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24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309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  <p:sldId id="306" r:id="rId68"/>
    <p:sldId id="307" r:id="rId69"/>
    <p:sldId id="308" r:id="rId70"/>
  </p:sldIdLst>
  <p:sldSz cx="5765800" cy="3244850"/>
  <p:notesSz cx="5765800" cy="3244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992" autoAdjust="0"/>
    <p:restoredTop sz="94660"/>
  </p:normalViewPr>
  <p:slideViewPr>
    <p:cSldViewPr>
      <p:cViewPr varScale="1">
        <p:scale>
          <a:sx n="137" d="100"/>
          <a:sy n="137" d="100"/>
        </p:scale>
        <p:origin x="540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8:35:38.08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D48369B-7B34-45FD-B9D6-092A41A83CFE}" emma:medium="tactile" emma:mode="ink">
          <msink:context xmlns:msink="http://schemas.microsoft.com/ink/2010/main" type="inkDrawing" rotatedBoundingBox="8315,6842 15089,6752 15090,6822 8316,6911" shapeName="Other"/>
        </emma:interpretation>
      </emma:emma>
    </inkml:annotationXML>
    <inkml:trace contextRef="#ctx0" brushRef="#br0">27 112 313 0,'0'0'335'0,"0"0"-50"0,-11-2-9 0,11 2-25 16,0 0-15-16,-8-1-23 0,8 1-20 0,0 0-21 0,0 0-13 16,0 0-16-16,-10 0-9 0,10 0-3 0,0 0-8 15,0 0 3-15,0 0-9 0,0 0 1 0,0 0-1 16,0 0-2-16,0 0 7 0,0 0-16 0,0 0-2 15,0 0-1-15,0 0-6 0,29 0-11 0,-16-3-9 16,0 3-4-16,3 0-9 0,1 0-3 0,11-3-9 16,-2 1-3-16,1 2-10 0,1-1-3 0,2 0-2 15,-1-1 0-15,2 2-6 0,1-2-4 0,3 1 3 16,-2 0-5-16,18-1-4 0,-11 0-2 0,11 1-9 0,-11 1 7 16,8-1-2-16,-8-1 1 0,-7 0-7 0,0 2-1 15,2 0 4-15,16 2 4 0,-15 0-5 16,1-2-3-16,-6 1 0 0,2 2-3 0,0-1 1 0,-2 0 4 15,1 2-4-15,-2-3-1 0,3 2-1 0,0-2 2 16,1 4-2-16,-3-4-1 0,0 2-1 0,2-2 10 16,-2 1-8-16,-1 1 4 0,3-2-4 0,0-1 3 15,-3 0-1-15,0 2-4 0,3-2 0 0,-2-2 7 0,-1 2-6 16,0-1 4-16,3 1-4 0,-1-1 8 16,18 1-8-16,-10-2 2 0,-8-1 0 0,1 2-1 0,0-1 2 15,-2 1-2-15,2-2-3 0,0 1 1 0,2-1 9 16,-3 2-10-16,17-4 2 0,-10 1-3 0,-10 0 5 15,2 2-2-15,2-1 0 0,0 0 1 0,-1 1 0 16,1 0-2-16,-2 0 1 0,0-1 0 0,0 3 1 16,0-2-1-16,0 0 7 0,-4 2-8 0,3 0 2 15,1-2-1-15,-2 2-4 0,2 0 3 0,-3 0 5 16,4 0-4-16,-2-2 0 0,-1 2 0 0,0-2 0 0,1 2 0 16,-1 0 3-16,2 0-3 0,-3 0 0 0,3 2-3 15,0-4 6-15,-1 2-4 0,0-3 2 0,1 3-4 16,-1 0 7-16,-2-1-5 0,4 1 2 0,-1-2 0 15,1 1 3-15,-3 1-2 0,4-1 0 0,-5-1-5 16,4 1 4-16,1-1-2 0,0-1 0 0,-2 3 2 16,1-1-1-16,-1-1-2 0,2 2 1 0,-3-3 0 15,2 0 7-15,0 3-7 0,0-1 7 0,-2 1-5 16,3-3-5-16,1 1 4 0,-1-1 2 0,-3 2-4 16,2 1 10-16,0-2-9 0,-3 2-3 0,1 0 6 0,-2-1-4 15,3 1 3-15,-1-2-6 0,0 2-3 0,3 0 10 16,-1 2-3-16,0-4 1 0,0 2 4 0,4 0-4 15,-4 2 3-15,19-4-2 0,-12 2-2 0,-5 0 1 16,0 0 1-16,17 0-1 0,-12 2 0 0,-8-2-1 16,3 1 0-16,-2 1 0 0,0-1 0 0,0 1-2 15,1-1 5-15,-2 1-1 0,0-1-1 0,2 1 3 16,-5-2-3-16,2 1-2 0,-2-1 0 0,3 2 5 0,-3-2-5 16,1 1 2-16,0 1 0 0,4-1 3 0,-3-1-3 15,21 0 1-15,-16 2 2 0,-2-1-2 0,4-1 1 16,15-1-9-16,-2 1 8 0,1 0 1 0,1 1 2 15,2-4-5-15,-2 3 1 0,-1 0-2 0,3-3 3 16,-1 2-6-16,1-2 10 0,-2 1-3 0,2-1 0 16,-4 0 2-16,1 2-6 0,-1-1 3 0,-9 1-1 15,-6 2-2-15,15-1 6 0,1 2-3 0,-12-2 2 0,-5 1-4 16,17 2-1-16,-3 0 7 0,-10-1 2 0,-2-1 7 16,14 2 6-16,-9-1 2 0,9 1-4 0,-14-2 1 15,-6 1-2-15,1-2 0 0,-4 1 0 0,1-1-2 16,-2 0-2-16,0-1-1 0,-8 1-1 0,-4 0-2 15,0 0 0-15,-3 0-2 0,-4-2-8 0,-1 1-27 16,-6 1-47-16,8-2-43 0,-8 2-62 0,0 0-65 16,-14-9-83-16,-13 2-261 0,-3-2-707 0,-26-7 192 15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8:46:40.23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09CA9A8-61CC-4B72-A485-B17184755819}" emma:medium="tactile" emma:mode="ink">
          <msink:context xmlns:msink="http://schemas.microsoft.com/ink/2010/main" type="inkDrawing" rotatedBoundingBox="3444,4664 13340,4823 13325,5774 3429,5616" hotPoints="13301,4685 13323,5518 3666,5773 3644,4940" semanticType="enclosure" shapeName="Rectangle"/>
        </emma:interpretation>
      </emma:emma>
    </inkml:annotationXML>
    <inkml:trace contextRef="#ctx0" brushRef="#br0">33 187 226 0,'0'0'418'0,"0"0"-75"0,0 0-40 0,0 0-28 16,1-4-37-16,-1 4-27 0,0 0-23 0,0 0-21 16,0 0-19-16,0 0-15 0,0 0-1 0,0 0-5 15,0 0 8-15,0 0 1 0,0 0-7 0,0 0 1 16,3 17-6-16,-3-9-14 0,0 2-7 0,0 3 0 0,0 2 7 15,2 7-18-15,-2-5-3 0,2 5-2 0,-4 1-6 16,4-3-7-16,-2 3-8 0,1 0-7 0,-1 3 4 16,-1-3-2-16,4 2-6 0,-5 0-4 0,2 0-1 15,0-2-7-15,-1 0 2 0,1-1-7 0,-2-4 1 16,4-3-2-16,-2 0 0 0,0-1-3 0,-2-2 0 16,2 0-6-16,0 0-6 0,-2-3 3 0,4 0 0 15,-4-1-5-15,2-1-2 0,0-3-2 0,2 2-3 0,-2 0 3 16,0-6-1-16,-2 7-1 0,2-7-1 15,0 6-3-15,0-6-1 0,0 0 1 0,2 6-4 0,-2-6 3 16,0 4-4-16,0-4 2 0,0 0-2 0,0 0 0 16,-2 7-1-16,2-7-1 0,0 0 2 0,0 0 1 15,2 4-5-15,-2-4 2 0,0 0 0 0,0 0-1 16,0 0-1-16,0 0 0 0,-2 6-2 0,2-6 2 0,0 0 1 16,0 0-2-16,0 0-3 0,0 0 3 0,0 0 1 15,2 6 1-15,-2-6-2 0,0 0 3 16,3 6 0-16,-3-6 1 0,5 4-1 0,-5-4-2 0,10 5 5 15,-3-2 0-15,-1 0-1 0,1 0 0 0,4 0 0 16,4 1 1-16,-3-1 1 0,2 1-5 0,2-2 2 16,9 4-1-16,-1-3-2 0,2 0 3 0,-2 0 0 15,4 0-2-15,-2-2 0 0,1 2 2 0,1-1-4 16,4-1 0-16,-3 1 2 0,2-1 1 0,0 1 0 16,2-1-3-16,-1-1 2 0,1 0 1 0,3 2-3 15,-5-4 2-15,5 1 0 0,-2-2-1 0,2 1 3 0,-2-2-3 16,-2-1 1-16,4 4-2 0,-1-4 2 0,-1 2-3 15,-2 0 2-15,4-1-1 0,-3 0 1 0,-2-1-1 16,1 1 2-16,0 1-5 0,-1-3 1 0,-1 3 7 16,-2-2-3-16,2 3-3 0,-4-4 4 0,1 0-4 15,1 4 1-15,-2-2-1 0,2 2-1 0,-4-2 0 16,4 0 3-16,-2 3-6 0,-1-4-2 0,1 5 3 0,-2-3-1 16,4 2-3-16,-2-1-1 0,2 1 2 15,-3-1-1-15,3-1 3 0,-2 2-1 0,2-1 1 16,-1 2-1-16,1 2 1 0,-3-4-2 0,1 1 0 0,-1-1 6 15,-1 2-4-15,0-1 0 0,1 1-2 0,-5 1 2 16,4-1 1-16,-3-1 1 0,3 0-3 0,-1 1-2 16,2 0 1-16,-5 0 1 0,-3 0 3 0,8 0-4 15,2-2 5-15,-4-1-7 0,4 3 4 0,0 0 3 0,-3 0-7 16,1-3 3-16,-5 3-1 0,-4-2-3 16,8 4 3-16,1-2 2 0,-6 2-4 0,6-4 5 15,-5 2-5-15,-3 2 0 0,6-4 1 0,3 4 2 0,-3-2-3 16,2-2 0-16,-2 2 0 0,2 0-2 0,0 2-2 15,-1-2 2-15,4 0-1 0,1 1 2 0,-1-1-2 16,0 1 6-16,3-2-1 0,-4 1-3 0,4 0 3 16,0 1-3-16,-2 3 1 0,1-3 2 0,-2 2-3 15,0 0 0-15,-1 0 2 0,1 0-3 0,-1-2 1 16,1 4 0-16,-1-3 0 0,0 2 2 0,-1-2 0 0,2 1-3 16,1 1 3-16,0 0 0 0,1-2-1 0,-1 2 0 15,1-2 2-15,0 2-1 0,1 0 2 0,1-2-2 16,-1 0-3-16,-1 1-1 0,5 0 0 0,-3 2 1 15,-1-4 1-15,3 1 3 0,-2-1-8 0,0 2 13 16,-3-2-5-16,2 1 6 0,-1-2-5 0,-1 1 2 16,2-1 2-16,0 0 0 0,-3 0-6 0,1 2 3 15,0-2-4-15,2 2-4 0,-3-4 0 0,-1 2 2 16,3 2-3-16,-1-2 7 0,-1 0-1 0,-1 0-3 16,3 0-2-16,0 0 2 0,-1 0-4 0,-2 0 2 0,1 2-1 15,-2-2 5-15,2 0-1 0,-2 0 1 0,3 0-6 16,1 4 7-16,-4-4 0 0,2 0-2 0,2 0-1 15,2 2-9-15,-3-1 10 0,2-1 2 0,0 2-5 16,1-2 6-16,0 1 2 0,1 2-3 0,2-1 5 16,-1-2-2-16,-1 1-3 0,2-1 8 0,0 2-9 15,15 1 7-15,-12-3-6 0,-7 1 1 0,2-1 1 16,-5-1 0-16,2 2 7 0,1-1-7 0,-1 0 2 0,-3 0 1 16,1 0 1-16,3 0-3 0,-5-1 2 0,0 2 8 15,0-1-10-15,2 0 2 0,-2 2 3 16,1-4 4-16,-1 4-3 0,1-2-4 0,-1 1 1 0,-3 1 3 15,-3-1-1-15,-1 1-1 0,7-4 1 0,-2 5-4 16,1-1-2-16,-1-2 4 0,2 3 0 0,-5-2 1 16,4 0-1-16,3 1 0 0,-3-1 12 0,3 1-10 15,2-1 0-15,-2-1-1 0,-1 0 4 0,1 0-5 16,5 2 5-16,-4-1-2 0,-2-1 0 0,4 1 0 16,-3 1-7-16,-1 0 3 0,0-2 7 0,-1 2-8 0,2-2 3 15,-2-2 5-15,0 2-2 0,0 0-1 0,0 2-3 16,0-4 0-16,0 0-1 0,2 2 2 0,0 2-7 15,0-4 10-15,0 2-3 0,0-2-1 0,0 1 6 16,2 1-6-16,-2-1-2 0,-1 2 0 0,2 0-3 16,2-1 1-16,-1 0 1 0,0 2 1 0,-2 2 4 15,5-4-7-15,-3 3 0 0,2 0 5 0,2-3 2 16,-1 0-3-16,-1 1-2 0,-1 1 3 0,4-2 3 0,-4 2-5 16,-1-2 9-16,3 2 1 0,2 0-6 15,-5 0 0-15,1-1-6 0,5-1 6 0,-1 0-2 0,-3 1 1 16,19 1-1-16,-14-4 1 0,-5 2-5 0,3 0 2 15,-2 0 5-15,-1 2-12 0,19-2 13 16,-14 2-4-16,-6-2 0 0,0 1-1 0,2 0 0 0,-1 1 1 16,-1 0 0-16,3-2-2 0,1 2 2 0,13 2 1 15,-10-3-2-15,12-2-11 0,-14 2-3 0,-1 0-4 16,15 2-1-16,-9-1 4 0,8 1-1 0,-9-2 5 16,11 2-4-16,-16-3 5 0,-2 0 4 0,2 1-2 0,-2-1-1 15,0 0 1-15,17 0 4 0,-14 0 1 0,-6-1 3 16,1-2-5-16,-1 2 3 0,-1-2 3 15,-2 1-2-15,3-1 3 0,0 2-1 0,-4-2-5 0,-1 1 7 16,1 1-2-16,-1 0-5 0,0-3 4 0,-1 4-5 16,2-1 4-16,-2 0 3 0,3-3 3 0,-3 4-5 15,-2-1 0-15,1 1 1 0,2 0-2 0,-4 0 3 16,6 0 3-16,-5 1 2 0,-1 1-7 0,-4-2 1 0,7 2-1 16,1-2 3-16,-6 1 0 0,-1 0 2 15,-2 1-6-15,-1 0 5 0,10-2 0 0,-6 1-2 0,5 0 0 16,-4 1 2-16,-5 0-5 0,1-2 0 0,0 2 4 15,1-2 1-15,-1 2-1 0,0-1-1 0,0-1 2 16,1 0 1-16,-3 2-6 0,1-2 6 0,2 0-3 16,-1 0 2-16,-1 0 2 0,0 0-5 0,2 0 1 15,-1 0-2-15,-1 0 1 0,0 0 2 0,-2-2-2 0,2 2 7 16,-4-1-3-16,-11 1 1 0,19-2 0 16,-11 1-4-16,-8 1-7 0,13 0 7 0,-13 0-1 0,14-1 9 15,-14 1-6-15,13-2-3 0,-13 2 5 0,0 0-6 16,13 0 6-16,-13 0-2 0,0 0 1 15,8 0 0-15,-8 0 2 0,0 0 2 0,0 0-5 0,0 0 2 16,13-3 3-16,-13 3-5 0,0 0 2 0,0 0 9 16,10-1-3-16,-10 1 5 0,0 0 2 0,0 0-4 15,11-4-2-15,-11 4 3 0,0 0 4 0,0 0 1 16,10-4 7-16,-10 4-2 0,6-3 8 0,-6 3 4 0,5-5 16 16,-5 5-10-16,3-6 0 0,-3 6 0 0,5-7 2 15,-1 0-4-15,-1 0 7 0,-2 0-2 0,3-5-4 16,-3 0 2-16,3-1 5 0,-3 0-3 0,4-8 0 15,-1 3-8-15,0-2 0 0,-2-4 1 0,0 3-1 16,-1 3 2-16,1 3-1 0,0-9-5 0,-1 2-3 16,1 1-4-16,0 4-1 0,-1 1-1 0,3-5-7 15,-3 0 1-15,-2 4-1 0,2 2-3 0,-1 1-3 16,2-1 2-16,-2 2-4 0,0-1-1 0,0-7 0 16,-2 1-1-16,2 6 1 0,0 1-1 0,0 0-3 0,0-2-1 15,2 4 1-15,-4-4 0 0,4 3-1 0,-4-2 1 16,1 2 0-16,1 3-1 0,0 0-3 0,0 2 3 15,0-1-2-15,0 8 3 0,0-11-4 0,-2 4 4 16,2 1-4-16,0 6-1 0,0-11 4 0,0 5-3 16,0 6 1-16,0-10-1 0,0 4-2 0,0 6 1 15,0-10-4-15,0 3 2 0,0 7-3 0,0-6 4 16,0 6-2-16,-2-8 0 0,2 8-1 0,0 0 3 16,-1-9 0-16,1 9-2 0,0 0-3 0,0-7-2 15,0 7-1-15,0 0-1 0,0-8 4 0,0 8-2 0,0 0 0 16,-2-5 0-16,2 5 4 0,0 0-3 0,0 0 1 15,0 0 0-15,0-9 6 0,0 9-4 0,-2-6 1 16,2 6 3-16,0 0-4 0,0 0 2 0,-1-7 0 16,1 7 2-16,0 0-5 0,-2-6 4 0,2 6-2 15,0 0 0-15,-5-8 2 0,5 8 1 0,-3-4 0 16,3 4-3-16,0 0 3 0,-7-6-1 0,7 6-1 16,-6-6 1-16,1 3 0 0,5 3-3 0,-10-6 4 0,3 5-6 15,7 1 7-15,-11-5-4 0,11 5 4 0,-19-2 0 16,9-1 0-16,0 2-5 0,0-2 3 0,-3 3 2 15,0 0-1-15,-2-2 3 0,2 2 0 0,0 0-3 16,0 0-1-16,-1 2 3 0,-1-4-2 0,0 4 2 16,1-2-2-16,-3 0 2 0,3 3 4 0,-3-2-6 15,2 1 2-15,-8-1-2 0,3 0 2 0,0-1 0 16,-4 3 1-16,4-1-1 0,3-1 1 0,2-1 1 0,-11 1 0 16,6 1 0-16,-5-2-2 0,6 4-1 0,3-4 3 15,-9 2-2-15,7-2-2 0,2 0 5 0,-1 0-3 16,3 0 1-16,-2 1 0 0,1 1-2 0,-1-2 1 15,-1 1 0-15,-6-1-1 0,4 2-4 0,2-2 7 16,3 0-4-16,0 0 4 0,-1 1-2 0,-2-1 0 16,1 0-1-16,0 0 1 0,-11 0-2 0,5 0 4 15,2 0-1-15,-6 0-2 0,5 0 3 0,4 0 0 16,2 0-4-16,-10 2 0 0,-3-4-4 0,2 2 10 16,0 0-2-16,2 2-2 0,-2-2 1 0,1 1-1 0,0-2 1 15,-2 1 1-15,1 0-4 0,0 0 4 0,0 1-1 16,-1-2-2-16,2 1 0 0,-1 0 0 0,-1 0 4 15,1 0-4-15,1 0 0 0,-3-2-1 0,1 2 5 16,1-1-3-16,1 1 0 0,2-2 1 0,-4 2 2 16,1-1-3-16,0 1 0 0,0 0 0 0,0-2 2 15,2 2-2-15,-1 0-1 0,0 0 2 0,2-1-1 0,1 1 1 16,-2 0-1-16,-1-2 2 0,-1 2-2 0,0-4 1 16,2 2 0-16,-4 1 0 0,1 0 1 0,4-1-7 15,-4 0 8-15,-1 0-1 0,-1 1-5 0,0-2 2 16,3 3 1-16,0-3-1 0,-2 3 2 0,1-2 1 15,0 2-1-15,3-1-2 0,-4-1 1 0,3 2 3 16,1-1 0-16,0 1-2 0,-3 0 1 0,3-2-4 16,0-2 6-16,-1 4-3 0,1 0 2 0,-1 3-1 15,5-3-2-15,-3 1-1 0,3-1 0 0,-6 2-1 16,-1-2 3-16,4 1-3 0,0-1 3 0,-2 3-2 16,0-1 0-16,-1-2 4 0,2 3-2 0,0 0 0 0,-3-1-1 15,1-1-1-15,2-1-2 0,-2 0 3 0,0 0 2 16,-2 4-7-16,-2-4 9 0,4 1-2 0,-3-1-2 15,3 1 0-15,-7-2 0 0,4 1 1 0,-2 1-1 16,2-1 0-16,-4-1 0 0,3 1 0 0,-2-1 0 16,3-3 4-16,1 4-1 0,-1-1-1 0,1 0-3 15,0 0 2-15,-1 1-4 0,2-3 1 0,-1 0 3 0,0 3 0 16,0-3 0-16,2 1 0 0,-1 2 0 0,-1-1 0 16,-2-1-1-16,2 2 1 0,1-1 0 15,1 1-3-15,-2 0 1 0,0-5-2 0,1 5 2 0,-1 0 2 16,0 0 1-16,2-1-2 0,2 1-1 0,-4-2 3 15,4 4-2-15,-3-4-2 0,1 2 6 0,1-1-4 16,-2 1-1-16,1 0-1 0,-2 0 0 0,3-2-4 16,-3 2 6-16,-2 2 0 0,4-2 0 0,-1-2 2 0,1 2-1 15,-2 0-2-15,0 2 4 0,2-4 1 0,0 4-7 16,2-2 1-16,-1 0 2 0,-1 1-1 16,7-2 0-16,1 2 1 0,1-1 7 0,-7 0-6 15,4 0-2-15,4 0-4 0,0 0 7 0,0 0-3 0,-7 0 1 16,3 0 0-16,2-1 0 0,1 1-2 0,1 0-2 15,2 0 8-15,-2 0-3 0,-7 1 1 0,1-1-4 16,6 0 1-16,3 0-2 0,-4 2 4 0,5-2 0 16,-3 0 1-16,0 1-3 0,2-2 1 0,0 2-1 15,0-1 2-15,3-1 2 0,-3 2 0 0,1-1-3 16,12 0 1-16,-20 0-1 0,12 0-1 0,8 0 3 16,-17 0-3-16,17 0 1 0,-19 2 4 0,7 1-4 15,1-5 1-15,-2 2-3 0,-1-1 2 0,14 1 0 0,-23 0-1 16,10 0-2-16,-1 0 5 0,1 1-3 0,-3-2-1 15,3 1 4-15,-2 0-3 0,-1 0 2 0,2 1-5 16,-11-2 5-16,-1 2-3 0,6-1-1 0,2-1 3 16,-6 1-3-16,-1 0 0 0,1-2 3 0,-1 2 0 15,1-1-3-15,-2 2 3 0,2-2 1 0,-1 2 5 16,0-1-6-16,6-1-1 0,1 1 1 0,-5 1 0 16,-1-2-2-16,-1 1 1 0,1 0 1 0,3 0 0 0,5-2-3 15,-9 2 3-15,2 0 0 0,-2 0 2 0,6 2-3 16,-5-2-4-16,4 0-3 0,-5 0-6 15,1 0 0-15,0 0-3 0,4 0-2 0,2 0 3 0,2 0 2 16,1 1-3-16,0-1 0 0,1 0 2 0,1 2 3 16,0-2 0-16,0 0 4 0,0 1-5 0,1 1-5 15,2-2 12-15,10 0-8 0,-16 0-4 0,16 0-2 16,-15 0-6-16,15 0-2 0,-14 0 2 0,14 0-3 16,-16 1-5-16,8-1-2 0,8 0 4 0,-22 2 2 0,8-2 5 15,-1 1 4-15,0 1-2 0,0-1 3 0,1 1 2 16,-10-2 12-16,-1 3-8 0,-1 0-1 0,1-2-2 15,1-1 5-15,-2 0 2 0,-2 0-3 0,0 0 8 16,3 0-2-16,-1 0-3 0,-1-1 11 0,1-2-5 16,0 3 1-16,-1 0-4 0,0-3 6 0,0 3 1 15,0-2 3-15,8 2-7 0,-5-3 1 0,-1 3-2 0,1-1 3 16,-1-1 3-16,1 1-3 0,4-1 2 16,-4 1-1-16,2-1 0 0,4 1-2 0,-5 1-2 0,-4 0-6 15,3-2 14-15,-1 2 0 0,0-1-5 0,2 1 2 16,-2 0 1-16,2 1-1 0,-2-1 1 0,1 0 0 15,-2 2-3-15,-2-2 1 0,9 0-4 0,-9-2 10 16,2 4-7-16,2-2 2 0,-4 0 2 0,2 0 6 16,-1 0-10-16,2 0-2 0,-1 0 10 0,-1 0-1 15,1-2-12-15,2 1 7 0,0 1 2 0,-3 0 2 16,1-3-1-16,1 1-3 0,0 1 1 0,0 1-2 0,-3-2-2 16,1-1-2-16,-1 3 9 0,2-3-5 15,2 2-7-15,-4-1 7 0,-1 0-6 0,1 2 4 0,2 0 6 16,-1 0-6-16,0-2 6 0,-2 2 2 0,1 0-12 15,-2-1 9-15,2 2-2 0,0-2-3 0,3 1-1 16,-1 1 5-16,-4-1-1 0,3 0 5 0,-1 0 1 16,-3 0-6-16,3 0-3 0,1 2 4 0,-4-2-6 15,0-2 5-15,0 4 2 0,3-2-5 0,-1 0 7 16,-2 0-3-16,1 0 1 0,3-2-5 0,-1 4 5 16,-3-2-2-16,3-2 3 0,1 4 0 0,1-2-3 0,-2-2 9 15,2 2-11-15,0 0-7 0,1 0-2 0,-1 0 17 16,-2 0-5-16,6 0 3 0,-2-1-6 0,4-2 4 15,3 3 2-15,3 0 2 0,-1 0-3 0,2-1 5 16,0 1 0-16,2 0-4 0,11 0 2 0,-17-2-1 16,17 2 5-16,-14 0 5 0,14 0-7 0,-13-2-5 15,13 2 2-15,-12 0 6 0,12 0-12 0,-13-2 6 16,13 2 1-16,-15 0-2 0,15 0 0 0,-15 0-5 0,15 0-2 16,-20 0 7-16,7-2-4 0,0 2-7 15,-1 0 8-15,1 2 6 0,-1-2-5 0,-1 2 3 16,2-2-3-16,-1 2 5 0,-1-2-9 0,2 2 3 0,-2-1 3 15,2-1-2-15,-2 3-1 0,0-3-3 0,2 0 3 16,4 1 2-16,-4-1-2 0,3 0-3 0,10 0-5 16,-20 0 5-16,12 0 5 0,8 0 0 0,-13 0-1 15,13 0-2-15,-13 2-3 0,13-2 2 0,-11 0 11 16,11 0-10-16,0 0-4 0,-17 0 2 0,17 0 5 16,0 0-4-16,-11 0 9 0,11 0-8 0,0 0-1 0,0 0 1 15,-13 0-5-15,13 0 5 0,0 0 2 0,-14 0-4 16,14 0 2-16,0 0 2 0,-14 0-4 15,14 0 3-15,0 0-4 0,-16 0 3 0,16 0-6 0,-10 0 8 16,10 0-2-16,-13 0 2 0,13 0 1 0,-11-2-6 16,11 2 1-16,-12 0 2 0,12 0 0 0,-11 0-2 15,11 0 2-15,-13 0-3 0,13 0 1 0,-13 2 1 16,13-2 1-16,-13 0 1 0,13 0-1 0,-15 1 4 16,15-1-9-16,-13 1 3 0,6 1-2 0,7-2 5 0,-14 4 2 15,7-4-10-15,7 0 11 0,-15 5 1 0,10-4-2 16,-2-1-6-16,0 3 0 0,-1-1 3 0,3 1-1 15,5-3 1-15,-13 3-1 0,10-2 8 16,-4 2-6-16,7-3 2 0,-10 2-6 0,10-2 0 0,-8 3-7 16,8-3 1-16,-6 3 16 0,6-3-4 0,-5 0 1 15,5 0-1-15,0 0-1 0,0 0-7 0,-7 3 3 16,7-3 0-16,0 0 0 0,0 0 2 0,-8 3-6 16,8-3 5-16,0 0 0 0,0 0-3 0,0 0 2 0,-5 2 6 15,5-2-9-15,0 0 5 0,0 0 0 0,-5 3-3 16,5-3 14-16,0 0-11 0,0 0 1 0,-3 6-1 15,3-6-1-15,0 0-8 0,0 7 18 0,0-7-6 16,0 6-6-16,0-6 3 0,0 8 0 0,0-8-1 16,0 12-5-16,0-6 9 0,0-1-8 0,2 3 2 15,-2-3 2-15,1 2-1 0,-1 1 0 0,3 4 6 16,-1 0-10-16,-2-2 8 0,3 2-3 0,1-1 4 0,-3-2-6 16,1-1 8-16,0 0-3 0,1 1 3 15,-1-2 0-15,-1-1-8 0,2 2 0 0,1 3 3 0,-3-4 7 16,3 2-7-16,-3-1 6 0,3-1 1 0,-3 0-11 15,1-2 4-15,-1 1-3 0,-1 0 7 0,2 0 1 16,-2-6-1-16,3 11-1 0,-1-7 1 0,-2-4-8 16,2 9 5-16,-1-4-6 0,-1-5-30 0,2 7-39 15,-2-7-42-15,0 0-55 0,-2 9-55 0,2-9-83 0,0 0-178 16,0 0-583-16,0 0 162 0</inkml:trace>
    <inkml:trace contextRef="#ctx0" brushRef="#br0" timeOffset="226745.9493">7258 712 369 0,'0'0'307'0,"0"0"-26"0,0 0-23 16,0 0-20-16,0 0-16 0,0 0-18 0,0 0-14 15,0 0-10-15,-10-4-14 0,10 4-9 0,0 0-12 0,0 0-6 16,0 0-5-16,0 0-18 0,0 0-5 15,0 0-7-15,0 0-10 0,0 0-6 0,28-2 0 16,-14 2-2-16,10 2 8 0,4 0-1 0,3 1 8 0,18 3 3 16,7-1-5-16,2-2-4 0,6 0 0 0,53 0 3 15,-36-6-3-15,29 2 1 0,0-5-1 0,-32 0-3 16,-12 1 2-16,53-1-5 0,-46 0-8 0,-15 0-3 16,0 1-10-16,3-1-6 0,-6 2-7 0,2-2-6 15,-7 2-4-15,-10-1-4 0,-9 0-5 0,-1 2-5 16,1 0-2-16,-3 0-4 0,-1 0 1 0,-10-1-4 0,-1 3-3 15,-3-2 0-15,-1 0-2 0,-4 3 2 16,0 0 4-16,-8 0 5 0,12-1 1 0,-12 1 6 0,8 0-2 16,-8 0 0-16,8-2-2 0,-8 2-6 0,0 0 1 15,7-1-2-15,-7 1-4 0,0 0-4 0,0 0-2 16,0 0-2-16,0 0 0 0,11 0-3 0,-11 0-6 16,0 0-3-16,0 0-3 0,0 0-4 0,0 0-2 15,0 0-5-15,0 0-12 0,8 1-8 0,-8-1-9 0,0 0-9 16,0 0-8-16,0 0-7 0,0 0 4 15,0 0 3-15,0 0 2 0,0 0 8 0,0 0 3 0,0 0 7 16,0 0 9-16,9 0-5 0,-9 0 7 0,0 0 0 16,0 0 4-16,0 0 5 0,0 0 4 0,0 0-1 15,0 0 3-15,0 0 1 0,0 0 0 0,0 0 5 16,0 0-3-16,0 0 4 0,0 0 3 0,0 0-4 16,0 0 6-16,0 0-4 0,0 0 6 0,0 0-2 15,0 0 2-15,0 0-1 0,0 0 1 0,0 0-2 16,0 0 6-16,0 0-4 0,0 0 6 0,0 0 1 15,10 0 3-15,-10 0 0 0,0 0 1 0,0 0 0 16,0 0 3-16,0 0 0 0,0 0-2 0,0 0-3 0,0 0 2 16,0 0 0-16,0 0 0 0,0 0 4 0,0 0-2 15,0 0-1-15,0 0-2 0,0 0 2 0,0 0 1 16,0 0 3-16,0 0 0 0,0 0-4 0,0 0 3 16,0 0-2-16,0 0 4 0,0 0-1 0,0 0-1 0,0 0 0 15,0 0-2-15,0 0-2 0,0 0-1 16,0 0 0-16,0 0 0 0,0 0-2 0,5 2-1 0,-5-2 2 15,0 0-4-15,0 0 2 0,0 0 0 0,0 0-4 16,0 0-1-16,0 0 3 0,0 0-4 0,0 0 1 16,0 0-1-16,0 0 2 0,0 0 0 0,0 0 0 15,0 0-2-15,0 0-1 0,0 0 1 0,0 0 1 16,0 0 0-16,0 0-2 0,0 0 2 0,0 0 0 16,0 0 1-16,0 0 0 0,0 0 2 0,0 0-2 15,0 0 3-15,0 0 2 0,0 0-3 0,0 0-2 0,0 0 0 16,0 0 1-16,0 0 2 0,0 0-1 0,0 0-3 15,0 0 2-15,0 0 1 0,0 0-2 0,0 0-1 16,0 0 3-16,0 0 0 0,0 0 0 0,0 0 3 16,0 0-4-16,0 0 2 0,0 0 1 0,0 0 4 15,0 0-4-15,0 0 3 0,0 0 0 0,0 0 0 16,0 0 1-16,0 0 0 0,0 0 1 0,0 0 1 16,0 0 1-16,0 0 0 0,0 0 6 0,0 0-3 0,0 0 1 15,0 0 2-15,0 0 2 0,0 0-3 0,0 0-1 16,0 0 3-16,0 0-3 0,0 0-3 0,0 0 0 15,0 0 3-15,0 0-2 0,0 0 0 0,0 0 1 16,0 0-6-16,0 0 1 0,0 0-2 0,0 0-1 16,0 0 1-16,0 0-1 0,0 0-1 0,0 0-3 15,0 0 4-15,0 0-5 0,0 0 1 0,0 0-4 0,0 0 3 16,0 0-1-16,0 0 1 0,0 0-1 16,0 0-3-16,0 0 4 0,0 0 1 0,0 0-2 0,0 0-2 15,0 0 0-15,0 0 1 0,0 0 2 0,0 0-2 16,0 0-1-16,0 0 2 0,0 0-3 15,0 0 4-15,0 0-1 0,0 0-3 0,0 0 1 0,0 0 2 16,0 0-3-16,0 0 2 0,0 0-1 0,0 0 3 16,0 0-5-16,0 0 0 0,0 0 1 0,0 0-1 15,0 0 4-15,0 0-2 0,0 0-2 0,0 0 2 16,0 0-3-16,0 0 5 0,0 0 3 0,0 0-2 0,0 0-4 16,0 0 2-16,0 0-4 0,0 0 3 15,0 0 0-15,0 0 3 0,0 0-5 0,0 0-1 0,0 0 2 16,0 0 0-16,0 0-2 0,0 0 1 0,0 0 4 15,0 0 0-15,0 0-4 0,0 0-3 0,0 0-1 16,0 0-14-16,0 0-14 0,0 0-13 0,0 0-17 16,8-5-24-16,-8 5-33 0,0 0-50 0,0 0-47 15,5-4-54-15,-5 4-54 0,5-8-58 0,0-4-250 16,0 3-758-16,0 0 206 0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39:14.32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FB4ADEF-0FF4-4559-B374-D4D42566AFE8}" emma:medium="tactile" emma:mode="ink">
          <msink:context xmlns:msink="http://schemas.microsoft.com/ink/2010/main" type="inkDrawing" rotatedBoundingBox="8036,6011 9198,5993 9199,6039 8037,6057" shapeName="Other"/>
        </emma:interpretation>
      </emma:emma>
    </inkml:annotationXML>
    <inkml:trace contextRef="#ctx0" brushRef="#br0">222 47 295 0,'0'0'257'0,"-10"0"-33"16,10 0-29-16,-7 0-24 0,7 0-20 0,0 0-13 15,-10 0-10-15,10 0-3 0,-6 0-3 0,6 0-7 16,0 0 3-16,0 0 0 0,-8 0-1 0,8 0-4 15,0 0 4-15,0 0-7 0,-12-2 14 0,12 2-8 16,0 0 5-16,-10-2-6 0,10 2 2 0,-8 0-2 16,8 0-1-16,-7-1 2 0,7 1-12 0,0 0-6 0,-9-6-6 15,3 6-7-15,6 0-12 0,-13-4-3 16,8 3-5-16,-2-2-12 0,1 1-3 0,6 2-5 0,-15-2-2 16,8 0 0-16,1 0-8 0,6 2 1 0,-12-2-8 15,6 0-3-15,6 2-2 0,-10-3-2 0,10 3 4 16,-8-1 5-16,8 1 6 0,-10-2 3 0,6 2 1 15,4 0 3-15,0 0 6 0,-7-1 4 0,7 1-3 16,-5-2 2-16,5 2-1 0,0 0 1 0,0 0-1 16,-8-1 2-16,8 1-3 0,0 0 1 0,0 0 5 15,0 0 0-15,0 0 6 0,0 0 5 0,0 0 6 0,0 0-1 16,0 0 0-16,0 0 5 0,30-2-5 0,-3 2-5 16,0 0 0-16,5 2-3 0,16-2 0 0,8 1-5 15,-1 1-5-15,4-2-3 0,3 0-2 16,-3-2-8-16,-1 5-8 0,3-3-2 0,-3-1-2 0,3 4-2 15,-8-3-4-15,1-3-4 0,-4 4 2 0,-7-1-5 16,-10-1-2-16,-1 1 0 0,-1 0 0 0,-1 1-3 16,-11-2-1-16,-1 1 4 0,-4-2-2 0,1 2-1 0,-5 0 13 15,0 0-4-15,0 0 3 0,-10 0 7 16,11-1 3-16,-11 1-4 0,10 0 9 0,-10 0-14 0,0 0-2 16,0 0-1-16,11 0-3 0,-11 0-1 0,0 0-6 15,0 0 1-15,9 0-2 0,-9 0 0 0,0 0-8 16,0 0-7-16,0 0-12 0,0 0-14 0,0 0-20 15,6 1-18-15,-6-1-29 0,0 0-45 0,0 0-51 16,0 0-54-16,0 0-60 0,0 0-74 0,0 0-376 16,0 0-911-16,-24-7 243 0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38:29.02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DB4F587-0A4D-4FFF-8B7E-7131925C0F48}" emma:medium="tactile" emma:mode="ink">
          <msink:context xmlns:msink="http://schemas.microsoft.com/ink/2010/main" type="inkDrawing" rotatedBoundingBox="8499,5228 8795,5188 8796,5193 8500,5232" shapeName="Other"/>
        </emma:interpretation>
      </emma:emma>
    </inkml:annotationXML>
    <inkml:trace contextRef="#ctx0" brushRef="#br0">-620-1981 333 0,'0'0'365'0,"0"0"-39"0,0 0-25 0,0 0-3 16,0 0 0-16,0 0 4 0,0 0 7 0,0 0 6 15,0 0 1-15,17-6 3 0,-2 3-5 0,0 2-2 16,11-2-8-16,-1 0-7 0,-2 0-14 0,0-2-22 15,2 4-15-15,-4-2-20 0,-4 0-22 0,-4 2-20 16,-2-1-17-16,1 2-10 0,0-2-23 0,-5 1-14 16,-1-2-13-16,-6 3-13 0,12 0-8 0,-12 0-9 0,8-3-19 15,-8 3-16-15,0 0-46 0,8 0-40 0,-8 0-38 16,0 0-33-16,0 0-34 0,0 0-39 0,0 0-38 16,0 0-40-16,0 0-37 0,0 0-46 0,0 0-57 15,0 0-288-15,0 0-831 0,0 0 225 0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38:29.64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68E33E2-A052-4D34-9A9A-6F810FC5FE94}" emma:medium="tactile" emma:mode="ink">
          <msink:context xmlns:msink="http://schemas.microsoft.com/ink/2010/main" type="inkDrawing" rotatedBoundingBox="9296,5219 9627,5205 9628,5226 9297,5239" shapeName="Other"/>
        </emma:interpretation>
      </emma:emma>
    </inkml:annotationXML>
    <inkml:trace contextRef="#ctx0" brushRef="#br0">185-1990 317 0,'0'0'336'16,"0"0"-29"-16,0 0-18 0,0 0-5 0,-8 2-1 15,8-2 16-15,0 0 15 0,0 0 5 0,0 0 7 0,0 0 2 16,18 4-5-16,-6-2 3 0,3-2-8 0,10 2-7 15,1-2-6-15,0-1-23 0,0 0-18 0,0 1-18 16,-1-2-15-16,-4 2-22 0,-5 0-23 0,-3-3-20 16,1 2-13-16,0-1-20 0,-5 2-13 0,0 0-14 15,-1-1-11-15,-2-1-13 0,-6 2-20 0,10-1-29 16,-10 1-48-16,0 0-49 0,10-1-61 0,-10 1-62 16,0 0-67-16,2-4-71 0,-2 4-72 0,0 0-84 0,0 0-280 15,-22-6-915-15,16 4 247 0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38:37.2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BD754AD-D573-47E9-A11F-0BC9C8F8FA68}" emma:medium="tactile" emma:mode="ink">
          <msink:context xmlns:msink="http://schemas.microsoft.com/ink/2010/main" type="inkDrawing" rotatedBoundingBox="9956,4454 11232,4773 11064,5442 9789,5123" hotPoints="11193,5152 10453,5320 9877,4826 10617,4658" semanticType="enclosure" shapeName="Ellipse"/>
        </emma:interpretation>
      </emma:emma>
    </inkml:annotationXML>
    <inkml:trace contextRef="#ctx0" brushRef="#br0">1298-2640 417 0,'0'0'309'0,"0"0"-33"0,0 0-26 16,-6-3-21-16,6 3-20 0,0 0-11 0,0 0-16 0,0 0-5 15,0 0-6-15,0 0-5 0,0 0-12 0,0 0-10 16,0 0-10-16,-7-4-5 0,7 4-12 0,0 0-7 16,0 0-12-16,-13-4-2 0,13 4-18 0,-13-2-10 15,13 2-2-15,-19-3-8 0,6 1-8 0,0 2-1 16,-2-3-10-16,-2 3-4 0,4 0-8 0,-3 0 4 16,1 0-8-16,-7 0-5 0,2 3 1 0,5-3 1 15,1 2-5-15,-3 1 4 0,4-2 1 0,-2 2-3 16,3-1-2-16,-3 0 3 0,2 2 0 0,0 0-13 15,0-2 12-15,-2 4-6 0,2-2 7 0,2-1-5 0,-3 3 3 16,4 1-2-16,-2-2-1 0,1 3-3 0,1-1-8 16,-2 1 9-16,4 1-3 0,-3-1-2 0,2 0 0 15,1 2 7-15,0-1-6 0,3 1 1 0,-1 1 2 16,1-2 0-16,-2 2-4 0,3 1 3 0,-1-2 1 16,0-2-4-16,2 4 3 0,0 0-5 0,-1-1-2 15,-1 0 2-15,4 1-4 0,-3-1 1 0,3-3 2 16,-1-1-4-16,0 1 5 0,2-1-5 0,0 1 6 0,0 4-4 15,-1-4 0-15,1 1 6 0,0-2 3 0,0 0-5 16,0 1-3-16,0-2 0 0,0 1-3 0,1-1 9 16,-1 1-3-16,2 1-4 0,-2-2 6 0,3 0-4 15,-1 1-3-15,1-1 5 0,2 5-1 0,-1-1-3 16,-1-4 2-16,0 2-4 0,0-1 14 0,4 1-11 16,-3 0-2-16,1-1 2 0,-2-1 1 0,4 0-3 0,-4 0-1 15,2 0 0-15,5 3 3 0,-2-1 1 16,-1-1-3-16,-2-1 4 0,1 2-1 0,-1-2-2 0,3 1-2 15,-1 1-1-15,1-2 1 0,-3 0 0 0,2-3 1 16,-3 3-2-16,6 0-3 0,1 2-2 16,-1-4 0-16,3 5 2 0,-3-3 1 0,3 0 1 0,-3-2 2 15,1 3-2-15,-1-3-7 0,2 1 6 0,-1 1 1 16,0-2 1-16,2 1-4 0,-2 1 2 0,3-1-4 16,0-1 1-16,-1-1 1 0,1 1 0 0,0-1 2 15,0 0-2-15,-2 0-1 0,3 2 5 0,-1-2-7 0,1 1-3 16,2 0 0-16,-4-1 7 0,2 0-5 0,1 0-3 15,-4 0 3-15,3-1 1 0,8 3-5 0,-3 0 0 16,-4-2-2-16,-1 0 4 0,0-2-8 0,0 0 6 16,10 2-5-16,-7 0 0 0,0 0-4 0,-3 0-3 15,1-1 7-15,6 2 0 0,-4-6-1 0,-3 5 0 16,0 0-1-16,-2-3-1 0,0 2-1 0,0-1-1 16,0 2 0-16,0-3-2 0,2 2 3 0,-6-2-3 0,6 0 5 15,0 0-2-15,-4 3 3 0,3-3 1 16,-1 0-2-16,-2 1 8 0,2-1-5 0,0 0 3 0,0-1 4 15,0 1 0-15,-2 0 4 0,4 0-6 0,-3-3 4 16,-1 1-1-16,-1 2 3 0,2-1-4 0,-2-1 0 16,0-1-2-16,-10 3-3 0,16-3 4 0,-7 2-1 15,-3-1 2-15,-6 2 2 0,17-4 0 0,-11 2 3 16,-6 2-3-16,10-4 5 0,-3 1-1 0,-1-1 1 16,-1 0-1-16,-5 4-1 0,9-6 3 0,-4 3 2 15,-5 3-5-15,10-4 11 0,-7-1-7 0,-3 5 3 0,7-7 1 16,-4 3 1-16,2 0 0 0,-5 4 3 0,8-9-3 15,-5 7 1-15,1-3 6 0,-4 5 3 0,5-7 3 16,-2 2 5-16,-3 5-2 0,5-7 6 0,-2 2-6 16,-3 5 7-16,3-7-2 0,-3 7 1 0,4-9-1 15,-3 4 3-15,-1 5-4 0,4-11 3 0,-4 8 2 16,0 3-3-16,3-11 3 0,-3 5-2 0,2 1-4 16,-2 5 3-16,0-12-6 0,0 6 3 0,0 6-6 0,0-11 3 15,0 5-4-15,0 6 7 0,-2-10 3 0,2 4-10 16,0 6 3-16,-2-11 9 0,1 5-6 15,1 0 7-15,0 1 4 0,0-1-3 0,-2 0 1 0,2 0-2 16,0 6 4-16,-2-10 1 0,1 4 2 0,-1 1-2 16,0-1-2-16,1-1-4 0,-2 1-2 0,1 1-2 15,0-1 2-15,-1 0-7 0,0 0 1 0,-1 2-10 16,1-2 6-16,1-1-3 0,-2 1-3 0,-1 2-1 16,1-2-3-16,-4-3 5 0,2 0 1 0,-3 0-5 15,3 2 0-15,-3-2-1 0,1 3 0 0,1-1-1 0,2 1 2 16,-1 1-2-16,-4-2 0 0,1 1-2 0,1 0-1 15,2 2 0-15,1 0 0 0,-2-1 1 0,2 1 3 16,-1 0-5-16,1 1 2 0,1-2 3 0,0 2 0 16,-1-1-5-16,0 1 2 0,1-2-2 0,0 2 2 15,-1 0 1-15,0-1 0 0,5 4-2 0,-8-8 1 16,3 6-1-16,0-3 0 0,0 1-1 0,-1 0-2 16,1 1 3-16,0-2 0 0,-1 2 1 0,-1-1-4 0,2 0 1 15,0-1 3-15,-1 4-3 0,-1-3 0 16,0 0 4-16,-2-3-3 0,2 1 4 0,0 2-4 0,-2 0-1 15,1-1 0-15,-2 1 4 0,0-2-4 0,-1 1 0 16,1 0 3-16,0 0 1 0,0-1-1 16,1 2 0-16,-3-2-1 0,2 1-1 0,0 0-1 0,-4-1-1 15,3 1 2-15,-1-1 0 0,1 1 0 0,-1 2 0 16,1-4 0-16,-1 3 4 0,1 0-1 0,0 0 2 16,1 1-5-16,-1-2 0 0,1 2 1 0,2-1-1 15,0 2 2-15,1-1 0 0,1 0-2 0,-1 2 1 0,7 1 3 16,-11-3-2-16,4 0-2 0,2 1 2 0,5 2-1 15,-10-2 0-15,10 2 1 0,-10-4-3 0,5 2 0 16,5 2 0-16,-7-2 5 0,7 2-2 0,-7-2-2 16,7 2 1-16,-6-2-2 0,6 2-2 0,-7-2 8 15,7 2-8-15,0 0 4 0,-10-2 1 0,10 2 2 16,-6-3-5-16,6 3-2 0,0 0 4 0,-8-2 5 16,8 2-4-16,0 0 4 0,-9-2 2 0,9 2 2 15,0 0 5-15,-9 0-2 0,9 0 2 0,0 0 0 16,-10-4 2-16,10 4 0 0,0 0-1 0,-10-1 1 0,10 1 2 15,-7-1 0-15,7 1-3 0,0 0-3 0,-11 0 1 16,11 0-4-16,-12 0 3 0,12 0-3 0,0 0 3 16,-12-2-3-16,12 2-5 0,-10 0 1 0,10 0-1 15,0 0 2-15,-13 0-3 0,13 0 1 0,0 0-2 16,-10 0 3-16,10 0-2 0,0 0-2 0,0 0-1 16,0 0-8-16,-10 0-19 0,10 0-23 0,0 0-42 15,0 0-53-15,0 0-48 0,0 0-71 0,-9-2-84 0,9 2-227 16,0 0-688-16,-7-4 187 0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40:16.90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5CAFA02-CF2E-44FE-BAD2-FF45B41747CE}" emma:medium="tactile" emma:mode="ink">
          <msink:context xmlns:msink="http://schemas.microsoft.com/ink/2010/main" type="inkDrawing" rotatedBoundingBox="5011,6895 11374,6808 11394,8285 5031,8372" hotPoints="5142,7026 11340,6801 11389,8157 5191,8382" semanticType="enclosure" shapeName="Rectangle">
            <msink:sourceLink direction="with" ref="{ABB2AF29-4237-4D09-B2AC-4FD83BF3C7C3}"/>
            <msink:sourceLink direction="with" ref="{B5295C86-945C-4E6D-8B63-7CFBF63CCD1F}"/>
          </msink:context>
        </emma:interpretation>
      </emma:emma>
    </inkml:annotationXML>
    <inkml:trace contextRef="#ctx0" brushRef="#br0">98 1409 441 0,'0'0'278'0,"1"4"-22"16,-1-1-17-16,0-3-18 0,2 6-14 0,-2-6-9 0,2 4-4 16,-2-4-12-16,0 0-2 0,0 0 11 0,5 9-4 15,-5-9 7-15,1 3-4 0,-1-3 9 0,0 0 7 16,0 0 10-16,2 4-1 0,-2-4-18 0,0 0-13 15,0 0-18-15,0 0-16 0,0 0-19 0,8-25-13 16,-8 0-11-16,2-2-11 0,1-4-10 0,-1-16-20 16,-2-11-7-16,0 1-12 0,5-50-9 15,-4 34-10-15,1-32-7 0,-1 34-7 0,-1 15-6 0,0-2 2 0,-1-2-5 16,-2 3-6-16,-1 1-4 0,-1 2 0 0,0 1-1 16,-1 6 0-16,-1 13 4 0,-1 5-1 0,2 0 2 15,-1 5 2-15,2-1-4 0,-2 5 1 0,3 3 0 16,0 3 1-16,1 1-3 0,-2 1 2 0,3 3-1 15,-1 1 0-15,1 0-1 0,1 1 2 0,-1 1 2 16,2 6 0-16,-3-11 2 0,1 5-4 0,2 6 1 0,-1-10-1 16,-1 6 2-16,2 4 0 0,-2-9 0 15,2 9 1-15,0-8-2 0,0 8 2 0,-1-5-2 16,1 5-4-16,0 0 3 0,0-9 2 0,0 9-1 0,0 0 3 16,0-7-3-16,0 7-1 0,0 0-1 0,1-5 3 15,-1 5-4-15,5-6 2 0,-5 6 1 0,8-4 0 16,-3 1 3-16,-5 3-4 0,14-5 2 0,-6 2-2 15,-8 3 0-15,19-3 0 0,-5-2-2 0,-1 5 0 16,1-3 0-16,-1 2 5 0,2 1-4 0,3 0 2 16,-4 0-2-16,11 2 3 0,1 0 0 0,1 1 0 0,1-3-3 15,0 4 4-15,3-3-1 0,0 2 2 0,0 0 1 16,3-1-2-16,0-1 0 0,1 1-1 16,-1 1 1-16,-1-2-2 0,1 2 1 0,2-1 3 0,-2 1-1 15,15-3-3-15,-10 1 5 0,-8 2-2 0,3-3 1 16,17 3-3-16,-14-3 1 0,-3 0-1 0,19-1 0 15,-16 1-4-15,-3-3 4 0,17 3-1 0,-11 0 5 16,-4 1-3-16,14-2 2 0,-10 1-3 0,-4-2-3 0,13 4 6 16,-12-4-3-16,-2 2 4 0,-3 0-4 15,0-1-1-15,4 1 2 0,15 1 0 0,-2-5 2 0,-13 2-5 16,-3 1 3-16,2 1-1 0,0-2 3 0,15 2-5 16,-13-1 4-16,-2-1-3 0,-2 1 1 0,-1 1 1 15,2-2-2-15,-1 4 2 0,15-2-2 0,-7 1 3 16,-8 1 0-16,1-1-2 0,17-1 0 0,-15 0-1 15,-4 2 0-15,1-1 3 0,1-1-2 0,2 3 0 16,-5-3 1-16,20 3-1 0,-14-3 0 0,-5 2 5 16,1-2-2-16,3 0 0 0,13 0-2 0,3 0 1 0,-11-2-2 15,-9 2 3-15,19 2-3 0,-10-2 2 0,11-2-1 16,0 1-4-16,-1-1 3 0,-2 2 0 0,1-3 0 16,1 5 0-16,1-2 0 0,-11 1-1 0,7-1-1 15,-7 0 2-15,-6 0 2 0,15 2-1 0,-11-2-1 16,14-2-1-16,-16 2 2 0,-3 0-1 0,15-1 0 15,-10 1 2-15,-3-2-4 0,-3 2 2 0,0 0 0 16,20 0-1-16,-14 2-1 0,-3-4 3 0,13-1 1 0,-9 3-2 16,11 0 1-16,-2 2 1 0,-10-4-9 15,12 2 2-15,-13 0 0 0,13 0 0 0,-10 0 0 0,9-4 4 16,1 2-2-16,-16 1-3 0,-2 1 2 0,3-2-1 16,-3 1 2-16,1-1 0 0,0 2-2 0,17-3 5 15,-17 2-3-15,-1 1 0 0,-2-2 2 0,-1 2 1 16,5 0-1-16,-2 0 1 0,1 0-1 0,-5 0 1 15,5 0-2-15,1-2 1 0,15 1 3 0,-9 1-3 16,-7 0 3-16,0-2-5 0,15 2 1 0,-9 0 1 16,-8 0 1-16,1 2 2 0,3-2-4 0,-6 0 0 0,3 1 3 15,1-1-6-15,-1 0 7 0,-1 0-4 16,-1 0 2-16,2 2-3 0,-5-2 0 0,3 0 2 0,-2-2-2 16,1 4 0-16,-4-4 1 0,1 2-2 0,1 0 0 15,-4-1-3-15,3-1-1 0,-2 2 2 0,3 0-1 16,-3-2-3-16,-2 1 2 0,-5 1 2 0,-4 0 1 15,1 0-4-15,-2-1 3 0,0 1 4 0,-3 0-3 16,-10 0 0-16,18-2 0 0,-10 2 3 0,-8 0 2 16,0 0 0-16,16 0-4 0,-16 0 1 0,10 0 0 15,-10 0 2-15,0 0-2 0,0 0 2 0,12 0-1 0,-12 0-2 16,0 0 3-16,0 0-3 0,12 0-2 0,-12 0 3 16,0 0 3-16,8 3-5 0,-8-3 3 0,0 0 5 15,8 5-6-15,-1-2 2 0,-2 0 2 0,0 2-1 16,0-1-2-16,0 2 0 0,1-1 2 0,2 4 1 15,1 1 2-15,-1-2 0 0,0 1 1 0,-1 1 3 16,1 1-4-16,-2 2 4 0,0-1-1 0,1 0 0 16,-1 2 1-16,1-2 1 0,-1 1 1 0,3 8-1 0,-4-3-1 15,3 2 2-15,-3-4 2 0,0-1-2 16,-2 0 4-16,0-3 0 0,2 3 1 0,-2-1-3 0,2 7 0 16,-3-3 4-16,-2 6-2 0,2-3-1 0,-1 2 0 15,1 0 2-15,-5-1-1 0,3 0-2 0,0 2-3 16,-2-2 4-16,2 0-4 0,-2-1 1 0,1 0-6 15,1 1 2-15,1 1-1 0,-1-6 2 0,2 5-2 16,-2 0 0-16,2-4 3 0,-1-2-4 0,-4 5 1 16,5 1 0-16,-1-2-1 0,-1-2 1 0,0-2-1 0,0 6 4 15,2-4-2-15,-2-4-5 0,0-1 2 0,0 2 4 16,2 0-3-16,-2-1 4 0,0 10 0 0,0-7-4 16,0 0 3-16,-2-2-2 0,4-2 0 0,-2 1 1 15,-2-1 0-15,2 10-2 0,0-6 0 0,0-2-3 16,0-2 4-16,0 0-1 0,0-1 1 0,0 2-1 15,0 0-3-15,0 0 0 0,0-2 5 0,0 0-3 16,-2-2 0-16,2 4-2 0,-1-5 1 0,1 1-1 16,0-3 1-16,0 0 0 0,-2-1 0 0,2 2 2 15,0-8-1-15,-2 10 1 0,2-4-2 0,-1-1 0 16,1-5-1-16,0 11 1 0,0-11 0 0,-2 7 0 0,2-7-1 16,0 6 2-16,0-6 1 0,0 0-3 0,-2 7 1 15,2-7 0-15,-3 6 2 0,3-6 0 0,-3 6-3 16,3-6 2-16,-3 4 0 0,-2 3-1 0,5-7 2 15,-12 6-1-15,4-6-3 0,1 5 4 0,-7-2-1 0,-1 1 0 16,1 0 0-16,-12 0 3 0,-1 0 2 0,-1-1-5 16,0-3 0-16,1 2-1 0,-2-2 2 15,-4 0 1-15,0 0 0 0,0 1-1 0,-2-1 1 0,-15-1 2 16,1-1-4-16,-4-2 2 0,15 2 2 0,-15-2 0 16,3 3 3-16,-1 1 1 0,10-2-1 0,-7 0-1 15,-3 4-4-15,2-2 0 0,-3-2 1 0,12 2 2 16,-10-2-3-16,-1 0 3 0,1 0-2 0,1 2 1 15,-3-2 1-15,-3-2-2 0,-2 4 4 0,1 0-3 16,1 0 0-16,-1-2 0 0,0 2 0 0,-3 2 2 0,2-2-3 16,-2-2 2-16,-1 0-3 0,1 0-1 15,1 1 1-15,-2 1 3 0,5 0-1 0,0 0 1 16,3 0 0-16,-4 1 4 0,3-1-3 0,-1 0 2 0,-4 0-3 16,3 0 4-16,1 0-3 0,1 0 0 0,-2 2-1 15,2 2 1-15,1-4 0 0,1 0-2 0,10 2-1 16,5-2-3-16,-12 2 6 0,-3-4-6 0,12 4 1 15,3-2 3-15,-16 2-2 0,13-2 0 0,6 4-1 0,-18-4-1 16,13 1 2-16,3 0-3 0,1 1 1 0,2-2 0 16,-17 3 3-16,11-4-6 0,4 1 11 0,1-2-11 15,-3 0 2-15,3 2 2 0,-17 0-3 0,11 0 4 16,5 2-5-16,0-6 1 0,1 4 0 0,-3 0 0 16,2 0 0-16,1-2 3 0,-3 0-5 0,3 0-2 15,-2 2 12-15,1-6-6 0,-16 4-1 0,12 2-2 16,3-2-2-16,3 2 6 0,-2 0-3 0,-1-1 0 15,0-1 0-15,1 0 1 0,2 0-3 0,-4 4-3 16,4-2 2-16,-1 2 2 0,-1 1 3 0,2-4-2 0,-1 1-3 16,2 0 3-16,-2 0 1 0,3 1-1 0,0 1 1 15,-4-2-4-15,3 0 2 0,2 2 1 16,-1 0-2-16,1-2 5 0,-1 2-6 0,3 0 2 0,-2-2 3 16,1 1-1-16,0-1-2 0,-1 0-2 0,1 1 2 15,0-1-1-15,-3-1-2 0,2 4 3 0,-2 0 1 16,1-2-3-16,1-3-1 0,0 4-5 0,-2 0 1 15,3-2-3-15,-1 2 4 0,0-2-1 0,1 0 1 0,0-2 0 16,3 4 3-16,0-1 0 0,0-2-2 16,-1 1-1-16,0 1-3 0,2-1 3 0,-2 0 0 0,1 0 0 15,-1 0 1-15,0 1 1 0,3-1-1 0,0 2 2 16,-3-2-4-16,0 0-1 0,0 0-2 0,-1 0 3 16,-1 1-4-16,-2-1 2 0,0 2 0 0,2-2 2 15,-2 1 0-15,1 2 1 0,2-1 3 0,0-1-2 16,3 1-1-16,-4-2 2 0,2 1 5 0,2-1-3 15,-3 0 1-15,3 3 2 0,4-3-4 0,4 1 0 16,3 3 4-16,0-3-2 0,0-1 2 0,3 0-1 0,0 1-2 16,10-1 5-16,-16 1 0 0,16-1-1 0,-11 0-2 15,11 0-1-15,0 0 0 0,-14 2 2 16,14-2-3-16,0 0 10 0,-9 2-7 0,9-2 7 0,0 0 3 16,0 0 0-16,-10 2 5 0,10-2-1 0,0 0 3 15,0 0 4-15,0 0-3 0,0 0 3 0,0 0-7 16,-12 0 7-16,12 0-4 0,0 0 0 0,0 0 0 15,0 0 4-15,0 0 2 0,0 0 1 0,0 0 12 0,0 0-3 16,0 0 5-16,0 0-1 0,0 0 2 16,0 0-6-16,0 0 10 0,-12 0-9 0,12 0-3 0,0 0 1 15,0 0 1-15,0 0-8 0,0 0-2 0,0 0 0 16,0 0-9-16,0 0 0 0,0 0-10 0,0 0-21 16,0 0-25-16,0 0-42 0,0 0-53 0,0 0-71 15,0 0-66-15,0 0-69 0,-10-2-80 0,10 2-281 16,0 0-846-16,0 0 228 0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6:24:17.89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5295C86-945C-4E6D-8B63-7CFBF63CCD1F}" emma:medium="tactile" emma:mode="ink">
          <msink:context xmlns:msink="http://schemas.microsoft.com/ink/2010/main" type="writingRegion" rotatedBoundingBox="9120,7214 9695,7214 9695,7540 9120,7540">
            <msink:destinationLink direction="with" ref="{55CAFA02-CF2E-44FE-BAD2-FF45B41747CE}"/>
          </msink:context>
        </emma:interpretation>
      </emma:emma>
    </inkml:annotationXML>
    <inkml:traceGroup>
      <inkml:annotationXML>
        <emma:emma xmlns:emma="http://www.w3.org/2003/04/emma" version="1.0">
          <emma:interpretation id="{935ED408-0BAB-45B9-9922-E9AC05D45F4F}" emma:medium="tactile" emma:mode="ink">
            <msink:context xmlns:msink="http://schemas.microsoft.com/ink/2010/main" type="paragraph" rotatedBoundingBox="9120,7214 9695,7214 9695,7540 9120,75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72B870-D966-4A35-9CAA-7773265D11E5}" emma:medium="tactile" emma:mode="ink">
              <msink:context xmlns:msink="http://schemas.microsoft.com/ink/2010/main" type="line" rotatedBoundingBox="9120,7214 9695,7214 9695,7540 9120,7540"/>
            </emma:interpretation>
          </emma:emma>
        </inkml:annotationXML>
        <inkml:traceGroup>
          <inkml:annotationXML>
            <emma:emma xmlns:emma="http://www.w3.org/2003/04/emma" version="1.0">
              <emma:interpretation id="{1412E726-5BF7-4D58-AA85-7EBA7DAFD67A}" emma:medium="tactile" emma:mode="ink">
                <msink:context xmlns:msink="http://schemas.microsoft.com/ink/2010/main" type="inkWord" rotatedBoundingBox="9120,7214 9695,7214 9695,7540 9120,7540"/>
              </emma:interpretation>
              <emma:one-of disjunction-type="recognition" id="oneOf0">
                <emma:interpretation id="interp0" emma:lang="en-US" emma:confidence="0.5">
                  <emma:literal>E</emma:literal>
                </emma:interpretation>
                <emma:interpretation id="interp1" emma:lang="en-US" emma:confidence="0">
                  <emma:literal>G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&lt;</emma:literal>
                </emma:interpretation>
              </emma:one-of>
            </emma:emma>
          </inkml:annotationXML>
          <inkml:trace contextRef="#ctx0" brushRef="#br0">252 6 415 0,'0'0'296'0,"0"0"-38"0,0 0-35 0,9 0-25 0,-9 0-22 0,0 0-14 16,13 0-16-16,-5 0-14 0,-8 0-8 0,14 0-4 15,-1-1-11-15,-3 1-5 0,1 0-7 0,-11 0-6 16,15 0-1-16,-8 0 0 0,-7 0-3 0,11-2 1 15,-11 2-9-15,11 0-1 0,-11 0-5 0,11 0-5 16,-11 0-4-16,8-1-3 0,-8 1-12 0,0 0 3 16,10 0-4-16,-10 0-6 0,0 0 3 0,0 0 4 15,9-2 0-15,-9 2 2 16,0 0-3-16,0 0-10 0,0 0-1 0,0 0-9 16,0 0-1-16,0 0-3 0,0 0-8 0,-30 6 6 15,15-1-2-15,-12 3 0 0,0-2-1 0,0 2-1 0,-1 0-8 16,-1 0-4-16,0 1-1 0,5 0 7 0,1-1-1 0,0 2-4 15,4-2 4-15,4-1 6 16,0-1-5-16,3 0-4 0,0 0 7 0,2-2-1 0,1 2 17 16,2-2-5-16,2-2 7 0,1 2 12 0,4-4 8 0,-8 4 15 0,6-2 13 15,2-2 17-15,0 0 14 16,-2 4 3-16,2-4 6 0,0 0-2 0,0 0-2 0,14 7-7 16,-8-6-11-16,0 1-8 0,3-1-3 0,5-1-17 15,-1 2-8-15,-3-1-8 0,5 1-3 0,-4-2-6 16,-1 1-9-16,0 1-2 0,-3-1-4 0,-7-1-14 15,10 4-9-15,-10-4-15 0,9 0-13 0,-9 0-3 16,4 3-2-16,-4-3-3 0,-4 7-11 0,4-7-15 0,-11 15-10 16,1-7-9-16,-2 1-3 0,-6 8 3 0,1-3 1 15,1-3 13-15,3-2 4 0,1-1 10 0,2 0 2 16,1-3 0-16,3 0 23 0,1-1 4 0,-1 2 19 16,2-4 17-16,4-2 23 0,-5 6 24 0,5-6 24 0,0 0 16 15,0 0 9-15,14 7 12 0,0-3 12 16,15-1 9-16,5-3 5 0,18 3 3 0,-2-4-11 15,3 1-15-15,0-2-12 0,-11 2-15 0,-6 2-9 0,-1-4-11 16,-1 2-7-16,-2-2-7 0,-6 2-19 0,-2 0-24 16,-7 0-23-16,-4 0-21 0,-3 0-19 0,-10 0-22 15,7 0-21-15,-7 0-16 0,0 0-25 0,0 0-18 16,0 0-23-16,-34-5-26 0,19 5-40 16,-2-2-31-16,-6 0-35 0,-4 2-33 0,5 0-35 15,4 0-325-15,2-2-824 0,4 2 224 0</inkml:trace>
        </inkml:traceGroup>
      </inkml:traceGroup>
    </inkml:traceGroup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41:40.95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B86636D-B889-4221-A005-A3A3AA30A88C}" emma:medium="tactile" emma:mode="ink">
          <msink:context xmlns:msink="http://schemas.microsoft.com/ink/2010/main" type="inkDrawing" rotatedBoundingBox="941,5669 5560,5682 5559,5728 940,5715" shapeName="Other"/>
        </emma:interpretation>
      </emma:emma>
    </inkml:annotationXML>
    <inkml:trace contextRef="#ctx0" brushRef="#br0">-4 2 403 0,'0'0'319'0,"0"0"-31"0,0 0-18 0,0 0-24 15,-10 0-18-15,10 0-16 0,0 0-19 0,0 0-12 16,0 0 3-16,0 0-4 0,-6 3 12 0,6-3 10 15,0 0 0-15,0 0 0 0,0 0-2 0,0 0-7 16,0 0-5-16,0 0-6 0,0 0-8 0,0 0-5 0,19 8-6 16,-12-7-4-16,6 2-9 0,2 0-13 0,9 0-10 15,2-2-7-15,4 1-3 0,1 1-5 0,17-2-26 16,3-1 3-16,-11-3-9 0,15 5-6 0,0-4-7 16,4 1-6-16,-4 1-9 0,4-2 5 0,-2-1-18 0,1 3 0 15,3-1-4-15,-1 0-7 0,0 2-4 16,2-2 2-16,-2-1-2 0,4 2-6 0,-4-3 14 15,4 0 2-15,-2 1-19 0,-1 0-6 0,-1-2 2 0,-6 4-4 16,2 0 3-16,-1-4-6 0,-7 2 5 0,3 2-2 16,-12 0-2-16,-3 0 1 0,-2 2 1 0,-1 0 2 15,2 0-7-15,14 3 11 0,-9-2-10 0,-8 0-1 16,2 0-2-16,1-1 0 0,-3-2-2 0,1 2 1 16,3 3 4-16,-2-5 2 0,16 1-6 0,-10 2-1 15,-7-1 1-15,2-1-2 0,17-1 0 0,-13 0-2 16,-5 1-1-16,17-1-1 0,-11 0 0 0,-5 0-3 15,17 0-3-15,-1 0 2 0,-12 0 0 0,13 2-1 16,-3-2-4-16,-8-2 0 0,9 2-4 0,-9 0-2 0,11 0 0 16,2 2-2-16,-1-4 3 0,3 1 2 15,-3 0 1-15,5-1 5 0,-1 2-1 0,-2-1 2 0,2-2 0 16,-1 3 2-16,1 1 0 0,-2-2 0 0,-1-1 6 16,0 2-2-16,-2 2-2 0,0-2 4 0,-3 0-3 15,-12 1 1-15,-4-1 2 0,0 0-1 0,1 0 3 16,0 2-1-16,1-2 3 0,-1 0 0 0,0 1 5 15,-3-1-7-15,2-1 1 0,-2-1 2 0,-2 4 0 0,2-2 1 16,-3 0 4-16,1 0 9 0,-3 0-3 0,2 1 6 16,0-1-3-16,-4 0 4 0,2 0 2 0,-7-1-3 15,-1 1 0-15,-4-2 5 0,-1 2-4 0,0 0 5 16,-3 0-3-16,-10 0 2 0,16 0 0 0,-16 0 7 16,11 0-6-16,-11 0-11 0,13 0 4 0,-13 0-1 15,0 0 0-15,10-1-1 0,-10 1-4 0,0 0-2 16,0 0-4-16,0 0-5 0,0 0-13 0,13 0 5 15,-13 0-14-15,0 0-23 0,0 0-30 0,0 0-38 16,0 0-47-16,0 0-49 0,1-5-56 0,-1 5-57 0,0 0-76 16,0 0-304-16,-14-14-843 0,5 3 227 15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43:36.04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0FC8C96-0363-4D26-AB2F-25E757640AD7}" emma:medium="tactile" emma:mode="ink">
          <msink:context xmlns:msink="http://schemas.microsoft.com/ink/2010/main" type="writingRegion" rotatedBoundingBox="7251,4816 15810,4816 15810,8673 7251,8673"/>
        </emma:interpretation>
      </emma:emma>
    </inkml:annotationXML>
    <inkml:traceGroup>
      <inkml:annotationXML>
        <emma:emma xmlns:emma="http://www.w3.org/2003/04/emma" version="1.0">
          <emma:interpretation id="{62126C24-BAE1-4847-9CCC-6C10B152FEDC}" emma:medium="tactile" emma:mode="ink">
            <msink:context xmlns:msink="http://schemas.microsoft.com/ink/2010/main" type="paragraph" rotatedBoundingBox="7251,4813 12338,4816 12337,5972 7250,59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01BF79-C7D1-4B79-A299-8E7A307077C4}" emma:medium="tactile" emma:mode="ink">
              <msink:context xmlns:msink="http://schemas.microsoft.com/ink/2010/main" type="line" rotatedBoundingBox="7251,4813 12338,4816 12337,5972 7250,5969"/>
            </emma:interpretation>
          </emma:emma>
        </inkml:annotationXML>
        <inkml:traceGroup>
          <inkml:annotationXML>
            <emma:emma xmlns:emma="http://www.w3.org/2003/04/emma" version="1.0">
              <emma:interpretation id="{6ABDB0B7-D564-498C-B3CB-447BCC184C69}" emma:medium="tactile" emma:mode="ink">
                <msink:context xmlns:msink="http://schemas.microsoft.com/ink/2010/main" type="inkWord" rotatedBoundingBox="7229,5441 7312,5060 7416,5083 7332,5463"/>
              </emma:interpretation>
              <emma:one-of disjunction-type="recognition" id="oneOf0">
                <emma:interpretation id="interp0" emma:lang="en-US" emma:confidence="0.5">
                  <emma:literal>P</emma:literal>
                </emma:interpretation>
                <emma:interpretation id="interp1" emma:lang="en-US" emma:confidence="0">
                  <emma:literal>p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$</emma:literal>
                </emma:interpretation>
                <emma:interpretation id="interp4" emma:lang="en-US" emma:confidence="0">
                  <emma:literal>!</emma:literal>
                </emma:interpretation>
              </emma:one-of>
            </emma:emma>
          </inkml:annotationXML>
          <inkml:trace contextRef="#ctx0" brushRef="#br0">-2237-1507 592 0,'0'0'397'0,"-5"6"-37"0,5-6-25 16,0 0-10-16,-2 3-24 0,0 3-20 0,1 0-13 0,-4 6-17 15,1-1-17-15,1 1-27 0,0 1-20 0,0 1-19 16,-1 1-18-16,3-1-13 0,-1-2-16 0,-1 2-15 15,1 0-11-15,0 0-11 0,1-2-5 0,1-2-8 16,0-1-10-16,0-2-1 0,-2 0-9 0,2-3-2 16,0-4-1-16,-1 8-7 0,1-3-4 0,0-5-12 15,0 0-12-15,0 0-13 0,0 0-6 0,0 0-9 16,0 0-4-16,-4-17-5 0,3 6-7 0,1-2-3 16,-2-2-13-16,2-7 11 0,3 4 1 0,-4-3 11 0,1-1-3 15,0 4 4-15,0 2 6 0,-2 2 10 0,2-2 12 16,0 3 3-16,0-1 13 0,2 1 7 0,-1-2-1 15,1 0 7-15,0 2-9 0,2 0 4 0,3 0 1 16,0 1 2-16,-1 0 1 0,4 0-2 0,-1 3-5 16,-2 0-3-16,1 2-6 0,-2 2 0 0,1 3-3 15,-2 0-1-15,-5 2-4 0,8 6 6 0,-3 0-2 16,-3 4-3-16,-4 5 4 0,-3 8-4 0,-3 0-9 0,-2 1-18 16,-3 2-28-16,1-3-34 0,0 0-22 0,-3 0-25 15,4-5-21-15,-4 2-24 0,4-8-26 0,-1-4-20 16,2-2-38-16,2-2-51 0,1-4-188 0,7 0-591 15,-9-7 163-15</inkml:trace>
        </inkml:traceGroup>
        <inkml:traceGroup>
          <inkml:annotationXML>
            <emma:emma xmlns:emma="http://www.w3.org/2003/04/emma" version="1.0">
              <emma:interpretation id="{96FC78B3-2D2F-4610-884B-6DA89A479FCE}" emma:medium="tactile" emma:mode="ink">
                <msink:context xmlns:msink="http://schemas.microsoft.com/ink/2010/main" type="inkWord" rotatedBoundingBox="7500,4828 12336,4815 12340,5970 7503,5983"/>
              </emma:interpretation>
              <emma:one-of disjunction-type="recognition" id="oneOf1">
                <emma:interpretation id="interp5" emma:lang="en-US" emma:confidence="0.5">
                  <emma:literal>(intelligence-lo)</emma:literal>
                </emma:interpretation>
                <emma:interpretation id="interp6" emma:lang="en-US" emma:confidence="0">
                  <emma:literal>(intelligence-lot)</emma:literal>
                </emma:interpretation>
                <emma:interpretation id="interp7" emma:lang="en-US" emma:confidence="0">
                  <emma:literal>(nullipara-tot]</emma:literal>
                </emma:interpretation>
                <emma:interpretation id="interp8" emma:lang="en-US" emma:confidence="0">
                  <emma:literal>(intelligence-lo))</emma:literal>
                </emma:interpretation>
                <emma:interpretation id="interp9" emma:lang="en-US" emma:confidence="0">
                  <emma:literal>(intelligence-lot))</emma:literal>
                </emma:interpretation>
              </emma:one-of>
            </emma:emma>
          </inkml:annotationXML>
          <inkml:trace contextRef="#ctx0" brushRef="#br0" timeOffset="3509.5952">1195-1472 4233 0,'0'0'403'0,"0"0"-186"0,0 0-87 0,2-4-23 0,-2 4-3 16,0 0 2-16,5-2-8 0,-5 2-20 15,10-4-20-15,-4 3-9 0,2 0-11 0,-8 1-39 0,13-2-50 16,-13 2-69-16,11 0-58 0,-11 0-73 0,0 0-56 15,0 0-342-15,0 0-779 0,0 0 210 0</inkml:trace>
          <inkml:trace contextRef="#ctx0" brushRef="#br0" timeOffset="3642.6631">1200-1417 808 0,'0'0'523'15,"10"-1"-64"-15,-10 1-52 0,12-2-29 0,1-1-41 16,4 0-39-16,-4 0-39 0,0 0-47 0,-1 2-71 15,2 1-93-15,0 0-97 0,-14 0-111 0,18-2-340 16,-13 4-599-16,-5-2 163 0</inkml:trace>
          <inkml:trace contextRef="#ctx0" brushRef="#br0" timeOffset="4229.432">1625-1407 2820 0,'-8'2'218'16,"2"0"-141"-16,1-2-34 0,5 0-20 15,-7 5-4-15,7-5 36 0,0 0 32 0,-8 0 14 0,8 0 10 16,0 0 12-16,0 0 8 0,0 0 16 0,-5 0 12 16,5 0 12-16,0 0 6 0,0 0-3 0,0 0-10 15,5-11-10-15,-3 5-19 0,1-5-12 0,0-2-16 16,4-9-13-16,1-1-14 0,0-4-15 0,-1-1-18 15,-1-1-19-15,1 0-14 0,1-2-9 0,-3 1-11 0,-2 4-5 16,-1 1-8-16,-2 8-7 0,-2 2-6 16,2 1 0-16,-5 7 5 0,0-1 1 0,2 6-1 0,-3 0 5 15,6 2 6-15,-17 9-2 0,6 0 3 0,-6 8-3 16,1 4 2-16,3 6 3 0,0-3 3 0,-1 19 1 16,4-10-2-16,6-7 4 0,1 5 4 0,3-4 4 15,3 2 6-15,4-3 5 0,-2-1 2 0,0 1 3 16,6-5 5-16,-1 0-1 0,2-3 5 0,-2-5 0 15,3-2 5-15,1-3-4 0,-1 0-1 0,2-3-3 16,1-5-4-16,7 0-10 0,-6-2-13 0,0-1-15 0,-1-5-10 16,-3 3-17-16,7-7-17 0,-7 2-7 0,-2-1-5 15,-1 1-16-15,-2 1 1 0,-2-1 5 0,-1 3 5 16,-2-1 4-16,1 3 10 0,-1 0 6 0,-1 3-3 16,-2 2 4-16,5-8 9 0,-4 7 8 0,-1 1-1 15,0 0 3-15,0 0 8 0,0 0 7 0,0 0 25 16,17 5 8-16,-12-1 28 0,3 1 11 0,3 2 11 15,1-1 8-15,9 4 5 0,0-1 5 0,-3-2 0 16,-2-1 4-16,1-3-6 0,-3 2-5 0,1-2-2 16,-2-2-5-16,0 2-4 0,-4-3-3 0,1 0-6 0,-2-3-8 15,-1 2-11-15,-7 1-18 0,7-9-21 0,-6 3-20 16,-1-4-29-16,-3-3-37 0,-2 2-46 0,-2-1-30 16,-4-8-32-16,-5 4-30 0,3 2-35 0,0 2-18 15,3 5-28-15,-1-1-176 0,-2-1-588 0,3 2 162 16</inkml:trace>
          <inkml:trace contextRef="#ctx0" brushRef="#br0" timeOffset="5388.5841">1992-1445 330 0,'0'0'396'0,"0"0"-54"0,0 0-45 16,0 0-35-16,0 0-36 0,0 0-24 0,-11-2-26 15,11 2-22-15,-13 4-15 0,0 1-25 0,-2 1-29 0,-7 6-44 16,4 1-55-16,1-2-70 0,2 5-86 15,-1-3-165-15,6-3-399 0,2 2 111 0</inkml:trace>
          <inkml:trace contextRef="#ctx0" brushRef="#br0" timeOffset="4711.6694">2253-1492 330 0,'-8'-4'483'16,"8"4"-80"-16,0 0-21 0,-5-2-44 0,5 2-43 15,0 0-32-15,0 0-31 0,0 0-41 0,0 0-11 0,0 0-19 16,0 0-13-16,0 0-6 0,-10 4-7 0,10-4 1 16,0 0-7-16,-1 8-4 0,1-8 2 0,1 9-9 15,1-4-2-15,0 1-6 0,1-3-5 0,0 1-10 16,4 2-5-16,4-1-6 0,-3 0-10 0,3-1-7 0,2-1-7 15,2 1-10-15,-3-2-2 0,1-1-6 16,0-1-11-16,2-1-8 0,-7-2-13 0,2 0-9 16,-3 0-12-16,0 0-8 0,-1 0-6 0,-1 0 1 0,-5 3-6 15,8-4-2-15,-8 4-2 0,5 0 4 0,-5 0 0 16,0 0 7-16,0 0-6 0,0 0 5 0,0 0 5 16,10 4 1-16,-10-4 8 0,5 6-1 0,-3-3 13 15,3 0 15-15,-5-3 16 0,9 7 16 0,-4-4 16 16,2-1 11-16,1 1 8 0,0-3 9 0,-8 0-1 15,21 0 5-15,-6-2 6 0,-4-1-7 0,-1 0 15 16,0-1 5-16,-4-1-21 0,4-4-5 0,-2 1-12 16,-3-2-13-16,0-1-15 0,-3-2-18 0,-2 1-6 15,-3-2-20-15,-4 1-41 0,-4-10-47 0,-3 6-56 0,0-2-53 16,1 1-48-16,-4 1-47 0,2-1-55 0,-4 0-76 16,6 6-230-16,0-1-778 0,3 2 211 0</inkml:trace>
          <inkml:trace contextRef="#ctx0" brushRef="#br0" timeOffset="4886.7582">2561-1916 4298 0,'12'-5'381'0,"-3"2"-166"16,0 3-68-16,2 0 1 0,-2 5 27 0,3 1 10 15,7 6-5-15,-1 7-17 0,1 6-12 0,2 16 7 16,-5 11-2-16,-5 1-4 0,-4 47-7 0,-6-29-10 0,-6-17-10 16,-15 43-15-16,3-30-9 0,-1-14-11 0,-5-1-12 15,-21 40-26-15,14-35-38 0,3-11-65 0,1-3-66 16,-8-1-76-16,0-1-81 0,-9-5-77 0,-2-6-82 15,-6 1-390-15,5-12-988 0,9-7 265 0</inkml:trace>
          <inkml:trace contextRef="#ctx0" brushRef="#br0" timeOffset="292.9298">-1798-1771 694 0,'-6'-3'468'0,"-2"1"-66"16,-1 4-42-16,-4 2-10 0,-11 10-42 0,1 2-28 0,-16 18-22 16,6 5-21-16,2 7-14 0,4 1-24 0,2 7-17 15,2-2-15-15,9 1-22 0,1 5-11 0,4-4-14 16,4-4-8-16,4-1-9 0,4-2-9 0,4-11-8 15,1-7-16-15,0 1-15 0,2-4-26 16,3 0-38-16,0-4-43 0,4-3-58 0,-2-3-65 0,0-4-65 16,-2-11-117-16,2-2-210 0,1-2-680 0,7-6 185 15</inkml:trace>
          <inkml:trace contextRef="#ctx0" brushRef="#br0" timeOffset="533.6865">-1806-1640 775 0,'-5'-3'584'0,"-1"1"-94"0,1 2-50 16,5 0-35-16,-10 2-30 0,7 1-26 0,-2 3-30 16,-2 6-31-16,-3 8-31 0,-1 2-22 0,1 3-30 0,0 2-16 15,1-3-24-15,1 2-17 0,1 0-14 16,2 0-15-16,1 2-16 0,2-5-21 0,-3 2-39 0,3-3-39 15,1-7-47-15,1-1-50 0,0-3-57 0,1-2-44 16,1-4-53-16,-2-5-79 0,5 1-314 0,-5-1-771 16,16-12 209-16</inkml:trace>
          <inkml:trace contextRef="#ctx0" brushRef="#br0" timeOffset="1832.2225">-1749-1530 623 0,'0'0'386'0,"-8"5"-50"0,4-2-28 0,4-3-28 0,-3 5-23 15,1-2-21-15,1 3-20 0,-1-2-26 0,1 2-9 16,1 0-9-16,-2 0-7 0,2 2-11 0,0-2-13 16,-2 1-11-16,2-1-9 0,0 1-16 0,2-2-8 15,-2 1-9-15,0 0-5 0,2 0-4 0,-1-1-15 16,-1-1-1-16,0-4 0 0,2 8 2 0,-2-8 1 15,3 3-2-15,-3-3-3 0,0 0-9 0,0 0-5 16,0 0-5-16,15-8-14 0,-10 4-10 0,3-7-13 0,2 0-6 16,-2 1-4-16,0-2-7 0,-1 3-9 0,-1 1 8 15,-1 2-3-15,-1 0 1 0,1 2-3 0,-2 1-2 16,-3 3-2-16,5-3 5 0,-5 3 2 0,0 0 0 16,0 0 0-16,6 12-6 0,-4-4 9 0,2 4-3 15,-2 1 11-15,1-1-7 0,2 3 9 0,0-1-8 16,0-1 3-16,1 0 9 0,4-1-2 0,0-1-7 15,0-1 2-15,1-4 3 0,3 0 2 0,0-3 0 16,1-3 3-16,11-1-3 0,-2-5-1 0,1-2-4 16,-4-6-11-16,2-2-13 0,-4-2-21 0,2-1-12 0,-1-4-1 15,-2-2-7-15,-3 0 6 0,-2 0 3 0,-2-2-1 16,-1 2 10-16,-6 0 2 0,1 5 3 0,-1-2 12 16,-4 4 3-16,0 5 11 0,0 1 3 0,0 4 13 15,-2 0-5-15,0 2 5 0,1 2 5 0,1 4 3 16,-2-6 2-16,2 6 2 0,0 0-5 0,-3-5 12 15,3 5 14-15,0 0-1 0,0 0 3 0,0 0 5 16,0 0 3-16,0 0-1 0,0 0-5 0,-2 21-5 0,2-9 2 16,2 2 4-16,-1-2-6 0,1 3-3 0,3 8 2 15,-2-4-6-15,-1 3 0 0,1-5-6 0,0-3 3 16,1 1-6-16,-1 0 2 0,0-2-3 0,2-1-5 16,0 1 5-16,0-3-4 0,2 1 1 0,1-1-3 15,-2-3-6-15,-1 0-5 0,5 1-2 0,-2-2 5 16,2-3-8-16,-2 0-8 0,3 1-8 0,1-2-10 15,-4-2 0-15,0 0-7 0,-8 0-5 0,13-3 1 16,-6 0-3-16,-2 0 2 0,0-2 2 0,0 1 2 16,-2-1 3-16,0 0-2 0,-1-1 4 0,1 0 3 0,-1-2 1 15,-2 3 6-15,1 1 1 0,-1-2 2 0,0 0 1 16,0 6 0-16,-3-8 2 0,3 8 4 0,-5-6 1 16,5 6 5-16,-3-3 4 0,3 3-1 0,0 0-2 15,-8 0 8-15,8 0 1 0,0 0 5 0,0 0 5 16,0 0 0-16,-15 2 5 0,15-2-1 0,-7 4 2 15,4 1 3-15,0 1-3 0,-1 0 7 0,3 0 0 16,1 5 1-16,0 1-4 0,1 1 3 0,3-1-2 16,2 0 3-16,1 2-4 0,1-4 5 0,7 9-5 0,3-3 7 15,2-4-2-15,2-1-2 0,-1-4-4 0,4 2-13 16,-1-5-11-16,0-1-13 0,1-5-16 0,-1 0-7 16,1-4-4-16,-7-3-3 0,-5 1-1 0,-4-2-1 15,6-7 10-15,-3-4 4 0,-3-2 2 0,0-2 9 16,-3-6 9-16,-3-13 12 0,-1-5 5 0,0 2 11 15,-2 1 6-15,0-1 14 0,0 1 10 0,0 14 22 16,-4 7 12-16,4 4 5 0,-1 6-5 0,-1 3 5 16,2 2-9-16,-1 3-12 0,-1 3 1 0,2 4-11 15,-5-5 0-15,5 5-10 0,0 0 2 0,-8 12-5 0,3 10-5 16,0 2 9-16,0 6-2 0,-2 14-12 16,2-8 6-16,2 12-8 0,2 0 4 0,2-3-13 0,1-11 4 15,1-4 2-15,2 0-9 0,2-1 7 0,2 1-4 16,1-3 3-16,2-4-2 0,-1 1-2 0,2-3 14 15,-3-6 0-15,0-6 9 0,0-1-9 0,1-4 3 16,2-2-7-16,-3-2 7 0,4-6-11 0,8-8-11 16,-4-3-15-16,0-5-11 0,-3-4-19 0,7-16-13 0,-3-4-8 15,-7-3 3-15,-2-5-5 0,-4-1-6 0,-2 1 7 16,-1 6 3-16,-1 10 19 0,-4 14 16 0,0 6 6 16,-1 6 3-16,-2 1 7 0,-1 5 11 0,-1 3 6 15,7 3 7-15,0 0 5 0,-21 11 5 0,11 0 10 16,-3 8-5-16,0 5 12 0,3 0-7 0,1 5 6 15,2 0 4-15,4 2 1 0,0-1 0 0,1 0-3 16,2-2-3-16,3-1 0 0,0-3 1 0,4 2 5 16,3-5-4-16,0 0 0 0,0 0 1 0,0-9 0 15,2-2-3-15,1-3-5 0,2-3-4 0,-1-1-5 0,3 0-12 16,-1-6-6-16,-2 0-28 0,11-4-16 0,-4-2-7 16,0-2-6-16,-4 0 4 0,-4 1-3 0,-3 1 11 15,-3 3 7-15,0 0 18 0,-4 2 16 0,2-2 8 16,-2 2 3-16,-3 4 0 0,5-3 1 0,-5 3 1 15,0 0-2-15,0 0 11 0,0 0 2 0,0 0 4 16,0 0-1-16,5 19 3 0,-5-8-1 0,0 1-6 16,2 2-1-16,-2-3-3 0,0 1-3 0,1 1-2 0,1-3-3 15,0 1-3-15,-2-2-27 0,1-3-38 16,-1 0-36-16,0-6-41 0,2 8-53 0,-2-8-76 0,0 0-344 16,0 0-723-16,0 0 196 0</inkml:trace>
          <inkml:trace contextRef="#ctx0" brushRef="#br0" timeOffset="1955.8431">-296-1652 3506 0,'-2'-9'241'16,"-1"2"-56"-16,0-1-72 0,-2 1-46 0,-2 3-22 16,2 0-5-16,0-1-7 0,5 5-14 0,-6-6-4 15,6 6-13-15,-7-1-50 0,7 1-55 0,0 0-55 16,0 0-65-16,0 0-288 0,-13 7-610 0,13-7 166 16</inkml:trace>
          <inkml:trace contextRef="#ctx0" brushRef="#br0" timeOffset="2866.073">-101-1536 342 0,'0'0'338'0,"-18"5"-55"0,18-5-52 0,-11 3-26 0,-1 5-23 16,1-2-22-16,0 3-24 0,-1 0-32 16,3-1-22-16,-1 4-27 0,2-1-6 0,-1-3-11 0,4 1-4 15,0-3-7-15,2 1 1 0,-2-1 18 0,4-1 11 16,1-1 17-16,0-4 28 0,0 0 23 15,0 0 21-15,0 0 23 0,11 3 20 0,-11-3 19 0,13-6 14 16,0 0 13-16,-1-1 8 0,7-6-2 0,2 1 3 16,-6 1-7-16,0 1 2 0,-5 3-13 0,1 1-8 15,-3 0-13-15,-3 2-20 0,2 0-18 0,-2 0-17 16,-2 2-20-16,-3 2-14 0,0 0-17 0,0 0-12 0,0 0-16 16,-13 16-1-16,-4 7-5 0,-14 15-12 0,5 7-5 15,4 1-4-15,-8 7-5 0,-11 39 0 0,20-34-6 16,4-12-12-16,-1-4 15 0,3 4-12 0,5-13-2 15,0-6-3-15,5 0 0 0,-3-3-4 0,3 0-2 16,-3-4-1-16,4-3-2 0,1-6 2 0,0 1 0 16,1-5-5-16,-1 1 4 0,0-2-5 0,1-2 0 15,2-4-13-15,-2 7-3 0,2-7-17 0,0 0-16 16,-1 8-27-16,1-8-25 0,0 0-38 0,0 0-42 16,0 0-34-16,0 0-25 0,0 0-10 0,-2-18-3 0,2 3-4 15,3-7 2-15,1-4 10 0,4-2 14 0,0-2 13 16,0 3 24-16,4-1 18 0,1-1 22 15,7-11 23-15,-6 10 24 0,1 6 24 0,1 1 21 0,0 2 28 16,1 0 26-16,2 0 15 0,-1 1 28 0,0 2-3 16,1 0 18-16,-1 2 5 0,-1 0 0 0,-2 3-5 15,-2 2-3-15,-5 2 8 0,2-1-8 0,-2 2-7 16,0-1-1-16,-3 0-16 0,2 0 1 0,-3 0-9 0,-3 3-10 16,1-1-3-16,0 2-9 0,-2 5-5 0,-2-11 8 15,2 11-2-15,-5-9-2 0,3 7-4 0,2 2 7 16,-7-5-7-16,7 5 11 0,-6-5-7 0,6 5 2 15,-9-4 13-15,9 4 5 0,0 0-1 0,-11-2 4 16,11 2 6-16,0 0 4 0,0 0 22 0,0 0 5 16,0 0 1-16,-7 6-1 0,7-6-3 0,0 0-3 15,8 11-3-15,-3-7-4 0,2 2-3 0,3 1-4 16,2 1-5-16,0-2-1 0,1-2-3 0,0 2-5 16,3-1 0-16,6 3-14 0,-3-4-16 0,-2 0-23 0,-3-3-21 15,1-1-22-15,-1 1-16 0,1-1-11 0,-2 0-3 16,2-2 6-16,-2-2 4 0,-3 3 15 0,-3-5 3 15,0 2 14-15,-2-1 16 0,0 0 9 0,0-6 36 16,0 1 21-16,-2 0 19 0,0-2 18 0,0 1 12 16,-1 2 5-16,0 1 9 0,-2 1-5 0,0 1-5 15,1 2-6-15,-1 4-5 0,0-9-7 0,0 9-11 16,0-7-2-16,0 7-10 0,2-4-2 0,-2 4-7 0,0 0-2 16,0 0 1-16,0 0-2 0,0 0-2 0,0 0-1 15,0 0-2-15,0 0-1 0,0 0-1 0,0 0-4 16,0 0-2-16,0 0 4 0,0 0 1 0,0 0 4 15,0 0-3-15,16 4-4 0,-16-4 8 0,14 0-3 16,-14 0-3-16,14 0 0 0,-5-2-1 0,4 2 0 16,-3-2-3-16,-1 0-3 0,-1 2-2 0,0 0 1 15,-8 0-3-15,10-1-2 0,-10 1-2 0,11 1 2 16,-11-1 0-16,9 6 0 0,-6-2-4 0,2 2 1 16,-2 0-15-16,-1 1-32 0,1 3-31 0,0 4-49 0,2-5-38 15,-2 3-45-15,2 2-49 0,2-3-33 0,-2-4-302 16,5 5-714-16,-3-7 193 0</inkml:trace>
          <inkml:trace contextRef="#ctx0" brushRef="#br0" timeOffset="3049.5461">660-1476 236 0,'-22'-1'456'0,"-4"2"-87"0,8 1-47 15,0 0-31-15,3-2-41 0,2 4-31 0,-1-1-27 16,7 3-20-16,-1 1-15 0,3-2-17 0,0 1-12 0,3 2-13 15,2-2-15-15,0-6-9 0,7 18-11 0,3-7-21 16,-1-2-32-16,4-2-33 0,2 0-43 0,6 1-42 16,5-4-37-16,2 0-51 0,-1-2-220 0,1-2-479 15,2 0 133-15</inkml:trace>
          <inkml:trace contextRef="#ctx0" brushRef="#br0" timeOffset="3334.781">747-1457 3643 0,'0'0'429'0,"-13"-2"-163"0,13 2-101 0,-7-4-27 16,7 4-12-16,0 0 5 0,0 0-1 0,0 0-5 15,-6-2-14-15,6 2-4 0,0 0-10 0,0 0-7 16,0 0-7-16,0 0-8 0,0 0-4 0,0 0-8 16,0 0-6-16,0 0-8 0,0 0-5 0,0 0-10 0,0 0 5 15,23-3-19-15,-23 3-19 0,0 0-4 0,0 0-10 16,0 0-5-16,0 0-1 0,0 0 4 15,0 0 0-15,-8 19 3 0,8-19 2 0,-5 8 0 0,5-3 1 16,-4 1 1-16,4-6-1 0,-1 12 5 0,1-9 8 16,1 5-1-16,1-4 3 0,1 4 2 0,2-4-2 15,5 5-5-15,2-2-14 0,0-1-41 0,3-3-49 16,11 4-54-16,0-1-58 0,2-3-65 0,-1-3-84 16,1-3-296-16,0-1-793 0,-2 2 215 0</inkml:trace>
        </inkml:traceGroup>
      </inkml:traceGroup>
    </inkml:traceGroup>
    <inkml:traceGroup>
      <inkml:annotationXML>
        <emma:emma xmlns:emma="http://www.w3.org/2003/04/emma" version="1.0">
          <emma:interpretation id="{0C1E4A20-DCC7-42CB-A5A0-33ED1CD0CE79}" emma:medium="tactile" emma:mode="ink">
            <msink:context xmlns:msink="http://schemas.microsoft.com/ink/2010/main" type="paragraph" rotatedBoundingBox="10845,5275 15222,5430 15182,6568 10805,641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A14FF43-CE78-48A6-81EC-1BC4D4AA5410}" emma:medium="tactile" emma:mode="ink">
              <msink:context xmlns:msink="http://schemas.microsoft.com/ink/2010/main" type="line" rotatedBoundingBox="10845,5275 15222,5430 15182,6568 10805,6413"/>
            </emma:interpretation>
          </emma:emma>
        </inkml:annotationXML>
        <inkml:traceGroup>
          <inkml:annotationXML>
            <emma:emma xmlns:emma="http://www.w3.org/2003/04/emma" version="1.0">
              <emma:interpretation id="{890E6158-DDEF-49B8-AFEE-A2EF2CA8025D}" emma:medium="tactile" emma:mode="ink">
                <msink:context xmlns:msink="http://schemas.microsoft.com/ink/2010/main" type="inkWord" rotatedBoundingBox="10833,5624 11087,5633 11078,5873 10825,5865"/>
              </emma:interpretation>
              <emma:one-of disjunction-type="recognition" id="oneOf2">
                <emma:interpretation id="interp10" emma:lang="en-US" emma:confidence="0.5">
                  <emma:literal>=</emma:literal>
                </emma:interpretation>
                <emma:interpretation id="interp11" emma:lang="en-US" emma:confidence="0">
                  <emma:literal>.</emma:literal>
                </emma:interpretation>
                <emma:interpretation id="interp12" emma:lang="en-US" emma:confidence="0">
                  <emma:literal>_</emma:literal>
                </emma:interpretation>
                <emma:interpretation id="interp13" emma:lang="en-US" emma:confidence="0">
                  <emma:literal>:</emma:literal>
                </emma:interpretation>
                <emma:interpretation id="interp14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6134.7215">1222-875 364 0,'0'0'663'16,"13"-5"-119"-16,-1 2-59 0,3-1-23 0,0 0-14 0,7-2-31 16,3-2-35-16,1 1-47 0,0 2-37 0,-2-1-32 15,-1 3-40-15,-4 0-64 0,-9 1-66 0,0 1-84 0,0-1-110 16,-4 2-123-16,-6 0-135 0,0 0-261 15,0 0-740-15,0 0 200 0</inkml:trace>
          <inkml:trace contextRef="#ctx0" brushRef="#br0" timeOffset="6096.5001">1313-1113 403 0,'5'4'553'0,"-2"-2"-43"0,-3-2-28 0,11 3-31 15,-3-3-37-15,3 1-39 0,4 2-35 0,-2-1-40 0,2-2-38 16,-2 1-32-16,-1-1-22 0,-3 0-28 0,0 0-50 16,-9 0-64-16,13 2-86 0,-13-2-93 0,7 3-94 15,-7-3-96-15,2 2-282 0,-2-2-702 0,0 0 191 16</inkml:trace>
        </inkml:traceGroup>
        <inkml:traceGroup>
          <inkml:annotationXML>
            <emma:emma xmlns:emma="http://www.w3.org/2003/04/emma" version="1.0">
              <emma:interpretation id="{578B128A-117C-40F0-A4CA-99C29F623C99}" emma:medium="tactile" emma:mode="ink">
                <msink:context xmlns:msink="http://schemas.microsoft.com/ink/2010/main" type="inkWord" rotatedBoundingBox="11815,5372 12482,6067 11922,6606 11254,5912"/>
              </emma:interpretation>
              <emma:one-of disjunction-type="recognition" id="oneOf3">
                <emma:interpretation id="interp15" emma:lang="en-US" emma:confidence="0.5">
                  <emma:literal>PCI.</emma:literal>
                </emma:interpretation>
                <emma:interpretation id="interp16" emma:lang="en-US" emma:confidence="0">
                  <emma:literal>PGI.</emma:literal>
                </emma:interpretation>
                <emma:interpretation id="interp17" emma:lang="en-US" emma:confidence="0">
                  <emma:literal>PCIs.</emma:literal>
                </emma:interpretation>
                <emma:interpretation id="interp18" emma:lang="en-US" emma:confidence="0">
                  <emma:literal>PI.</emma:literal>
                </emma:interpretation>
                <emma:interpretation id="interp19" emma:lang="en-US" emma:confidence="0">
                  <emma:literal>PCIS.</emma:literal>
                </emma:interpretation>
              </emma:one-of>
            </emma:emma>
          </inkml:annotationXML>
          <inkml:trace contextRef="#ctx0" brushRef="#br0" timeOffset="9120.4093">2007-1062 375 0,'-3'-4'413'0,"1"-1"-30"0,2 5-12 16,-5-7-14-16,5 3-9 0,-1 1-9 0,1 3-21 0,-4-5-18 15,4 5-25-15,-1-2-24 0,1 2-31 0,0 0-21 16,0 0-15-16,0 0 9 0,-9 14 2 0,5 6-10 15,-5 6-10-15,4 3-15 0,-1 1-9 0,-1 18 1 16,6-3-27-16,-4-9-15 0,1-5-13 0,3-1-6 16,-1-1-12-16,2 1-5 0,-2-2-13 0,4-3-4 15,-4-2-4-15,1-1-8 0,1-5-8 0,0-4-12 16,1-2-14-16,-1-2-14 0,0-3-4 0,0 0-7 0,0-2-8 16,0-4-10-16,-1 4-25 0,1-4-27 0,0 0-22 15,-3-20-9-15,3-2-5 0,-2-7 1 0,0-18 0 16,2-4 0-16,2-4 0 0,1-1 3 0,2 1 11 15,2 2 10-15,-2 5 11 0,3 12 12 0,-3 6 22 16,1 4 13-16,-1 3 21 0,7-1 16 0,-4 7 18 16,0 4 17-16,0 2 17 0,2 2 9 0,-2 0-2 15,0 3-2-15,0 2-6 0,0 2-4 0,-1 0-4 16,-7 2-3-16,13 6-5 0,-8-2-1 0,0 8-6 16,-2-1 0-16,-3 12-3 0,-3 1-14 0,-5 3-40 0,-4 1-53 15,-1 1-47-15,-7 13-54 0,3-13-54 0,2-6-60 16,0-3-59-16,-3-3-207 0,7-4-677 0,1-6 185 15</inkml:trace>
          <inkml:trace contextRef="#ctx0" brushRef="#br0" timeOffset="9450.5476">2372-1169 3344 0,'4'-9'310'0,"-2"3"-87"0,0 0-72 16,-2 6-35-16,-6-8-4 0,3 4-4 0,3 4-4 15,-13-2-10-15,1 5-9 0,-13 8-6 0,1 7-1 0,-15 14 0 16,0 8-2-16,1 8 0 0,-17 37-5 0,21-24-3 15,11-13-2-15,5 0-5 0,1 1-5 0,10 1-5 16,-1-4-6-16,6 1-6 0,4-2-4 0,4 1-2 16,0-10-4-16,9 7-3 0,1-11-5 0,-1-8-14 15,5 0-16-15,-1-1-37 0,4-5-56 0,1-3-65 16,1-3-87-16,6-4-118 0,2-5-274 0,-1-3-776 16,1-8 211-16</inkml:trace>
          <inkml:trace contextRef="#ctx0" brushRef="#br0" timeOffset="10253.0667">2424-990 754 0,'0'0'492'0,"0"-6"-53"0,0 6-30 0,0 0-24 0,0 0-16 16,0 0-17-16,2 21-21 0,-2 2-27 0,-2 0-14 15,2 4-29-15,0 0-35 0,0 2-19 0,0 0-18 16,2 1-31-16,-2-3-14 0,0 3-12 0,-2-2-15 16,4 0-26-16,1-3-36 0,-6-2-55 0,3-5-61 15,0-3-66-15,1-4-73 0,-1-2-64 0,-1-2-66 16,-1-5-320-16,2-2-782 0,0 0 212 0</inkml:trace>
          <inkml:trace contextRef="#ctx0" brushRef="#br0" timeOffset="10324.5546">2303-961 522 0,'0'-2'686'0,"-1"-4"-112"0,1 6-58 0,1-8-32 31,3 5-31-31,-1-3-44 0,4 6-51 0,4-8-40 0,2 0-37 0,2 4-31 0,0 1-30 0,8 0-47 15,-3 2-68-15,-5 1-78 0,-2 0-91 0,0 4-79 16,-3-1-68-16,-3 3-66 0,-4 2-79 0,-3-2-238 0,-5 5-714 16,-3 2 194-16</inkml:trace>
          <inkml:trace contextRef="#ctx0" brushRef="#br0" timeOffset="10439.4412">2179-592 5021 0,'4'7'311'16,"-4"-7"-133"-16,0 0-62 0,6 0-13 0,-6 0 34 15,12 0-9-15,3-3-24 0,9 1-14 0,0-1-24 16,6 0-4-16,1 1 1 0,-2-2-18 0,0 2-30 16,-4 4-48-16,-6-4-72 0,-1 4-96 0,-4-2-96 15,-5 3-98-15,-4 0-352 0,2 0-899 0,-7-3 242 0</inkml:trace>
          <inkml:trace contextRef="#ctx0" brushRef="#br0" timeOffset="10624.9483">2687-677 5324 0,'-2'-3'442'0,"0"-2"-234"0,2 5-116 0,0-6-32 16,0 6-31-16,2-4-8 0,-2 4 0 0,0-3-5 16,0 3-6-16,5-4-2 0,2 2-23 0,-1 2-35 15,-6 0-36-15,12-4-47 0,-7 4-60 0,-5 0-66 16,0 0-74-16,14 0-86 0,-14 0-234 0,0 0-786 15,0 0 214-15</inkml:trace>
          <inkml:trace contextRef="#ctx0" brushRef="#br0" timeOffset="10776.9525">2789-602 5589 0,'0'0'219'0,"-13"-2"-134"0,13 2-53 16,-5 0-7-16,5 0-18 0,0 0-2 0,0 0-5 15,0 0-31-15,0 0-61 0,0 0-91 0,0 0-87 16,0 0-81-16,17 8-343 0,-17-8-836 0,8 4 226 16</inkml:trace>
        </inkml:traceGroup>
        <inkml:traceGroup>
          <inkml:annotationXML>
            <emma:emma xmlns:emma="http://www.w3.org/2003/04/emma" version="1.0">
              <emma:interpretation id="{167BDA9D-4EDA-44BE-8D77-F12D80AE88B2}" emma:medium="tactile" emma:mode="ink">
                <msink:context xmlns:msink="http://schemas.microsoft.com/ink/2010/main" type="inkWord" rotatedBoundingBox="12705,5645 13604,5947 13434,6454 12535,6153"/>
              </emma:interpretation>
              <emma:one-of disjunction-type="recognition" id="oneOf4">
                <emma:interpretation id="interp20" emma:lang="en-US" emma:confidence="0.5">
                  <emma:literal>loo,</emma:literal>
                </emma:interpretation>
                <emma:interpretation id="interp21" emma:lang="en-US" emma:confidence="0">
                  <emma:literal>too,</emma:literal>
                </emma:interpretation>
                <emma:interpretation id="interp22" emma:lang="en-US" emma:confidence="0">
                  <emma:literal>coo,</emma:literal>
                </emma:interpretation>
                <emma:interpretation id="interp23" emma:lang="en-US" emma:confidence="0">
                  <emma:literal>woo,</emma:literal>
                </emma:interpretation>
                <emma:interpretation id="interp24" emma:lang="en-US" emma:confidence="0">
                  <emma:literal>Coo,</emma:literal>
                </emma:interpretation>
              </emma:one-of>
            </emma:emma>
          </inkml:annotationXML>
          <inkml:trace contextRef="#ctx0" brushRef="#br0" timeOffset="11315.1667">3082-648 555 0,'0'0'552'0,"-5"-6"-102"16,4 4-65-16,1 2-52 0,-3-6-43 0,3 6-40 15,0 0-66-15,-4-3-69 0,4 3-33 0,0 0-23 16,0 0-12-16,-1-3 0 0,1 3-4 0,0 0 1 0,-1-5 24 16,1 5 4-16,-2-7 17 0,2 0 6 0,-2-4 7 15,2-10 2-15,0-5-1 0,2 1-11 0,2-3 0 16,1-2-4-16,5-15-14 0,-2 10 1 0,0 6-2 15,-1 1 0-15,3 3 1 0,-4 3-5 0,-2 0-5 16,-1 6-1-16,-1 4-3 0,-2 3-6 0,0 2-7 16,0 3-8-16,-2 1-3 0,2 3-6 0,0 0-1 0,-16 14-3 15,7-2-6-15,-4 11 0 0,0 4 0 16,1 2-5-16,0-1 0 0,7 3 0 0,-5 13-4 16,6-10 2-16,2-8-3 0,2-1-3 0,2 2 1 15,4-4-1-15,1-5 1 0,-1-4 1 0,1-2 3 0,2-1 10 16,2-3 7-16,-1 2 3 0,3-5 2 0,0-3-2 15,2 2-1-15,2-4-6 0,6-4-4 0,-4 2 0 16,-5-3-5-16,-1-1-9 0,-1 0-17 0,-1-2-22 16,1 1-20-16,-2-1-20 0,-4 2-16 0,1 2-13 15,-2 0-15-15,-2 1-8 0,-3 3 0 0,5-3 16 0,-5 3 4 16,0 0 12-16,0 0 3 0,0 0 14 0,0 0 10 16,11 9 14-16,-8-5 20 0,2 3 17 15,0-1 28-15,5 0 28 0,0 1 21 0,-1 3 16 0,3-3 13 16,1-1 14-16,-1 0 9 0,-1-2 10 0,-1-1 3 15,-2-2-5-15,1 2 0 0,-2-1-2 0,-2-1 0 16,-5-1-7-16,9 1-4 0,-9-1-15 0,0 0-23 16,10-4-42-16,-10-1-54 0,0-1-64 0,0 6-64 0,-11-15-78 15,1 3-69-15,-6-3-79 0,-3-2-289 16,4 5-801-16,-2 3 216 0</inkml:trace>
          <inkml:trace contextRef="#ctx0" brushRef="#br0" timeOffset="11801.7809">3621-768 538 0,'0'0'464'0,"0"0"-69"0,0 0-56 0,0 0-47 16,0 0-39-16,0 0-30 0,0 0-26 0,-8 0-17 15,4 6-22-15,3 0-17 0,-3-1-14 0,4 9-26 16,-3-4-6-16,1 1-1 0,4-3-13 0,-2 0 5 16,0-1-4-16,2 0-4 0,-1-1 1 0,4-1 7 0,-1 1-8 15,-3-4-2-15,4 3-1 0,0-2-4 0,2-2-11 16,-7-1-2-16,13 2-4 0,-6-4-7 0,-7 2-7 15,12-4-3-15,-4 2-9 0,-3-1-8 0,0 1-9 16,1-2-11-16,-6 4-6 0,7-4-10 0,-7 4-4 16,6-4-6-16,-6 4-10 0,0 0 0 0,7-4 3 15,-7 4 8-15,0 0-7 0,0 0 9 0,0 0-3 16,0 0 11-16,0 0 4 0,16 8 7 0,-16-8 8 0,9 4 18 16,-4 0 13-16,1-2 16 0,-6-2 26 0,10 5 31 15,-5-5 15-15,-5 0 14 0,9 0 15 0,-9 0 10 16,0 0 2-16,20-3 2 0,-15 0-9 0,-1 0-7 15,5-6-13-15,-3 2-15 0,1-4-22 0,-4-2-28 16,0 0-39-16,-1-2-47 0,-7-7-54 0,2 3-61 16,-4 6-64-16,2 0-70 0,-3 2-63 0,0 1-66 15,0 0-301-15,-2 3-832 0,2 2 225 0</inkml:trace>
          <inkml:trace contextRef="#ctx0" brushRef="#br0" timeOffset="11995.1944">3940-617 445 0,'-3'11'428'15,"-5"13"-37"-15,3-3-55 0,-3-2-23 0,-6 5-32 16,6 0-34-16,-3 1-30 0,3 1-21 0,0 0-26 0,-3-3-23 16,2 1-11-16,3-1-21 0,1-5-39 0,0-5-45 15,0-3-42-15,3-1-40 0,-1-3-56 0,3-4-78 16,0-2-246-16,0 0-516 0,0 0 141 0</inkml:trace>
        </inkml:traceGroup>
        <inkml:traceGroup>
          <inkml:annotationXML>
            <emma:emma xmlns:emma="http://www.w3.org/2003/04/emma" version="1.0">
              <emma:interpretation id="{BB26A476-DF18-4C9D-8ADD-602DC79C98E1}" emma:medium="tactile" emma:mode="ink">
                <msink:context xmlns:msink="http://schemas.microsoft.com/ink/2010/main" type="inkWord" rotatedBoundingBox="13845,5604 14526,5735 14428,6241 13748,6110"/>
              </emma:interpretation>
              <emma:one-of disjunction-type="recognition" id="oneOf5">
                <emma:interpretation id="interp25" emma:lang="en-US" emma:confidence="0.5">
                  <emma:literal>G:</emma:literal>
                </emma:interpretation>
                <emma:interpretation id="interp26" emma:lang="en-US" emma:confidence="0">
                  <emma:literal>a:</emma:literal>
                </emma:interpretation>
                <emma:interpretation id="interp27" emma:lang="en-US" emma:confidence="0">
                  <emma:literal>a.</emma:literal>
                </emma:interpretation>
                <emma:interpretation id="interp28" emma:lang="en-US" emma:confidence="0">
                  <emma:literal>G.</emma:literal>
                </emma:interpretation>
                <emma:interpretation id="interp29" emma:lang="en-US" emma:confidence="0">
                  <emma:literal>an:</emma:literal>
                </emma:interpretation>
              </emma:one-of>
            </emma:emma>
          </inkml:annotationXML>
          <inkml:trace contextRef="#ctx0" brushRef="#br0" timeOffset="12470.2573">4423-1097 289 0,'-10'-6'461'16,"2"6"-72"-16,-4 0-50 0,-1 3-28 0,-8 9-29 16,-1 2-26-16,-1 6-13 0,0 3-15 0,-9 16-1 0,13-9-18 15,2-2-4-15,3 0 2 0,3 0-8 16,3-2-4-16,1 1-4 0,4 0-6 0,3-1-6 0,1-5-3 15,3 2-10-15,2-7-4 0,1-2 0 0,1-3-17 16,-1-1-6-16,3-1-8 0,0-3-13 0,2 0-8 16,1 0-11-16,0-4-2 0,2 0-15 0,-4-2-7 15,-1 0-14-15,-2-3-10 0,0 0-32 0,4-3-26 16,-5-1-26-16,0-3-30 0,-2-2-21 0,-2 1-21 16,0-2-8-16,-3 0-2 0,0 3 1 0,0-2 0 15,0 4 4-15,0 2 18 0,0-1 6 0,0 2 11 0,0 5 7 16,-1-9 24-16,1 9 24 0,1-5 26 0,-1 3 19 15,0 2 24-15,0 0 16 0,0 0 13 0,0 0 9 16,0 0 17-16,18 11 6 0,-13-6 13 0,4 6 11 16,0-1-8-16,5 10-7 0,-3-5-6 0,-4-1-14 15,1-3-13-15,-3 3-5 0,1-2-17 0,0 1 1 16,-1 0-7-16,0-1-33 0,0 1-55 0,-2-3-82 0,0 1-96 16,-1-1-111-16,0-3-137 0,-1 1-325 15,-1-4-935-15,0-4 251 0</inkml:trace>
          <inkml:trace contextRef="#ctx0" brushRef="#br0" timeOffset="12641.5646">4785-745 209 0,'0'0'700'16,"-4"-3"-161"-16,4 3-66 0,0 0-31 0,0 0-20 15,7-6-37-15,0 6-44 0,-2-4-45 0,2 4-39 0,1-2-52 16,5 0-58-16,0-1-70 0,-4 1-88 0,0 2-85 15,-4-1-96-15,-5 1-103 0,0 0-238 0,14-2-641 16,-14 2 175-16</inkml:trace>
          <inkml:trace contextRef="#ctx0" brushRef="#br0" timeOffset="12781.5944">4732-656 4476 0,'0'0'391'0,"0"0"-155"0,0 0-103 16,4 6-36-16,-4-6-5 0,0 0-1 0,8 0 0 0,-8 0-27 15,10 0-13-15,-10 0-25 0,14 0-54 0,-14 0-74 16,17 0-91-16,-17 0-112 0,13 0-402 0,-13 0-848 16,11 2 229-16</inkml:trace>
        </inkml:traceGroup>
        <inkml:traceGroup>
          <inkml:annotationXML>
            <emma:emma xmlns:emma="http://www.w3.org/2003/04/emma" version="1.0">
              <emma:interpretation id="{B09EB21E-6E9C-4DA3-A09A-C28A0662E81B}" emma:medium="tactile" emma:mode="ink">
                <msink:context xmlns:msink="http://schemas.microsoft.com/ink/2010/main" type="inkWord" rotatedBoundingBox="14684,6537 14782,5401 15246,5440 15148,6577"/>
              </emma:interpretation>
              <emma:one-of disjunction-type="recognition" id="oneOf6">
                <emma:interpretation id="interp30" emma:lang="en-US" emma:confidence="0.5">
                  <emma:literal>A)</emma:literal>
                </emma:interpretation>
                <emma:interpretation id="interp31" emma:lang="en-US" emma:confidence="0">
                  <emma:literal>A</emma:literal>
                </emma:interpretation>
                <emma:interpretation id="interp32" emma:lang="en-US" emma:confidence="0">
                  <emma:literal>AP</emma:literal>
                </emma:interpretation>
                <emma:interpretation id="interp33" emma:lang="en-US" emma:confidence="0">
                  <emma:literal>AD</emma:literal>
                </emma:interpretation>
                <emma:interpretation id="interp34" emma:lang="en-US" emma:confidence="0">
                  <emma:literal>AT</emma:literal>
                </emma:interpretation>
              </emma:one-of>
            </emma:emma>
          </inkml:annotationXML>
          <inkml:trace contextRef="#ctx0" brushRef="#br0" timeOffset="13160.588">5129-649 332 0,'0'0'379'0,"0"0"-24"0,0 0 4 15,-8 3-11-15,8-3-18 0,0 0-14 0,0 0-8 16,0 0 0-16,0-16-10 0,1 7-12 0,1-3-7 15,3-3-20-15,-2-6-14 0,5-5-14 0,0-4-14 0,3 1-13 16,5-13-23-16,-1-1-11 0,3 1-8 0,-3 11-2 16,-3 7-5-16,-1 1-3 0,-3 0-10 0,0 5-13 15,-5 8-7-15,2-1-12 0,-2 3-13 0,-1 1-16 16,1 1-7-16,0 3-13 0,-3 3-8 0,0 0-4 16,0 0-1-16,0 0-3 0,14 21-8 0,-11 5-3 15,2 3-6-15,1 15 4 0,-2 2-6 0,-1-11-5 0,-1-5 1 16,2 16-7-16,-2-11-22 0,1-6-30 0,1-3-38 15,-1 0-27-15,0-3-35 0,-1 0-45 16,-1-9-47-16,1-1-58 0,-4-2-54 0,2-2-73 0,-6-4-339 16,-1 1-905-16,1-4 243 0</inkml:trace>
          <inkml:trace contextRef="#ctx0" brushRef="#br0" timeOffset="13316.6196">5177-758 5346 0,'-6'-7'468'0,"-1"4"-228"15,4-4-106-15,-1 5-61 0,4-4 7 0,0 6 12 0,7-5 10 16,0 1-11-16,6 0-21 0,10 1-11 0,6-2-5 16,0 5-12-16,-1-2-43 0,-2 0-63 0,-1 2-70 15,-1 0-87-15,-10 0-89 0,-1 0-103 0,-3 0-378 16,-3-2-947-16,-7 2 254 0</inkml:trace>
          <inkml:trace contextRef="#ctx0" brushRef="#br0" timeOffset="13534.8458">5450-1310 5741 0,'-2'-3'553'0,"0"0"-324"0,2 3-139 16,0 0-7-16,0 0 1 0,15 11 57 0,-5-2 28 16,6 17-5-16,-2 2-18 0,9 20-11 0,-5 6 4 0,14 44-10 15,-19-29-2-15,-5-13-21 0,-1 43-8 0,-14-35-41 16,-1-12-57-16,-4-2 0 0,-4 3 0 15,-2 0 0-15,-2 0 0 0,-3-3-68 0,-2-1-149 0,-8-5-75 16,5-3-85-16,-7-4-86 0,-5-8-95 0,-1-2-304 16,6-10-1035-16,7-7 278 0</inkml:trace>
        </inkml:traceGroup>
      </inkml:traceGroup>
    </inkml:traceGroup>
    <inkml:traceGroup>
      <inkml:annotationXML>
        <emma:emma xmlns:emma="http://www.w3.org/2003/04/emma" version="1.0">
          <emma:interpretation id="{591AA64A-ACEF-4F90-874B-169ADE9AF657}" emma:medium="tactile" emma:mode="ink">
            <msink:context xmlns:msink="http://schemas.microsoft.com/ink/2010/main" type="paragraph" rotatedBoundingBox="11289,6256 15702,6142 15731,7276 11318,73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3DF5790-19F6-4132-97AE-1AD3E4D1B304}" emma:medium="tactile" emma:mode="ink">
              <msink:context xmlns:msink="http://schemas.microsoft.com/ink/2010/main" type="inkBullet" rotatedBoundingBox="11298,6607 11649,6598 11660,7011 11308,7020"/>
            </emma:interpretation>
            <emma:one-of disjunction-type="recognition" id="oneOf7">
              <emma:interpretation id="interp35" emma:lang="en-US" emma:confidence="0">
                <emma:literal>+</emma:literal>
              </emma:interpretation>
              <emma:interpretation id="interp36" emma:lang="en-US" emma:confidence="0">
                <emma:literal>x</emma:literal>
              </emma:interpretation>
              <emma:interpretation id="interp37" emma:lang="en-US" emma:confidence="0">
                <emma:literal>X</emma:literal>
              </emma:interpretation>
              <emma:interpretation id="interp38" emma:lang="en-US" emma:confidence="0">
                <emma:literal>t</emma:literal>
              </emma:interpretation>
              <emma:interpretation id="interp39" emma:lang="en-US" emma:confidence="0">
                <emma:literal>*</emma:literal>
              </emma:interpretation>
            </emma:one-of>
          </emma:emma>
        </inkml:annotationXML>
        <inkml:trace contextRef="#ctx0" brushRef="#br0" timeOffset="14004.0784">1700 43 4029 0,'0'0'520'0,"0"0"-167"0,0 6-112 16,0-6-50-16,0 0-4 0,10 0 33 15,-10 0 6-15,21 0-5 0,-4-2-21 0,9 0-10 0,3 0-10 16,2 0-16-16,3-1-12 0,-2 0-18 0,-4 1-17 16,0 1-9-16,-2 0-14 0,-8-2-20 0,-3 1-49 15,-3 2-68-15,-3 0-75 0,-3 0-86 0,-6 0-85 16,9 2-90-16,-9-2-73 0,0 0-400 0,0 0-1021 15,-34 3 273-15</inkml:trace>
        <inkml:trace contextRef="#ctx0" brushRef="#br0" timeOffset="14314.9811">1794-135 627 0,'0'0'553'0,"0"0"-55"0,0 0-41 0,0 0-38 15,-2 4-42-15,2-4-34 0,0 0-33 0,0 0-19 16,2 6-18-16,1-1-11 0,-3 9-13 0,2-1-10 15,-2 10-29-15,2 1-18 0,0 3-21 0,-2 1-19 16,0 1-17-16,-2 0-17 0,2-1-11 0,-2 0-35 0,2 0-44 16,0-3-53-16,0-1-66 0,5-3-77 0,-3-3-78 15,0-3-78-15,-1-5-90 0,3-2-250 0,2-4-796 16,1-3 216-16</inkml:trace>
      </inkml:traceGroup>
      <inkml:traceGroup>
        <inkml:annotationXML>
          <emma:emma xmlns:emma="http://www.w3.org/2003/04/emma" version="1.0">
            <emma:interpretation id="{C3629CF2-4DAE-463F-AE1A-5EDE2C9621C2}" emma:medium="tactile" emma:mode="ink">
              <msink:context xmlns:msink="http://schemas.microsoft.com/ink/2010/main" type="line" rotatedBoundingBox="12004,6238 15702,6142 15731,7276 12033,7371"/>
            </emma:interpretation>
          </emma:emma>
        </inkml:annotationXML>
        <inkml:traceGroup>
          <inkml:annotationXML>
            <emma:emma xmlns:emma="http://www.w3.org/2003/04/emma" version="1.0">
              <emma:interpretation id="{4AF9F35C-7191-48DC-9328-776640E29BF6}" emma:medium="tactile" emma:mode="ink">
                <msink:context xmlns:msink="http://schemas.microsoft.com/ink/2010/main" type="inkWord" rotatedBoundingBox="11920,6495 12721,6287 12919,7052 12119,7260"/>
              </emma:interpretation>
              <emma:one-of disjunction-type="recognition" id="oneOf8">
                <emma:interpretation id="interp40" emma:lang="en-US" emma:confidence="0.5">
                  <emma:literal>PEI</emma:literal>
                </emma:interpretation>
                <emma:interpretation id="interp41" emma:lang="en-US" emma:confidence="0">
                  <emma:literal>PE</emma:literal>
                </emma:interpretation>
                <emma:interpretation id="interp42" emma:lang="en-US" emma:confidence="0">
                  <emma:literal>PCI</emma:literal>
                </emma:interpretation>
                <emma:interpretation id="interp43" emma:lang="en-US" emma:confidence="0">
                  <emma:literal>PGI</emma:literal>
                </emma:interpretation>
                <emma:interpretation id="interp44" emma:lang="en-US" emma:confidence="0">
                  <emma:literal>PEFI</emma:literal>
                </emma:interpretation>
              </emma:one-of>
            </emma:emma>
          </inkml:annotationXML>
          <inkml:trace contextRef="#ctx0" brushRef="#br0" timeOffset="14853.7564">2432-57 608 0,'-3'2'419'0,"3"-2"-36"0,-5 6-22 15,3-1-22-15,1 0-24 0,-1 3-15 0,2 4-22 16,-2 0-14-16,2 11-10 0,-1-6-19 0,1 5-18 15,1-2-17-15,-1 2-15 0,2-5-15 0,3 5-20 16,-3-5-13-16,1-2-13 0,0-1-13 0,-1 1-10 0,0-2-13 16,4-2-3-16,-4 3-11 0,1-6-10 0,-1 0-8 15,-1-1-4-15,1-1-3 0,0-2-18 0,-2 2-4 16,1-1-33-16,-1-5-22 0,2 6-22 0,-2-6-28 16,0 0-44-16,0 0-27 0,0 0-19 0,0 0-5 15,0 0 2-15,-2-19 8 0,-1-5 9 0,0-2 8 16,1-4 17-16,-3-18 13 0,0-1 10 0,0-1 19 15,5 4 25-15,0 2 31 0,2 9 29 0,1 8 26 16,2-3 19-16,-2 3 21 0,4 10 26 0,0-3 18 16,-1-1 16-16,1 5 14 0,-1 7 9 0,1 0 4 15,-2-3 0-15,-1 7-14 0,1-2-10 0,-2 4-15 0,-3 3-17 16,7-5-10-16,-7 5-5 0,0 0-8 0,0 0-7 16,9 22-10-16,-10 1-22 0,-2 1-33 0,-6 1-63 15,3 3-71-15,-2 1-66 0,-1 1-70 0,-1-3-71 16,-2 0-296-16,6-4-765 0,-3-6 206 0</inkml:trace>
          <inkml:trace contextRef="#ctx0" brushRef="#br0" timeOffset="15070.4597">2985-289 3731 0,'-4'-6'350'16,"-1"3"-126"-16,1 0-77 0,0-2-33 0,4 5 4 16,-11-4 5-16,7 2-12 0,4 2-10 0,-15 3-17 0,3 5-4 15,-7 7-7-15,-1 6-5 0,-10 16-2 0,5 2 4 16,0 7-1-16,4-2 3 0,3 6 6 0,3-2-3 15,5 2-3-15,5-2-7 0,1-3-3 0,2 2-5 16,5-12-7-16,2-5-1 0,2-1-10 0,1-2-11 16,0-1-19-16,4-1-20 0,-1-3-42 0,-1-6-49 15,-2-3-56-15,2-3-63 0,1-3-82 0,1-5-100 16,2 0-278-16,1-6-816 0,9-2 221 0</inkml:trace>
          <inkml:trace contextRef="#ctx0" brushRef="#br0" timeOffset="15638.1185">2830 171 5817 0,'0'0'321'0,"0"0"-182"0,0 0-58 0,14-11-4 16,-2 5 37-16,1 0 0 0,10-1-2 0,3-4-23 15,0 4-18-15,0 0-11 0,-1 3-22 0,2 0-47 16,-9 1-60-16,-3 1-76 0,-2 0-102 0,-5 4-84 0,-8-2-78 15,10 5-396-15,-9-1-971 0,-1-4 261 16</inkml:trace>
          <inkml:trace contextRef="#ctx0" brushRef="#br0" timeOffset="15470.7095">2839-55 4921 0,'-1'-4'441'16,"1"4"-180"-16,0-9-121 0,1 5-48 0,4-4 23 0,5 0 32 16,12-7 8-16,0 4-12 0,6-3-29 0,3 4-11 15,0 1-12-15,18-3-11 0,-12 3-4 0,-9 7-13 16,-2-4-29-16,-4 4-56 0,-8 1-81 0,-2-1-94 16,-4 7-72-16,-2-1-73 0,-4 0-77 0,-2-4-359 0,-11 15-934 15,1-5 250-15</inkml:trace>
          <inkml:trace contextRef="#ctx0" brushRef="#br0" timeOffset="15300.6155">3036-118 4129 0,'-7'-2'404'16,"2"2"-194"-16,5 0-83 0,-8-2-42 0,8 2-11 0,0 0 13 16,0 0 14-16,-8 2-4 0,6 2-10 0,2 1-1 15,-2 1 2-15,2 2-3 0,-1 3-8 16,1 3-7-16,-2-1-4 0,2 0-8 0,0 2-6 0,0-2-7 15,2 12 0-15,1-7-8 0,-3-4-22 0,2 0-54 16,-2-3-54-16,1 1-71 0,3 0-63 0,-4-3-75 16,0-1-75-16,0-5-302 0,0-3-815 0,0 0 220 15</inkml:trace>
        </inkml:traceGroup>
        <inkml:traceGroup>
          <inkml:annotationXML>
            <emma:emma xmlns:emma="http://www.w3.org/2003/04/emma" version="1.0">
              <emma:interpretation id="{67F950E7-2AF1-4126-94FB-0008832258C5}" emma:medium="tactile" emma:mode="ink">
                <msink:context xmlns:msink="http://schemas.microsoft.com/ink/2010/main" type="inkWord" rotatedBoundingBox="12948,6332 14251,6550 14131,7261 12829,7042"/>
              </emma:interpretation>
              <emma:one-of disjunction-type="recognition" id="oneOf9">
                <emma:interpretation id="interp45" emma:lang="en-US" emma:confidence="0.5">
                  <emma:literal>ton,</emma:literal>
                </emma:interpretation>
                <emma:interpretation id="interp46" emma:lang="en-US" emma:confidence="0">
                  <emma:literal>toy,</emma:literal>
                </emma:interpretation>
                <emma:interpretation id="interp47" emma:lang="en-US" emma:confidence="0">
                  <emma:literal>Eloy,</emma:literal>
                </emma:interpretation>
                <emma:interpretation id="interp48" emma:lang="en-US" emma:confidence="0">
                  <emma:literal>-'toy,</emma:literal>
                </emma:interpretation>
                <emma:interpretation id="interp49" emma:lang="en-US" emma:confidence="0">
                  <emma:literal>tor,</emma:literal>
                </emma:interpretation>
              </emma:one-of>
            </emma:emma>
          </inkml:annotationXML>
          <inkml:trace contextRef="#ctx0" brushRef="#br0" timeOffset="16052.2182">3247 183 5244 0,'0'0'317'0,"0"0"-136"15,0 0-73-15,12-10-38 0,-7 7 3 0,1-3-4 16,7 1 4-16,1-3-20 0,0 4-12 0,-1-2-53 0,0 1-67 16,0 1-90-16,-2 0-86 0,-1 2-100 15,-3 0-385-15,-7 2-890 0,11-1 239 0</inkml:trace>
          <inkml:trace contextRef="#ctx0" brushRef="#br0" timeOffset="15902.3945">3299 55 577 0,'0'0'697'0,"0"0"-101"0,5 2-51 15,-5-2-38-15,10 0-45 0,-10 0-50 0,13-2-48 16,3 2-43-16,-2-4-35 0,2 2-35 0,-3 2-43 15,2-4-44-15,-2 2-82 0,-4 2-100 0,-1 0-109 16,-8 0-115-16,8 2-100 0,-8-2-311 0,0 0-786 16,0 0 214-16</inkml:trace>
          <inkml:trace contextRef="#ctx0" brushRef="#br0" timeOffset="16646.8304">3621 148 379 0,'0'0'422'0,"0"0"-25"0,0 0-29 0,0 0-22 15,0 0-19-15,0 0-17 0,0 0-24 0,0 0-19 16,5-14-19-16,1 2-22 0,-1 1-21 0,4-9-20 0,-1-2-21 16,1-2-25-16,1-2-20 0,-2-3-16 0,5-14-23 15,-3-1-25-15,-2 9-22 0,3-11-29 16,-6 10-8-16,0 7-5 0,-1 4 0 0,-1 2-1 0,-3 5-10 16,1 3-5-16,-1 7 8 0,-1 2 1 0,-2 2 1 15,3 4-3-15,0 0 7 0,0 0-8 0,-18 16 9 16,4 3 0-16,1 6 5 0,2 2 8 0,-4 18 12 15,2-3 11-15,4 3 5 0,4-10 9 0,2-4 8 16,3-2 3-16,0 2 10 0,1-3 8 0,3-2 7 16,-1-1 2-16,3-2 4 0,2-2-4 0,2-2 1 0,1-5 6 15,-3-5-7-15,2-3-6 0,2 2-2 0,2-4-7 16,0-1-9-16,0-3-20 0,0 0-11 16,1-1-19-16,0-5-22 0,6-8-24 0,-3 5-18 0,-5-2-10 15,-3 1-9-15,0 0-3 0,-2-1-1 0,0 0-7 16,-3 4-4-16,0 0 7 0,-2 2 4 0,0 0 5 15,0 1 8-15,-1 1 8 0,-2 3 10 0,0 0 2 16,5-5-1-16,-5 5 10 0,0 0 15 0,0 0 21 0,8 9 18 16,-5-6 11-16,2 2 15 0,2 0 13 0,-2 0 11 15,6 3 10-15,-1-1 6 0,0-3 10 16,2 2 5-16,-1 0 7 0,-2-4 3 0,1 2-4 0,-2-3-6 16,-1 0-6-16,-7-1-11 0,13 0-10 0,-13 0-4 15,10-2-12-15,-5-3-22 0,-2 0-32 0,-3-1-33 16,0 0-32-16,-3-5-42 0,-2 1-37 0,-5-2-34 15,-7-4-34-15,-1 2-35 0,-1 0-28 0,3 5-32 16,-5-2-261-16,3-1-685 0,5 6 186 0</inkml:trace>
          <inkml:trace contextRef="#ctx0" brushRef="#br0" timeOffset="17259.554">4246 39 713 0,'0'0'443'0,"-3"-4"-48"0,3 4-39 16,-2-4-38-16,2 4-42 0,0 0-34 0,0 0-33 15,0 0-19-15,-3-5-18 0,3 5-27 0,0 0-2 16,0 0-24-16,0 0-10 0,0 0-10 0,0 0-4 16,0 0-1-16,-6 13 8 0,6-7-9 0,0-6 2 15,3 10-1-15,-2-5-4 0,1 1-7 0,3-2-4 16,0 1-5-16,0-1-8 0,0 2-7 0,1-3-2 0,1 1-10 16,-1-1-5-16,4 3-4 0,0-2-4 15,-2-1-2-15,-1 0-4 0,0-2-3 0,-3 1-1 0,-4-2-8 16,9 4-10-16,-6-2-13 0,-3-2-14 0,4 3-19 15,-4-3-17-15,5 3-19 0,-5-3-7 0,0 0-8 16,8 3 8-16,-8-3 7 0,0 0 16 0,5 1 8 16,-5-1 2-16,0 0 12 0,0 0 13 0,0 0 27 0,0 0 21 15,0 0 23-15,17-4 20 0,-14 1 18 0,2 0 18 16,0-1 15-16,-2 0 11 0,2-3 14 0,-2 3 12 16,2 0-4-16,-2-2 0 0,2 0-7 0,-1 2-13 15,-1-2-16-15,-1 1-12 0,-1-1-16 0,2 2-24 16,-3-1-30-16,0 5-43 0,2-10-54 0,-4 6-73 15,2 4-69-15,-1-9-73 0,1 9-68 0,-5-12-81 16,3 9-246-16,2 3-810 0,-5-7 217 0</inkml:trace>
          <inkml:trace contextRef="#ctx0" brushRef="#br0" timeOffset="17354.8894">4590 157 298 0,'-3'8'500'15,"-4"3"-93"-15,2 2-39 0,1 0-25 16,-4 9-23-16,-3-3-24 0,-1 2-32 0,1 4-25 0,-2 0-29 16,1-2-25-16,2 2-19 0,0 0-26 0,2-2-30 0,-2-2-38 15,4 0-55-15,0-6-51 0,1-3-52 16,0-3-57-16,2-1-67 0,0-1-56 0,-2-5-168 16,5-2-520-16,0 0 143 0</inkml:trace>
        </inkml:traceGroup>
        <inkml:traceGroup>
          <inkml:annotationXML>
            <emma:emma xmlns:emma="http://www.w3.org/2003/04/emma" version="1.0">
              <emma:interpretation id="{1B12BA76-DAE7-47E5-AD0F-529EDEA98168}" emma:medium="tactile" emma:mode="ink">
                <msink:context xmlns:msink="http://schemas.microsoft.com/ink/2010/main" type="inkWord" rotatedBoundingBox="14440,6175 15702,6142 15731,7276 14469,7309"/>
              </emma:interpretation>
              <emma:one-of disjunction-type="recognition" id="oneOf10">
                <emma:interpretation id="interp50" emma:lang="en-US" emma:confidence="0.5">
                  <emma:literal>GA)</emma:literal>
                </emma:interpretation>
                <emma:interpretation id="interp51" emma:lang="en-US" emma:confidence="0">
                  <emma:literal>GBA)</emma:literal>
                </emma:interpretation>
                <emma:interpretation id="interp52" emma:lang="en-US" emma:confidence="0">
                  <emma:literal>9=9)</emma:literal>
                </emma:interpretation>
                <emma:interpretation id="interp53" emma:lang="en-US" emma:confidence="0">
                  <emma:literal>GET/</emma:literal>
                </emma:interpretation>
                <emma:interpretation id="interp54" emma:lang="en-US" emma:confidence="0">
                  <emma:literal>9=9/</emma:literal>
                </emma:interpretation>
              </emma:one-of>
            </emma:emma>
          </inkml:annotationXML>
          <inkml:trace contextRef="#ctx0" brushRef="#br0" timeOffset="17799.225">5018-185 335 0,'0'0'483'15,"-10"-4"-67"-15,10 4-52 0,-11-2-40 0,11 2-34 16,0 0-29-16,-25 9-30 0,13 0-13 0,-4 5-12 16,1 5-9-16,1 1-6 0,1 1-13 0,0 3-9 15,3 0-6-15,-1-3-2 0,6 2-6 0,0 3 1 16,0-4-7-16,7 0-6 0,-1-6-9 0,2 0-6 16,4-3-6-16,-2-1-10 0,3 0-10 0,0-2-7 0,2-1-11 15,2 0-6-15,0-1-1 0,1-3-7 0,0-2-14 16,2 0-7-16,-2-3-18 0,0-2-22 0,0-1-29 15,-3-1-34-15,-3-2-32 0,-1 1-37 0,-2-1-17 16,-1-2-19-16,-1-2-14 0,-2-1 0 0,-1 3 3 16,0-3 14-16,-2 3 11 0,-1 0 12 0,0 1 17 15,0 1 14-15,1 2 30 0,0-2 19 0,1 3 22 16,2 3 23-16,-5-8 25 0,5 8 33 0,-3-4 26 0,3 4 20 16,0 0 26-16,0 0 18 0,5-6 10 0,-5 6 6 15,0 0 1-15,10-2-3 0,-10 2 2 0,0 0-4 16,18 6-7-16,-6 2-6 0,-2-1-8 0,0 2-14 15,0 1-11-15,-1 1-9 0,1 0-10 0,-2 0-10 16,2 1-15-16,-3-2-37 0,-1 1-50 0,-2-1-72 16,-1 1-88-16,-1-2-77 0,-1 0-92 0,-1-5-408 15,4 2-915-15,-4-6 245 0</inkml:trace>
          <inkml:trace contextRef="#ctx0" brushRef="#br0" timeOffset="17986.8204">5402-51 550 0,'0'0'490'0,"0"0"-39"15,0 0-7-15,0 0-6 0,0 0-25 0,21-4-38 16,-7 4-44-16,-1 0-35 0,1 0-37 0,0 0-30 0,-3 0-31 16,0 2-51-16,-11-2-67 0,11 0-94 0,-6 2-90 15,-5-2-96-15,3 2-101 0,-3-2-259 16,0 0-671-16,-9 10 183 0</inkml:trace>
          <inkml:trace contextRef="#ctx0" brushRef="#br0" timeOffset="18121.7353">5324 88 531 0,'0'0'474'0,"18"-5"-61"0,-18 5-33 16,18-8-29-16,-5 3-32 0,1 1-37 0,9-2-34 15,-5 1-40-15,-1 3-68 0,-1 0-78 0,-3 0-94 16,0 0-105-16,-5-2-303 0,0 4-528 0,-8 0 146 0</inkml:trace>
          <inkml:trace contextRef="#ctx0" brushRef="#br0" timeOffset="18700.9251">5914-239 778 0,'0'0'591'0,"-3"-5"-102"0,3 5-73 16,0 0-53-16,0 0-42 0,0 0-37 0,-15 11-28 16,9 0-34-16,-4 11-25 0,0-1-22 0,-3 3-16 15,5 0-17-15,-2 1-18 0,4 1-10 0,-2 1-13 16,1-2-13-16,1 0-5 0,2-3-11 0,-1-3-8 16,1-6-3-16,4-1-8 0,-2-3-2 0,0-2-4 15,-1-1-1-15,1 0 6 0,1-2 4 0,1-4 8 0,0 8 3 16,0-8-2-16,0 5-6 0,0-5-6 0,0 0-15 15,0 0-19-15,0 0-31 0,0 0-38 0,0 0-37 16,16-21-52-16,-13 6-33 0,6-8-17 0,-5-4-11 16,0-2-2-16,-1 2-1 0,-1-2 4 0,1 1 13 15,-3-1 18-15,2 5 22 0,-2 0 31 0,-2 1 28 16,0 1 24-16,1 0 28 0,2 7 29 0,-2 3 20 16,2 2 27-16,1 1 21 0,-2 1 12 0,2 2 12 15,-1 0 12-15,2 0 10 0,2 0 4 0,1-3 8 0,2 2 2 16,1-1 4-16,-1 3 0 0,-2 0-4 0,3 2-9 15,-4-1-12-15,1 2-10 0,1 1-14 0,-7 1-9 16,13 0-4-16,-13 0-9 0,8 7-17 0,-6 1-20 16,-2 3-40-16,-2 4-35 0,-3-2-54 0,-3 14-45 15,-2-4-34-15,-1 1-34 0,-4-2-27 0,0 2-29 16,0-4-21-16,1 0 0 0,4-6-170 0,2-5-563 16,2 0 1758-16,1-1-905 0,1-2 54 0,1-2 51 15,3-1 45-15,0-3 53 0,0 0 44 0,5 6 43 0,-5-6 27 16,8 2 38-16,-8-2 21 0,12 1 26 15,-12-1 14-15,11 0 7 0,-5 1-1 0,2 1-15 0,-1 0-15 16,6 2-4-16,-5-2-24 0,0 4-14 0,-1-2-13 16,-2-1-12-16,0 3-9 0,0-1-16 0,-2 7-21 15,-1 0-31-15,-4-4-55 0,-5 5-71 0,1-2-86 16,-4-1-88-16,2 2-95 0,-5-1-342 0,1-5-805 16,2 0 219-16</inkml:trace>
          <inkml:trace contextRef="#ctx0" brushRef="#br0" timeOffset="18906.6161">6060-596 5146 0,'4'0'275'0,"-4"0"-131"16,6 6-38-16,-1-1 37 0,0 7 39 0,3 11 28 16,0 1-16-16,-4 6-28 0,-1 23-24 0,-5 5-7 15,-4 1-13-15,-11 49-13 0,-6-10-13 0,3-33-9 0,0-9-9 16,-8 40-11-16,4-34-20 0,8-14-34 15,-2 2-45-15,-3-3-62 0,-6-2-56 0,3-2-57 0,-3-4-62 16,0-9-74-16,4-8-81 0,-16 12-399 0,12-16-989 16,2-5 265-16</inkml:trace>
        </inkml:traceGroup>
      </inkml:traceGroup>
    </inkml:traceGroup>
    <inkml:traceGroup>
      <inkml:annotationXML>
        <emma:emma xmlns:emma="http://www.w3.org/2003/04/emma" version="1.0">
          <emma:interpretation id="{0B3DC0CC-B79B-48B4-AF30-8B2EA45982AE}" emma:medium="tactile" emma:mode="ink">
            <msink:context xmlns:msink="http://schemas.microsoft.com/ink/2010/main" type="paragraph" rotatedBoundingBox="10995,7078 12081,7078 12081,7534 10995,75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599B7CE-DF2B-45A8-BEB0-DC21A4B905CE}" emma:medium="tactile" emma:mode="ink">
              <msink:context xmlns:msink="http://schemas.microsoft.com/ink/2010/main" type="inkBullet" rotatedBoundingBox="10995,7419 11154,7419 11154,7466 10995,7466"/>
            </emma:interpretation>
            <emma:one-of disjunction-type="recognition" id="oneOf11">
              <emma:interpretation id="interp55" emma:lang="en-US" emma:confidence="0">
                <emma:literal>-</emma:literal>
              </emma:interpretation>
            </emma:one-of>
          </emma:emma>
        </inkml:annotationXML>
        <inkml:trace contextRef="#ctx0" brushRef="#br0" timeOffset="-70439.7821">1392 726 342 0,'0'0'578'0,"0"0"-71"0,4-4-30 15,-4 4-16-15,0 0-26 0,0 0-25 0,4-6-24 16,-4 6-28-16,9-4-28 0,-1 1-36 0,-2-1-29 15,9 2-32-15,-1-2-22 0,1-1-24 0,1 4-19 16,-1-3-20-16,-3 2-37 0,-1 0-55 0,-1-1-57 0,-3 2-71 16,-7 1-78-16,13-2-89 0,-13 2-81 15,0 0-91-15,0 0-245 0,0 0-788 0,0 0 212 16</inkml:trace>
      </inkml:traceGroup>
      <inkml:traceGroup>
        <inkml:annotationXML>
          <emma:emma xmlns:emma="http://www.w3.org/2003/04/emma" version="1.0">
            <emma:interpretation id="{A05FC5ED-D68D-493E-ACEC-780A00F9982B}" emma:medium="tactile" emma:mode="ink">
              <msink:context xmlns:msink="http://schemas.microsoft.com/ink/2010/main" type="line" rotatedBoundingBox="12014,7078 12081,7078 12081,7534 12014,7534"/>
            </emma:interpretation>
          </emma:emma>
        </inkml:annotationXML>
        <inkml:traceGroup>
          <inkml:annotationXML>
            <emma:emma xmlns:emma="http://www.w3.org/2003/04/emma" version="1.0">
              <emma:interpretation id="{E11820FD-A76E-4406-A52B-1C4F11EC934B}" emma:medium="tactile" emma:mode="ink">
                <msink:context xmlns:msink="http://schemas.microsoft.com/ink/2010/main" type="inkWord" rotatedBoundingBox="12014,7078 12081,7078 12081,7534 12014,7534"/>
              </emma:interpretation>
              <emma:one-of disjunction-type="recognition" id="oneOf12">
                <emma:interpretation id="interp56" emma:lang="en-US" emma:confidence="0.5">
                  <emma:literal>,</emma:literal>
                </emma:interpretation>
                <emma:interpretation id="interp57" emma:lang="en-US" emma:confidence="0">
                  <emma:literal>l</emma:literal>
                </emma:interpretation>
                <emma:interpretation id="interp58" emma:lang="en-US" emma:confidence="0">
                  <emma:literal>.</emma:literal>
                </emma:interpretation>
                <emma:interpretation id="interp59" emma:lang="en-US" emma:confidence="0">
                  <emma:literal>|</emma:literal>
                </emma:interpretation>
                <emma:interpretation id="interp60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-69882.5661">2411 344 4431 0,'0'0'577'0,"0"0"-265"0,0 0-151 0,2-6-64 16,-2 6-28-16,0 0 9 0,0 0 18 0,0 0 11 15,0 21 8-15,0 1 3 0,1 2-10 0,1 4-3 16,1 2-10-16,0 1-8 0,4 15-11 0,-2-13-6 15,1-4-7-15,-1-2-7 0,2 1-4 0,-2-3-6 16,1 0-28-16,-1-3-45 0,-3-3-59 0,-2-7-72 16,3 0-87-16,-1-3-104 0,0-4-114 0,-1 3-313 15,-1-8-932-15,0 0 250 0</inkml:trace>
        </inkml:traceGroup>
      </inkml:traceGroup>
    </inkml:traceGroup>
    <inkml:traceGroup>
      <inkml:annotationXML>
        <emma:emma xmlns:emma="http://www.w3.org/2003/04/emma" version="1.0">
          <emma:interpretation id="{710F4601-5FF8-4246-B712-A5C3FA8DA009}" emma:medium="tactile" emma:mode="ink">
            <msink:context xmlns:msink="http://schemas.microsoft.com/ink/2010/main" type="paragraph" rotatedBoundingBox="10972,7442 15810,7442 15810,8673 10972,867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81AB042-334D-44FE-8BCF-0D931294EFAB}" emma:medium="tactile" emma:mode="ink">
              <msink:context xmlns:msink="http://schemas.microsoft.com/ink/2010/main" type="inkBullet" rotatedBoundingBox="10972,7548 11313,7548 11313,7647 10972,7647"/>
            </emma:interpretation>
            <emma:one-of disjunction-type="recognition" id="oneOf13">
              <emma:interpretation id="interp61" emma:lang="en-US" emma:confidence="0">
                <emma:literal>-</emma:literal>
              </emma:interpretation>
            </emma:one-of>
          </emma:emma>
        </inkml:annotationXML>
        <inkml:trace contextRef="#ctx0" brushRef="#br0" timeOffset="-70286.7394">1371 904 5459 0,'-2'3'276'0,"2"-3"-167"16,0 0-46-16,0 0-28 0,0 0-5 0,13-2 15 16,-13 2 7-16,23-7-9 0,0-2-5 0,4 0-5 15,1-1-5-15,5 3-7 0,-2-2-37 0,-2 2-40 16,-3 1-52-16,2 2-71 0,-5-2-71 0,-8-1-73 0,0 1-92 16,-5 4-258-16,0-1-809 0,-3-2 218 0</inkml:trace>
      </inkml:traceGroup>
      <inkml:traceGroup>
        <inkml:annotationXML>
          <emma:emma xmlns:emma="http://www.w3.org/2003/04/emma" version="1.0">
            <emma:interpretation id="{0A610100-B4FC-4556-AD62-DE3A1668D2F4}" emma:medium="tactile" emma:mode="ink">
              <msink:context xmlns:msink="http://schemas.microsoft.com/ink/2010/main" type="line" rotatedBoundingBox="12017,7442 15810,7442 15810,8673 12017,8673"/>
            </emma:interpretation>
          </emma:emma>
        </inkml:annotationXML>
        <inkml:traceGroup>
          <inkml:annotationXML>
            <emma:emma xmlns:emma="http://www.w3.org/2003/04/emma" version="1.0">
              <emma:interpretation id="{0A547DB5-7DEB-4E8C-AFC1-3D972A1A6181}" emma:medium="tactile" emma:mode="ink">
                <msink:context xmlns:msink="http://schemas.microsoft.com/ink/2010/main" type="inkWord" rotatedBoundingBox="12005,8007 12030,7637 12207,7649 12182,8019"/>
              </emma:interpretation>
              <emma:one-of disjunction-type="recognition" id="oneOf14">
                <emma:interpretation id="interp62" emma:lang="en-US" emma:confidence="0.5">
                  <emma:literal>+</emma:literal>
                </emma:interpretation>
                <emma:interpretation id="interp63" emma:lang="en-US" emma:confidence="0">
                  <emma:literal>t</emma:literal>
                </emma:interpretation>
                <emma:interpretation id="interp64" emma:lang="en-US" emma:confidence="0">
                  <emma:literal>Y</emma:literal>
                </emma:interpretation>
                <emma:interpretation id="interp65" emma:lang="en-US" emma:confidence="0">
                  <emma:literal>,</emma:literal>
                </emma:interpretation>
                <emma:interpretation id="interp66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19605.3511">2414 1098 807 0,'0'0'590'0,"0"0"-51"0,0 0-22 0,0 0-38 0,23-6-39 15,-10 3-42-15,0 2-49 0,10-3-44 0,-7 2-31 16,2 0-33-16,-5 0-22 0,0 0-38 0,0 2-53 16,-3-1-76-16,-10 1-80 0,15-2-97 0,-15 2-90 15,10-2-103-15,-10 2-348 0,0 0-799 0,0 0 215 16</inkml:trace>
          <inkml:trace contextRef="#ctx0" brushRef="#br0" timeOffset="19806.5031">2525 909 303 0,'-3'-5'773'0,"3"5"-174"0,0 0-97 0,0 0-67 0,0 0-25 16,-4 11-39-16,3 2-19 0,1 9-54 0,0 2-31 15,0 5-34-15,-2-2-25 0,2 3-18 0,0 0-26 16,-1 0-30-16,-1-2-49 0,0 0-55 0,-1-3-67 0,1-1-63 16,2-7-62-16,0-6-61 0,0 0-58 0,-1-5-88 15,1-6-205-15,0 4-688 0,0-4 187 0</inkml:trace>
        </inkml:traceGroup>
        <inkml:traceGroup>
          <inkml:annotationXML>
            <emma:emma xmlns:emma="http://www.w3.org/2003/04/emma" version="1.0">
              <emma:interpretation id="{B683B8D9-2B0D-478A-9241-ABB6C9F1F232}" emma:medium="tactile" emma:mode="ink">
                <msink:context xmlns:msink="http://schemas.microsoft.com/ink/2010/main" type="inkWord" rotatedBoundingBox="12398,8326 12582,7359 13148,7467 12965,8434"/>
              </emma:interpretation>
              <emma:one-of disjunction-type="recognition" id="oneOf15">
                <emma:interpretation id="interp67" emma:lang="en-US" emma:confidence="0.5">
                  <emma:literal>PE</emma:literal>
                </emma:interpretation>
                <emma:interpretation id="interp68" emma:lang="en-US" emma:confidence="0">
                  <emma:literal>PEI</emma:literal>
                </emma:interpretation>
                <emma:interpretation id="interp69" emma:lang="en-US" emma:confidence="0">
                  <emma:literal>PEE</emma:literal>
                </emma:interpretation>
                <emma:interpretation id="interp70" emma:lang="en-US" emma:confidence="0">
                  <emma:literal>PEF</emma:literal>
                </emma:interpretation>
                <emma:interpretation id="interp71" emma:lang="en-US" emma:confidence="0">
                  <emma:literal>PEEI</emma:literal>
                </emma:interpretation>
              </emma:one-of>
            </emma:emma>
          </inkml:annotationXML>
          <inkml:trace contextRef="#ctx0" brushRef="#br0" timeOffset="20227.8389">2946 892 322 0,'-6'5'544'0,"1"2"-79"0,0 2-24 0,0 1-23 16,1 2-23-16,-2 10-23 0,3 3-25 0,-1 0-24 15,3 0-21-15,-1 3-18 0,2 1-17 0,2-1-12 16,-1 0-25-16,1 4-17 0,0-6-18 0,-1 1-22 15,1 1-24-15,3-1-11 0,0-4-10 0,-4 1-17 16,3-1-7-16,-3-7-12 0,3-4-16 0,-1 0-6 16,-1-4-33-16,1 0-25 0,-2-1-25 0,1-3-20 0,0 1-17 15,-1-1-11-15,-1-4-24 0,0 0-34 0,0 0-37 16,0 0-26-16,0 0-10 0,4-22-9 0,-2-3 0 16,-2-4-3-16,-2-18 4 0,4-5 13 0,0 1 16 15,3-3 15-15,-2 1 19 0,-1 0 21 0,1 6 31 16,-1 0 35-16,1 17 21 0,-3 9 25 0,1-1 24 15,3 4 13-15,-3 5 27 0,3 2 16 0,-1 1 14 16,-1 1 16-16,4 1 15 0,-1-1 5 0,0 2 7 16,0 2-6-16,0-1-9 0,-5 6-11 0,8-4-10 15,-8 4-14-15,7-3-8 0,-7 3-2 0,0 0-8 0,8 12-5 16,-7 0-8-16,-1 1-20 0,-4 10-31 0,-6 2-52 16,0 3-67-16,0-1-62 0,-5-1-67 0,-1 0-75 15,-1 1-306-15,7-6-755 0,3-4 204 0</inkml:trace>
          <inkml:trace contextRef="#ctx0" brushRef="#br0" timeOffset="20521.7189">3414 702 269 0,'-12'5'482'0,"3"3"-51"16,-1-1-27-16,-2 4-24 0,-7 6-24 0,-3 5-15 15,-7 18-18-15,-2 0-12 0,0 6-16 0,0 6-9 16,4 1-8-16,-16 39-12 0,19-33-14 0,5-12-18 0,6 1-23 16,2-2-13-16,5 1-15 0,1 1-16 0,4-11-13 15,2-7-21-15,4 2-14 0,-1-3-18 0,4-3-14 16,1 0-24-16,0-3-36 0,3-3-50 0,-1-5-56 15,1-4-80-15,1-1-81 0,0-4-96 0,2-6-111 16,9-2-253-16,2-6-838 0,-3-4 226 0</inkml:trace>
          <inkml:trace contextRef="#ctx0" brushRef="#br0" timeOffset="20737.3826">3380 1013 553 0,'0'0'528'0,"-15"2"-85"0,11 0-28 0,0 2-16 16,2 2-17-16,-1-1-29 0,-1 2-29 0,1 5-24 15,1 1-30-15,1 1-27 0,-1 2-16 0,2-3-21 16,2 1-25-16,-1 1-18 0,-1-2-17 0,2 1-14 0,0-3-31 16,-1-1-35-16,-1-1-53 0,2-1-72 0,0-1-80 15,-1-1-81-15,-1-6-103 0,0 0-325 0,-3 7-776 16,3-7 208-16</inkml:trace>
          <inkml:trace contextRef="#ctx0" brushRef="#br0" timeOffset="20916.6548">3203 1051 4507 0,'-5'-6'510'0,"2"1"-199"0,3 5-132 0,-2-8-60 15,4 3 1-15,3-1 26 0,6-2 7 0,2 0-8 16,10-2-26-16,4 0-13 0,1 3-12 0,2 0-6 15,-1 1-12-15,1 4-9 0,-3-3-20 0,-2 5-49 0,-7 0-71 16,-3-1-83-16,-2 2-82 0,-7 4-77 0,-2-1-74 16,-4 3-388-16,-5 5-933 0,-5-1 252 15</inkml:trace>
          <inkml:trace contextRef="#ctx0" brushRef="#br0" timeOffset="21118.8047">3145 1388 4538 0,'5'-2'499'0,"0"-4"-195"16,1 1-134-16,6-5-56 0,10 0-16 16,1-3 3-16,1 1 11 0,6 2-17 0,-1 1-28 0,-1 0 3 15,0 2-43-15,-4 0-54 0,-6 1-69 0,-2 4-99 16,-6-1-99-16,-1 0-109 0,-2 3-312 0,-7 0-860 16,0 0 234-16</inkml:trace>
        </inkml:traceGroup>
        <inkml:traceGroup>
          <inkml:annotationXML>
            <emma:emma xmlns:emma="http://www.w3.org/2003/04/emma" version="1.0">
              <emma:interpretation id="{D307DAC5-D2FE-4241-A9AB-E00530E24743}" emma:medium="tactile" emma:mode="ink">
                <msink:context xmlns:msink="http://schemas.microsoft.com/ink/2010/main" type="inkWord" rotatedBoundingBox="13293,7437 14462,7610 14358,8312 13189,8139"/>
              </emma:interpretation>
              <emma:one-of disjunction-type="recognition" id="oneOf16">
                <emma:interpretation id="interp72" emma:lang="en-US" emma:confidence="0.5">
                  <emma:literal>toy,</emma:literal>
                </emma:interpretation>
                <emma:interpretation id="interp73" emma:lang="en-US" emma:confidence="0">
                  <emma:literal>ton,</emma:literal>
                </emma:interpretation>
                <emma:interpretation id="interp74" emma:lang="en-US" emma:confidence="0">
                  <emma:literal>too,</emma:literal>
                </emma:interpretation>
                <emma:interpretation id="interp75" emma:lang="en-US" emma:confidence="0">
                  <emma:literal>thou,</emma:literal>
                </emma:interpretation>
                <emma:interpretation id="interp76" emma:lang="en-US" emma:confidence="0">
                  <emma:literal>tow,</emma:literal>
                </emma:interpretation>
              </emma:one-of>
            </emma:emma>
          </inkml:annotationXML>
          <inkml:trace contextRef="#ctx0" brushRef="#br0" timeOffset="21268.5341">3696 1205 6254 0,'4'-9'156'0,"1"3"-95"0,4 0-28 0,-4 1-17 15,-2 0-3-15,2 3 17 0,-2-1-6 0,2 0-9 0,0 0-10 16,-5 3-49-16,6-3-62 0,-6 3-75 15,0 0-57-15,0 0-63 0,0 0-60 0,0 0-382 0,0 0-892 16,0 0 240-16</inkml:trace>
          <inkml:trace contextRef="#ctx0" brushRef="#br0" timeOffset="21691.0137">3611 1234 815 0,'0'0'547'15,"0"0"-42"-15,11-8-34 0,-4 5-47 0,5 0-44 0,0 0-52 16,1-1-35-16,0-1-37 0,0 4-23 16,0-4-37-16,-4 4-46 0,0-3-68 0,-4 3-88 15,4 1-92-15,-9 0-97 0,8-3-100 0,-8 3-266 0,0 0-672 16,0 0 184-16</inkml:trace>
          <inkml:trace contextRef="#ctx0" brushRef="#br0" timeOffset="21930.6459">3614 1363 4351 0,'0'0'417'0,"0"0"-169"0,12-14-92 15,-9 10-41-15,4-3-1 0,3 1 8 16,10-6-15-16,-2 1-15 0,-3 4-18 0,9 0-9 16,-6 1-38-16,-3 2-56 0,-4-1-67 0,-1 2-74 0,-2 0-96 15,0 2-108-15,-8 1-309 0,0 0-821 0,12-2 222 16</inkml:trace>
          <inkml:trace contextRef="#ctx0" brushRef="#br0" timeOffset="22433.4528">3970 1347 384 0,'0'0'272'0,"0"0"-18"0,0 0-19 15,0 0-20-15,-7-5-7 0,7 5-10 0,0-10-5 0,3-2-12 16,-1-2-7-16,1-10-12 0,2 0-7 16,-3-4-16-16,1-3-11 0,2-13-12 0,0-3-7 0,-1-3-15 15,4 3-7-15,-1-4-17 0,-2 0-4 0,3 5-9 16,-5 11-3-16,-3 13 0 0,4 4-3 15,-3 5 5-15,3 1-11 0,-4 3 4 0,0 3-17 0,0 6-9 16,0 0 6-16,0 0-8 0,0 0 4 0,-17 19-2 16,9 4-3-16,0 6-2 0,-3 17 3 0,3 1 9 15,5-2 9-15,-2 2 4 0,1-1 8 0,4-12 4 16,2-2 1-16,0-5-3 0,3 3 5 0,-1-2 1 0,3-2 2 16,-1-3-3-16,2 0 10 0,0-7-3 0,0-4-2 15,1-2-5-15,-1-1-2 0,3-2-7 16,-1-2-5-16,3-1-13 0,-3-2-11 0,3-2-20 0,0-5-19 15,0 0-15-15,0-2-21 0,-2-2-23 0,7-6-10 16,-6 3-6-16,-1 0-2 0,-1 1 8 0,0 2 1 16,-5 2 7-16,0 1 4 0,-2 0 5 0,1 2 5 15,-2 1 6-15,-2 3 2 0,5-2 12 0,-5 2 0 16,0 0 7-16,0 0-1 0,13 5 13 0,-13-5 22 16,10 9 5-16,-2-1 14 0,2 1 13 0,0 0 8 15,1 0 7-15,2-1 17 0,-1 0 17 0,-1-2 7 0,2 1 11 16,-3-4 4-16,-2 2 5 0,-2-1 1 15,1-1 1-15,-2-1 4 0,-5-2-8 0,8 2-12 0,-8-2-20 16,0 0-24-16,0 0-25 0,0 0-38 0,0 0-43 16,-10-20-44-16,2 10-49 0,-4-2-46 0,-2-4-47 15,0-1-55-15,-3-1-241 0,7 4-653 0,1 2 180 16</inkml:trace>
          <inkml:trace contextRef="#ctx0" brushRef="#br0" timeOffset="22929.8443">4524 1176 321 0,'0'0'362'0,"-7"-4"-63"0,7 4-49 15,0 0-26-15,0 0-19 0,-5-2-5 16,5 2-9-16,0 0-4 0,0 0-13 0,0 0-7 0,0 0 1 16,-8 9-9-16,6-4 0 0,2-5 2 0,0 12-4 15,0-6-5-15,2 0-5 0,-2 1-6 0,0-7-7 16,5 14-8-16,-3-9-10 0,1 1-11 0,2 0-6 16,5 3-17-16,-4-3-5 0,-1 0-9 0,2-2-6 0,-2-1-4 15,0 2-8-15,-5-5-12 0,9 1-9 0,-9-1-12 16,9 2-14-16,-9-2-19 0,0 0-13 15,0 0-15-15,17-3-3 0,-17 3-7 0,0 0 1 0,10-2-2 16,-10 2 4-16,0 0-1 0,10-1 2 0,-10 1 11 16,0 0 0-16,0 0 5 0,0 0 1 0,0 0 8 15,13 1-3-15,-13-1 8 0,0 0 8 0,10 2 11 16,-10-2 14-16,13 3 15 0,-7 0-2 0,-6-3 26 0,13 1-3 16,-8 2 10-16,-5-3 3 0,12 1 11 15,-12-1 4-15,12 0 7 0,-12 0 10 0,0 0 1 16,12-1-3-16,-12 1-3 0,9-3-9 0,-9 3-9 0,7-6-9 15,-5 2-10-15,-1-2-11 0,-1-2-15 16,-1-4-15-16,-3 1-20 0,-2-9-30 0,-2 0-37 0,1 5-37 16,0 3-40-16,1 0-33 0,-1 0-45 0,0 1-51 15,2 0-316-15,2 4-718 0,-2-1 195 0</inkml:trace>
          <inkml:trace contextRef="#ctx0" brushRef="#br0" timeOffset="23111.7443">4798 1289 690 0,'-3'8'467'0,"1"4"-43"0,-3 1-19 16,3-1-33-16,-3 3-30 0,1 7-36 0,-3 0-38 15,4 0-31-15,-4 0-25 0,2 0-19 0,0 0-26 16,2-2-28-16,0-7-37 0,-1-1-57 0,4 2-54 16,-3-5-53-16,3-1-57 0,-1-2-58 0,1-6-60 15,0 7-278-15,0-7-617 0,0 0 170 0</inkml:trace>
        </inkml:traceGroup>
        <inkml:traceGroup>
          <inkml:annotationXML>
            <emma:emma xmlns:emma="http://www.w3.org/2003/04/emma" version="1.0">
              <emma:interpretation id="{F7A62FB1-8748-4302-9831-AD0EE92A4D90}" emma:medium="tactile" emma:mode="ink">
                <msink:context xmlns:msink="http://schemas.microsoft.com/ink/2010/main" type="inkWord" rotatedBoundingBox="14686,7456 15821,7496 15780,8687 14645,8648"/>
              </emma:interpretation>
              <emma:one-of disjunction-type="recognition" id="oneOf17">
                <emma:interpretation id="interp77" emma:lang="en-US" emma:confidence="0.5">
                  <emma:literal>Get)</emma:literal>
                </emma:interpretation>
                <emma:interpretation id="interp78" emma:lang="en-US" emma:confidence="0">
                  <emma:literal>Greg</emma:literal>
                </emma:interpretation>
                <emma:interpretation id="interp79" emma:lang="en-US" emma:confidence="0">
                  <emma:literal>Gag</emma:literal>
                </emma:interpretation>
                <emma:interpretation id="interp80" emma:lang="en-US" emma:confidence="0">
                  <emma:literal>Gel)</emma:literal>
                </emma:interpretation>
                <emma:interpretation id="interp81" emma:lang="en-US" emma:confidence="0">
                  <emma:literal>Gig)</emma:literal>
                </emma:interpretation>
              </emma:one-of>
            </emma:emma>
          </inkml:annotationXML>
          <inkml:trace contextRef="#ctx0" brushRef="#br0" timeOffset="23563.1741">5281 852 460 0,'-6'-2'413'0,"-1"-1"-58"0,7 3-35 0,-12-3-35 15,12 3-28-15,-13 4-32 0,6 2-11 0,-3 3-13 16,-4 7-9-16,-4 5-13 0,3 2 1 0,0 2-1 0,0 4-5 16,-5 15-4-16,2-2-4 0,1-9-1 0,9-5-8 15,0 3-7-15,1 0-10 0,4 0-8 0,0-1-6 16,3-1-11-16,1-3-8 0,3 0-3 0,1-3-2 16,-1-9-3-16,3-1-6 0,0-1-11 0,2-3-5 15,0-5-3-15,-1 0-9 0,2-4-8 0,3 0-16 16,-1-2-12-16,0-2-21 0,-1-2-24 0,1-3-28 15,-1-3-34-15,1-7-31 0,1-3-20 0,-3 0-27 16,-4-1-17-16,-3-4-7 0,-1 2-5 0,-2 2 0 16,-2 3 23-16,1 4 14 0,-1 6 11 0,-1-2 15 0,1 2 13 15,1 2 16-15,-3 3 21 0,3-1 25 0,-1 1 25 16,2 5 20-16,-2-7 19 0,2 7 25 16,0 0 21-16,-1-6 24 0,1 6 27 0,0 0 18 0,8-2 12 15,-8 2-1-15,13 0 7 0,-13 0-4 0,17 5 1 16,-4 1 4-16,-1 3-8 0,-1 1-1 0,6 6-7 15,-2 2-2-15,-1 2-7 0,-2-1-17 0,-1 2-8 16,-4-5-7-16,-3-1-12 0,-1 0-12 0,4 5-1 0,-4-2-37 16,-1-2-48-16,-2-4-59 0,1-3-73 15,-1 3-69-15,2-3-75 0,-2 0-68 0,0-3-357 0,2-1-859 16,-2-5 232-16</inkml:trace>
          <inkml:trace contextRef="#ctx0" brushRef="#br0" timeOffset="23750.6498">5652 1177 642 0,'0'0'533'0,"0"-5"-47"0,0 5-30 16,0 0-27-16,8-9-41 0,-8 9-46 0,10-3-44 16,-10 3-32-16,11 0-27 0,-11 0-26 0,12-3-39 15,-12 3-46-15,8-2-70 0,-8 2-87 0,0 0-69 16,0 0-78-16,0 0-82 0,0 0-303 0,0 0-672 15,-23 17 181-15</inkml:trace>
          <inkml:trace contextRef="#ctx0" brushRef="#br0" timeOffset="23891.2493">5501 1311 813 0,'0'0'500'0,"0"0"-47"0,17-6-29 0,-17 6-32 15,18-8-37-15,-5 4-44 0,2 0-34 0,1 1-37 0,7-3-25 16,-4 2-38-16,-3 1-63 0,-2 1-77 0,0 1-92 15,-4-1-90-15,-10 2-98 0,17-3-286 0,-17 3-634 16,11-3 172-16</inkml:trace>
          <inkml:trace contextRef="#ctx0" brushRef="#br0" timeOffset="24213.1686">6103 1077 396 0,'-10'-4'384'0,"0"0"-52"0,0 1-44 0,-2 1-32 15,-1 2-32-15,-3 3-24 0,-9 3-8 0,2 1-17 16,-2 2-1-16,3 2-9 0,-1 2-5 0,4 0 19 16,4-3-14-16,2 2-3 0,1-3-5 0,2 1 14 0,3 0-1 15,0 3 1-15,4-4-9 0,1 3-6 0,1-3-16 16,2 3-10-16,3-4-11 0,4-2-11 0,-1 3-25 15,5-2-25-15,-1-1-40 0,4-1-54 0,10-1-64 16,-4-2-67-16,2-2-75 0,-4-3-97 0,-3 0-239 16,-3-5-694-16,1 1 190 0</inkml:trace>
          <inkml:trace contextRef="#ctx0" brushRef="#br0" timeOffset="24466.8713">6123 756 4682 0,'0'0'303'0,"3"-3"-166"16,-3 3-15-16,0 0 33 0,13 20 58 0,0 7 15 15,2 17-9-15,0 3-31 0,-4 6-29 0,-3 4-7 16,-2 44-14-16,-11-30-11 0,-3-12-13 0,-9 42-12 16,-3-33-8-16,-1-12-9 0,-7-6-15 0,3 5-33 0,-3-4-37 15,-4 1-59-15,3-5-63 0,-6-3-70 16,2 0-74-16,-7-7-82 0,6-2-79 0,-6-7-391 15,5-8-984-15,4-7 264 0</inkml:trace>
        </inkml:traceGroup>
      </inkml:traceGroup>
    </inkml:traceGroup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41:45.73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22B090C-71E3-4379-8895-CECDB11796E4}" emma:medium="tactile" emma:mode="ink">
          <msink:context xmlns:msink="http://schemas.microsoft.com/ink/2010/main" type="inkDrawing" rotatedBoundingBox="6986,6897 10249,5260 11077,6910 7815,8547" semanticType="callout" shapeName="Other">
            <msink:sourceLink direction="with" ref="{E2851EC8-F623-44DA-AFC1-B4A0F453115E}"/>
            <msink:sourceLink direction="with" ref="{12F1E203-FE01-4103-BBFA-64C4B1E68BCD}"/>
          </msink:context>
        </emma:interpretation>
      </emma:emma>
    </inkml:annotationXML>
    <inkml:trace contextRef="#ctx0" brushRef="#br0">-1596-142 424 0,'0'0'346'0,"-3"-8"-40"0,3 8-33 0,0 0-27 15,0-6-24-15,0 6-23 0,0 0-24 0,-2-6-11 16,2 6-13-16,0 0-2 0,0 0-6 0,0-6-10 16,0 6 4-16,0 0-14 0,0 0 3 0,0-6-6 15,0 6-8-15,0 0-10 0,0 0-7 0,-4-4-9 0,4 4-11 16,0 0-14-16,-7-3-1 0,7 3-6 0,-13-1-6 15,13 1-5-15,-13-2-7 0,6 2-3 0,7 0 2 16,-15 3-14-16,3 0 6 0,1 1-10 0,-1-1 3 16,1 4 1-16,-3-1 1 0,3 2 2 0,-4 0-2 15,2 0 6-15,0 1 0 0,-3 6-1 0,0 1-7 16,-1-1 6-16,3 3 1 0,2 1-1 0,-3-1 2 16,4 3-1-16,-1-1-1 0,3 1 1 0,0 1 1 0,0 0-1 15,3 0 0-15,-2 0-2 0,1 3 2 16,0 0 1-16,1 1-1 0,-1-2-2 0,1 3 0 15,1 0-1-15,0-1 1 0,2 2 1 0,-2 0-3 0,0-3-1 16,1 1-3-16,3 1-3 0,-1-1 1 0,-1 1-2 16,1 0 5-16,1-1-3 0,1 0 0 0,-2-1 1 15,0 1-1-15,2 1-4 0,0-2-3 0,0 0 2 16,0-1-1-16,2 0-2 0,0 2-1 0,-2-2 1 16,3 2 0-16,-3-5-2 0,2 3-2 0,1-2 2 15,-3 0 1-15,1 2-2 0,3-3-3 0,-3 1 1 0,3-3-1 16,-1 2 2-16,-1-4-4 0,3 5 2 0,-2-4-2 15,0-3 2-15,0 8-2 0,-3-5-1 0,5-3 4 16,-5-2-4-16,0 1 0 0,2 1 0 0,0-3 2 16,-2 0-3-16,1 1 6 0,-1 0-1 0,0-1-4 15,0-1-3-15,2 1-1 0,-2 0 4 0,0 0 2 16,2 1-2-16,-2 2 2 0,1-3-5 0,-1 1 2 16,2-1 0-16,-1-1 3 0,1-1-3 0,0 2-2 0,-1 0 4 15,1 0 2-15,1 1-4 0,-1-1-1 0,0-2 2 16,1 2-2-16,-1 1 0 0,-1-2 2 0,1 1 1 15,1-1-1-15,-1 1-2 0,-1-1-2 0,3 1-1 16,-1-3 3-16,0 3-5 0,1-5-1 0,-1 1-5 16,-1 4-1-16,5-1 2 0,-2-4-1 0,1 0 3 15,-2 1 2-15,5 1-1 0,1-2 2 0,0 0-1 0,2 0 2 16,-1-1-1-16,1 2 2 0,-1-2 2 16,1 0-4-16,-2-3-5 0,3 3 2 0,-1-1-2 15,1 0-3-15,0-1-1 0,-1 0 1 0,-1-2 0 0,-1 1 2 16,-2-2 2-16,5 2-2 0,-4-2 3 0,-9-1-2 15,17-1 5-15,-17 1-3 0,15-3 3 0,-7 2 1 16,5-2 3-16,-3-2-4 0,1 0 4 0,1-1-1 16,-1 0 0-16,1 0-6 0,-2-1 7 0,4-1 0 0,-3 1-1 15,1-2 4-15,1 2 0 0,-2-3-3 16,-1 1 1-16,1-1-3 0,-1-1 5 0,0 1 0 16,6-10 0-16,-10 9 0 0,7-10-3 0,-4 5 6 0,-1 3-9 15,-2 0 7-15,1-1 1 0,-2 1-5 0,-2 0 6 16,2-1-3-16,3-9 2 0,-1 3-3 0,-2 4 5 15,0-1 1-15,-4 3-6 0,3-8 3 0,-1 5-2 16,0-6 1-16,1 1 1 0,-1 0 0 0,-1-1 0 16,2 0-1-16,-3 0 0 0,3-3-1 0,-1 1 0 15,-2-2 1-15,1 1-1 0,-2 1 3 0,2 2-3 0,1 0 5 16,-3 0-3-16,0 1 1 0,-2 5-2 0,2-6 3 16,-1 3-4-16,1 2 0 0,0 2 5 15,0 3-2-15,0 0 6 0,0-1-4 0,0-1 3 0,-2 4 3 16,2-2-4-16,-2 0-1 0,2 0 9 0,-1-1-3 15,1 1 3-15,-2 1 4 0,2-1-2 0,-1-2-1 16,-1 3 3-16,2-1 1 0,-2 0-1 0,1 0-1 16,1-2 0-16,-2 2-2 0,0 0 1 0,1 1 5 15,1-3 0-15,-1 3 1 0,-2 1 0 0,1-4 4 16,0 3-2-16,2 0 1 0,-1-1-4 0,1 3 0 16,-2 2-1-16,0-4-1 0,2 0-4 0,-1 0 1 15,-1 3 0-15,0 1-2 0,1 0-1 0,1 1-3 0,0 1 1 16,-2 0-2-16,0-2-2 0,1 1-2 0,-1 1 2 15,1-1 0-15,-1-3-2 0,0-4 1 0,2 2 0 16,-5 1 2-16,4-1 1 0,1 2 1 0,0 0-1 16,-2-1 1-16,0 2 2 0,2 2-2 0,0 0 1 15,-1-5 0-15,1 4-1 0,0-2 1 0,0 4-5 0,0-1 0 16,-2 1 1-16,2-2-2 0,-1 0 2 0,1 1-1 16,0 0-3-16,0 7 1 0,0-12-2 15,-2 4 2-15,2 2 0 0,-2 0-3 0,2-2 1 0,-1 2 1 16,1-1 0-16,0 7-1 0,0-13-3 0,0 7-1 15,-2 0 5-15,0-1-2 0,1 1-1 0,1 6 2 16,-2-12-1-16,2 5 3 0,-2 1 3 0,1 0 2 16,1 6 2-16,-4-11 0 0,1 3 8 0,2 2 0 15,-3 0-4-15,1-2-2 0,0 1 4 0,-1 1-2 16,1-1 6-16,-2-3 0 0,0 1 1 0,0 2-5 0,-1 1 3 16,-1-5-6-16,3 4 0 0,-7 0 1 0,4 1-1 15,0-1-5-15,-4 1 2 0,1-1-1 0,0 2 0 16,0 0 1-16,-3-2-3 0,3 3-6 0,1 0 1 15,-1 1 6-15,2-2-7 0,2 3 2 0,-2 0-6 16,8 2-18-16,-10-4-13 0,10 4-26 0,-12-5-27 16,6 4-38-16,6 1-34 0,0 0-44 0,-12-2-34 15,12 2-41-15,0 0-46 0,0 0-49 0,0 0-245 0,-13 6-739 16,13-6 200-16</inkml:trace>
    <inkml:trace contextRef="#ctx0" brushRef="#br0" timeOffset="1663.4133">1038-526 266 0,'0'0'304'0,"0"0"-33"0,0 0-30 15,0 0-23-15,0 0-21 0,0 0-15 0,5-3-4 0,-5 3 5 16,0 0-4-16,0 0 5 0,0 0-5 0,0 0-8 16,0 0-7-16,0 0-7 0,0 0-8 0,0 0-12 15,-6-6-6-15,6 6-6 0,-5-3-12 0,5 3-9 16,-10-4-5-16,3 1-2 0,3 0-1 0,-10 0-11 16,4-1-6-16,-3-2-2 0,-1 0-9 0,-2 1-2 15,-7-1-5-15,-2 0-8 0,3-2-3 0,-2 2-5 0,-4-1-3 16,0 4-4-16,0-5-4 0,-2 4-3 15,-3-1 0-15,0 2-2 0,-1-1-2 0,1 0 2 16,-3 0-5-16,2 2 0 0,2-1-3 0,-4 3 4 0,5-1-3 16,-5-1-5-16,-15-1-3 0,14 3 2 15,5 0-3-15,-1 3 2 0,0-3-3 0,-16 4-5 0,10-2 0 16,5 0 1-16,2 2-3 0,-3 0 2 0,1 0-5 16,1-4 3-16,-16 7-2 0,10-2 1 0,7-2-2 15,-3 5 1-15,1-5 0 0,1-1 1 0,1 0-1 16,-1 4 0-16,2-3 1 0,2 0-2 0,0-1-1 0,-1 2 4 15,1-2-3-15,1 1 1 0,2 0-1 0,-2-2-3 16,1 1 3-16,2 0-1 0,-1 2 1 16,2-1-1-16,-1-2 2 0,-3 4-4 0,3-4 5 0,-1 1-5 15,-1-2-1-15,-2 3 0 0,-1 0 1 0,3 0-1 16,-4 1 2-16,1-4-1 0,3 2 3 0,-1 0-1 16,1 4-1-16,-1-4 0 0,0 1-1 0,1-1 0 15,0 4-1-15,1-4 4 0,1 2-2 0,2-1-2 0,0 0 0 16,3 0 3-16,-5 2 0 0,6-2 0 0,4 0-5 15,1 0 1-15,-1 1 1 0,4 0 1 0,-2 2-1 16,3 1-1-16,-2-1 2 0,1 0-3 0,1 3-1 16,2-1 2-16,-1 0 4 0,1 3-3 15,2-1 0-15,2 0-1 0,-3-1 5 0,2 0-1 0,2 0-4 16,-1 2 1-16,3-4 4 0,-2 2-4 0,-1-1 3 16,3-1 0-16,1 1 2 0,-2 3 0 0,2-1 0 0,-2 2 3 15,4 0-3-15,0-2 3 0,-1 1-5 16,3 0 1-16,-1-2 4 0,2 3-1 0,0 1-1 0,1-2 1 15,1 1 0-15,0 0-7 0,8 4-1 0,-2-2 1 16,-1-4 2-16,-1 0 0 0,7 5-2 0,0-2-2 16,-1-2 2-16,-3-3 2 0,7 6 0 0,-1-3-1 15,3-1 0-15,1-1-2 0,0-2 3 0,6 1 0 16,-2-4-3-16,-1 2-1 0,2-1-1 0,1-2 0 16,1 1 0-16,-2-3 3 0,3 2-1 0,0-1-4 15,0-2-2-15,-2 3-1 0,0-3-3 0,3 0 0 0,0-3 2 16,-3 1 1-16,0 2 2 0,1-3-2 15,0-1 1-15,0 1-2 0,0-1-1 0,2 1 3 0,0-2-3 16,-1 2 2-16,0-1 3 0,1 1-4 0,1-2 1 16,-3 2-3-16,2 0 0 0,-2 1 2 0,0-1 1 15,0 0-7-15,0 2 4 0,-2-1 2 0,0 2-5 16,-1-2 1-16,2 2 4 0,-4 0 3 0,-2 0-1 16,2 0 1-16,0 0 4 0,-1 0-2 0,-1 0-2 15,0 2 5-15,3-2 4 0,0 0-5 0,3 2 2 16,-5-2-2-16,2 0 4 0,1 0 0 0,-2 1-3 0,3-1 3 15,-1 1 6-15,1 1-9 0,1-2 0 0,-3 2 2 16,4-2 1-16,0 1 1 0,0-1-1 0,-2 0-5 16,2 0 4-16,0 0 2 0,2 0-6 0,-4 2 8 15,1-4-3-15,-1 2 3 0,-1 0-4 0,-1-1-6 16,-1-1 4-16,1 2 0 0,1-2 6 0,-3 2-6 16,1 0 4-16,-6-1-6 0,-2 0 7 0,-3 1-2 15,1-2 2-15,-2-1 1 0,1 3-5 0,0-3 6 0,-1 2-1 16,0-2-1-16,-1 1-1 0,0 1-1 0,-2-2-1 15,-2 2 6-15,-1-1 1 0,-1 0-3 0,0 1-4 16,1 0 3-16,-1-1 1 0,1 0-3 0,-2 1 4 16,2-2 0-16,-1 1 1 0,0 0 0 0,4-2-1 15,-1 3 1-15,-3-4 10 0,-1 4 2 0,2 1 6 16,-8 0-1-16,11-6-2 0,-6 4-1 0,1 0-4 16,-1 1 2-16,-5 1-3 0,12-5 2 0,-6 3 2 15,1 0 2-15,-2-1 5 0,-5 3 9 0,10-3 7 16,-5 0 9-16,-5 3 8 0,8-4 4 0,-8 4 3 0,5-5-2 15,-4 2 2-15,3-1-7 0,-3-1 0 0,-1-1 3 16,0 0-2-16,-1-2-13 0,-3-4-6 0,0-1-4 16,-8-6-4-16,-1 1-9 0,-3-1 6 0,-4-1-4 15,-1 2-8-15,-3 0-5 0,-4 0-7 0,0 3-3 16,-1-2-13-16,-17-1-16 0,10 5-28 0,4 2-38 16,-2 0-39-16,2 7-36 0,3-3-53 0,-3 3-61 15,4 2-76-15,-2 2-293 0,4 0-784 0,8 2 212 0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42:25.11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2851EC8-F623-44DA-AFC1-B4A0F453115E}" emma:medium="tactile" emma:mode="ink">
          <msink:context xmlns:msink="http://schemas.microsoft.com/ink/2010/main" type="inkDrawing" rotatedBoundingBox="7979,6834 10474,6166 11022,8215 8527,8882" semanticType="enclosure" shapeName="Other">
            <msink:destinationLink direction="with" ref="{422B090C-71E3-4379-8895-CECDB11796E4}"/>
          </msink:context>
        </emma:interpretation>
      </emma:emma>
    </inkml:annotationXML>
    <inkml:trace contextRef="#ctx0" brushRef="#br0">-1212 17 341 0,'0'-4'207'0,"0"4"-26"15,0-6-19-15,0 6-16 0,0-6-15 0,0 6-12 16,1-4-7-16,-1 4-4 0,0 0-6 0,2-6 0 0,-2 6-13 15,0 0 2-15,3-6-1 0,-3 6-6 16,0 0-7-16,2-3 0 0,-2 3-9 0,0 0-1 16,0 0-6-16,0 0-7 0,0 0-5 0,0 0-2 0,0 0 2 15,0 0-1-15,0 0-3 0,0 0-1 0,0 0-2 16,9 13 1-16,-7 0-1 0,1 0 0 0,-3 0-4 16,3 13-3-16,-1-2 2 0,1 2-2 0,-1 1-3 15,1 3 2-15,2-1 2 0,-3 18 0 16,-1-11-2-16,1 9 4 0,1 2-2 0,-1 0-2 0,-2 0 4 15,-2 1-2-15,2-2-7 0,0 1 5 0,-1-2-2 16,-1 3-3-16,0-2-4 0,4 0-1 0,-5-9 2 0,1 9-2 16,0-10 2-16,1 9-1 0,-1-11-5 15,0-1 1-15,1-3-3 0,-1 1 1 0,2 0 1 0,-2 0 1 16,1-1-1-16,1 1 0 0,0 0 3 0,0 0 0 16,0 0-2-16,0-5-4 0,1-1-7 0,-1 0 9 15,0-3-6-15,2-6 3 0,-4-3 0 0,4-1-1 16,-2 2-2-16,2-6 3 0,-4 4-1 0,4-3-5 15,-2-2 4-15,0 2-4 0,-2-3 3 0,2 1-4 16,0-7-4-16,2 13 2 0,-4-7-1 0,2 1 2 16,-2 1-4-16,2-2 2 0,-1 6-3 0,-1-3 0 15,1 4-1-15,-1-3 2 0,-1-1 2 0,3-2-6 0,-2 0 0 16,0-1 1-16,1-1 7 0,1 1-11 0,-2 0 2 16,2 1 1-16,-2-3 5 0,2-4-6 0,0 7 7 15,0-7-3-15,0 6 5 0,0-6 6 0,0 5-3 16,0-5-3-16,0 0 5 0,0 0-12 0,2 4 8 15,-2-4 1-15,0 0-2 0,0 0 5 0,10 0-3 16,-10 0-5-16,0 0 1 0,0 0 0 0,20-4-3 0,-14 4 11 16,-6 0-9-16,13-3 1 0,-4 3-3 15,-3-2 1-15,2 1 0 0,-8 1-4 0,22-3-1 16,-6 1-1-16,-2 1-2 0,2 1 9 0,1-1-5 0,9-3 7 16,2 4-10-16,-1-1 5 0,1 1-2 0,2 0 1 15,-3 0-2-15,1 0 0 0,4 1 2 0,0-1-3 16,0 4 0-16,0-4 0 0,5 2 4 0,13 1 0 15,-14 0-3-15,-5 0 0 0,0 0 3 0,-2-1 4 16,4 1-2-16,1-2-5 0,-1 0-2 0,17 1 1 16,-12 0 2-16,-4-2 2 0,2 1-5 0,14 1 0 0,-13-2-1 15,-4 0 4-15,2 0 0 0,-1 0-5 0,0 3 7 16,2-6 1-16,13 3-23 0,-13-2 25 0,-4 2-11 16,-2-3 2-16,0 1 11 0,1 0-11 0,-1-1 1 15,0 0 4-15,0-2-3 0,-1 4 3 0,3-2-4 16,-1-1-2-16,-2-1-3 0,2 1 1 0,0 1-4 15,0-3 3-15,0 2 1 0,0-2 2 0,0 3-5 16,-1 0-1-16,0 0-6 0,1 0-7 0,2-2-3 16,-4 3-4-16,-3-2 3 0,2 2 4 0,-4 0-1 0,1-1 5 15,-6 0 2-15,-1 2 1 0,-5-1 1 16,2 2 3-16,-5-1-3 0,-2 0 6 0,2 1 0 0,-10 0 3 16,11-4-2-16,-11 4 7 0,12 0 1 0,-12 0 5 15,0 0 4-15,10-1 4 0,-10 1 6 0,0 0 3 16,0 0 11-16,12 0-2 0,-12 0 6 0,0 0-6 15,0 0-1-15,0 0-1 0,8-3-5 0,-8 3 1 16,0 0 1-16,0 0 4 0,7-4 0 0,-7 4 8 16,0 0-3-16,3-7-6 0,-3 7 4 0,3-9-6 15,-3 1 3-15,4-2-1 0,-3-2-3 0,-1-1-7 0,3-9 2 16,-1 0-5-16,1-3 3 0,1-2-1 0,-1 0-3 16,-1-4 2-16,3-17-3 0,-4 2-3 0,2 0 1 15,-1-4-3-15,1 5 0 0,-1-5 0 0,-4 2 4 16,6 1 8-16,-3-1 1 0,-2 4 0 0,6-1 2 15,-9 10-2-15,4 5 0 0,-1-15 0 0,-1 10-2 16,0 4-6-16,1 2 9 0,1 1-3 0,-2-2-3 16,0 2-1-16,1 2-1 0,-1 0-2 0,1 2 1 15,-3 2-2-15,4 0-3 0,-1 0-2 0,-1 6 0 16,0 0-5-16,2 4-3 0,-1-2-4 0,1 2 9 0,0 1-2 16,-2-2-4-16,0 4 3 0,2 0 3 0,0 2-7 15,-1 1 5-15,-1 0-6 0,2 6 2 0,0-11 1 16,0 6-1-16,0 5 1 0,-2-10-8 0,1 4 5 15,1 6 1-15,0-7 3 0,0 7-1 0,-2-9-3 0,2 9 0 16,-1-10 1-16,1 10 1 0,0-7 1 16,0 7-8-16,0-8 0 0,1 2 2 0,-1 6-9 15,0-10 4-15,2 2-2 0,-4 3 3 0,2 5-8 0,2-13 14 16,-2 9-4-16,0 4 0 0,0-11-2 0,1 5 2 16,-1 6-1-16,0-9-2 0,0 9 8 0,0-7-2 15,0 7 6-15,2-8-6 0,-2 8 0 0,0 0 1 16,0-7-1-16,0 7-1 0,0 0-6 0,0-9 1 15,0 9-2-15,0 0 1 0,0-6 7 0,0 6-6 16,0 0 5-16,0 0 0 0,2-8 1 0,-2 8-5 16,0 0-2-16,0-8 14 0,0 8-13 0,0 0 10 0,0-6-6 15,0 6 2-15,0 0 0 0,1-7 4 16,-1 7 0-16,0 0 0 0,0 0-1 0,0 0 1 0,-1-9 3 16,1 9-6-16,0 0-4 0,0 0 8 0,-2-7-1 15,2 7-3-15,0 0 2 0,0 0 0 0,-2-7 6 16,2 7-4-16,0 0-1 0,-1-5-1 0,1 5 2 15,0 0 2-15,0 0-4 0,-3-6 0 0,3 6 3 0,0 0 1 16,0 0 3-16,-2-7-1 0,2 7 0 16,0 0-4-16,-3-5 4 0,3 5-2 0,0 0 6 15,-4-6-9-15,4 6 9 0,0 0-7 0,-3-6 2 0,3 6-7 16,0 0 5-16,-7-5-1 0,7 5 5 16,-6-3-6-16,6 3 6 0,-8-6-8 0,3 3 3 0,5 3 3 15,-14-4-1-15,7 1 2 0,-4 0 6 0,-1 0-13 16,2 1 9-16,-1-2-2 0,-4 1-5 0,2 1 2 15,0-1-3-15,-2 3 5 0,1-3-4 0,-1 2 0 16,-1 1 5-16,0-2-2 0,-1 0-4 0,-7-1 5 0,6 3 5 16,0 0-8-16,-6-2-3 0,4 1 2 15,2 0 1-15,-8 1 2 0,2 1 0 0,-3-1-10 16,0 3 8-16,2-1 3 0,0-1-3 0,-3 1 0 0,0 0 4 16,1-2 0-16,0 1-2 0,1 2 1 0,-2-1 4 15,0 1-8-15,0-2 6 0,1 1-3 0,-2 2-10 16,1-2 12-16,0-1-2 0,2 2 7 0,0 0-9 15,0 0 2-15,-2 0 0 0,4 0 0 0,0-1-2 16,-1-2 2-16,0 2 5 0,1 1-4 0,2-1 1 16,-3-2 2-16,-3 4-1 0,3-3-4 0,1 1 5 15,0 2-1-15,-1-2 4 0,-1-1-7 0,1 2 7 16,0 0 1-16,-1-1-6 0,1 0 3 0,0 0 1 16,1 1 1-16,-2 0 0 0,2 0 0 0,-2-2 2 0,1 1-2 15,-1 2 5-15,2-2-8 0,-1 0 7 0,-1-1 3 16,3 3-5-16,-1-2-1 0,4-1-2 0,-3 2 2 15,4-1-7-15,1-1 6 0,3-1-2 0,-1 1 0 16,0-1 0-16,1 0 0 0,-1 2 2 0,-1 0-2 0,3-1 3 16,-3 0 0-16,3 1 1 0,-1-2 4 15,2 1-2-15,0 1 2 0,3-2 0 0,-3 0-2 16,2 2-1-16,1-2 1 0,10 0-1 0,-17 0-1 0,17 0 2 16,-14 0-1-16,14 0-2 0,-13 0 7 0,13 0-5 15,-13 2-1-15,13-2 0 0,-11 0-5 0,11 0 2 16,0 0-5-16,-17 0 9 0,17 0-3 0,0 0-3 15,-11 0 6-15,11 0-1 0,0 0 2 0,0 0 0 16,-13-2 6-16,13 2-4 0,0 0 3 0,0 0-4 16,0 0 1-16,-12 0-2 0,12 0 0 0,0 0 0 0,0 0 1 15,0 0-3-15,-11 0 0 0,11 0-2 0,0 0-1 16,0 0 0-16,0 0-1 0,-12 0-1 0,12 0 2 16,0 0-2-16,0 0-1 0,0 0-1 0,-14 0 1 15,14 0 1-15,0 0-3 0,0 0 1 0,-11 0 2 16,11 0 1-16,0 0 1 0,0 0 3 0,-10 2 2 15,10-2 0-15,0 0 2 0,0 0 0 0,-13 2-8 16,13-2 4-16,0 0-1 0,-10 0-1 0,10 0-3 0,0 0-2 16,-13 1-7-16,13-1-22 0,-10 1-36 15,10-1-45-15,0 0-51 0,-10 2-50 0,10-2-58 16,0 0-83-16,0 0-214 0,0 0-678 0,0 0 185 0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8:47:01.94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653B4A2-64DD-44C1-85E3-A117A24B0A66}" emma:medium="tactile" emma:mode="ink">
          <msink:context xmlns:msink="http://schemas.microsoft.com/ink/2010/main" type="inkDrawing" rotatedBoundingBox="977,6585 3050,6390 3052,6408 979,6603" shapeName="Other"/>
        </emma:interpretation>
      </emma:emma>
    </inkml:annotationXML>
    <inkml:trace contextRef="#ctx0" brushRef="#br0">-2 195 417 0,'0'0'275'0,"0"0"-29"0,0 0-22 0,0 0-9 16,0 0-24-16,0 0-23 0,0 0-10 0,-1 3-18 15,1-3-13-15,0 0-17 0,0 0-8 0,0 0-14 16,0 0-9-16,0 0-8 0,0 0-3 0,0 0-7 15,0 0-3-15,0 0-1 0,0 0 3 0,0 0-6 16,0 0 1-16,0 0-9 0,0 0-2 0,0 0-3 0,0 0 1 16,0 0 8-16,0 0-5 0,0 0 3 0,0 0 4 15,0 0 13-15,0 0 0 0,0 0 7 0,0 0 18 16,11 4 2-16,4-5-11 0,-1 0-1 0,14-4-6 16,0 0 2-16,5 3-5 0,-1-3-2 0,20 1 2 15,-3 0-6-15,5 0-5 0,-2 0 3 0,7 0-6 16,-2-2-3-16,0 0-5 0,3 2-1 0,5-1-6 15,48-2 0-15,-37-1-9 0,-10 4-2 0,54-7 0 16,-40 5-4-16,-16 0-5 0,47-6 0 0,-35 1-2 16,-21 9-6-16,-1-6 2 0,3 5 0 0,-1-3-8 0,-4 0-6 15,-2 2 2-15,-9 0-3 0,-7 0-1 0,1-1-10 16,-3 2 1-16,0-3-2 0,-2 2 2 0,-2 1 1 16,-2 0-4-16,-1-2-1 0,-8 4 3 0,-1-1 0 15,-2 0-4-15,-5-2-7 0,1 4-3 0,-10 0-14 16,15 0-15-16,-15 0-12 0,0 0-12 0,13-2-26 15,-13 2-18-15,0 0-29 0,0 0-45 0,0 0-43 16,0 0-34-16,0 0-214 0,0 0-582 0,0 0 159 0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42:17.55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8837EF7-A72D-42AE-93B4-C5F8304D5520}" emma:medium="tactile" emma:mode="ink">
          <msink:context xmlns:msink="http://schemas.microsoft.com/ink/2010/main" type="inkDrawing" rotatedBoundingBox="8410,6764 9519,6732 9532,7159 8423,7191" semanticType="enclosure" shapeName="Other"/>
        </emma:interpretation>
      </emma:emma>
    </inkml:annotationXML>
    <inkml:trace contextRef="#ctx0" brushRef="#br0">-240 75 269 0,'0'0'223'0,"2"-5"-36"0,-2 5-27 0,0 0-13 16,0 0-17-16,3-6-12 0,-3 6-3 0,0 0-1 15,0 0 1-15,0 0 4 0,2-4-4 0,-2 4-3 16,0 0-1-16,0 0-2 0,0 0-8 0,0 0-3 16,0 0 0-16,0 0-2 0,0 0 2 0,2-4-3 15,-2 4-2-15,0 0-1 0,0 0-12 0,0 0-3 16,0 0-6-16,0 0-7 0,0 0-2 0,0 0-4 16,0 0-8-16,0 0 0 0,-9-8-5 0,9 8 2 15,0 0-9-15,-8-3-1 0,8 3-4 0,-8-3 0 0,8 3-6 16,-11-2-7-16,11 2 3 0,-12-2-3 0,12 2 3 15,-14-4-5-15,8 3 0 0,6 1-1 0,-20-1 2 16,8-3-3-16,-1 3 5 0,0-2-5 0,-2 3 6 16,4-1 0-16,-2 1 2 0,0-2-2 0,0 2 2 15,0-2 0-15,0 0-1 0,-2 0-3 0,2 2 3 16,0-1-13-16,1 0 3 0,0-1-2 0,1 1 3 16,-3 1-3-16,1 0 0 0,0 0-1 0,2 1 0 0,-2-1-2 15,-1 2-15-15,5-1 15 0,-5-1 5 0,4 1-7 16,0-1-3-16,10 0 1 0,-15 0 3 15,15 0-3-15,-15 0 1 0,15 0-5 0,-16 2-2 0,16-2 9 16,-21 2-2-16,11 0 3 0,0-2-10 16,10 0 1-16,-22 0 10 0,12 0-8 0,-3 0 0 0,13 0 3 15,-20 0-10-15,12 0 16 0,8 0-7 0,-23 2 8 16,10-4-4-16,0 4-3 0,0-2 6 0,3 1-7 0,10-1-1 16,-23 0-9-16,10 3 12 0,2-2-3 0,-2 1 10 15,1 0-11-15,2-1-2 0,-4 0 4 16,3 3-1-16,-1-3-3 0,1 0-3 0,-2 3 3 0,3-3-1 15,2 2 4-15,0-1-6 0,-1 0 7 16,9-2-2-16,-13 5-4 0,5-2 5 0,1 0-9 0,-3 3 10 16,0-2-4-16,3 0 1 0,1-1-4 0,-1 1 1 15,2 1 3-15,-1 0 1 0,2-1-3 0,0 0 0 16,0 1-1-16,-1 1 5 0,0-2 3 0,4 2-8 16,-4-2 3-16,-2 6 3 0,4-1-1 0,0-1-3 15,1-1 7-15,-1-1-15 0,1 0 9 0,0-1-2 16,2 3 8-16,-1-1-6 0,-1 1-8 0,4 2 5 15,-2-2-3-15,0-1 19 0,1 1-12 0,1 0 3 0,-2-2 0 16,2 1-9-16,-2-1 4 0,1 0-1 0,1 0-2 16,-2-6-5-16,3 9 9 0,-1-3 2 0,-2 0-4 15,0-6 1-15,5 9 0 0,-3-4-4 0,-1 1 12 16,2 0-4-16,-1 0-10 0,1-2 6 0,1 4-1 16,-1-4-4-16,2 1-1 0,0-1-1 0,0 2 1 15,0-1 1-15,1 0-2 0,4 2 1 0,0-1 7 16,0 1-8-16,-1-2 4 0,1 0 3 0,-1 1-1 0,3-3 4 15,-1 3-17-15,3-3 10 0,-5 1 0 0,5 1 0 16,-1-2 1-16,0 0 0 0,1 0-5 0,1 0-2 16,-1-3 6-16,1 1-2 0,0 0 1 0,0 1 2 15,-1-1-3-15,1-1 3 0,-1-1 0 0,3 1 0 16,-3 0-2-16,3 0 3 0,-1 0 1 0,9-2-9 16,-6 1 4-16,-3 0-3 0,1-1 1 0,-1 2-5 15,9-1-2-15,-7-4 3 0,5 5 1 0,-3-3-1 16,-3 2 1-16,-3-2 0 0,1 3 2 0,-2 0 0 0,2-2-3 15,-2 2 3-15,-4 0-5 0,4-1 3 16,-3 0 5-16,-10 1-4 0,18 0 3 0,-18 0-2 0,17-2 2 16,-11 0 5-16,-6 2-6 0,15 0 5 0,-15 0-1 15,16-1-1-15,-9 0 4 0,-7 1 1 0,20 0 0 16,-5-2-5-16,0-1 2 0,-2 2 0 0,2-1 0 16,0 0-1-16,-2 2 6 0,0-4-5 0,-1 2-2 15,3 1 6-15,-3-1 2 0,1-2-6 0,-2 3 1 16,-3 0 0-16,1-2-5 0,-9 3 3 0,14-2 5 15,-7 1 1-15,-7 1-3 0,11-5 4 0,-4 4-2 0,-7 1 0 16,7-3 5-16,-7 3 2 0,10-6 0 0,-10 6 3 16,7-4 2-16,-2 0 5 0,-5 4-4 0,8-6 4 15,-5 0-6-15,-1 3 4 0,1-3-3 0,0 0-1 16,1 0 4-16,-3-1-4 0,3 1-1 0,-1 0 3 16,-1 0 3-16,1-2 0 0,0-1-6 0,0 0 8 15,1 1-4-15,-3 1-2 0,1 1-4 0,0 0 9 16,1-2 14-16,-1 2-9 0,-2 0 6 0,1-1 7 15,-1 7-3-15,2-10 6 0,-1 3 2 0,1 1 9 16,-2 0 1-16,0 0 5 0,0-1-2 0,-2 1-2 0,2-1 0 16,-3 1-2-16,2-1 0 0,-3 1-5 0,-1-2-6 15,-1-2-3-15,-2 0-3 0,-2 0-3 0,2-1-1 16,-2 1-5-16,0 1-5 0,-2 1 0 0,0-1-2 16,-1 0 0-16,0 0-8 0,-7-1-4 0,4 1-17 0,-1 1-14 15,4 3-24-15,-2 2-24 0,1 0-14 16,0 0-19-16,-3 2-20 0,4 1-16 0,-3 0-24 15,1 1-30-15,2 1-20 0,-2 0-37 0,1 1-231 0,-1-1-582 16,2 2 159-16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42:21.91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6B40CB2-A425-46DE-92A3-F6A5B9A7C1AE}" emma:medium="tactile" emma:mode="ink">
          <msink:context xmlns:msink="http://schemas.microsoft.com/ink/2010/main" type="inkDrawing" rotatedBoundingBox="9609,6731 10564,6757 10549,7299 9594,7273" semanticType="enclosure" shapeName="Other"/>
        </emma:interpretation>
      </emma:emma>
    </inkml:annotationXML>
    <inkml:trace contextRef="#ctx0" brushRef="#br0">939 106 387 0,'0'0'270'0,"0"0"-35"0,0 0-17 0,0 0-20 16,0 0-17-16,0 0-28 0,5-2-7 0,-5 2-10 16,0 0-10-16,0 0-10 0,0 0-4 0,0 0 0 15,0 0-4-15,0 0-6 0,0 0-4 0,0 0-8 16,0 0-8-16,0 0-5 0,0 0-3 0,0 0-7 16,0 0-5-16,0 0-3 0,0 0-2 0,0 0-2 0,0 0-4 15,0 0-1-15,0 0-2 0,0 0-3 0,-2-9-1 16,2 9-2-16,0 0 2 0,0 0-10 15,-6-6 0-15,6 6-3 0,-7-3-6 0,7 3 5 0,-10-6-14 16,6 3 12-16,-3 1-9 0,0 0-2 0,1-1 7 16,-2 0-8-16,-4 0-1 0,0-1 2 0,2 2-10 15,0 0 5-15,2-2-3 0,0 3 1 0,1-2-5 16,-1 1 4-16,0 1-2 0,-4-2-5 0,2 0 1 16,2 0 0-16,0 1 2 0,1 0-1 0,0 2 1 0,7 0-7 15,-11-4 7-15,4 3 0 0,7 1-4 16,-12-3 4-16,6 3-3 0,6 0 1 0,-13-3-2 0,13 3-7 15,-15 0 13-15,8-2-8 0,7 2 5 0,-14-4-4 16,5 4-8-16,-4 0 4 0,1-1 6 0,0 1 1 16,-1-1-2-16,0 1-3 0,0-3 5 0,2 3-6 15,1 0 1-15,10 0 4 0,-17 0-4 0,9 0 5 16,8 0-3-16,-14 0 1 0,6-2 0 0,8 2-4 16,-20 0 7-16,12 0-1 0,-2 0 0 0,10 0-3 15,-15 0-1-15,9 0 0 0,6 0 3 0,-13 0 0 16,13 0 5-16,-12 0-8 0,12 0 13 0,-11 2 0 15,11-2-2-15,0 0 2 0,-13 0 3 0,13 0-3 0,-9-2-7 16,9 2 8-16,-10 0-6 0,10 0-2 16,-10-1 8-16,10 1-10 0,-10-2-3 0,10 2 4 0,-11 0-1 15,11 0 4-15,-14-1-3 0,14 1-7 0,-11-1-6 16,4-1 13-16,7 2-3 0,-13-1 0 0,13 1 3 16,-14 0-3-16,14 0 7 0,-13 0-2 0,13 0-7 0,-15 0 7 15,7 0-9-15,8 0 2 0,-15 1-1 16,9-1 5-16,-9 2-4 0,5 0-6 0,-3 1 4 0,2-1 1 15,0 1 4-15,3-2-2 0,-1 0-3 0,1 1 2 16,2 2-2-16,-3-2 0 0,3-1 3 0,-2 2 3 16,-1-2-6-16,5 1 6 0,-5 1-6 0,3 0 2 15,6-3-1-15,-13 4 4 0,8 0 1 0,-2-2-10 16,1 2 9-16,1 0-14 0,1 0 11 0,-1-1 2 16,0 1-3-16,1 1 0 0,0 1 0 0,-1-2 1 15,1 2 8-15,3-2-8 0,-3 2 2 0,3-1-1 16,-3 0-2-16,3 0 2 0,-1 1 2 0,1-2-4 15,-3 2 6-15,3 0-1 0,-1-2-6 0,0 1-3 16,1 1 6-16,1-6 4 0,-2 10-4 0,2-4-3 0,-2-1 4 16,1 2-1-16,1-3-4 0,0-4 2 0,0 12 0 15,0-6 6-15,0-1-5 0,-2 3-2 16,4-2 8-16,-2 0 4 0,-2 0-8 0,2 1-5 0,0 0 7 16,2 0-3-16,-2-1-2 0,0 2 0 0,1 3 5 15,-1-2-6-15,0 1 3 0,2-5-1 0,0 2 6 16,-2 1-5-16,1-2 0 0,1 0-4 0,-2 0 7 15,2 2-3-15,-1-3 1 0,3 1-2 0,-3 2-2 0,1-2 6 16,1 6-4-16,2-2-4 0,0-2 2 0,-2 0-1 16,2 1-5-16,0 0 1 0,0-2 9 15,-2-1-4-15,2 0-1 0,-2-1 8 0,2 1-12 0,3 3 5 16,0-1-1-16,0-1-1 0,4 1 0 0,-1-2 1 16,-3-2 1-16,4 3-8 0,1-2 3 0,-1 0 2 15,-3-1 0-15,5 1 3 0,-2-2-2 0,1 1 4 16,0-2-2-16,0 1 0 0,2-2 1 0,-2 3 1 0,0-3-6 15,0-1 4-15,-3 1-4 0,3-1 7 16,0 2 6-16,1 0-4 0,-2-1-4 0,4-1-3 16,-1 0 3-16,-2 0 3 0,2 0 0 0,-1 0-3 0,1 0 4 15,0 0-3-15,-1-1 0 0,3-1-4 0,-4 2 6 16,2-2-3-16,-1 1 0 0,0 1 4 0,1-1-3 16,-2 1 2-16,2-4 5 0,-2 3-6 0,0-2 1 15,-1 1 1-15,-4 0-3 0,5 2 0 0,-2-4 1 16,-11 4 1-16,15-2 1 0,-7 2-5 0,-8 0 6 15,15-4-5-15,-9 3 1 0,-6 1 0 0,15-3 0 16,-8 2-7-16,-7 1 6 0,14-4-7 0,-7 2 3 0,-1 2 3 16,-6 0-1-16,14-3 9 0,-7 2-12 15,-7 1-5-15,15-2 6 0,-7 1-1 0,-8 1 1 0,13-5-1 16,-6 4 3-16,2 0-1 0,0-1 4 0,-3 1-5 16,-6 1-1-16,15-3 3 0,-8 1 4 0,-1 1-7 15,-6 1 7-15,12-3-9 0,-12 3 2 0,5-3 11 16,-5 3 7-16,9-3 9 0,-9 3 7 0,6-3 11 15,-6 3-11-15,5-5 5 0,-5 5 3 0,7-9 1 0,-4 6-2 16,0-3 0-16,-1 1 2 0,0 1-4 16,1-2-2-16,-2 0-1 0,3-6-2 0,-1 1 2 0,0-2-5 15,2 2-4-15,-1-1 6 0,-1 2 11 16,-2 0-11-16,1 3 8 0,0-1 2 0,-1 0-2 0,1 1 2 16,-2 1 1-16,2-1 6 0,-1 1 3 0,-1 0 2 15,2 2-1-15,-2-2 5 0,0-1-7 0,-2 1 2 16,1-2-2-16,1 2-6 0,-4 1 3 0,4-1-4 15,-3-2-2-15,0 0-2 0,-4-3-2 0,-1-1-4 16,1 4-1-16,1-1-3 0,-2 0-4 0,1 1-1 0,2 0-4 16,-1 1-1-16,-3-2-4 0,0 0 1 0,0 2-5 15,0-3 4-15,1 4-2 0,2 1 0 0,-3 1-6 16,4 0 0-16,0 0 0 0,-1 0-8 0,1 2-6 16,5 2-12-16,-8-4-11 0,8 4-19 0,-10-2-29 15,10 2-19-15,0 0-34 0,-12 0-33 0,12 0-41 16,0 0-46-16,-16 5-58 0,10 0-252 0,-4 2-677 15,1-1 184-15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44:36.08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6D0B531-2B39-4845-8722-4CADE6872B05}" emma:medium="tactile" emma:mode="ink">
          <msink:context xmlns:msink="http://schemas.microsoft.com/ink/2010/main" type="writingRegion" rotatedBoundingBox="5790,6766 7406,6766 7406,7073 5790,7073"/>
        </emma:interpretation>
      </emma:emma>
    </inkml:annotationXML>
    <inkml:traceGroup>
      <inkml:annotationXML>
        <emma:emma xmlns:emma="http://www.w3.org/2003/04/emma" version="1.0">
          <emma:interpretation id="{C2095CED-0C47-4C03-A0DB-53D99434D6DB}" emma:medium="tactile" emma:mode="ink">
            <msink:context xmlns:msink="http://schemas.microsoft.com/ink/2010/main" type="paragraph" rotatedBoundingBox="5790,6766 7406,6766 7406,7073 5790,70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997748-BAC5-459F-9CC5-84F29E187025}" emma:medium="tactile" emma:mode="ink">
              <msink:context xmlns:msink="http://schemas.microsoft.com/ink/2010/main" type="line" rotatedBoundingBox="5790,6766 7406,6766 7406,7073 5790,7073"/>
            </emma:interpretation>
          </emma:emma>
        </inkml:annotationXML>
        <inkml:traceGroup>
          <inkml:annotationXML>
            <emma:emma xmlns:emma="http://www.w3.org/2003/04/emma" version="1.0">
              <emma:interpretation id="{229D7B62-0D6A-4424-AF4C-F18336507FE9}" emma:medium="tactile" emma:mode="ink">
                <msink:context xmlns:msink="http://schemas.microsoft.com/ink/2010/main" type="inkWord" rotatedBoundingBox="5790,6766 7406,6766 7406,7073 5790,7073"/>
              </emma:interpretation>
              <emma:one-of disjunction-type="recognition" id="oneOf0">
                <emma:interpretation id="interp0" emma:lang="en-US" emma:confidence="0.5">
                  <emma:literal>-7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-o</emma:literal>
                </emma:interpretation>
                <emma:interpretation id="interp3" emma:lang="en-US" emma:confidence="0">
                  <emma:literal>=</emma:literal>
                </emma:interpretation>
                <emma:interpretation id="interp4" emma:lang="en-US" emma:confidence="0">
                  <emma:literal>-y</emma:literal>
                </emma:interpretation>
              </emma:one-of>
            </emma:emma>
          </inkml:annotationXML>
          <inkml:trace contextRef="#ctx0" brushRef="#br0">0 0 598 0,'0'0'320'0,"0"0"-30"0,0 0-13 0,0 0-17 16,0 0-3-16,23 9-12 0,-3-1-6 0,6 2-8 0,2 0-13 15,2 2-6-15,-1 2-4 0,-2 0-13 16,0-1-7-16,-1 0-12 0,-5 2-12 0,-2-2-13 0,-6-2-11 16,-3 0-13-16,-3-2-7 0,-4 1-10 0,-1-1 2 15,-6 4-8-15,-2-3-9 0,-4 2-13 0,-6 4-7 16,-2-1-7-16,4-3-9 0,-1-2-5 0,3-2-21 15,1-1-26-15,-1-1-29 0,4-1-39 0,0 1-46 16,3-3-27-16,2 0-50 0,3-3-42 0,0 0-61 0,0 0-71 16,0 0-196-16,0 0-662 0,33-10 179 0</inkml:trace>
          <inkml:trace contextRef="#ctx0" brushRef="#br0" timeOffset="-275.6338">-1295 192 450 0,'0'0'219'0,"0"0"-22"15,-10 0-18-15,10 0-19 0,0 0-16 0,0 0-8 16,0 0-15-16,0 0 5 0,0 0 4 0,0 0 6 15,0 0 2-15,0 0 3 0,0 0-6 0,0 0-2 16,0 0 9-16,0 0-6 0,0 0 5 0,0 0-4 16,0 0 3-16,0 0-8 0,0 0-4 0,0 0 7 0,30 3-11 15,-15-3-7-15,-1 0-5 0,9 0-8 0,4 0-4 16,0 0-4-16,-1 0-9 0,4-1-11 0,2-1 0 16,4 2-8-16,14-4-6 0,1 1-2 0,1-1-9 15,0 1-2-15,0 0-7 0,-1 0-6 0,4 0-1 16,-3-1-3-16,-1 2-5 0,-1 1 0 0,-11-2-4 15,-4 1-6-15,13-1 2 0,-8 2-1 0,-7-2-1 16,-1 0-4-16,20-2 0 0,-14 2 0 0,-6 2-1 0,-1 1-3 16,0-2 3-16,-1 2 0 0,-5 0-8 0,3-2 3 15,-5 1-1-15,-5 1 2 0,-1 0-2 0,-4 0-4 16,-1 0 5-16,-2 0-1 0,-2 0-4 0,-8 0 3 16,15 0-2-16,-15 0 2 0,11 0 5 0,-11 0 2 15,12 0 3-15,-12 0-1 0,8 1 1 0,-8-1 5 16,0 0 0-16,15-1 2 0,-15 1-4 0,0 0-1 15,10 0 0-15,-10 0-2 0,0 0-1 0,0 0-2 0,10 0 1 16,-10 0-6-16,0 0-4 0,0 0-16 16,0 0-17-16,0 0-13 0,0 0-13 0,0 0-5 0,12 0-5 15,-12 0-3-15,0 0 9 0,0 0 6 16,0 0 3-16,13-2 3 0,-13 2 6 0,0 0 6 0,0 0 2 16,0 0 2-16,15 0 6 0,-15 0-1 0,0 0 5 15,0 0 6-15,10-2 1 0,-10 2-6 0,0 0 0 16,0 0-17-16,6-2-36 0,-6 2-37 0,0 0-34 15,0 0-39-15,0 0-44 0,0 0-46 0,0 0-218 16,-15-11-590-16,9 8 162 0</inkml:trace>
          <inkml:trace contextRef="#ctx0" brushRef="#br0" timeOffset="-820.9118">-677 228 372 0,'0'0'141'0,"-13"-11"-30"0,13 11-34 0,-13-1-35 0,5 0-32 16,-5-1-52-16,-2-1-35 0,0 0-91 0,2-1 29 15</inkml:trace>
        </inkml:traceGroup>
      </inkml:traceGroup>
    </inkml:traceGroup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44:37.91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2F1E203-FE01-4103-BBFA-64C4B1E68BCD}" emma:medium="tactile" emma:mode="ink">
          <msink:context xmlns:msink="http://schemas.microsoft.com/ink/2010/main" type="inkDrawing" rotatedBoundingBox="8299,6552 10733,6475 10761,7342 8326,7419" semanticType="enclosure" shapeName="Other">
            <msink:destinationLink direction="with" ref="{422B090C-71E3-4379-8895-CECDB11796E4}"/>
          </msink:context>
        </emma:interpretation>
      </emma:emma>
    </inkml:annotationXML>
    <inkml:trace contextRef="#ctx0" brushRef="#br0">2341 139 335 0,'0'0'292'0,"4"-1"-35"16,-4 1-25-16,0 0-17 0,0 0-18 0,0 0-12 15,0 0-16-15,0 0 1 0,0 0-10 0,9-4 0 0,-9 4 0 16,0 0-5-16,0 0-4 0,0 0-12 15,0 0 4-15,0 0-10 0,0 0-11 0,0 0 2 0,0 0-16 16,-53 0-15-16,27-1-1 0,-1 0-2 0,-6-3-9 16,0 2-11-16,-19-3-9 0,-3 1-8 0,0-4-3 15,-6 6-5-15,1-5-3 0,-1 1-8 0,3-2 0 16,-6 1-6-16,4-2-6 0,-1 1 13 0,3 1 6 16,-1 1 4-16,4 1 2 0,-3-1 0 0,3-1 0 0,3-1-1 15,-3 0-1-15,2 2 0 0,13 4-4 16,-11-1 1-16,12 0-6 0,-11 0-4 0,-1 3-2 0,12 2-6 15,5-2-2-15,-17 1-1 0,14 3-1 0,-16 0-2 16,12 0-3-16,-7 0-2 0,7 2-3 0,-9-2 2 16,10 1-4-16,-10 5 0 0,11-6 2 0,8-1-1 15,0 2 0-15,3-1-5 0,1 0 1 0,0-1 1 16,6 0-4-16,5 0 5 0,2-1-4 0,4-1 0 16,-2 2-1-16,1-1-2 0,3-1 3 0,8-1-10 15,-12 3 7-15,7-3 1 0,5 0-2 0,0 0 1 0,-11 3 0 16,11-3-6-16,-7 2 6 0,7-2 1 15,0 0 0-15,-6 4 0 0,6-4-1 0,-5 4 0 0,3 1 0 16,-1-1 0-16,-1 2 2 0,3 1-2 0,-4 3 10 16,0 1-6-16,2 1 1 0,-1 0 1 0,-1 0 1 15,1 2 3-15,-2 8-1 0,-1 0 2 0,1 0-1 16,-1 1 0-16,0-2-1 0,-1 2 0 0,3 1 0 16,0-1-1-16,-1 2 5 0,1-1-1 0,0-3-6 0,-2 3 3 15,4 0 1-15,1-2-2 0,2 1-4 0,-1-5-1 16,1 4 4-16,0-5-1 0,1 0-2 0,1 5 1 15,1-5-1-15,-1 5 0 0,1-4 2 0,-1-4-1 16,0-2-1-16,1 0-2 0,-1 0 1 0,-1-2 1 16,1 1 0-16,-1 1-2 0,-2-1 0 0,2-2 1 15,-1 0 1-15,2-3-3 0,-2-1 0 0,0-5 0 16,-2 12 1-16,2-12-5 0,0 9 6 0,0-9-1 16,0 6 0-16,0-6 0 0,0 7-2 0,0-7 2 15,0 0 2-15,0 6-2 0,0-6 4 0,0 0-4 16,0 7 0-16,0-7 2 0,0 0-1 0,0 0 0 15,0 0-1-15,0 7 1 0,0-7 2 0,0 0-4 0,0 0 1 16,5 3 2-16,-5-3-4 0,10 3 4 0,-10-3-2 16,22 2-1-16,-8 1 1 0,-1-2 0 0,0 1-2 15,3-2 1-15,1 1 1 0,9-1-1 0,0 2 0 16,0-2 3-16,0 1-5 0,2-4 1 0,0 5 1 16,0-2 2-16,0-2-1 0,4 2 0 0,-5 0-1 15,4 2-2-15,-3-2 1 0,5-2-2 0,-1 1 3 16,2-2-5-16,1 3-6 0,-3-2-1 0,18 2-4 0,1-3 0 15,-15 0 0-15,-2 2-1 0,2-1-2 0,13 2-1 16,-8-2 0-16,8-2-8 0,-9 3-3 0,11 1-2 16,-12-4-1-16,-5 1 1 0,1 4-7 0,-1 1 2 15,14-4-5-15,-8 1-3 0,-6 1-1 0,0-1 0 16,0-1 1-16,17 1-3 0,-10-4 2 0,-10 4 0 0,2-1 6 16,0 1 2-16,0-2 3 0,2 3 9 15,-1-2-5-15,0-2 5 0,2 1 5 0,13 2-12 0,-10-4 2 16,-7 4 17-16,17 1 0 0,-13-2 0 0,-5-2 5 15,0 2 2-15,-2-1-5 0,-1 2 5 0,2-4 0 16,-2 3 0-16,-5-3 1 0,4 2 4 0,-3 0-8 16,-4 0 3-16,-4 0 4 0,-1 1 0 0,-1 2 0 15,-1-2 3-15,2 0-3 0,-4 1 1 0,3-2 1 16,-1 3-2-16,0-2 1 0,-3 1 11 0,-2 0-16 16,-8 1 6-16,14-2-1 0,-14 2 2 0,11-2-1 0,-11 2-4 15,9 0 9-15,-9 0 12 0,0 0-7 0,8-4 7 16,-8 4-1-16,0 0 6 0,0 0 10 0,0 0-6 15,11 0 3-15,-11 0-2 0,0 0 8 0,0 0-1 16,0 0-8-16,0 0-11 0,0 0 20 0,0 0-12 16,0 0 0-16,0 0-2 0,0 0 3 0,7-3 1 15,-7 3 0-15,0 0-4 0,0 0 6 0,0 0 3 16,-2-6-4-16,2 6-5 0,-1-6 4 0,1 6 4 16,-4-12-4-16,4 0 1 0,0 0-3 0,-1-9-3 15,1-1-1-15,-2 1 0 0,0-4-5 0,1-4-1 0,-1 0 1 16,5-14-3-16,-1 6 2 0,-5-9-4 15,4 12 2-15,-2 5-2 0,1 0 0 0,-2 0 0 0,2 2-1 16,-3 4 5-16,0 0 1 0,1 0-4 0,-1 6 1 16,1 3 5-16,-1 3-1 0,-1-1 2 0,1 4 2 15,1-1-2-15,1 3 1 0,-1 0-3 0,2 6-2 16,-3-10 2-16,3 7-5 0,0 3 0 0,-3-6 0 16,3 6-1-16,0-7 0 0,0 7 1 0,0 0 3 15,-1-6 4-15,1 6 0 0,0 0-1 0,0 0-3 16,-2-8-1-16,2 8 3 0,0 0-1 0,-2-2-2 0,2 2-3 15,0 0 2-15,0 0-2 0,0 0 1 0,0 0-1 16,0-7 0-16,0 7-4 0,0 0 0 0,0 0 3 16,0 0 0-16,0 0 4 0,0 0 7 0,0 0-1 15,0 0 4-15,0 0-1 0,0 0 3 0,0 0 4 16,-1-6 2-16,1 6 6 0,0 0 0 0,0 0 1 16,0 0-4-16,0 0 0 0,-7-5-3 0,-6 5-3 15,-15 0-4-15,-24 0-35 0,-59 5-75 0,31 1-94 0,-50-3-112 16,-11 5-469-16,-5-1-915 0,-29-8 246 0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9T09:56:15.63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648D970-5367-45EF-8474-AF82B235E440}" emma:medium="tactile" emma:mode="ink">
          <msink:context xmlns:msink="http://schemas.microsoft.com/ink/2010/main" type="inkDrawing" rotatedBoundingBox="11974,6186 15006,6255 15002,6403 11970,6335" shapeName="Other"/>
        </emma:interpretation>
      </emma:emma>
    </inkml:annotationXML>
    <inkml:trace contextRef="#ctx0" brushRef="#br0">29 1 387 0,'0'0'173'0,"0"0"-27"16,-6-2-22-16,6 2-13 0,0 0-18 0,0 0 0 15,-5-3-1-15,5 3 2 0,0 0 3 0,0 0 7 0,0 0 2 16,-5 0 1-16,5 0 2 0,0 0-3 0,0 0-1 15,-5-1-3-15,5 1 0 0,0 0-3 0,0 0-3 16,0 0-5-16,0 0-1 0,0 0-1 0,0 0 1 16,0 0-3-16,0 0-5 0,0 0-3 0,0 0 10 15,0 0-4-15,0 0-2 0,-8 6-1 0,8-6-5 16,0 0-5-16,0 0-4 0,10 10-8 0,-5-7-10 16,0 1-3-16,1-1 8 0,7 4-10 0,-5-3-4 15,0 1-7-15,5 0 1 0,-2 1-5 0,0-2-1 16,0 2-8-16,2 1 4 0,0-2-8 0,0-1 3 0,2 2-2 15,-1-2-4-15,1-1-3 0,-2 0 2 0,10 2-2 16,-4-1-5-16,-2-1 4 0,10 1 2 0,0-1 2 16,-3-2-5-16,4-1-5 0,1 2 3 0,0-2-2 15,2-3-2-15,2 3 0 0,-1-2-3 0,-1 1 1 16,3 0 0-16,0-2-3 0,-1 1 12 0,1-1-7 16,-1 5-4-16,-3-5-1 0,2-4 2 0,-1 7-5 15,1-3 5-15,-1 3 1 0,-3 0-2 0,-2-3-7 0,1 4 8 16,-1-1-3-16,1-1 3 0,-1 4-3 0,0-3 2 15,1 0 3-15,-5 1-3 0,4 2-1 16,0-1-1-16,-2 2 1 0,3 2 1 0,0-2 0 0,1-1 7 16,2 3 0-16,1-1-11 0,-3 0 6 0,3 0-2 15,3 0 1-15,-4-1-5 0,2 1 9 0,-1-1-5 16,1 2-7-16,-2-3 7 0,3 2 0 0,-1-2 1 16,0 1-1-16,-2 0-6 0,1-2 2 0,0 3-4 0,-5-4-2 15,0 2-2-15,0-2-5 0,-5-1 1 0,3-1-2 16,0 1-9-16,1-3-8 0,-2 2 6 15,1-2-13-15,1-1-1 0,-2 0 2 0,0-1-2 0,1 2 1 16,0-4-1-16,-3 3 5 0,-1-4 1 0,-2 4 4 16,-3-2 5-16,7 0-1 0,-2 0 4 0,-4 2 0 15,-2 1 2-15,-1-1 5 0,1 2 1 0,1 1 1 16,1 0 1-16,0-1 2 0,8-1 4 0,-5 0 0 16,-1 3 2-16,-2-1 0 0,0 2 9 0,8-2 6 15,-4 2 4-15,5-1 2 0,1 2 0 0,-1-1-1 16,3-1 0-16,-1 2 1 0,2 1-3 0,0-2-3 0,3 2 4 15,0-3 6-15,0 3-8 0,-3-3-4 0,0 0 0 16,-1 1 0-16,2-1 3 0,-1 0-1 0,-3 0-1 16,-3 2 0-16,-4-4-3 0,-2 4-1 0,-5-1 2 15,-2-2 8-15,0 2 0 0,-10-1 11 0,13-1 3 16,-13 1-3-16,8 0-4 0,-8 0-7 0,6-2-12 16,-6 2-23-16,0 0-22 0,0 0-29 0,-1-7-41 15,1 7-46-15,0 0-61 0,-20-10-197 0,6 4-501 16,-9 0 138-16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9T09:56:16.75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93528E8-CD99-443C-9B9E-0FFBAEBE9B39}" emma:medium="tactile" emma:mode="ink">
          <msink:context xmlns:msink="http://schemas.microsoft.com/ink/2010/main" type="inkDrawing" rotatedBoundingBox="12398,7061 15630,6991 15631,7042 12399,7112" shapeName="Other"/>
        </emma:interpretation>
      </emma:emma>
    </inkml:annotationXML>
    <inkml:trace contextRef="#ctx0" brushRef="#br0">-8 111 372 0,'-3'-2'277'0,"3"2"-33"0,0 0-25 0,0 0-22 16,-7-5-26-16,7 5-19 0,0 0-13 0,0 0-6 15,0 0-2-15,0 0 12 0,0 0-7 0,0 0-4 16,0 0-2-16,0 0-2 0,0 0-9 0,0 0 0 15,0 0-5-15,0 0-2 0,0 0-5 0,0 0-12 16,20-2-3-16,-9 1 0 0,4 0 0 0,9-1 6 16,2-1-4-16,0-1-3 0,2-2 6 0,4 3 2 15,-3-1-6-15,4-2-6 0,0 3-9 0,-2-1-11 16,0 1-6-16,-2 0-6 0,3 0-7 0,1 2-6 0,-3-1 1 16,0 2-9-16,3-1-3 0,-4-1-3 0,-1 2-1 15,1-3-7-15,2 3-5 0,-2 0-1 0,-2 0-3 16,2 0 0-16,0 0-6 0,-2 0-2 0,0-2 0 15,1 2 2-15,1 0-5 0,-3 0 3 0,0 0-1 16,0 0-2-16,2 0 1 0,-3 0 2 0,-1 0-4 16,0 2 2-16,2-2-2 0,-2-2 3 0,-3 4-5 15,3 0-6-15,0-2-1 0,0 1 0 0,4-1-6 0,-4 0-5 16,-2 0-6-16,4 2 1 0,-9-1 3 0,9-2-3 16,-6 2 3-16,3-2 1 0,-3 2-9 0,-3-1 15 15,-1-1-4-15,1-1 3 0,7 2-3 0,-2-1 14 16,-3 1-7-16,-1 0 3 0,-2 0-1 0,8 0-4 15,-5-2 9-15,4 0-2 0,-2 0 1 0,-5 4 3 16,0-4-7-16,-2-1 8 0,3 2-2 0,-4 1 0 0,2-2-2 16,11 0 5-16,-7 0-6 0,1 2 3 0,2-1 4 15,-2-1-2-15,3 1 2 0,1-2-3 0,1 1 3 16,-6 2-2-16,4-1 3 0,0-1 0 0,1 1-3 16,-3 0 4-16,5 1-2 0,-1-2-1 0,1 0-1 15,-2 2-9-15,4 0 0 0,-3 0-10 0,-3 0 8 16,-1-1-1-16,2 1-1 0,-3 0 1 0,-4 0 15 15,7 1-15-15,-5-1 5 0,0 2-4 0,-4-2 9 0,10 2-2 16,0-2 3-16,-5 0 0 0,-3 0-6 0,9 1 14 16,-4-1-8-16,3 0-1 0,-4 0 1 0,6 0 0 15,2 0-4-15,-1 0 2 0,1-1 14 0,-2 1-5 16,5 1 2-16,0 0-5 0,-5-2 6 0,3 2 6 16,0-1-1-16,2 2 1 0,-4-4 3 0,0 2-4 15,1 2 1-15,-2-2 1 0,-3 0-2 0,-3 0-2 16,-6 0 1-16,-1 0 2 0,-3 0-8 0,-1 0 8 15,-9 0-1-15,18-2-6 0,-18 2 5 0,13 0-2 16,-13 0-3-16,16-1 3 0,-10 1 2 0,7-1-2 0,0-1-2 16,0 0 2-16,-4 1 3 0,6 1-3 0,-2-1 4 15,2-1 0-15,-4 1 7 0,-1-1-5 0,-10 2-3 16,17 0-2-16,-13-1 1 0,-4 1 2 0,0 0-13 16,17-2-12-16,-17 2-34 0,6 0-40 0,-6 0-41 15,0 0-46-15,0 0-65 0,0 0-298 0,0 0-644 16,-23-8 176-16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0:09:25.90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8EAE490-C89A-40BC-A207-844A7E6C4D5F}" emma:medium="tactile" emma:mode="ink">
          <msink:context xmlns:msink="http://schemas.microsoft.com/ink/2010/main" type="writingRegion" rotatedBoundingBox="8195,5959 8590,5959 8590,6403 8195,6403"/>
        </emma:interpretation>
      </emma:emma>
    </inkml:annotationXML>
    <inkml:traceGroup>
      <inkml:annotationXML>
        <emma:emma xmlns:emma="http://www.w3.org/2003/04/emma" version="1.0">
          <emma:interpretation id="{E7FC60B8-1209-4A5E-80A1-C8A6C69F1B9E}" emma:medium="tactile" emma:mode="ink">
            <msink:context xmlns:msink="http://schemas.microsoft.com/ink/2010/main" type="paragraph" rotatedBoundingBox="8195,5959 8590,5959 8590,6403 8195,64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2A2387-A80F-4987-BF5D-D9C75CEA22D9}" emma:medium="tactile" emma:mode="ink">
              <msink:context xmlns:msink="http://schemas.microsoft.com/ink/2010/main" type="line" rotatedBoundingBox="8195,5959 8590,5959 8590,6403 8195,6403"/>
            </emma:interpretation>
          </emma:emma>
        </inkml:annotationXML>
        <inkml:traceGroup>
          <inkml:annotationXML>
            <emma:emma xmlns:emma="http://www.w3.org/2003/04/emma" version="1.0">
              <emma:interpretation id="{4B9E7733-3ECD-4DE8-85E5-7106C6F05DC5}" emma:medium="tactile" emma:mode="ink">
                <msink:context xmlns:msink="http://schemas.microsoft.com/ink/2010/main" type="inkWord" rotatedBoundingBox="8195,5959 8590,5959 8590,6403 8195,6403"/>
              </emma:interpretation>
              <emma:one-of disjunction-type="recognition" id="oneOf0">
                <emma:interpretation id="interp0" emma:lang="en-US" emma:confidence="0.5">
                  <emma:literal>E</emma:literal>
                </emma:interpretation>
                <emma:interpretation id="interp1" emma:lang="en-US" emma:confidence="0">
                  <emma:literal>Z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z</emma:literal>
                </emma:interpretation>
                <emma:interpretation id="interp4" emma:lang="en-US" emma:confidence="0">
                  <emma:literal>[</emma:literal>
                </emma:interpretation>
              </emma:one-of>
            </emma:emma>
          </inkml:annotationXML>
          <inkml:trace contextRef="#ctx0" brushRef="#br0">242 12 332 0,'9'0'302'0,"-5"-1"-35"0,-4 1-16 16,9-1-14-16,-9 1-10 0,11-1-12 0,-11 1-8 16,11-1-11-16,-7 1-6 0,-4 0-6 0,10 0-15 15,-10 0-2-15,11-2-9 0,-11 2-16 0,7 0-5 16,-7 0-6-16,8-1-14 0,-8 1-6 0,8 0-13 0,-8 0-7 15,6 0-10-15,-6 0-7 0,0 0-9 16,9-1-7-16,-9 1 2 0,0 0-10 0,8 0-6 0,-8 0-6 16,0 0-1-16,0 0 2 0,0 0-4 0,8 0 6 15,-8 0-3-15,0 0-3 0,0 0-3 0,0 0-1 16,0 0-4-16,7-1-2 0,-7 1-6 0,0 0 1 31,0 0-7-31,0 0-1 0,0 0 4 0,0 0-4 16,0 0-2-16,0 0 0 0,0 0-2 0,8 0-1 0,-8 0 2 15,0 0 0-15,0 0 5 0,0 0 4 0,0 0 4 16,0 0 3-16,0 0 0 0,0 0-3 0,0 0-1 16,0 0-2-16,6-3-2 0,-6 3 0 0,0 0-5 15,0 0-3-15,0 0-3 0,0 0 1 0,0 0-1 0,0 0-6 0,0 0 0 16,0 0-3-16,0 0 2 0,0 0 1 0,0 0-2 16,0 0 0-16,0 0 0 0,0 0 1 0,0 0 2 15,0 0-1-15,0 0 1 0,0 0-2 0,0 0 3 16,0 0-1-16,0 0-2 0,0 0 3 0,0 0-4 0,0 0 0 15,0 0 2-15,0 0 2 0,0 0 0 0,0 0 1 16,0 0-3-16,8 0 2 0,-8 0-1 0,0 0 0 16,0 0 3-16,0 0 0 0,0 0-6 0,0 0 2 15,0 0-2-15,0 0 3 0,0 0-3 0,0 0-2 0,-30 5 4 16,18-4-3-16,0 3 1 0,0-2-1 0,-1 2-1 16,-6-1 3-16,-2 3-3 0,2-1 3 0,-1 0-2 0,6 1 0 15,1 0 2-15,-4 2-4 0,2-2 4 0,3-3-2 16,3 3-1-16,-1-2 3 0,1 1 2 0,1-2-6 15,2 1 4-15,1 0-4 0,-1-2 6 0,2-1-3 16,4-1 1-16,-5 4 2 0,2-2-2 0,3-2 2 16,-5 1-1-16,5-1 2 0,-2 3 1 0,2-3 3 15,0 0 3-15,0 0-2 0,-7 2 3 0,7-2-2 16,0 0 1-16,0 0 2 0,-4 4-2 0,4-4 0 0,0 0-1 16,0 0-2-16,-4 2 2 0,4-2-4 0,0 0 2 15,0 0 3-15,0 0-3 0,0 3 4 0,0-3 2 16,0 0 7-16,0 0 3 0,5 3 3 0,-5-3-5 15,7 3 0-15,-2-1-2 0,2-2-1 0,-2 2-2 0,2-2 1 16,2 3-4-16,1-1 1 0,1-1-2 0,1 2-2 16,0-1 0-16,0 0-2 0,0 0 0 0,-2-1-4 15,0 2 3-15,1 0-3 0,-2-1 2 0,2 2-3 16,-2-2 1-16,-3 0-1 0,0 1-2 0,0-2 0 16,-6-1 3-16,8 2-2 0,-8-2-1 0,8 1-1 15,-8-1 1-15,5 2-5 0,-5-2-7 0,4 2-11 16,-4-2-2-1,0 0-1-15,4 3 0 0,-4-3 2 0,0 5-5 16,0-5 0-16,-5 10-4 0,-1-1-6 0,-2-2 1 16,-1 3 8-16,-6 4-1 0,-1-2 2 0,0 2 7 0,1 0-2 15,0-2 9-15,-2 1-3 0,0 0 1 0,-2-1 4 16,4-1 1-16,-3 0 3 0,3 1 0 0,1-3 0 16,2-1 0-16,3-3 0 0,0 3 5 0,-1-1-2 15,3-1 1-15,0-1-2 0,1-1 4 0,2 1-2 16,0-3 3-16,1 2 8 0,0-3 8 0,1 1 11 0,2-2 11 0,-3 4 14 15,2-2 14-15,1-2 14 0,0 0 8 16,0 0 3-16,5 7 1 0,-1-5 3 0,3 1-6 0,2-1 1 16,2-1-8-16,1 0-6 0,8 2-9 0,2-2 1 15,0 0-12-15,0-2-5 0,1 2 3 0,-1-1-11 0,1 0-8 16,-3 0-4-16,1 0 2 0,-5 0-8 0,-4 1-5 16,0-1 6-16,0 1-4 0,-2-2-4 0,1 0 0 15,-4 2-3-15,1-1 1 0,-8 0-2 0,11-1 0 16,-11 1-2-16,11 0-1 0,-11 0 1 0,6 0-1 15,-6 0 1-15,0 0 1 0,10 0 2 0,-10 0 7 16,0 0-7-16,0 0 1 0,9 0-2 0,-9 0 1 0,0 0 6 16,0 0-5-16,8 0-9 0,-8 0 4 0,0 0 0 15,0 0-3-15,0 0 0 0,7 1-2 16,-7-1 1-16,0 0-8 0,0 0-18 0,0 0-27 0,0 0-22 16,0 0-34-16,0 0-42 0,0 0-48 0,0 0-70 15,0 0-87-15,0 0-404 0,0 0-908 0,0 0 245 16</inkml:trace>
        </inkml:traceGroup>
      </inkml:traceGroup>
    </inkml:traceGroup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43:24.33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2871D9D-F492-47BB-8331-FB7965540C95}" emma:medium="tactile" emma:mode="ink">
          <msink:context xmlns:msink="http://schemas.microsoft.com/ink/2010/main" type="inkDrawing" rotatedBoundingBox="1129,5455 11547,5430 11548,5624 1130,5649" shapeName="Other"/>
        </emma:interpretation>
      </emma:emma>
    </inkml:annotationXML>
    <inkml:trace contextRef="#ctx0" brushRef="#br0">82 104 347 0,'-8'2'156'0,"8"-2"-7"0,-8 2 2 0,8-2 2 16,-7 2-5-16,7-2-6 0,-6 0-4 0,6 0-4 15,-10 4-6-15,10-4-3 0,-10 2-7 0,5 0-6 16,5-2-3-16,-8 2 0 0,8-2-8 0,0 0 0 16,-8 1-1-16,8-1-6 0,0 0 1 0,-7 1-1 0,7-1 11 15,0 0-2-15,0 0 1 0,0 0-2 16,-6 4-9-16,6-4 5 0,0 0 5 0,0 0-3 0,0 0-6 15,0 0 9-15,0 0-7 0,0 0-9 0,0 0-5 16,0 0-6-16,0 0-11 0,26 0-6 0,-11 0-8 16,-1 0 0-16,1 0-12 0,10 0-1 0,0-4-3 15,3 4-3-15,0 2-3 0,0-2-4 16,2-2-1-16,2 1-4 0,0 1 4 0,1 0-5 0,1-1-6 16,15 1 4-16,-11-2-1 0,-8-1-5 0,3 0 3 15,2 1-6-15,16 1-2 0,-10 0 1 0,-6-1 1 0,0-1-2 16,14 2 1-16,-11-2 2 0,-8 1-5 15,3 1 0-15,0-4 1 0,-1 4-2 0,1 0-1 0,0 1-2 16,0-2 10-16,-1 0-8 0,2 0 0 0,17 2-1 16,-17-3-1-16,-5-1 0 0,4 4 2 0,-4-2 2 15,2 0-4-15,0 0 0 0,2 2 0 0,-4 0 2 16,4 0 1-16,-4 0-1 0,2 0-2 0,0 0 0 16,3 0-1-16,-3 0 2 0,-1 2-3 0,2-2-3 15,-1 2 6-15,0-2 6 0,1 2-5 0,3-2-4 0,-4 0 1 16,19-2 1-16,-14 4-1 0,-3-4-1 0,0 2-1 15,-1 0 1-15,1 0 1 0,-4-4 1 0,2 6-1 16,0-2 0-16,0 0 5 0,-1 0-7 0,-2 0 3 16,0 2-1-16,2 0-2 0,-4 0 1 0,1 0 2 15,3-1-4-15,-2 3 5 0,-2-2-6 0,1 0 9 16,-1-1-6-16,5-1-1 0,-3 1 3 0,0 1 0 16,-1-2 0-16,3 1 2 0,-2-1-1 0,1 0-2 15,-2 0 1-15,5 0 2 0,0 0-4 0,0 0 5 0,1-1-5 16,0-1-1-16,2 0 5 0,-2 0-2 15,2 2-4-15,-1-2 4 0,0 1-2 0,0-2 3 16,1 2 1-16,-1-3-4 0,0 2 1 0,-1 2-1 0,-2 0-6 16,-1 0-1-16,1 2-3 0,-1-4 8 0,-2 4-5 15,1-2 0-15,-1 2-6 0,-1 1 2 0,0-1 1 16,-3-1 0-16,0 2 4 0,-4 0-5 0,4-2 3 16,1 2-2-16,-1-1 2 0,-4-1 6 0,-2 1-1 0,-2-2-1 15,9 0 1-15,1 3 0 0,-7-2 5 0,7 0-1 16,0 4-1-16,-1-4 4 0,0 1-6 15,0 0-1-15,0 0 2 0,-1 2 2 0,1-3-2 0,-1 0-1 16,0 3 7-16,1-4-3 0,1 7-2 0,-1-7-1 16,0 2 2-16,2 0 2 0,1 2-3 0,-4-2 1 15,5 0 5-15,-1-1-7 0,3 0 3 0,-1 1 0 16,-2-1 1-16,3 0 3 0,-1-1-2 0,1 2-2 16,-2 0 1-16,4-1-2 0,-4-2 3 0,3 2-5 15,-5-1 5-15,4 0 0 0,0 1-2 0,0-1 0 16,-5 0 2-16,3-1-8 0,-4 2 3 0,3-1 3 15,-1 2-1-15,2-1 5 0,-1-1-2 0,2 0-3 16,-3 2 0-16,2 1 3 0,3-3-5 0,-4-2 2 0,0 4-7 16,7-2 9-16,-2 1-7 0,-1-1 0 0,4 2 2 15,-2-2 1-15,1 0 2 0,-3 1-7 0,0 1 3 16,0-1 4-16,-2 1-3 0,1-2 1 0,0 1 2 16,-1-1-1-16,-3 3-2 0,1-1-2 0,-3-1 1 15,3 1 5-15,-4-2 0 0,2 3-4 0,-2-3 1 0,2 1 2 16,1 1 1-16,-2-2-6 0,1 0 2 15,4 2 2-15,0 0-3 0,-3-2-3 0,4 0 7 0,0 0-5 16,0 2 6-16,1-4-2 0,1 4 4 0,-2-2-5 16,0 0-3-16,1 0 4 0,0 0-2 0,-4 3-2 15,2-3 3-15,3 2-3 0,0 0 4 0,-2-2 7 16,1 0-6-16,1 0-1 0,-1 1-6 0,1-2 1 16,1 1 1-16,0 0-2 0,1-2 6 0,-3 2 3 15,2 2-5-15,1-2-4 0,13-2 0 0,-10 0 6 16,-10-1-8-16,4 3-1 0,-1-2 8 0,2-2-5 0,-2 4 1 15,1-2 0-15,-2 1 1 0,4-2 2 16,-3 3-1-16,0-2 0 0,-2-1 1 0,1 3 0 0,-4-3 0 16,1 0 4-16,1 3-5 0,-2 0 0 0,-1 0 2 15,-1-1-1-15,2 1 4 0,-1 0 1 0,-1-2-1 16,1 1-7-16,-3 1 10 0,4 0-1 0,-1 0-5 16,0 0 2-16,-2-2 0 0,0 2-4 0,2 0 6 15,1 0-5-15,1-1 2 0,-4 2 2 0,2-1 1 0,5-1 0 16,-6 1-2-16,3 0-4 0,-2-2 7 15,5-1-10-15,-3 3 14 0,1-1-10 0,-1-1 1 16,5 1 6-16,-6-4-5 0,3 3-1 0,0-2 2 0,-1 4 3 16,0-4-3-16,-2 2-1 0,3-2 4 15,-1 2-5-15,0-3-4 0,0 3 1 0,-3-2 4 0,5 2-11 16,-2-2 12-16,1 2-2 0,-2-2-1 0,-1-2-2 16,4 2 1-16,0 0-1 0,-3-1 1 0,2 3 6 15,2-3-6-15,-3 1-2 0,1 0 2 0,-3 0 1 16,6 2 0-16,-6-2 0 0,1 2 3 0,1 0-2 15,0 0 9-15,0 1-5 0,0-2 2 0,0 3 1 16,0 0-3-16,-3 0 0 0,-1 0-1 0,2-2 6 16,-5 2 2-16,4-1-11 0,-2 0 7 0,3 1-1 0,-7 1 3 15,7-1-3-15,0-1-2 0,-1 2 2 0,0-1 0 16,-1 0 6-16,0 0-10 0,2-1 3 0,-1 1-2 16,-1 0-3-16,2 1 4 0,2 0 0 0,-2-2 5 15,1 1 5-15,-2 0-1 0,3 0-2 0,0 0-3 16,0 1 1-16,-1-1 8 0,1-1-9 0,0 1 7 15,1 0-10-15,0 1 8 0,-1-2-3 0,1 2-5 16,1-1 16-16,-1 0-14 0,0 2 9 0,1-2-4 0,1 0 8 16,-2 0 1-16,-1 2 1 0,1-2 6 15,-3 0 5-15,0 0 1 0,2-2-1 0,-2 2 5 16,0 2 1-16,0-4 0 0,0 2 4 0,-1-2 5 0,-1 2 0 16,-1-1 0-16,-4 1 4 0,6 0 0 0,-7 0 1 15,0 0 3-15,-3-1 3 0,-1-1 5 0,1 1-4 16,1 1 4-16,-1-2-2 0,-1 1 1 0,3 1-2 15,-1 0 2-15,-1 0-4 0,0-2-1 0,-1 1 2 16,0-1-2-16,0 2-1 0,-1 0 6 0,-3 0-7 16,-10 0 2-16,19 0-2 0,-19 0 3 0,12 0-1 15,-12 0-3-15,11 0 1 0,-11 0-4 0,0 0-1 0,12 0 8 16,-12 0-16-16,0 0 2 0,0 0-15 0,0 0 5 16,12 0-1-16,-12 0-1 0,0 0-2 0,0 0-4 15,0 0-4-15,0 0 1 0,0 0-4 0,0 0 12 16,15 0-18-16,-15 0 4 0,0 0-2 0,0 0 3 15,0 0-6-15,0 0-3 0,0 0-1 0,0 0-24 16,0 0-37-16,10 0-63 0,-10 0-88 0,0 0-98 16,0 0-113-16,-22-14-369 0,0 2-946 0,-4-3 254 0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47:12.04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EF77C10-33D0-4D70-B09B-CE141770278B}" emma:medium="tactile" emma:mode="ink">
          <msink:context xmlns:msink="http://schemas.microsoft.com/ink/2010/main" type="writingRegion" rotatedBoundingBox="11037,5625 13679,5230 13915,6808 11274,7204"/>
        </emma:interpretation>
      </emma:emma>
    </inkml:annotationXML>
    <inkml:traceGroup>
      <inkml:annotationXML>
        <emma:emma xmlns:emma="http://www.w3.org/2003/04/emma" version="1.0">
          <emma:interpretation id="{971C60B2-AD2D-439D-B023-E2A8C6C5A2A1}" emma:medium="tactile" emma:mode="ink">
            <msink:context xmlns:msink="http://schemas.microsoft.com/ink/2010/main" type="paragraph" rotatedBoundingBox="11037,5625 13679,5230 13915,6808 11274,72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DB7347C-AB27-47FD-AC9C-EDE56F0666E7}" emma:medium="tactile" emma:mode="ink">
              <msink:context xmlns:msink="http://schemas.microsoft.com/ink/2010/main" type="line" rotatedBoundingBox="11037,5625 13679,5230 13915,6808 11274,7204"/>
            </emma:interpretation>
          </emma:emma>
        </inkml:annotationXML>
        <inkml:traceGroup>
          <inkml:annotationXML>
            <emma:emma xmlns:emma="http://www.w3.org/2003/04/emma" version="1.0">
              <emma:interpretation id="{1EA70711-FF8E-4730-BB6A-78EA3F80DB7F}" emma:medium="tactile" emma:mode="ink">
                <msink:context xmlns:msink="http://schemas.microsoft.com/ink/2010/main" type="inkWord" rotatedBoundingBox="11604,5720 11809,6588 11242,6722 11037,5854"/>
              </emma:interpretation>
              <emma:one-of disjunction-type="recognition" id="oneOf0">
                <emma:interpretation id="interp0" emma:lang="en-US" emma:confidence="0.5">
                  <emma:literal>fic</emma:literal>
                </emma:interpretation>
                <emma:interpretation id="interp1" emma:lang="en-US" emma:confidence="0">
                  <emma:literal>fc</emma:literal>
                </emma:interpretation>
                <emma:interpretation id="interp2" emma:lang="en-US" emma:confidence="0">
                  <emma:literal>fie</emma:literal>
                </emma:interpretation>
                <emma:interpretation id="interp3" emma:lang="en-US" emma:confidence="0">
                  <emma:literal>flic</emma:literal>
                </emma:interpretation>
                <emma:interpretation id="interp4" emma:lang="en-US" emma:confidence="0">
                  <emma:literal>fix</emma:literal>
                </emma:interpretation>
              </emma:one-of>
            </emma:emma>
          </inkml:annotationXML>
          <inkml:trace contextRef="#ctx0" brushRef="#br0">-2451 557 528 0,'0'0'658'0,"-4"-4"-108"0,4 4-59 15,0 0-30-15,0 0-13 0,0 0-22 0,7-8-36 16,1 8-45-16,5-1-38 0,3-1-36 16,0 2-29-16,11-2-24 0,0 0-26 0,0 2-42 0,1-2-64 15,-1 0-66-15,-3 2-81 0,1 0-90 0,-7-1-84 16,-6-2-91-16,0-1-365 0,-2 0-830 0,-4 0 225 15</inkml:trace>
          <inkml:trace contextRef="#ctx0" brushRef="#br0" timeOffset="-173.5888">-2099 226 538 0,'0'0'424'16,"0"0"-59"-16,0 0-44 0,0 0-43 0,0 0-33 15,0 0-30-15,0 0-26 0,10-11-36 0,-7 7-33 16,-1 0-34-16,-1-3-21 0,2-4-25 0,1 0-16 16,-4 0-16-16,-2-1-15 0,0-1-14 0,-1 1-2 0,-3 3-1 15,-3-3 4-15,1 4 4 0,0-1-2 0,0 2 9 16,-2 3 14-16,-2-1 31 0,-1 1 17 0,3 1 21 16,1 3 27-16,0-2 22 0,-3 4 19 0,4 1 14 15,-2 1 17-15,3 2 14 0,-2 4 5 0,0 2 3 16,-2 12 3-16,4 1 0 0,-1 4-1 0,-2 15-5 15,7-7 2-15,0 7-12 0,3-11-10 0,-2-2-15 16,0 15-14-16,2-13-9 0,0-1-23 0,-1-3-11 0,2-4-5 16,-2 4-13-16,-1-1-7 0,-1 0-37 0,1-2-44 15,-3-4-66-15,3-3-76 0,-6 2-74 0,1-5-87 16,-1-4-86-16,-2-3-363 0,3-2-911 0,-1-3 243 16</inkml:trace>
          <inkml:trace contextRef="#ctx0" brushRef="#br0" timeOffset="438.611">-2117 768 859 0,'0'0'573'0,"0"0"-36"0,0 0-27 0,0 0-45 15,0 0-37-15,0 0-47 0,0 0-34 0,0 0-28 16,0 0-24-16,18 2-30 0,-18-2-27 0,5 6-16 15,1-5-21-15,-2 4-18 0,-1 1-17 0,0 0-27 16,0 6-22-16,-3 1-39 0,0 1-56 0,-1 0-58 16,-4 1-62-16,-2 5-61 0,2-2-56 0,-1-3-52 15,-1-4-52-15,2-1-60 0,0-5-293 0,0-1-806 0,-1-1 218 16</inkml:trace>
          <inkml:trace contextRef="#ctx0" brushRef="#br0" timeOffset="733.3353">-1851 752 458 0,'0'0'465'0,"0"0"-79"0,0 0-51 0,0 0-50 15,0 0-34-15,0 0-33 0,0 0-21 0,0 0-24 16,-36 4-16-16,21 2-23 0,2 0-13 0,-1 2-10 0,1-2-13 16,4 3-9-16,-2-1 9 0,3 0-8 15,1-1-1-15,2 1 2 0,0-1 3 0,2 1 2 16,1-2-7-16,2 0-8 0,2 0-10 0,1 1-13 0,7 1-20 16,2 0-18-16,10 3-25 0,2-5-56 0,3-1-70 15,1-5-94-15,-1-5-319 0,2 4-652 0,1-7 178 16</inkml:trace>
        </inkml:traceGroup>
        <inkml:traceGroup>
          <inkml:annotationXML>
            <emma:emma xmlns:emma="http://www.w3.org/2003/04/emma" version="1.0">
              <emma:interpretation id="{5367A5D5-E7CC-4046-954A-6AEC511D99D6}" emma:medium="tactile" emma:mode="ink">
                <msink:context xmlns:msink="http://schemas.microsoft.com/ink/2010/main" type="inkWord" rotatedBoundingBox="11689,5863 13577,5221 14059,6639 12171,7281">
                  <msink:destinationLink direction="with" ref="{E743FE7D-88DF-4C2E-AF90-C2572C67A35F}"/>
                </msink:context>
              </emma:interpretation>
              <emma:one-of disjunction-type="recognition" id="oneOf1">
                <emma:interpretation id="interp5" emma:lang="en-US" emma:confidence="0.5">
                  <emma:literal>(gift</emma:literal>
                </emma:interpretation>
                <emma:interpretation id="interp6" emma:lang="en-US" emma:confidence="0">
                  <emma:literal>(gif</emma:literal>
                </emma:interpretation>
                <emma:interpretation id="interp7" emma:lang="en-US" emma:confidence="0">
                  <emma:literal>(gilf</emma:literal>
                </emma:interpretation>
                <emma:interpretation id="interp8" emma:lang="en-US" emma:confidence="0">
                  <emma:literal>(guff</emma:literal>
                </emma:interpretation>
                <emma:interpretation id="interp9" emma:lang="en-US" emma:confidence="0">
                  <emma:literal>(gruff</emma:literal>
                </emma:interpretation>
              </emma:one-of>
            </emma:emma>
          </inkml:annotationXML>
          <inkml:trace contextRef="#ctx0" brushRef="#br0" timeOffset="7028.6155">-864 506 570 0,'0'0'522'0,"0"0"-24"0,0 0-18 16,0 0-19-16,0 0-15 0,0 0-23 0,17 5-19 16,-17-5-29-16,13-3-28 0,-13 3-33 0,16-2-30 15,-9 1-32-15,1-1-24 0,-1 2-29 0,6-1-25 16,1 0-16-16,-6-3-23 0,-8 4-51 0,14 0-65 0,-9 0-85 15,-5 0-74-15,0 0-75 0,0 0-75 16,14 4-86-16,-14-4-355 0,0 0-876 0,0 0 237 16</inkml:trace>
          <inkml:trace contextRef="#ctx0" brushRef="#br0" timeOffset="7178.5891">-811 591 4917 0,'0'0'361'0,"0"0"-144"16,0 0-94-16,0 0-53 0,0 0-13 0,0 0 6 0,0 0-6 15,0 0-5-15,0 0-12 0,22-6-1 0,-9 4-10 16,2-1-16-16,-1 0-26 0,-2 1-46 0,1-1-58 16,0 2-67-16,-3-1-75 0,-10 2-75 0,14-1-74 15,-14 1-234-15,0 0-770 0,0 0 207 0</inkml:trace>
          <inkml:trace contextRef="#ctx0" brushRef="#br0" timeOffset="7842.8945">-453 1107 408 0,'-5'3'397'0,"5"-3"-40"15,-4 7-28-15,4-4-28 0,-2 3-13 0,2-6-30 0,0 11-11 16,0-5-8-16,3 1-3 0,0-2-2 16,3 4-6-16,2 0-4 0,1-3-7 0,2 2-4 0,2-2-16 15,-1-1-9-15,4-1-11 0,-1-3-4 0,0 2-20 16,-2-3-15-16,11-3-14 0,-1-2-11 0,-5-2-10 15,5-2-11-15,-4-6-11 0,0-2-4 0,1-3-15 16,-5-5-23-16,6-16-22 0,-9 5-21 0,-3-13-15 16,0-3-9-16,-4-3-1 0,-4 2 3 0,-4 2 2 15,-2-1 0-15,0 2 2 0,-5-1 5 0,-3 3 0 16,2 2 5-16,-4-1 1 0,-2 0 0 0,3 2 4 0,-2 3 3 16,4 6 11-16,1 6 6 0,-2-14 3 0,0 2 1 15,5-4 2-15,3 11 2 0,0-13 0 0,6 2-3 16,1-4 4-16,5 1 5 0,2 4 6 0,3 0 8 15,-2 11 2-15,1 4 4 0,2 1 7 0,-2 2 1 16,1 4-1-16,1 0-1 0,-2 0-5 0,4 3-8 16,-7 5-5-16,-1 4 6 0,-1 1-14 0,-1 4-5 0,0 3-11 15,-3-1-1-15,3 0-12 0,-5 4-25 0,0 0-36 16,0 0-52-16,0 0-63 0,18 21-53 0,-15-9-70 16,1 11-70-16,3-1-341 0,1 3-858 0,-2-2 233 15</inkml:trace>
          <inkml:trace contextRef="#ctx0" brushRef="#br0" timeOffset="8616.1536">-29 359 295 0,'-2'-4'700'0,"2"4"-148"0,0 0-69 0,0 0-48 15,-1-4-37-15,1 4-33 0,0 0-41 0,0 0-43 16,13-6-29-16,-5 6-25 0,5 0-30 0,-1 1-20 16,3-2-28-16,0 1-54 0,0 1-68 0,0 0-86 15,-1 1-80-15,1-2-75 0,0 2-83 0,-6-4-287 0,4-1-699 16,-3 0 190-16</inkml:trace>
          <inkml:trace contextRef="#ctx0" brushRef="#br0" timeOffset="8447.8964">100 101 473 0,'16'12'404'0,"-16"-12"-37"15,0 0-39-15,0 0-36 0,16-6-24 0,-16 6-33 16,8-6-21-16,-3 3-27 0,-2-1-13 0,2-1-18 15,0 1-10-15,-2-2-21 0,1 0-17 0,-1 0-9 16,-1-2-15-16,-2 1-33 0,0 2-13 0,-4-2-20 16,1 1-18-16,-4-5-11 0,-1 5-4 0,2 2 2 15,-3 0 0-15,-3-1 0 0,-1 3 4 0,3 0 1 16,10 2 9-16,-20 2 13 0,12 2 9 0,-3 1 14 0,1 1 19 16,2 2 4-16,-2 2 18 0,3 1 8 0,-4 8 16 15,3 1 5-15,7 2 10 0,-3-1 2 16,4 0 7-16,2 2 2 0,1 0-3 0,0 1-1 0,2-1-5 15,0 1-7-15,0-3-9 0,0 0-13 0,-1-3-9 16,1 3-5-16,-1-3-7 0,-3-1-10 0,1-6-5 16,1 4-6-16,-3 6-18 0,-1-5-43 0,-1-2-69 15,2-1-72-15,-3 1-80 0,-1-4-87 0,1-3-90 16,-2-1-224-16,0-3-763 0,5-3 207 0</inkml:trace>
          <inkml:trace contextRef="#ctx0" brushRef="#br0" timeOffset="1020.0489">-1327 75 2846 0,'-10'-6'199'0,"-1"2"-105"16,-2 4-35-16,1-2 9 0,-2 2 0 0,-9 6 22 16,-3 1 3-16,3 3 5 0,-2 7-13 0,0 4 14 15,-10 16 10-15,3 4 6 0,4 3 6 0,1 2 2 16,2-4 0-16,2 6-3 0,7 0-1 0,4-2-8 0,2 0-7 16,4 0-1-16,6-9-4 0,1 7-7 0,4-11-5 15,2-3-10-15,3 1-6 0,1-2-10 0,2-2-17 16,4-1-22-16,-1-2-29 0,1-1-43 0,1-3-54 15,2 0-61-15,-5-8-72 0,-4-4-79 0,1-4-320 16,1-1-763-16,0 0 205 0</inkml:trace>
          <inkml:trace contextRef="#ctx0" brushRef="#br0" timeOffset="1278.2297">-1511 526 2953 0,'-5'-5'391'0,"5"5"-128"0,-3-3-45 16,3 3-7-16,0 0-11 0,0 0 5 0,0 0-3 15,0 0-16-15,0 0-25 0,0 0-1 0,0 0-15 16,0 0-12-16,0 0-13 0,0 0-13 0,0 0-8 16,0 0-6-16,0 0-14 0,20 10-7 0,-17-5-16 0,-1 2-15 15,0 4-24-15,1 0-38 0,-1 1-37 16,-2-1-37-16,-2 1-39 0,1 3-37 0,-1 0-35 0,0-5-18 15,-2 4-31-15,1-8-24 0,0 1-28 0,-2-2-36 16,0-2-207-16,5-3-662 0,0 0 181 0</inkml:trace>
          <inkml:trace contextRef="#ctx0" brushRef="#br0" timeOffset="1559.9041">-1271 495 701 0,'0'0'413'0,"-15"-5"-58"0,15 5-54 0,0 0-40 16,0 0-27-16,0 0-29 0,0 0-21 0,-24 7-29 0,17-3-8 15,-3 3-27-15,0 0-11 0,2 0-10 16,-2 1-8-16,4 0 1 0,-1-1-5 0,4-1 5 15,0 0-4-15,0-1 1 0,1 0 2 0,2-5-4 0,0 10-11 16,0-10-9-16,3 8-9 0,0-3 2 0,4 0-22 16,3 1-33-16,3-2-31 0,2 1-52 0,-1-5-69 15,11-1-108-15,-9-5-264 0,-2 0-624 0,-1 2 170 16</inkml:trace>
          <inkml:trace contextRef="#ctx0" brushRef="#br0" timeOffset="1815.5988">-1279 214 1026 0,'0'0'676'0,"-5"-4"-84"0,5 4-29 0,0 0-36 15,0 0-41-15,0 0-43 0,0 0-44 0,13 13-27 0,-8 2-27 16,4 10-20-16,6 23-30 0,-5 0-16 15,-2 8-38-15,2 47-23 0,-10-34-19 0,-9 32-23 0,0-33-26 16,-1-17-37-16,-2 4-47 0,2 3-50 0,-4-3-54 16,-2 1-64-16,-5-4-60 0,1-2-65 0,0-1-69 15,4-5-65-15,0-16-70 0,3-5-384 0,0-1-981 16,-2-4 263-16</inkml:trace>
        </inkml:traceGroup>
      </inkml:traceGroup>
    </inkml:traceGroup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47:30.99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137D0D8-A592-402F-AF5B-F9153B75595E}" emma:medium="tactile" emma:mode="ink">
          <msink:context xmlns:msink="http://schemas.microsoft.com/ink/2010/main" type="inkDrawing" rotatedBoundingBox="10775,4031 15226,4205 15223,4284 10771,4110" semanticType="underline" shapeName="Other">
            <msink:destinationLink direction="with" ref="{DA1BB9A0-6E55-439B-92C3-33BD2247E87F}"/>
          </msink:context>
        </emma:interpretation>
      </emma:emma>
    </inkml:annotationXML>
    <inkml:trace contextRef="#ctx0" brushRef="#br0">245 0 264 0,'-12'2'177'0,"4"-1"-3"0,-2 0-6 0,0-1-5 15,2 2-4-15,0-2-7 0,-5 3-7 0,0-2-9 16,2 1-3-16,-1 0-4 0,-1-2-2 0,2 2-2 0,-4 2-9 16,3-4 2-16,1 2-1 0,-1-1 1 0,3-1-2 15,1 2-4-15,2-1 2 0,6-1 0 16,-13 0 6-16,13 0 0 0,-12 2 1 0,12-2 2 0,-8 1 5 16,8-1 3-16,0 0-7 0,-10 2-7 0,10-2-12 15,0 0-6-15,0 0 2 0,0 0-13 0,0 0-1 16,0 0 3-16,0 0 2 0,31 3-14 0,-2-3-1 15,4-3-1-15,18 0-11 0,-1 1-2 0,4-1-6 0,3 0-5 16,-2 3-4-16,4 0-6 0,0-4-6 16,4 2-1-16,3 2-3 0,43 0-5 0,-36 0-2 0,-14 0-5 15,2 0 0-15,5 2-1 0,-3 0-2 0,2 0 0 16,44 3-3-16,-35-4-5 0,-17 2 2 0,2 0-1 16,4 3-2-16,48 2-1 0,-40-5 0 0,-16 2-2 15,4 0-1-15,1-1 1 0,54 5 1 0,-42-5 0 16,-17 1-1-16,7-1-2 0,0 4-1 0,-1-2 1 15,5 1-2-15,45 2 2 0,-36-6-2 0,-15 1 1 16,5-1-1-16,48 2 1 0,-36-3 0 0,-14-2 0 16,46 4 0-16,-37-2-1 0,-13-1 0 0,-1 2-1 0,1 0-1 15,1-1 0-15,4 1 2 0,-2-2 2 0,2 1-3 16,0-1 0-16,-3 1 2 0,-1 1-2 0,1-2 1 16,-1 1 2-16,1-2 4 0,-5 0 2 0,-2 0 1 15,-4 4-1-15,1-2 4 0,-14 0 2 0,-4 2 4 16,-2-3-2-16,0-1-2 0,0 3-2 0,-2-3 0 15,1 0 8-15,-4 0-1 0,0 1 1 0,-7-2 1 0,-2 1-2 16,-2 0-1-16,1 1-2 0,-3-2 0 16,-3 1-3-16,-10 0-2 0,13-2 2 0,-13 2-3 0,9 0-2 15,-9 0-8-15,0 0-30 0,0 0-61 0,5-4-68 16,-5 4-77-16,0 0-81 0,-37-12-83 0,6 5-247 16,-22-10-775-16,-7 1 210 0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8:47:02.43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F237D9A-4602-4FD4-A852-B512408AABA2}" emma:medium="tactile" emma:mode="ink">
          <msink:context xmlns:msink="http://schemas.microsoft.com/ink/2010/main" type="inkDrawing" rotatedBoundingBox="2061,6453 5715,6268 5719,6352 2065,6537" semanticType="underline" shapeName="Other"/>
        </emma:interpretation>
      </emma:emma>
    </inkml:annotationXML>
    <inkml:trace contextRef="#ctx0" brushRef="#br0">0 217 403 0,'0'0'281'0,"0"0"-36"0,0 0-17 15,0 0-12-15,0 0-13 0,0 0-13 0,33 4-6 16,-9-2-11-16,6-1-8 0,0 0 0 0,6 3-9 15,17-3 7-15,7 0-12 0,1 0-1 0,0-1 1 16,50 0-1-16,-38-2-5 0,-6-3-4 0,49-3-7 16,-2 5-7-16,-3-6 1 0,-2-2-13 0,0 3-8 15,-27 3-5-15,38-1-15 0,-41 0-7 0,32 0-9 16,3 4-6-16,-3-2-8 0,-30 2 1 0,36-1-10 16,-6-1-4-16,-33 1-10 0,-12 0-2 0,51-3 0 0,-45 6-3 15,-13-4-4-15,4 0-3 0,0 3-3 0,3-1 4 16,-1-2-11-16,45 0 3 0,-36-1-3 0,-17 2-6 15,0 1 5-15,0-2-4 0,-1-3 1 0,-4 4-3 16,-3-1 1-16,-11 2-1 0,-6-2 1 0,0 1-3 16,3 2-1-16,-3-3 6 0,-6 2-3 0,2 0-1 15,0-2 1-15,-8 0 2 0,-3 4 6 0,-1-3-3 0,-1 1 3 16,-3 1 1-16,-12 1 4 0,14-2-4 0,-14 2 0 16,12 0-2-16,-12 0-1 0,0 0 0 0,13-3-4 15,-13 3-2-15,0 0-14 0,0 0-26 0,0 0-40 16,0 0-49-16,0 0-44 0,0 0-49 0,0 0-53 15,-46-19-74-15,17 9-222 0,0 0-679 0,-2-3 186 16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47:32.10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CFC452C-4C22-48B2-91F5-649D5D7AD49F}" emma:medium="tactile" emma:mode="ink">
          <msink:context xmlns:msink="http://schemas.microsoft.com/ink/2010/main" type="inkDrawing" rotatedBoundingBox="12460,1168 12604,5706 12490,5710 12347,1172" semanticType="callout" shapeName="Other"/>
        </emma:interpretation>
      </emma:emma>
    </inkml:annotationXML>
    <inkml:trace contextRef="#ctx0" brushRef="#br0">31-5 338 0,'-2'-5'228'0,"2"5"-16"15,0 0-13-15,0 0-16 0,0-6-7 0,0 6-15 16,0 0-9-16,0 0-10 0,0 0-9 0,0 0-16 0,-1-6-12 16,1 6-10-16,0 0-10 0,0 0-9 15,0 0-3-15,0 0-8 0,0 0 3 0,0 0 0 16,-4 25 4-16,4-2-6 0,-1 1-5 0,0 5 3 0,1-2-3 15,-2 4-6-15,1 16 0 0,-4 2 5 0,5 1-1 16,3 1-5-16,2 3-2 0,-3 4-3 0,10 43 3 16,-14-34-5-16,6-11 10 0,2 45-4 0,-4-31 11 15,-2-13 2-15,0 1-11 0,0 44 5 0,0-34-2 16,-7-10 6-16,4 1 4 0,-4 42 7 0,0-34 1 0,4-9-2 16,-2-1 3-16,0 46-4 0,2-35-1 15,-1-16-4-15,3 4 0 0,1 3-9 0,0-1 5 0,0-1-7 16,-4 45-6-16,6-43-3 0,-2-12-4 0,5 5-3 15,-3 3-4-15,1-7 0 0,-2 4 0 0,1-4-4 16,1 0-1-16,2-1-5 0,-1 0-3 0,1-3-2 16,0 3-2-16,0-13 1 0,0-3-1 0,2 15-5 15,-1-11 0-15,-1-5-3 0,0 2 2 0,3 12 1 16,0 1-4-16,-1-11-2 0,-2-5 1 0,0-1-1 16,1 2 3-16,-1-1-7 0,2 2 0 0,0-2 5 0,-1 16-5 15,-1-9 2-15,-1-7 0 0,-1 1-2 16,1-1-3-16,-3-1 5 0,1 1-4 0,0 0 1 0,-1 2-3 15,-1 0 4-15,0 13-1 0,0-7-2 0,0-6-1 16,2 0 2-16,-2 14 0 0,-2-11 1 0,4-5 0 16,-4 0 2-16,2 1 1 0,0-2 2 0,0 1-1 15,0-1-1-15,0-1-2 0,2-2 1 0,-4-2 1 16,-1 2 0-16,1-4 2 0,2 2 1 0,-1-1-3 0,-1 2-1 16,-1-1 1-16,1-2 4 0,0 2-2 15,2 2 2-15,0 1 2 0,-2-2-1 0,2 3 0 0,-2-3-1 16,-1 2 1-16,1 1 0 0,1-2-1 0,-1-2 3 15,1 3-3-15,-3-2-1 0,4-3 1 0,-1-5-4 16,1-3 3-16,-4-4-2 0,4 0-1 0,-1-2 1 16,1-1 1-16,0-6-4 0,-2 9-20 0,2-9-45 15,0 0-61-15,0 0-74 0,0 0-89 0,-5-34-93 16,2 7-278-16,3-29-787 0,1 0 213 0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47:34.43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A1BB9A0-6E55-439B-92C3-33BD2247E87F}" emma:medium="tactile" emma:mode="ink">
          <msink:context xmlns:msink="http://schemas.microsoft.com/ink/2010/main" type="inkDrawing" rotatedBoundingBox="13463,4134 13481,460 13645,461 13626,4135" semanticType="callout" shapeName="Other">
            <msink:sourceLink direction="with" ref="{E137D0D8-A592-402F-AF5B-F9153B75595E}"/>
            <msink:sourceLink direction="with" ref="{0BE9F6D5-6978-4564-8E8E-383613231E21}"/>
          </msink:context>
        </emma:interpretation>
      </emma:emma>
    </inkml:annotationXML>
    <inkml:trace contextRef="#ctx0" brushRef="#br0">129 3665 336 0,'-2'4'203'15,"2"-4"-9"-15,0 0 1 0,0 0 7 0,0 0 4 16,0 0-4-16,0 0 5 0,0 0-3 0,0 0 3 15,0 0-15-15,0 0 3 0,0 0-9 0,0 0 0 16,0 0-11-16,0 0-7 0,0 0-11 0,0 0-13 16,0 0-11-16,0 0-9 0,0 0-11 0,0 0-8 15,0 0-6-15,0 0-10 0,0 0-6 0,0 0-5 16,5-20-10-16,-2 6-6 0,-1-7-3 0,1-5-5 0,2 1-4 16,-5-6-5-16,3-15-5 0,1-3 1 0,-3-4-7 15,3-3-6-15,-4 2-1 0,1-3-2 0,-1 0-8 16,-1-1-1-16,-3 1 1 0,3 0-5 0,-7-44 0 15,-1 36-7-15,1 16 1 0,4-1-8 0,-3 2 6 16,-1 0-2-16,0 0 1 0,-3 0-1 0,2 0 0 16,-1 2-1-16,1 1-3 0,-3-1 4 0,2 1-4 15,4 1 1-15,1-2 2 0,-2 0-4 0,1-1-7 0,1 4 7 16,2-4-3-16,2 11 4 0,-1-14-5 16,0 2 2-16,2 3 3 0,0-3 4 0,0 3-4 0,2 0-2 15,0-1 3-15,0 12-5 0,-2 2 2 0,5-13-9 16,-3 10 16-16,-1 8-6 0,1-2-3 0,-2 1 5 15,3-1-4-15,1-1 5 0,-1-1-3 0,0 1 10 16,0 0-14-16,7-14 3 0,-6 10 4 0,0 5-5 16,0-2 3-16,2 0 1 0,-1 0-4 0,2 0 1 15,-2 1 4-15,3-16-2 0,-5 11 1 0,0 3-4 16,1 2 2-16,1 1 3 0,-2-1-2 0,0 0 2 0,-1 2 2 16,0-2-2-16,1 3 3 0,-3-1-5 0,3 0 6 15,-1 0-1-15,-2 1 2 0,3-1 1 0,-3 2-3 16,4 0 3-16,-2-4-3 0,-1 2 3 0,1-2-1 15,1 1-2-15,-1 1 4 0,1 1 2 0,1 1 0 16,-4-1 0-16,0 2-2 0,0 0 1 0,1-1-9 16,-2 2 12-16,1 0-5 0,0 3 0 0,0 3-1 15,-2 3-1-15,2 1-2 0,0 2 0 0,-2 0 2 0,4 0-4 16,-4 1 4-16,2 2-4 0,0 0 2 16,0 2 1-16,0 1-1 0,0 1 3 0,0 5-5 0,0-10-1 15,-1 6-6-15,1 4-22 0,0 0-40 0,0-7-29 16,0 7-26-16,0 0-14 0,0 0-21 0,0 0-42 15,0 0-25-15,0 0-36 0,5 24-249 0,-4-11-610 16,7 14 167-16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47:35.54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D4E9E1C-BBDC-4372-ACCF-1DAA3E9B0EF5}" emma:medium="tactile" emma:mode="ink">
          <msink:context xmlns:msink="http://schemas.microsoft.com/ink/2010/main" type="inkDrawing" rotatedBoundingBox="14281,384 14288,4277 14169,4278 14162,385" semanticType="underline" shapeName="Other">
            <msink:sourceLink direction="with" ref="{96EDDFFF-D11E-4AE4-AE21-17F5E10C7D7B}"/>
            <msink:sourceLink direction="with" ref="{0BE9F6D5-6978-4564-8E8E-383613231E21}"/>
          </msink:context>
        </emma:interpretation>
      </emma:emma>
    </inkml:annotationXML>
    <inkml:trace contextRef="#ctx0" brushRef="#br0">75 3869 328 0,'0'0'395'0,"0"0"-53"0,0 0-35 0,0 0-43 16,0 0-28-16,0 0-27 0,-7-14-19 0,6 9-14 0,1-2-15 16,1-7-19-16,-1-10-4 0,0 0-10 0,2-5-8 15,-2-1-7-15,3-19-10 0,0-4-7 0,6-3-17 16,-3 1 0-16,1-44 10 0,3 34 2 0,-7 18 3 16,0 0-5-16,1-1-4 0,-1 2-3 15,-5 2 3-15,1-2-6 0,-1 2-3 0,0 9-4 0,1 6 5 16,-4-4-4-16,-2-11-5 0,2-3-11 0,-1 2-6 15,-3-1-10-15,0 2-2 0,4-1-8 0,-2-1-1 16,2 1-7-16,2-4 1 0,-2 1-3 0,3 2-5 16,-1-5 0-16,1 0-1 0,1 0-3 0,1 3 1 0,0-1-1 15,-4 3-5-15,3-1 0 0,-1 1 0 0,1 2-1 16,1 7 1-16,0 6-2 0,-2-15 3 0,2 10-3 16,-2 6 2-16,1-1-1 0,-3-1 3 0,3 3 2 15,-3-16-2-15,3 13-1 0,-1 4-1 0,0-1-1 16,1-2 1-16,-2 0-4 0,1 0-3 0,1-19 5 0,-2 3-3 15,0 2 4-15,3 7-6 0,0 8 2 16,0-17 3-16,1 11-4 0,1 4-1 0,-2 3 3 0,0 0-1 16,0 0 4-16,0 0 0 0,0-1-2 0,1 2 6 15,4-2 3-15,-4 2 3 0,1-1 4 0,1 1-2 16,-1-3 3-16,1 1 1 0,0 0 0 0,-1-1-5 16,3-12-3-16,1-1-4 0,1 8 4 0,-4 5-5 15,6-13 0-15,0 0-1 0,0-1 1 0,-5 11-4 16,3 4 1-16,-4 1 3 0,4-1-2 0,-4 1-5 15,0 2 5-15,1 0 0 0,-1 2-2 0,-1 1-2 16,-2 2 1-16,0 3-1 0,-2 5 1 0,2 1-2 16,0 1-2-16,0-3 3 0,0 4-4 0,-2-3 5 0,1 1-5 15,-1 1 2-15,0 1-2 0,1 3 0 0,-2-2-7 16,1-1-12-16,0 4-20 0,1 0-13 0,-1 0-17 16,0 1-15-16,1 1-11 0,1 5-31 0,-4-8-20 15,3 3-30-15,1 5-30 0,-2-5-28 0,2 5-12 16,0 0-15-16,0 0-34 0,0 0-176 0,0 0-565 0,-20 14 154 15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43:25.13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98437C2-5473-451F-A51A-5551C47CD1B3}" emma:medium="tactile" emma:mode="ink">
          <msink:context xmlns:msink="http://schemas.microsoft.com/ink/2010/main" type="inkDrawing" rotatedBoundingBox="9264,4749 9620,5432 9038,5736 8681,5053" hotPoints="9523,5307 9188,5642 8853,5307 9188,4972" semanticType="enclosure" shapeName="Circle"/>
        </emma:interpretation>
      </emma:emma>
    </inkml:annotationXML>
    <inkml:trace contextRef="#ctx0" brushRef="#br0">207 21 372 0,'2'-2'358'0,"-2"2"-41"0,5-4-28 0,-5 4-29 16,0 0-32-16,5-4-17 0,-5 4-27 0,0-4-21 15,0 4-15-15,0 0-11 0,0 0-15 0,-5-6-14 16,5 6-8-16,0 0-14 0,-8-1-10 0,8 1-5 15,-12 1-9-15,6 1 0 0,-9 4-2 0,4 0 0 16,-2 1 0-16,-6 8 6 0,-1-2-6 0,0 4 6 16,2 3-4-16,3 0 17 0,3 2-8 0,-1 1-5 0,3 0-3 15,0 2 2-15,4 2 10 0,2 0-5 0,3 2-8 16,-1-3 3-16,5 1 1 0,2 1-3 16,3 0 4-16,4-2-8 0,-2 2-4 0,1-4-1 0,2-1-6 15,3 1 2-15,0-4-9 0,2 1 1 0,2-1-4 16,-2-2-2-16,3-2-6 0,-3-1-2 0,3 1-3 15,4-3-2-15,-9-6-2 0,7 4-1 0,1-2-2 16,-4-3-1-16,4 0-5 0,1-6-7 0,1 2-3 16,-4-4 3-16,3-1-3 0,-5-2-1 0,-6-2-2 15,8-2 2-15,-2-5-1 0,-2 0 1 0,-3 3 1 0,0-7 2 16,0-1 1-16,-2-2-5 0,-2-1 0 0,-1 0 2 16,-3-3-3-16,1-2 5 0,-4 2 2 0,-1 0 2 15,2-4 0-15,-1 1 1 0,-6 1 2 0,5 0 5 16,-4-1 7-16,-1 2 4 0,0 1 8 0,1 2-1 15,-4 0 0-15,0 2-2 0,-3 0-5 0,2 5 4 16,-2 1 2-16,-1 1-4 0,-5-1-3 0,-3-3-6 16,-3 4 3-16,-2 0-6 0,-4 5 1 0,-2 1-3 15,-3 2-6-15,-2 0-11 0,3 2-25 0,-6 4-23 16,-14-4-36-16,13 8-44 0,6-2-39 0,-2 2-42 16,3 0-60-16,-1 2-63 0,-4 0-279 0,6-2-736 0,0 1 198 15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47:40.56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EA05D3A-1A8E-497C-906F-CF0E8C9AFC94}" emma:medium="tactile" emma:mode="ink">
          <msink:context xmlns:msink="http://schemas.microsoft.com/ink/2010/main" type="writingRegion" rotatedBoundingBox="11681,1017 12676,1017 12676,1983 11681,1983"/>
        </emma:interpretation>
      </emma:emma>
    </inkml:annotationXML>
    <inkml:traceGroup>
      <inkml:annotationXML>
        <emma:emma xmlns:emma="http://www.w3.org/2003/04/emma" version="1.0">
          <emma:interpretation id="{BF020115-F087-4CA1-88A3-0440816BC8EC}" emma:medium="tactile" emma:mode="ink">
            <msink:context xmlns:msink="http://schemas.microsoft.com/ink/2010/main" type="paragraph" rotatedBoundingBox="11681,1017 12676,1017 12676,1983 11681,19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96CB8B-751F-489A-A44E-AB67BC7E6E94}" emma:medium="tactile" emma:mode="ink">
              <msink:context xmlns:msink="http://schemas.microsoft.com/ink/2010/main" type="line" rotatedBoundingBox="11681,1017 12676,1017 12676,1983 11681,1983"/>
            </emma:interpretation>
          </emma:emma>
        </inkml:annotationXML>
        <inkml:traceGroup>
          <inkml:annotationXML>
            <emma:emma xmlns:emma="http://www.w3.org/2003/04/emma" version="1.0">
              <emma:interpretation id="{AEF604A6-3B26-44C6-AE14-3BA910B7F2D5}" emma:medium="tactile" emma:mode="ink">
                <msink:context xmlns:msink="http://schemas.microsoft.com/ink/2010/main" type="inkWord" rotatedBoundingBox="11681,1017 12676,1017 12676,1983 11681,1983"/>
              </emma:interpretation>
              <emma:one-of disjunction-type="recognition" id="oneOf0">
                <emma:interpretation id="interp0" emma:lang="en-US" emma:confidence="0.5">
                  <emma:literal>you</emma:literal>
                </emma:interpretation>
                <emma:interpretation id="interp1" emma:lang="en-US" emma:confidence="0.5">
                  <emma:literal>Z ,</emma:literal>
                </emma:interpretation>
                <emma:interpretation id="interp2" emma:lang="en-US" emma:confidence="0">
                  <emma:literal>. ,</emma:literal>
                </emma:interpretation>
                <emma:interpretation id="interp3" emma:lang="en-US" emma:confidence="0">
                  <emma:literal>z ,</emma:literal>
                </emma:interpretation>
                <emma:interpretation id="interp4" emma:lang="en-US" emma:confidence="0">
                  <emma:literal>, ,</emma:literal>
                </emma:interpretation>
              </emma:one-of>
            </emma:emma>
          </inkml:annotationXML>
          <inkml:trace contextRef="#ctx0" brushRef="#br0">141 104 638 0,'0'0'391'0,"2"-5"-37"0,-2 5-47 16,0 0-23-16,0 0-30 0,0 0-28 0,0-7-14 15,0 7-24-15,0 0-9 0,0 0-10 0,0 0-15 16,0 0-13-16,-10 13-14 0,0 7-17 0,0 2-12 0,-5 4-10 16,1 0-9-16,0 1-5 0,1 1-5 0,1-3-4 15,2 1-10-15,2-1-10 0,0-4-4 0,1-5 0 16,4-3-5-16,0-4 4 0,-1 0 0 0,3-2-6 16,-1-2 3-16,2-5-7 0,0 0-3 0,0 0-5 15,0 0 6-15,0 0-8 0,26-28-5 0,-12 5-1 16,-3-6-2-16,9-17-12 0,-3 2-5 0,-1-2-5 15,1 3-5-15,-9 11 5 0,2 6 0 0,-4 2-3 0,1 8 1 16,-4 5 6-16,2-1-5 0,-3 5 9 16,-1 0-4-16,3 0 6 0,-3 4-4 0,-1 3 2 0,2-6 2 15,-2 6-1-15,0 0-15 0,0 0 21 0,0 0-1 16,0 0 2-16,0 0 16 0,15 21 18 0,-9-9 11 16,5 8 13-16,1 1 1 0,4-3 0 0,2 0-2 15,0 3-1-15,0-3-5 0,2 2-3 0,-1-4-7 0,0 0-4 16,1-1-5-16,0-1 2 0,-7-3-8 0,-2-4-40 15,-1-1-66-15,-2 1-62 0,-2-4-78 0,-2-1-97 16,-4-2-327-16,0 0-767 0,0 0 209 0</inkml:trace>
          <inkml:trace contextRef="#ctx0" brushRef="#br0" timeOffset="570.7581">-472-31 595 0,'0'0'397'0,"0"0"-55"15,-2-4-51-15,2 4-28 0,0 0-37 0,0 0-20 16,0 0-16-16,0 0-13 0,0 0-13 0,-1 15-4 16,1-15-18-16,3 12-2 0,-1-7-9 0,1 1-13 0,2 0-8 15,-2-2-7-15,7 5-17 0,-2-3-6 0,4-1-1 16,-1-2-6-16,2-1-11 0,-1 2-12 0,1-4-7 16,-1 0-2-16,1-4-21 0,-1 2-22 0,1-4-15 15,-3 1-15-15,3-2-6 0,-3-2-3 0,0-2 2 16,-1 1 3-16,0-1 6 0,-4 2 17 0,2 2 24 15,-2-1 19-15,-2 2 21 0,0 2 5 0,-1-1 11 16,-2 5 2-16,5-4 4 0,-5 4-4 0,0 0 7 16,0 0 10-16,-2 33 10 0,-4-4 10 0,-2 19 9 15,-1 7 4-15,-1 1-1 0,-2 0 1 0,-7 43-11 0,2-35 3 16,6-16-10-16,-2 4-6 0,1-2-5 0,-3 2-9 16,3-6-9-16,-3 0-8 0,0 0-1 0,2-14-16 15,0-2 4-15,2-6-18 0,-2 0-8 0,-1-3-19 16,3-1-15-16,3-6-8 0,0-4 6 0,0-3-8 15,0-3-10-15,1-4-2 0,7 0 0 0,-16-11 5 16,8-11 6-16,1 0 3 0,5-7 9 0,2-16 2 16,7 0 6-16,0 8 13 0,1 9 1 0,0 2 1 0,2-3-3 15,1 4-1-15,2 4 1 0,0 0-4 0,-5 4-1 16,0 6-7-16,-1 1-30 0,1-1-56 0,-1 5-85 16,-4-1-68-16,0 2-99 0,-3-1-387 0,0 6-873 15,2-8 236-15</inkml:trace>
        </inkml:traceGroup>
      </inkml:traceGroup>
    </inkml:traceGroup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47:38.49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EF7E46C-701F-4D6B-BECF-BE75C8C3F349}" emma:medium="tactile" emma:mode="ink">
          <msink:context xmlns:msink="http://schemas.microsoft.com/ink/2010/main" type="writingRegion" rotatedBoundingBox="14792,3992 15931,3992 15931,4874 14792,4874"/>
        </emma:interpretation>
      </emma:emma>
    </inkml:annotationXML>
    <inkml:traceGroup>
      <inkml:annotationXML>
        <emma:emma xmlns:emma="http://www.w3.org/2003/04/emma" version="1.0">
          <emma:interpretation id="{EA80527B-1C56-4B68-BAC2-596E29172D29}" emma:medium="tactile" emma:mode="ink">
            <msink:context xmlns:msink="http://schemas.microsoft.com/ink/2010/main" type="paragraph" rotatedBoundingBox="14792,3992 15931,3992 15931,4874 14792,48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A54583-CFCD-4781-BA57-25DA7AC97ADE}" emma:medium="tactile" emma:mode="ink">
              <msink:context xmlns:msink="http://schemas.microsoft.com/ink/2010/main" type="line" rotatedBoundingBox="14792,3992 15931,3992 15931,4874 14792,4874"/>
            </emma:interpretation>
          </emma:emma>
        </inkml:annotationXML>
        <inkml:traceGroup>
          <inkml:annotationXML>
            <emma:emma xmlns:emma="http://www.w3.org/2003/04/emma" version="1.0">
              <emma:interpretation id="{8455960C-DD5F-46BF-BB64-7C91F7E4F4F2}" emma:medium="tactile" emma:mode="ink">
                <msink:context xmlns:msink="http://schemas.microsoft.com/ink/2010/main" type="inkWord" rotatedBoundingBox="14792,3992 15931,3992 15931,4874 14792,4874"/>
              </emma:interpretation>
              <emma:one-of disjunction-type="recognition" id="oneOf0">
                <emma:interpretation id="interp0" emma:lang="en-US" emma:confidence="0.5">
                  <emma:literal>FC</emma:literal>
                </emma:interpretation>
                <emma:interpretation id="interp1" emma:lang="en-US" emma:confidence="0">
                  <emma:literal>FIC</emma:literal>
                </emma:interpretation>
                <emma:interpretation id="interp2" emma:lang="en-US" emma:confidence="0">
                  <emma:literal>the</emma:literal>
                </emma:interpretation>
                <emma:interpretation id="interp3" emma:lang="en-US" emma:confidence="0">
                  <emma:literal>The</emma:literal>
                </emma:interpretation>
                <emma:interpretation id="interp4" emma:lang="en-US" emma:confidence="0">
                  <emma:literal>FRC</emma:literal>
                </emma:interpretation>
              </emma:one-of>
            </emma:emma>
          </inkml:annotationXML>
          <inkml:trace contextRef="#ctx0" brushRef="#br0">1210-1404 246 0,'0'0'562'0,"-5"4"-87"16,5-4-22-16,0 0-11 0,0 0-10 0,49-6-16 0,-20 4-23 15,25-4-24-15,-2-3-17 0,2 3-32 16,0-3-30-16,-1 4-30 0,-2 2-22 0,-11-3-23 0,-12 2-24 16,2 2-20-16,-6-2-16 0,-5 2-29 0,-4 1-39 15,-3-1-61-15,-3 1-52 0,-2-1-66 0,0 1-95 16,-7 1-109-16,1-8-101 0,-1 8-324 0,-10-9-866 16,-1-1 233-16</inkml:trace>
          <inkml:trace contextRef="#ctx0" brushRef="#br0" timeOffset="265.0299">1692-1664 4505 0,'0'-7'187'0,"-1"0"-112"0,-1 2-40 16,0-1-15-16,-1 2 26 0,1-1 22 0,2 5 12 16,-1-7-2-16,1 7-17 0,-4-5-6 0,4 5-8 15,0 0-4-15,0 0-3 0,0 0 4 0,0 0 9 16,27 6 9-16,-4 4-1 0,2 3 2 0,3-1 7 0,3 3-3 15,0 1 0-15,-2 0-3 0,-1-2-2 0,-2 1-7 16,-1 1-6-16,-5 0 2 0,-5-2-3 16,0 0 3-16,-8 1 6 0,-4-2 5 0,-5 12-6 0,-9-1 2 15,-4 3-16-15,-14 10-7 0,-7 0-30 0,0-5-42 16,-3 1-49-16,8-12-64 0,7 1-66 0,1-3-57 16,-1-3-56-16,7-1-64 0,1-3-302 0,4-5-835 15,6-1 227-15</inkml:trace>
          <inkml:trace contextRef="#ctx0" brushRef="#br0" timeOffset="550.6883">1847-1074 564 0,'0'0'491'0,"4"9"-34"16,-4-9-20-16,4 8-26 0,1-6-26 0,1 3-23 0,-2 0-22 15,2-1-26-15,1-1-29 0,-2 2-12 0,-1-1-27 16,6 5-30-16,-3-2-12 0,1 1-17 0,-1 3-10 16,-2-1-12-16,0 2-19 0,-4 3-21 0,-4-2-37 15,0 0-51-15,-6 7-62 0,4-4-73 0,-1 1-66 0,-1-5-63 16,-1-1-61-16,0 0-65 0,0-3-303 0,0-3-785 15,1-2 213-15</inkml:trace>
          <inkml:trace contextRef="#ctx0" brushRef="#br0" timeOffset="845.4808">2103-1019 441 0,'-10'1'253'0,"10"-1"-6"0,0 0 3 0,0 0-9 0,-7 3 2 16,7-3 0-16,-4 3-4 0,4-3-3 0,-6 3-7 16,-1 1-12-16,0-1-15 0,1 0-14 0,-4 5-20 15,2-1-15-15,1-1-19 0,-1 4 0 0,3-1 5 16,-1 1 0-16,1 1-6 0,1 1-12 0,3-4-6 15,1 5-7-15,5-3-8 0,0 4-6 0,4-4-9 16,4-2-9-16,10 4-5 0,4-5-9 0,3-2-32 0,5-3-72 16,15-5-94-16,-13-6-122 0,-7-1-383 0,18-8-769 15,-18 0 209-15</inkml:trace>
        </inkml:traceGroup>
      </inkml:traceGroup>
    </inkml:traceGroup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47:42.38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0954E2A-17C0-499F-8AC0-E336E0A72633}" emma:medium="tactile" emma:mode="ink">
          <msink:context xmlns:msink="http://schemas.microsoft.com/ink/2010/main" type="inkDrawing" rotatedBoundingBox="13663,3954 13906,7479 13851,7483 13608,3958" semanticType="strikethrough" shapeName="Other"/>
        </emma:interpretation>
      </emma:emma>
    </inkml:annotationXML>
    <inkml:trace contextRef="#ctx0" brushRef="#br0">24 160 295 0,'-3'-9'93'0,"0"2"8"0,1-1-14 0,0 1 1 15,1 0-1-15,1 0 0 0,-2 0-11 0,0-1 2 16,2 0 0-16,0-2-2 0,-1 0 6 0,-1 1 3 0,2 3 2 16,-2-1 5-16,2 1 6 0,0 6 0 0,-1-10-4 15,1 5 9-15,0 5 4 0,0-6-3 0,0 6 4 16,0-6-4-16,0 6-2 0,-2-6-8 0,2 6 5 15,0 0-8-15,0 0-15 0,0-6-5 0,0 6-10 16,0 0-8-16,0 0 1 0,-2-5-8 0,2 5-6 16,0 0-3-16,0 0-3 0,0 0-5 0,-1 17-2 15,1-5-1-15,0 1-5 0,0 11-2 0,0 4 7 0,0 0-4 16,0 16 3-16,0 3 0 0,1 0 3 16,-1 4 0-16,0-2 5 0,4 2 1 0,-3 3 0 15,-2-1 6-15,6 1 4 0,-4 2-4 0,3 0 2 16,1 1 4-16,-2-1 1 0,2 2-3 0,-2-3 1 0,4 4-1 15,-1-2-6-15,-3-1-6 0,4 0 9 0,1 0-8 16,-1-2-2-16,-3 2-1 0,1 0-13 0,0-1 14 16,-2 0-2-16,2-2-4 0,0 1-3 0,0 3 5 15,1 1-5-15,-1 0-6 0,0-1 0 0,-2 3-2 16,2-3-5-16,2-1 7 0,-4 2-6 0,7-3 1 0,-3-2-1 16,-2 0 2-16,1-1-2 0,2 0 0 0,-1 0-2 15,-2-3 3-15,-3 2-4 0,5-4-1 0,-4 3-1 16,2 1 3-16,-2-1-4 0,2 1 0 0,-1-1-3 15,-4 5 3-15,1-4-2 0,1 1-4 0,0 2 6 16,-2 0 2-16,-2-4-8 0,2 0 4 0,-2 0-4 16,2 1 6-16,0-1-1 0,-1-6-15 0,2-7-7 15,-1-7-5-15,2-1-14 0,-2-2-10 0,3-1-10 0,-4-6-11 16,1-4-12-16,1-4-17 0,-2-3-24 0,2-3-33 16,-1-6-39-16,0 0-48 0,0 0-215 0,0 0-548 15,2-41 149-15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47:43.08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743FE7D-88DF-4C2E-AF90-C2572C67A35F}" emma:medium="tactile" emma:mode="ink">
          <msink:context xmlns:msink="http://schemas.microsoft.com/ink/2010/main" type="inkDrawing" rotatedBoundingBox="13889,3872 16473,5684 14914,7907 12330,6095" hotPoints="12790,5196 14505,4675 15702,5669 15863,6804 14479,7129 13000,6745" semanticType="enclosure" shapeName="Hexagon">
            <msink:sourceLink direction="with" ref="{5367A5D5-E7CC-4046-954A-6AEC511D99D6}"/>
            <msink:sourceLink direction="with" ref="{F7F136E8-261E-483A-A6E6-B74010A06872}"/>
            <msink:sourceLink direction="with" ref="{96EDDFFF-D11E-4AE4-AE21-17F5E10C7D7B}"/>
          </msink:context>
        </emma:interpretation>
      </emma:emma>
    </inkml:annotationXML>
    <inkml:trace contextRef="#ctx0" brushRef="#br0">10 129 309 0,'-2'-7'108'0,"0"3"-13"16,2 4-19-16,0 0 0 0,-5-9-10 0,5 9-8 15,0 0-13-15,0-8-5 0,0 8-4 0,0 0-13 16,4-12 3-16,-4 12 5 0,3-9 5 0,-1 4 14 16,-2 5 29-16,1-9 6 0,-1 5 12 0,0 4 2 15,2-11-7-15,-2 6-3 0,0 5 1 0,1-9 3 16,-1 9-6-16,0-9 1 0,0 9-2 0,0-7 1 0,0 7-9 16,0 0-5-16,-1-9-6 0,1 9-7 15,0-6-7-15,0 6-2 0,0 0-5 0,0 0-5 0,-2-7-6 16,2 7-5-16,0 0 0 0,0 0-5 0,0 0-2 15,0 0-2-15,0 0-3 0,0 0 6 0,0 0 7 16,-3 38 9-16,3 11 7 0,0 6 7 0,0 53 5 16,5-4 7-16,-5 1 9 0,6 6 4 0,5 5 3 15,1 1 6-15,-6 0 2 0,4 1-8 0,-3 4 1 16,9 9 0-16,-3 1 1 0,-3 1-6 0,1 1-2 16,-12-5-4-16,4-1-5 0,-3 1-5 0,5-6 0 15,-8-6-5-15,1-11-10 0,-3-1-4 0,-1-32-4 16,4-17-2-16,-3-4-20 0,3 1-23 0,2-3-24 0,0-4-31 15,2-12-23-15,-4-9-19 0,1-3-19 0,4-4-23 16,-1-9-28-16,-2-1-20 0,1-5-31 0,-1-3-31 16,0 0-169-16,0 0-508 0,-10-46 139 0</inkml:trace>
    <inkml:trace contextRef="#ctx0" brushRef="#br0" timeOffset="4066.1128">1041 1006 444 0,'-3'-4'291'0,"1"1"-39"15,2 3-17-15,-5-6-23 0,2 3-17 0,3 3-18 0,-16-8-22 16,3 2-15-16,-2 1-15 0,-8-3-15 0,0 1-11 16,-4 1-7-16,-4 2-6 0,-1-2-9 0,-19-3-2 15,0 0-8-15,-3 2-2 0,-1-2-2 0,5 1 7 16,-3-1 9-16,2-2 3 0,1-1-7 0,11 3 2 0,-13-3-3 15,-1 0 4-15,5-3-6 0,12 8 2 16,1-2 0-16,-13-4-4 0,9 6-1 0,4-1-5 0,-13 1 0 16,7 1-9-16,-9 1-3 0,0-1-5 0,-1 4-8 15,0 2-1-15,-3 0-4 0,0 2-7 0,-2 4 0 16,0-3-1-16,-3 6-11 0,4-3 11 0,-1 2-13 16,2 2 7-16,2 0-7 0,1-1-3 0,3-1 3 15,7 0-4-15,10-2 2 0,-2 1 6 0,2 2-1 0,0-1-6 16,2 1 5-16,-2 0-5 0,2 2 1 0,-1 1-2 15,5-1 1-15,-2 2-4 0,3 2 1 0,1 1-7 16,1 2 6-16,3 1-1 0,0 2-4 0,1 0 5 16,1 0-3-16,2 6-2 0,2-2-1 0,2 0 1 15,-1 1 4-15,7 2-8 0,-4-2-2 0,1 3 12 16,3 1-3-16,-1-4-5 0,2 4 4 0,1 0-2 16,0-3 4-16,-2 1-2 0,0 3 1 0,2-4-1 15,-1 2-4-15,3 1 0 0,-3 1 9 0,3 14-2 16,1-11-5-16,0-3 4 0,0 0-4 0,3 15-5 0,2-12 3 15,0-5 1-15,2 0-5 0,-3 1-1 0,3-3 4 16,1 1-2-16,0 0-6 0,-1-1 4 16,1 0-1-16,1-2 0 0,-1 0-1 0,1-1 8 0,-1-2-3 15,0 3-11-15,2-4 13 0,-3 3-2 0,2-2 4 16,3 0-6-16,-2-1 3 0,-2 1-2 0,0 0 5 16,2-1 1-16,1 0 0 0,0 0-1 0,1 1-1 15,1 0 1-15,5-1 0 0,0-1-3 0,0 1 8 16,-3 0-8-16,4 0 6 0,2 0-2 0,-1 0 0 15,1-3-9-15,0 2 8 0,3-2 0 0,-3 2-2 0,2-1 2 16,2-2-2-16,-2-2-9 0,1 2 8 0,0-1 4 16,1-1 4-16,1-3-6 0,-1 0 8 0,2 0-7 15,-1-2-2-15,4 2 8 0,-2-2-6 0,1 1-2 16,0-3 0-16,1 1-1 0,1 1 6 0,-2-4-4 16,2 1-1-16,0 1 9 0,-1 1-4 0,0-3-4 15,-1 0 0-15,1 0 0 0,-1-1 0 0,0 3 3 16,2-4-2-16,1 2 1 0,-2-2-2 0,0 2-4 0,-1-1-3 15,4 1 0-15,-3-4 2 0,2 3-4 0,0-2 0 16,1 1-3-16,-4-3 1 0,2-1 1 16,0 3-1-16,0-1 2 0,-3-2-4 0,1 0 0 0,1 0 14 15,-2-2-24-15,0 1 11 0,-3-2 11 0,3 0 0 16,-4 2 1-16,2-1-5 0,0-1-4 0,0 2 7 16,2-3-3-16,-1 1 6 0,1-2 15 0,2 1-17 15,-1-1-4-15,0 1 4 0,-1 1 1 0,2-3 4 0,-2 1 0 16,4 1-5-16,-5 0 0 0,1-1 2 15,0 1-2-15,3 0-8 0,-3-1 13 0,-2-2-8 0,2 2 7 16,-1-2-16-16,1 0 6 0,0-2 6 0,1 1-7 16,-2 0 3-16,3 1 2 0,-4-1-5 0,5-2 4 15,-5-1-2-15,-2 3 0 0,-1-1 1 0,4 2-6 16,-4-3-1-16,-1 0-1 0,-1 0 5 0,-4 1-1 16,-4 1 4-16,0-1-6 0,0 2 2 0,0-2 3 15,-1 0-2-15,5-5-2 0,-2 0 3 0,-6 4 4 16,1 0-2-16,7-8 0 0,-6 5-1 0,4-5 2 15,-5 1 5-15,1-2-2 0,-1 3-1 0,-2-5 5 0,-2 0-7 16,2 0 3-16,-1-2-1 0,-4 1 0 16,0-6-3-16,-1 1 4 0,-2-2-1 0,0 1 0 0,2 2 1 15,-4-4 1-15,0-2 1 0,1 2 12 0,-4-1 3 16,2 1-2-16,-4 1 7 0,2-3 1 0,0 1-1 16,-6-15 7-16,-2 4-3 0,4 5 3 0,-6-6-6 15,2 8 11-15,-2-9-5 0,-2 1 5 0,1-2-2 0,-5 0 6 16,2 0 4-16,-6 0 4 0,2 0-1 0,-1-3 2 15,0 2 2-15,-7 1 5 0,-1 2 9 16,-2 3-8-16,-5 1 3 0,3 1-8 0,-7 2-6 0,2 4-2 16,-9-1-6-16,0 3-3 0,-1 3-3 0,1 0-3 15,-2 7-1-15,3 1-5 0,-2 1-2 0,4 5-5 16,12 6-2-16,2-1-17 0,2 5-31 0,-1 2-32 16,2 2-39-16,-1 2-41 0,0 3-47 0,-2 3-45 15,7 6-59-15,-3-2-285 0,3 4-702 0,-1 1 191 16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47:20.94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7F136E8-261E-483A-A6E6-B74010A06872}" emma:medium="tactile" emma:mode="ink">
          <msink:context xmlns:msink="http://schemas.microsoft.com/ink/2010/main" type="writingRegion" rotatedBoundingBox="13841,5428 15572,5526 15491,6938 13761,6839">
            <msink:destinationLink direction="with" ref="{E743FE7D-88DF-4C2E-AF90-C2572C67A35F}"/>
          </msink:context>
        </emma:interpretation>
      </emma:emma>
    </inkml:annotationXML>
    <inkml:traceGroup>
      <inkml:annotationXML>
        <emma:emma xmlns:emma="http://www.w3.org/2003/04/emma" version="1.0">
          <emma:interpretation id="{0AC2A618-4349-4F6F-988E-FA8CD013E7C5}" emma:medium="tactile" emma:mode="ink">
            <msink:context xmlns:msink="http://schemas.microsoft.com/ink/2010/main" type="paragraph" rotatedBoundingBox="13841,5428 15572,5526 15491,6938 13761,68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E5F344-2851-479B-8118-CCACB3F7111D}" emma:medium="tactile" emma:mode="ink">
              <msink:context xmlns:msink="http://schemas.microsoft.com/ink/2010/main" type="line" rotatedBoundingBox="13841,5428 15572,5526 15491,6938 13761,6839"/>
            </emma:interpretation>
          </emma:emma>
        </inkml:annotationXML>
        <inkml:traceGroup>
          <inkml:annotationXML>
            <emma:emma xmlns:emma="http://www.w3.org/2003/04/emma" version="1.0">
              <emma:interpretation id="{DF6BA526-C399-4A70-AA33-41058E25AD22}" emma:medium="tactile" emma:mode="ink">
                <msink:context xmlns:msink="http://schemas.microsoft.com/ink/2010/main" type="inkWord" rotatedBoundingBox="13841,5428 15572,5526 15491,6938 13761,6839"/>
              </emma:interpretation>
              <emma:one-of disjunction-type="recognition" id="oneOf0">
                <emma:interpretation id="interp0" emma:lang="en-US" emma:confidence="0.5">
                  <emma:literal>(41 A</emma:literal>
                </emma:interpretation>
                <emma:interpretation id="interp1" emma:lang="en-US" emma:confidence="0.5">
                  <emma:literal>(41) d S</emma:literal>
                </emma:interpretation>
                <emma:interpretation id="interp2" emma:lang="en-US" emma:confidence="0">
                  <emma:literal>(91) d S</emma:literal>
                </emma:interpretation>
                <emma:interpretation id="interp3" emma:lang="en-US" emma:confidence="0">
                  <emma:literal>(141) d S</emma:literal>
                </emma:interpretation>
                <emma:interpretation id="interp4" emma:lang="en-US" emma:confidence="0">
                  <emma:literal>(411) d S</emma:literal>
                </emma:interpretation>
              </emma:one-of>
            </emma:emma>
          </inkml:annotationXML>
          <inkml:trace contextRef="#ctx0" brushRef="#br0">429-60 255 0,'-15'4'409'0,"4"2"-52"0,-1 0-34 0,1 0-23 15,-2 2-29-15,1 1 3 0,-5 8-21 0,0 0-8 16,-1 5-9-16,2-1-10 0,1 2-10 0,2 4-18 0,3 0-8 16,2 1-6-16,1 0-13 0,0 0-10 0,5 1-7 15,6 1-14-15,-1 1-15 0,4-2-12 16,5 0-12-16,-1-1-10 0,4 0-19 0,3 0-19 0,0-3-43 15,0-4-48-15,2 0-64 0,-3-1-76 0,0-5-79 16,-3-4-93-16,-2-4-228 0,-4 1-690 0,2-8 188 16</inkml:trace>
          <inkml:trace contextRef="#ctx0" brushRef="#br0" timeOffset="239.5087">390 284 303 0,'0'0'613'16,"-7"-2"-108"-16,7 2-42 0,0 0-32 0,0-2-39 15,0 2-41-15,0 0-41 0,0 0-34 0,0 0-31 16,0 0-27-16,0 0-26 0,15 7-20 0,-10-1-18 0,-2-1-16 16,4 7-13-16,-3-2-15 0,1 0-10 15,-3 2-30-15,1 1-33 0,-3 1-40 0,0-1-37 16,2 0-39-16,-4 0-43 0,1-1-30 0,-1 0-34 0,0-4-28 15,1 0-25-15,-1-3-34 0,0-2-260 0,2-3-641 16,0 0 175-16</inkml:trace>
          <inkml:trace contextRef="#ctx0" brushRef="#br0" timeOffset="504.8374">563 298 295 0,'-12'6'311'0,"1"0"-40"0,3 0-22 0,-1 0-18 16,3 0-15-16,-1 0-7 0,2 0-7 0,0-1 1 15,0-1-1-15,2 2-7 0,0-2-3 0,0 2-2 16,3-6-16-16,-2 11-11 0,2-5-19 0,3 0-10 15,1-1-15-15,-1-1-12 0,2 2-10 0,1-3-22 16,6 3-63-16,3-1-74 0,-2-2-91 0,1 0-117 16,0-2-208-16,0 1-572 0,0-2 155 0</inkml:trace>
          <inkml:trace contextRef="#ctx0" brushRef="#br0" timeOffset="727.126">807 456 4646 0,'-6'6'415'0,"1"2"-249"0,0-4-87 0,-2 4-36 0,2-1-8 16,2 0 8-16,-5 5-3 0,0 8-6 0,0 3-3 15,-1 3-5-15,3 4-1 0,-1-4-3 0,-1 1-10 16,1 1-25-16,-1-2-32 0,1 1-41 0,0-5-48 16,-1 0-41-16,0-6-38 0,1-4-42 0,1-1-70 15,-1-7-276-15,4-1-720 0,3-3 196 0</inkml:trace>
          <inkml:trace contextRef="#ctx0" brushRef="#br0" timeOffset="1143.4639">990 204 665 0,'0'0'391'0,"-7"3"-57"0,7-3-45 15,0 0-36-15,-5 4-27 0,5-4-15 0,0 0-20 16,-8 9-19-16,5-4-11 0,1 0-16 0,-1 3-14 16,-1 2-2-16,1 0-13 0,1 3 2 0,1-4-3 15,1-2-10-15,0 7-2 0,1-5-4 0,1 0-5 16,0-4-7-16,1 1-4 0,2 0-4 0,0-2-7 15,1 1-8-15,-1-4-6 0,4 2-10 0,-3-3-1 0,-6 0-7 16,17-2-5-16,-6-2-18 0,-1-3-14 0,0-1-20 16,-1 0 1-16,-1-1-3 0,0-1 3 15,-1-1-1-15,-2 1 7 0,0 1 5 0,0 1 25 0,-2 3 8 16,0-1 9-16,-1 2 7 0,-1 0-7 0,-1 4 2 16,4-5-4-16,-4 5 3 0,0 0 16 0,0 0 16 15,0 0 16-15,5 24 7 0,-4-1 9 0,1 2 0 16,-4 4 0-16,1-2-10 0,-1 1-5 0,0 17-8 0,1-11-6 15,1-7-10-15,-2 4-8 0,0-1-5 16,1-1-7-16,-3-1-28 0,3-3-51 0,-6-1-72 0,6-2-72 16,-3-6-74-16,1-6-81 0,0-3-371 0,1-1-846 15,-1-4 228-15</inkml:trace>
          <inkml:trace contextRef="#ctx0" brushRef="#br0" timeOffset="3190.0751">788 768 476 0,'24'-2'500'16,"-8"0"-57"-16,12 0-6 0,5 0-7 16,1-5-15-16,0 3-31 0,0 4-36 0,-1-3-37 0,-3 0-37 15,0 0-27-15,-7 0-26 0,-3 1-29 0,-7-1-20 16,-2 3-37-16,-1-1-60 0,-6-1-71 0,0 1-100 16,-4 1-121-16,0 0-120 0,0 0-269 0,-24-8-729 15,-3 2 198-15</inkml:trace>
          <inkml:trace contextRef="#ctx0" brushRef="#br0" timeOffset="1388.4329">1183-181 5738 0,'0'0'84'0,"-10"5"-54"0,10-5-2 15,-4 4 40-15,2 4 47 0,4 4 31 0,-1 13 11 0,4 5-9 16,5 21-14-16,1 4 0 0,11 48 5 0,-12-33 2 16,-4-13 5-16,9 49-6 0,-10-37-13 0,-8 29-6 15,-1-32-18-15,-1-14-3 0,-4 4-12 0,-5-1-10 16,-14 42-11-16,9-37-19 0,6-17-31 0,-1 1-35 15,-1-1-28-15,0-10-31 0,4-5-39 0,-1-4-40 16,1-2-37-16,-1-3-35 0,4-6-47 0,1-1-34 0,1-5-48 16,0-6-77-16,6-1-381 0,0 0-980 0,-11-21 262 15</inkml:trace>
          <inkml:trace contextRef="#ctx0" brushRef="#br0" timeOffset="1968.5478">1622 271 216 0,'-6'2'285'0,"6"-2"-57"16,0 0-32-16,0 0-27 0,-7 3-24 0,7-3-18 16,-11 2-15-16,6 0-8 0,-3 2-5 0,-4-1 3 15,1 3 7-15,-1 0 9 0,1-1 7 0,1 1 3 16,-2 0 4-16,3 1 4 0,1-2 0 0,0 1 3 15,1 0 4-15,1 5 12 0,1-4-8 0,-3 0-5 16,4-1 6-16,1-1-5 0,0 1-6 0,3 0-5 0,0-1-9 16,0 1-9-16,0-6-13 0,3 7-7 15,0-4-5-15,2 2-14 0,2-2-5 0,-7-3-9 0,13-2-5 16,-13 2-9-16,20-6-22 0,-8-3-21 0,6-7-22 16,-2-4-12-16,-1-2-15 0,0-6 1 0,5-18-5 15,-5-3 3-15,-5 1 10 0,0-4-5 0,-2-2 8 16,2 4 13-16,-3 2 24 0,-2 13 26 0,-4 7 20 15,3 3 16-15,-4 7 16 0,3 5 14 0,-3 2 11 16,-2 2 0-16,4 0-8 0,-2 3-10 0,0 6-11 16,-2-6-4-16,2 6-1 0,0 0 5 0,0 0 3 0,0 0 3 15,-5 39-2-15,4-12-5 0,-4 0-3 0,3 2-8 16,2 2-5-16,-2 15-7 0,2 0-7 0,0-12-4 16,-3-1-6-16,5-3-3 0,-1-1-5 0,3 1-28 15,-1-4-52-15,-1-2-52 0,1 2-56 0,2-6-64 16,-2-2-72-16,2-4-78 0,-2-5-323 0,2-5-838 15,2-1 227-15</inkml:trace>
          <inkml:trace contextRef="#ctx0" brushRef="#br0" timeOffset="3551.5602">1618 782 4311 0,'-9'5'376'0,"3"-1"-162"15,1-2-91-15,2-1-29 0,1 2-3 0,2-3-5 16,0 0 7-16,0 0 6 0,0 0 2 0,29-4-12 16,-1-1-16-16,1-2-6 0,4 2-8 0,17-3-18 15,-12 0-41-15,-9 2-70 0,2 1-113 0,-5-10-166 16,-3 6-386-16,-7-2-881 0,-6 0 238 0</inkml:trace>
          <inkml:trace contextRef="#ctx0" brushRef="#br0" timeOffset="2407.8121">1841 213 498 0,'-5'8'260'0,"3"1"-23"0,1-1-24 16,-3-1-15-16,4 2-9 0,0-2-5 0,0 0-7 0,0-1-7 15,2 0-14-15,-2-6-5 0,2 12-12 0,-1-6-10 16,1-2-4-16,-2-4-6 0,5 8-12 0,0-4-12 16,-5-4-6-16,10 3-11 0,-10-3-10 0,10-1-2 15,-10 1-11-15,13-5-22 0,-6 1-17 0,3-4-16 16,0-4-6-16,-2 3 0 0,0-1 0 0,-1-1 2 15,1 0 9-15,-3 4 8 0,-2 0 17 0,0 1 17 16,1 1 17-16,-4 5 18 0,5-7 10 0,-5 7 3 16,1-4 14-16,-1 4 20 0,0 0 23 0,0 0 15 15,3 22 6-15,-4 3 16 0,-2 5 4 0,-2 23 17 0,0-1-3 16,-4 4 1-16,-5 41 1 0,4-35-10 0,3-12-6 16,1-4-8-16,-6 3-8 0,2-6-11 0,1-9-8 15,-1-7-13-15,1 2-7 0,-1-4-8 0,-3-3-13 16,1 0-8-16,1-2-11 0,1-7-9 0,2-1-10 15,-1-3-10-15,3-4-16 0,-1-1-19 0,1-1-29 16,6-3-41-16,-18-4-45 0,10-4-49 0,2-5-47 16,-6-7-30-16,2-5-36 0,4 1-34 0,-1 2-36 0,2 1-42 15,-1 0-57-15,2 3-67 0,1 3-258 16,2 6-887-16,-3 1 239 0</inkml:trace>
        </inkml:traceGroup>
      </inkml:traceGroup>
    </inkml:traceGroup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47:37.91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35F4167-4D48-4F5E-901D-9F777AB11D3C}" emma:medium="tactile" emma:mode="ink">
          <msink:context xmlns:msink="http://schemas.microsoft.com/ink/2010/main" type="writingRegion" rotatedBoundingBox="13768,7923 13209,808 14229,727 14788,7843"/>
        </emma:interpretation>
      </emma:emma>
    </inkml:annotationXML>
    <inkml:traceGroup>
      <inkml:annotationXML>
        <emma:emma xmlns:emma="http://www.w3.org/2003/04/emma" version="1.0">
          <emma:interpretation id="{7C6B61EC-8703-4649-917B-1C0902F4E5F0}" emma:medium="tactile" emma:mode="ink">
            <msink:context xmlns:msink="http://schemas.microsoft.com/ink/2010/main" type="paragraph" rotatedBoundingBox="13768,7923 13209,808 14229,727 14788,78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492701-218A-406B-A072-BC5273E04893}" emma:medium="tactile" emma:mode="ink">
              <msink:context xmlns:msink="http://schemas.microsoft.com/ink/2010/main" type="line" rotatedBoundingBox="13768,7923 13209,808 14229,727 14788,7843"/>
            </emma:interpretation>
          </emma:emma>
        </inkml:annotationXML>
        <inkml:traceGroup>
          <inkml:annotationXML>
            <emma:emma xmlns:emma="http://www.w3.org/2003/04/emma" version="1.0">
              <emma:interpretation id="{96EDDFFF-D11E-4AE4-AE21-17F5E10C7D7B}" emma:medium="tactile" emma:mode="ink">
                <msink:context xmlns:msink="http://schemas.microsoft.com/ink/2010/main" type="inkWord" rotatedBoundingBox="14334,3778 14815,7813 13923,7920 13442,3884">
                  <msink:destinationLink direction="with" ref="{E743FE7D-88DF-4C2E-AF90-C2572C67A35F}"/>
                  <msink:destinationLink direction="with" ref="{5D4E9E1C-BBDC-4372-ACCF-1DAA3E9B0EF5}"/>
                </msink:context>
              </emma:interpretation>
              <emma:one-of disjunction-type="recognition" id="oneOf0">
                <emma:interpretation id="interp0" emma:lang="en-US" emma:confidence="0.5">
                  <emma:literal>went*</emma:literal>
                </emma:interpretation>
                <emma:interpretation id="interp1" emma:lang="en-US" emma:confidence="0">
                  <emma:literal>wen*</emma:literal>
                </emma:interpretation>
                <emma:interpretation id="interp2" emma:lang="en-US" emma:confidence="0">
                  <emma:literal>wanna</emma:literal>
                </emma:interpretation>
                <emma:interpretation id="interp3" emma:lang="en-US" emma:confidence="0">
                  <emma:literal>111*</emma:literal>
                </emma:interpretation>
                <emma:interpretation id="interp4" emma:lang="en-US" emma:confidence="0">
                  <emma:literal>vanilla</emma:literal>
                </emma:interpretation>
              </emma:one-of>
            </emma:emma>
          </inkml:annotationXML>
          <inkml:trace contextRef="#ctx0" brushRef="#br0">279 61 5917 0,'31'-9'266'16,"-3"-3"-168"-16,-1-3-64 0,22-8-6 0,-1-1 22 16,0 0 24-16,-2-2-3 0,-4 2-17 0,-9 7-27 15,-7 2-65-15,0-1-73 0,-2 0-100 0,-2-3-124 0,-3-4-146 16,-1 2-271-16,-6-2-904 0,-9-3 242 0</inkml:trace>
          <inkml:trace contextRef="#ctx0" brushRef="#br0" timeOffset="-151.5634">153-252 378 0,'18'-2'671'16,"0"-7"-137"-16,5 1-60 0,4-3-19 0,5 1-26 15,15-6-27-15,-14 3-50 0,-4 1-51 0,-5 3-23 16,1 0-52-16,-2 2-70 0,-8 0-90 0,-5 5-97 16,-3 0-115-16,-7 2-143 0,0 0-295 0,0 0-702 0,-35 16 192 15</inkml:trace>
          <inkml:trace contextRef="#ctx0" brushRef="#br0" timeOffset="-315.9858">163-630 592 0,'7'0'513'0,"2"-2"-60"0,8-4-21 15,6-2-15-15,2-4-24 0,5-1-34 0,1-1-44 16,0 3-38-16,-2-2-34 0,2 2-45 0,-3-1-59 16,-3 2-70-16,-6 5-85 0,-6 1-104 0,-3 0-106 15,-6 0-328-15,-4 4-663 0,0 0 181 0</inkml:trace>
          <inkml:trace contextRef="#ctx0" brushRef="#br0" timeOffset="6980.577">555 2192 5364 0,'3'-11'216'0,"-2"2"-136"15,1-2-38-15,-2 2-22 0,0-1-3 16,3 0-10-16,1-4 0 0,1 3-6 0,4-8 1 0,0-3-4 16,5 1-9-16,5 0-5 0,-1 0-8 0,17-13-10 15,-11 7-6-15,-5 4-11 0,-1 0-8 0,4-1-12 16,-3 0-10-16,-1 4-18 0,1 0-28 0,-5 2-34 16,-3-1-37-16,-4 1-39 0,-4 3-44 0,0 3-47 15,-5-1-212-15,4 4-646 0,-5 2 178 0</inkml:trace>
          <inkml:trace contextRef="#ctx0" brushRef="#br0" timeOffset="6755.0156">639 1873 5545 0,'0'0'348'0,"8"-1"-173"16,-4-3-88-16,0 2-23 0,3-4-7 0,3-4 11 16,5-6 0-16,2 1-9 0,1 1-17 0,2-1-1 15,-2 0-28-15,-3 1-43 0,-2 6-50 0,-5 0-66 16,0 5-72-16,-3 1-64 0,-2 0-80 0,-3 2-391 15,0 0-905-15,0 0 243 0</inkml:trace>
          <inkml:trace contextRef="#ctx0" brushRef="#br0" timeOffset="7180.0412">467 1878 506 0,'4'-21'436'16,"4"-2"-71"-16,5-4-18 0,12-14-9 0,3 0-20 15,1-5-28-15,2 1-32 0,1-3-31 0,5 5-29 16,-2 2-25-16,-2 3-45 0,3 2-57 0,-12 7-60 0,-5 5-58 16,-4 1-66-16,-5 1-90 0,-2-2-246 0,-1 4-538 15,-6 2 147-15</inkml:trace>
          <inkml:trace contextRef="#ctx0" brushRef="#br0" timeOffset="6594.7909">538 1761 5521 0,'15'-7'359'0,"-5"2"-187"16,-2-2-84-16,2-1-28 0,0-2-17 0,9-7-8 0,0-1-3 15,-1 4-7-15,-3 1-6 0,-3-1-45 0,-1 6-59 16,1-2-66-16,-2 2-72 0,-2 2-88 0,2 0-98 16,-3 2-301-16,-2 1-856 0,-5 3 231 0</inkml:trace>
          <inkml:trace contextRef="#ctx0" brushRef="#br0" timeOffset="6418.7621">606 1434 5572 0,'12'-12'216'0,"1"1"-130"0,2-7-44 0,4-4-12 15,-1-1-3-15,1 2 8 0,1-2-9 0,0 2-6 16,1 3-14-16,-5 1-54 0,-4 4-73 0,-1 4-77 0,-7 3-118 16,-4 6-427-16,0 0-892 0,0 0 239 0</inkml:trace>
          <inkml:trace contextRef="#ctx0" brushRef="#br0" timeOffset="7349.4732">555 1258 668 0,'8'-13'429'0,"7"-5"-66"0,0-3-31 0,0-2-23 0,3 1-35 16,-2-2-35-16,2 1-33 0,4 0-73 0,-6 3-80 16,-2-2-79-16,-2 8-101 0,-4-1-259 0,-5 6-460 15,-5 2 127-15</inkml:trace>
          <inkml:trace contextRef="#ctx0" brushRef="#br0" timeOffset="6268.4655">614 1167 302 0,'12'-12'738'0,"1"0"-165"0,3-6-75 0,3-2-49 15,0 2-47-15,2-3-46 0,-2 3-43 0,0 3-40 16,-3 4-77-16,-6 0-95 0,1 4-114 0,-6 2-125 15,-2 3-147-15,-3 2-230 0,0 0-617 0,0 0 170 0</inkml:trace>
          <inkml:trace contextRef="#ctx0" brushRef="#br0" timeOffset="7516.3379">411 1127 4503 0,'11'-8'241'0,"1"-3"-114"0,-1-1-71 0,6-5-27 15,0-4-2-15,4 0 27 0,1 0 10 0,-1-3-10 16,0 2-10-16,0 3-13 0,-6 0-56 0,1 5-70 15,-4 0-89-15,-9 4-116 0,-5 2-337 0,-3 5-764 16,-3 1 207-16</inkml:trace>
          <inkml:trace contextRef="#ctx0" brushRef="#br0" timeOffset="7686.4285">436 981 4905 0,'21'-9'280'0,"-7"-1"-124"15,6-4-76-15,1-2-31 0,0-3-10 0,1 0 14 16,1 0 6-16,-3 0-8 0,1 1-8 0,-3 4-21 0,-1-4-56 16,-4 5-70-16,-3 1-83 0,-2 3-125 0,-3 1-391 15,0-3-847-15,-3-1 229 0</inkml:trace>
          <inkml:trace contextRef="#ctx0" brushRef="#br0" timeOffset="6233.7424">530 822 659 0,'16'-13'566'0,"4"-5"-89"0,2-1-42 0,4-1-31 0,12-12-39 16,2 2-45-16,-12 10-36 0,-3 5-54 0,-2 1-90 16,-2 1-85-16,-6 6-87 0,-5 1-101 0,-4 6-105 15,-6 0-243-15,0 0-579 0,0 0 158 0</inkml:trace>
          <inkml:trace contextRef="#ctx0" brushRef="#br0" timeOffset="5942.6059">429 509 4699 0,'10'-1'323'0,"0"-4"-165"0,-1-1-74 15,1-1-26-15,8-7 10 0,3-4 19 0,4-1-6 16,11-14-16-16,-8 9-12 0,12-3-7 0,-7 6-29 16,-9 4-41-16,2 2-62 0,-5 3-72 0,-6 2-84 15,0 6-112-15,-7-1-318 0,-3 4-808 0,-5 1 220 16</inkml:trace>
          <inkml:trace contextRef="#ctx0" brushRef="#br0" timeOffset="5778.6705">326 271 4428 0,'9'2'353'0,"-3"-4"-149"0,-6 2-110 16,14-8-13-16,-2-1 14 0,6-11 20 0,1 3 0 15,6-5-18-15,11-8-20 0,-7 4-5 0,12-6-11 16,-10 10-9-16,-6 4-23 0,3 3-45 0,-8-1-53 0,5 5-69 15,-9 2-83-15,-6 3-79 0,-3 2-100 0,-3 5-252 16,-4-1-781-16,0 0 212 0</inkml:trace>
          <inkml:trace contextRef="#ctx0" brushRef="#br0" timeOffset="5627.6342">217-72 496 0,'0'0'367'0,"0"0"-48"0,0 0-30 16,0 0-19-16,0 0-4 0,2-18-4 0,16-2-10 0,1 2-5 16,17-17 4-16,3 2-12 0,3-3-12 0,4-3-18 15,3 3-15-15,-2-1-21 0,1 7-19 0,-5 1-18 16,-3 5-18-16,-12 5-31 0,-7 5-44 0,-1 3-62 16,-3 5-56-16,-6-3-87 0,-2 5-96 0,-9-2-302 0,0 6-673 15,0 0 184-15</inkml:trace>
          <inkml:trace contextRef="#ctx0" brushRef="#br0" timeOffset="-484.0242">151-778 4030 0,'7'1'426'0,"0"-2"-236"16,4-5-87-16,1-2-47 0,14-7-2 0,-1-2 27 0,18-8 6 15,0 0-18-15,-11 4-14 0,-6 5-9 0,2-1-27 16,-3 2-55-16,1 1-63 0,-6 1-73 15,-5 1-79-15,-2 0-114 0,-3 4-225 0,-5 1-708 0,-5 1 194 16</inkml:trace>
          <inkml:trace contextRef="#ctx0" brushRef="#br0" timeOffset="-653.9141">82-1267 4030 0,'8'9'271'0,"-3"-5"-174"0,5-3-69 16,3-3 13-16,11-3 48 0,4-4 41 0,4-2 16 15,17-7-19-15,0-4-26 0,0 5-15 0,-13 2-13 16,-5 1-17-16,2 3-54 0,-6-1-67 0,-3 2-80 0,-1 3-81 16,-8-1-90-16,-3 4-307 0,-7-1-746 0,-5 2 202 15</inkml:trace>
          <inkml:trace contextRef="#ctx0" brushRef="#br0" timeOffset="-4946.9491">-106-1625 470 0,'0'0'432'0,"-8"4"-51"0,8-4-28 0,-5 7-31 16,5-7-24-16,0 10-13 0,2-4-16 0,3 6-13 15,1 2-8-15,4 6-18 0,1 1-21 0,2-2-13 16,2 1-27-16,0-1-16 0,-2-2-17 0,-2-2-17 0,1-2-10 15,-2-1-11-15,-3 0-29 0,1-1-61 16,1 0-79-16,-3-1-82 0,-1 0-89 0,-2-3-101 0,-1-2-205 16,0 0-657-16,-2-5 178 0</inkml:trace>
          <inkml:trace contextRef="#ctx0" brushRef="#br0" timeOffset="-5169.2532">125-1683 442 0,'-1'3'264'0,"1"-3"-24"16,0 0-21-16,0 0-11 0,-3 6-3 0,3-6-8 0,0 0-2 16,0 0-14-16,0 0-11 0,0 0 1 15,-3 3-11-15,3-3-19 0,0 0-7 0,-2 5-14 16,-3 1-5-16,-1 5 5 0,-7 10-2 0,-4 3-4 0,-1 0-5 15,0 2-14-15,0-1-6 0,1 0-13 0,0-1-8 16,3 0-4-16,-1-3-7 0,3-3-6 0,2-3-17 16,6-4-26-16,-1-2-27 0,1 0-19 0,1-3-29 15,0-1-26-15,3-5-46 0,0 0-63 0,0 0-58 16,0 0-196-16,0 0-544 0,0-25 149 0</inkml:trace>
          <inkml:trace contextRef="#ctx0" brushRef="#br0" timeOffset="-821.3338">118-1631 3705 0,'7'3'360'0,"3"-3"-202"0,2-3-67 16,11-8-44-16,3-1 36 0,17-12 55 0,2-3 16 15,2-2-13-15,3-1-26 0,1 4-16 0,-2 1-13 0,-5 0-13 16,-10 7-34-16,-9 5-45 0,-1 1-50 16,-8 3-84-16,-4 3-84 0,-2 0-98 0,-5 1-303 0,-5 2-750 15,0 3 205-15</inkml:trace>
          <inkml:trace contextRef="#ctx0" brushRef="#br0" timeOffset="-4422.1289">591-1541 745 0,'2'6'462'0,"0"-2"-36"0,-1 2-25 0,1 0-33 0,1-1-39 16,2 7-37-16,3-2-34 0,2 12-28 0,2-8-26 16,-2 9-23-16,4-7-19 0,-2 1-54 0,1 0-88 15,-3-1-102-15,-3-4-116 0,0-3-336 0,1 0-643 0,-5-2 176 16</inkml:trace>
          <inkml:trace contextRef="#ctx0" brushRef="#br0" timeOffset="-4589.2802">791-1558 289 0,'-15'7'338'0,"-1"3"-49"0,3-4-30 0,-5 10-23 0,-1 1-20 15,2 0-22-15,-1 4-17 0,-2-2-21 0,4 0-18 16,0 1-12-16,-1-3-17 0,6-2-13 0,1-3-20 15,4-4-27-15,0 3-32 0,1-5-39 0,0-1-54 16,0 0-69-16,2-4-194 0,3-1-403 0,0 0 113 0</inkml:trace>
        </inkml:traceGroup>
        <inkml:traceGroup>
          <inkml:annotationXML>
            <emma:emma xmlns:emma="http://www.w3.org/2003/04/emma" version="1.0">
              <emma:interpretation id="{0BE9F6D5-6978-4564-8E8E-383613231E21}" emma:medium="tactile" emma:mode="ink">
                <msink:context xmlns:msink="http://schemas.microsoft.com/ink/2010/main" type="inkWord" rotatedBoundingBox="14229,727 14273,3751 13385,3764 13340,741">
                  <msink:destinationLink direction="with" ref="{5D4E9E1C-BBDC-4372-ACCF-1DAA3E9B0EF5}"/>
                  <msink:destinationLink direction="with" ref="{DA1BB9A0-6E55-439B-92C3-33BD2247E87F}"/>
                </msink:context>
              </emma:interpretation>
              <emma:one-of disjunction-type="recognition" id="oneOf1">
                <emma:interpretation id="interp5" emma:lang="en-US" emma:confidence="0.5">
                  <emma:literal>1111111</emma:literal>
                </emma:interpretation>
                <emma:interpretation id="interp6" emma:lang="en-US" emma:confidence="0">
                  <emma:literal>111111,</emma:literal>
                </emma:interpretation>
                <emma:interpretation id="interp7" emma:lang="en-US" emma:confidence="0">
                  <emma:literal>111111</emma:literal>
                </emma:interpretation>
                <emma:interpretation id="interp8" emma:lang="en-US" emma:confidence="0">
                  <emma:literal>*</emma:literal>
                </emma:interpretation>
                <emma:interpretation id="interp9" emma:lang="en-US" emma:confidence="0">
                  <emma:literal>**</emma:literal>
                </emma:interpretation>
              </emma:one-of>
            </emma:emma>
          </inkml:annotationXML>
          <inkml:trace contextRef="#ctx0" brushRef="#br0" timeOffset="-995.7166">123-1944 4095 0,'4'2'341'0,"1"-2"-215"0,-5 0-73 0,18-8-15 16,3-5 19-16,9-4 46 0,18-13 15 0,1 0-5 16,2-2-21-16,1 3-12 0,-3 4-8 0,-5-1-15 15,-6 11-36-15,-11 0-40 0,-2 3-67 0,-1 3-62 16,-3-3-88-16,-6 2-113 0,-8 2-275 0,-3 0-746 15,-4 3 202-15</inkml:trace>
          <inkml:trace contextRef="#ctx0" brushRef="#br0" timeOffset="-1132.9274">121-2326 3569 0,'2'8'208'0,"-1"-5"-122"15,4-1-32-15,-5-2-1 0,0 0 25 0,31-9 30 16,-7-2 16-16,6-4-9 0,17-7-15 0,-1-1-13 16,1 1-7-16,0 1-16 0,-9 5-10 0,-12 3-34 15,1 2-29-15,-1 0-59 0,-3 2-60 0,-5 2-73 0,-4-3-93 16,-6 3-268-16,-4 1-674 0,-4 0 183 0</inkml:trace>
          <inkml:trace contextRef="#ctx0" brushRef="#br0" timeOffset="-1139.7902">70-2636 516 0,'12'-2'402'0,"11"-3"-24"0,4-5-25 15,20-9-19-15,8-4-32 0,-4-3-29 0,2 2-29 16,-5 1-32-16,2 0-30 0,-4 2-18 0,-3-4-44 15,-10 9-51-15,-7 0-56 0,-5 1-63 0,0 2-81 16,-11 0-81-16,-5 1-218 0,0 7-516 0,-5-1 144 0</inkml:trace>
          <inkml:trace contextRef="#ctx0" brushRef="#br0" timeOffset="-1520.9471">-212-2974 2698 0,'-2'12'148'0,"2"-4"-83"16,2-3-15-16,3 0 33 0,3-4 35 0,7-2 24 16,13-8 16-16,23-11-6 0,53-19-19 0,-33 7-5 15,30-18-17-15,-31 20-7 0,-16 6-12 0,2 2-11 16,-4 0-11-16,-1-1-24 0,-8 1-32 0,-7 3-46 16,-10 4-51-16,-4 1-57 0,-5 0-68 0,-5 1-60 15,-6 1-232-15,-4 6-600 0,-4 0 164 0</inkml:trace>
          <inkml:trace contextRef="#ctx0" brushRef="#br0" timeOffset="-1714.0143">-108-3453 587 0,'28'-10'409'0,"23"-11"-38"16,2-3-38-16,3-2-52 0,-3-1-28 0,2 1-35 15,-8 2-18-15,-2 4-37 0,-13 1-58 0,-8 2-67 16,-5 0-84-16,-3-2-89 0,-6-1-240 0,-5 7-447 16,-5 2 124-16</inkml:trace>
          <inkml:trace contextRef="#ctx0" brushRef="#br0" timeOffset="-1884.2317">-231-3889 2765 0,'7'10'172'0,"-2"-4"-111"16,2 0-31-16,1-4 36 0,2-2 31 0,-10 0 21 15,43-14 10-15,2-6-2 0,6-6-8 0,8 2 0 16,38-26-9-16,-35 19-15 0,-16 8-9 0,-3 0-14 0,-6 5-1 16,-11 2-21-16,0 2-65 0,-5-1-63 0,-3 1-72 15,-8 0-92-15,-4 2-275 0,-3 5-621 16,-6 1 170-16</inkml:trace>
          <inkml:trace contextRef="#ctx0" brushRef="#br0" timeOffset="-2063.5157">23-4559 493 0,'0'0'327'15,"14"-1"-33"-15,0-5-21 0,7-5-13 0,8-6-16 16,13-8-7-16,6-2-22 0,0-5-3 0,5-2-21 15,-2 0-16-15,37-28-14 0,-32 22-23 0,-16 11-8 0,-11 6-23 16,-6 7 2-16,-2-1-21 0,-8 4 0 16,-2 3-37-16,-1 2-51 0,-5 2-64 0,-2 2-79 0,-3 4-77 15,0 0-238-15,0 0-549 0,-39 11 151 16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8:47:05.63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95C9F63-603C-43BB-8E26-1627815FC38F}" emma:medium="tactile" emma:mode="ink">
          <msink:context xmlns:msink="http://schemas.microsoft.com/ink/2010/main" type="inkDrawing" rotatedBoundingBox="6054,6108 10734,6140 10728,7045 6048,7014" hotPoints="11259,6677 8418,7074 5585,6630 8425,6234" semanticType="enclosure" shapeName="Ellipse"/>
        </emma:interpretation>
      </emma:emma>
    </inkml:annotationXML>
    <inkml:trace contextRef="#ctx0" brushRef="#br0">4608 198 405 0,'-6'0'346'0,"6"0"-35"0,0 0-22 0,0 0-23 16,0 0-26-16,0 0-22 0,0 0-25 0,0 0-13 16,-10-3-15-16,10 3-5 0,0 0-7 0,0 0-12 15,0 0-4-15,0 0-6 0,-5-3-12 0,5 3-11 16,0 0-10-16,-7-3-9 0,7 3-8 0,-9-5-8 0,4 2-5 15,-2 2-14-15,-4-4 8 0,-2 1-8 0,0 1-4 16,-10-3-4-16,3 0-4 0,-4 0-1 0,-1-1 1 16,0 1-2-16,-3-1-7 0,-3 1-2 0,-2-1-5 15,1-2 1-15,-21-3-3 0,5 1-1 0,-3 3-4 16,3-2-1-16,8 2-5 0,6 1 0 0,-16-2-5 16,-1 1-1-16,1 2 1 0,10 0 4 0,6 1 0 15,-1 1 1-15,-13-4-4 0,5 6 1 0,-5-2-5 16,8 2 1-16,-11-3-3 0,11 4 1 0,6 1-1 15,-17 3 0-15,12-2-2 0,-12-1 1 0,13 3 2 0,-11 4 1 16,-1-3-1-16,0-2-7 0,-1 4 3 0,13-4 9 16,-15 6-7-16,12-7-4 0,6 2 0 0,-16 0 0 15,11 0 6-15,5 0-5 0,1-3 2 0,-16 4 4 16,12-4-2-16,4 1 0 0,2-1-1 0,0 2 0 16,-2-1-1-16,-1-1-1 0,-15 0-2 0,11 0-1 15,6-1 5-15,-1 2-8 0,2 1 3 0,-19-1 4 0,12-1-1 16,5 4 0-16,-1-2 1 0,-15 5 5 0,-1-4-9 15,13-1 3-15,-13 5-3 0,11-5 2 16,-10 4-2-16,1 0 3 0,10 1 5 0,5-1-9 0,-17-1 8 16,1 0-5-16,11 0-1 0,4 0 1 0,-13 1 5 15,8-5-5-15,7 4 0 0,0 0 2 0,0 1-6 16,-3-3 6-16,4 1 1 0,-3-2-4 0,-17 4 2 16,13-4-1-16,8 2-3 0,-2 0 2 0,-1 1-1 15,2-2 1-15,-19 4 1 0,16-1 1 0,2-4-2 16,3 1-1-16,-4 3 4 0,3-2-1 0,0 2-1 0,2-3-1 15,-3 2-1-15,4 0 3 0,0-2 4 0,0 1-2 16,-2 0 1-16,3 0-4 0,1 0-1 0,-2 2 1 16,0-4-1-16,3 4 2 0,-2 1 0 0,1-3 1 15,-3 2-2-15,2 0-1 0,0 0 1 0,1 1-1 16,0-1 4-16,1 0-3 0,1 2-2 0,1-3 0 16,-1 1 6-16,4-2-3 0,5 2 2 0,0-2-9 15,3 1 13-15,-3 1-7 0,4-2-5 0,-1 2 2 0,-1-1 1 16,5 1 6-16,-2 0-11 0,0 0 5 15,2 0-3-15,2 0 2 0,-1 3-2 0,-1 1 13 0,2-1-12 16,1-2-1-16,0 2-1 0,2-3 2 0,0 0 3 16,-1-1 1-16,1 2-4 0,0-1 1 0,3 1 3 15,-2-1-1-15,0 2-2 0,1-3-1 0,-1 1 5 16,1 1-7-16,1-1 3 0,0 1 4 0,1 1-1 16,-2-1 2-16,2-1-6 0,-1 1 5 0,2 1-7 0,-1-1 10 15,3 4-5-15,-1-2 9 0,2 3-5 16,2-3-4-16,-3 1 0 0,5 0 8 0,-2-3-11 0,3 6 8 15,1-4-2-15,2 1 1 0,-1-3-3 0,9 4 0 16,1 1 4-16,0-4-1 0,-1 1-1 0,5-2 3 16,2 1-2-16,-3-1-1 0,0 0 1 0,2-3-1 15,1 3 0-15,0 0-2 0,-1-3 2 0,4 2 0 16,2-1 5-16,-2-1-6 0,1-1 4 0,1 0-6 16,1 0 3-16,0-2-3 0,18-1 1 0,-11 1-2 15,-9-1 1-15,4 0-1 0,-3 0 5 0,16-1 4 0,-11 1-5 16,-6 0-1-16,2-1-1 0,-1-1-1 0,1 4 1 15,1-2-4-15,0-2 5 0,0 1-3 0,-3 2 6 16,17 1-4-16,-10-2-4 0,-6 1 8 0,1-1 1 16,-3 0-3-16,5 0-2 0,-3 0 3 0,1 0 1 15,16 0-12-15,-11 1 9 0,-6 1 1 0,1-4-1 16,-3 4-1-16,3 0 1 0,17 2 0 0,-12-2 0 16,-7-1-1-16,3 1-2 0,14-2 5 0,-12 2-4 0,-1 0 7 15,13 0-8-15,-10 2 4 0,-4-3-1 16,18 5 0-16,-4-3 0 0,-8-1-3 0,-7-1 2 0,17 0-8 15,-1 1 17-15,-11-1-2 0,12 2-10 0,-16-1 4 16,-2-2-2-16,0 1-3 0,-1 1 3 0,19-2-2 16,-13 4 15-16,-6-4-6 0,2 1-8 0,17 1-3 15,-11-1 4-15,-7-1-2 0,2 3 4 0,-2-1 0 16,18 0-2-16,-11 2-3 0,-7-2 1 0,2 1 1 16,14 3-8-16,-14-3-8 0,-2 2 6 0,3-2-12 15,-4 1-6-15,3-2-1 0,17 2-3 0,-15-2-3 0,-6-1 4 16,5 1-5-16,-3-1 7 0,-1 1-3 0,3-1 0 15,-2-1 5-15,-1 0 6 0,-1 0-2 0,3-1 7 16,1 1-3-16,-3-2 2 0,1 1-2 0,-1-1 5 16,4 1-1-16,-5-1-1 0,2 1-1 0,0-2 4 15,-3 1 5-15,3 1-3 0,-2-1 2 0,-4 1-2 16,3-1 2-16,-1-1-3 0,-4 2 2 0,-1-1 1 16,0 1 2-16,-1-1-4 0,3-1 6 0,-6 3 2 0,-2 0-1 15,-4-3-4-15,3 3 11 0,-1-1-4 16,-1-1-3-16,1 2 8 0,-1-2-3 0,1-2-1 0,-1 2 1 15,1-3 3-15,-3 4-9 0,0-3 8 0,2 1 1 16,-2-2-3-16,0 2-1 0,0-1 7 0,-1-1-4 16,-2 3 2-16,-5-3 1 0,4 2 3 0,-3 1-2 15,1-2 4-15,-1 0-1 0,1 1 0 0,-2 0 0 16,1-3 5-16,-1 3-3 0,2-1 6 0,-2-2-3 16,1 3 10-16,-1-1-4 0,0-1 13 0,0-1-10 15,0 2 0-15,0-1 16 0,0 0-5 0,-2 1 0 0,2-3 4 16,-3 2 3-16,0-1-3 0,3 0 3 15,-3 1-8-15,1-2 5 0,-1 1-9 0,3-4 4 16,-4 1-3-16,2 0-1 0,-3 2 1 0,0 0 0 0,0 1-2 16,2-2 1-16,-2 0 0 0,-2 1 3 0,1-1-3 15,-1-1-1-15,-1 0-3 0,0 2 2 0,-1-5-4 16,1 4 1-16,0-1 4 0,-1 1-2 0,-1 2 2 16,-2-3-1-16,2 1 0 0,0 1-7 0,-1 1 6 15,1 0-3-15,2 0 2 0,-2 1 3 0,1 1-3 16,-1-2-1-16,0 0-4 0,1 2-3 0,-1-2 1 15,0 1-1-15,0 1-1 0,0-2-1 0,2 2 2 0,-2-1 0 16,0 1-1-16,0 0 0 0,2-1 3 0,-2 2-3 16,0-1 1-16,1 1 3 0,4 3-5 0,-7-8 3 15,2 4-1-15,2 1 2 0,-2-1-1 0,2 1-1 16,-2-1 3-16,1 1-2 0,-1-2 3 0,5 5 1 16,-6-6 0-16,1 0 4 0,2 3 2 0,-2 0 2 15,5 3-2-15,-7-6 1 0,2 2 0 0,2 1-2 16,0-1-3-16,3 4-2 0,-7-6 1 0,4 2-2 0,0 1-2 15,-2 0 3-15,5 3-1 0,-7-7 6 16,2 2-2-16,0 0-2 0,2 1 1 0,-1 0-4 0,1 0 5 16,-2-1 3-16,0 1-5 0,0 0-2 0,0-1 1 15,0-1-5-15,0 2 1 0,-5-5-7 0,4 3-1 16,-6-2-6-16,2 0-17 0,-9-6-41 0,0 0-64 16,6 4-75-16,-10-4-104 0,-2 1-439 0,2 1-886 15,-2-3 239-15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9T09:53:51.81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777E2CA-2378-431C-93BB-83F6C498361B}" emma:medium="tactile" emma:mode="ink">
          <msink:context xmlns:msink="http://schemas.microsoft.com/ink/2010/main" type="writingRegion" rotatedBoundingBox="13013,4153 15616,4185 15612,4555 13008,4523"/>
        </emma:interpretation>
      </emma:emma>
    </inkml:annotationXML>
    <inkml:traceGroup>
      <inkml:annotationXML>
        <emma:emma xmlns:emma="http://www.w3.org/2003/04/emma" version="1.0">
          <emma:interpretation id="{F34D2F7D-06C7-463C-987B-58D0F11A0BE9}" emma:medium="tactile" emma:mode="ink">
            <msink:context xmlns:msink="http://schemas.microsoft.com/ink/2010/main" type="paragraph" rotatedBoundingBox="13013,4153 15616,4185 15612,4555 13008,45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C0B057-8798-496A-B61D-AAD2ACE561AC}" emma:medium="tactile" emma:mode="ink">
              <msink:context xmlns:msink="http://schemas.microsoft.com/ink/2010/main" type="line" rotatedBoundingBox="13013,4153 15616,4185 15612,4555 13008,4523"/>
            </emma:interpretation>
          </emma:emma>
        </inkml:annotationXML>
        <inkml:traceGroup>
          <inkml:annotationXML>
            <emma:emma xmlns:emma="http://www.w3.org/2003/04/emma" version="1.0">
              <emma:interpretation id="{AE2372A6-D804-446B-AB27-5474F8D57D66}" emma:medium="tactile" emma:mode="ink">
                <msink:context xmlns:msink="http://schemas.microsoft.com/ink/2010/main" type="inkWord" rotatedBoundingBox="13011,4312 13369,4317 13367,4510 13009,4506"/>
              </emma:interpretation>
              <emma:one-of disjunction-type="recognition" id="oneOf0">
                <emma:interpretation id="interp0" emma:lang="en-US" emma:confidence="0.5">
                  <emma:literal>"C</emma:literal>
                </emma:interpretation>
                <emma:interpretation id="interp1" emma:lang="en-US" emma:confidence="0">
                  <emma:literal>XC</emma:literal>
                </emma:interpretation>
                <emma:interpretation id="interp2" emma:lang="en-US" emma:confidence="0">
                  <emma:literal>X,</emma:literal>
                </emma:interpretation>
                <emma:interpretation id="interp3" emma:lang="en-US" emma:confidence="0">
                  <emma:literal>X.</emma:literal>
                </emma:interpretation>
                <emma:interpretation id="interp4" emma:lang="en-US" emma:confidence="0">
                  <emma:literal>J.</emma:literal>
                </emma:interpretation>
              </emma:one-of>
            </emma:emma>
          </inkml:annotationXML>
          <inkml:trace contextRef="#ctx0" brushRef="#br0">272-21 311 0,'0'0'404'0,"0"0"-48"0,0 0-31 0,0 0-29 16,0 0-23-16,0 0-25 0,0 0-20 0,0 0-24 0,0 0-17 16,0 0-16-16,0 0-21 0,0 0-17 15,0 0-16-15,0 0-16 0,0 0-11 0,-31 4-6 0,17 0-8 16,1-1-5-16,-2 3 5 0,4-2-6 0,0 2 1 16,0 0 2-16,1-2 7 0,4 1 4 0,-1 0 15 15,2 0 4-15,1-2 3 0,2 2 6 0,2-5-3 16,0 7-4-16,0-7-9 0,6 8-10 0,-1-5-10 15,7 2-11-15,2-1-16 0,8 1-32 0,-3-2-50 16,6-1-61-16,1-2-83 0,-2-2-95 0,-2-2-113 16,-3 1-212-16,-1-2-714 0,-4 1 193 0</inkml:trace>
          <inkml:trace contextRef="#ctx0" brushRef="#br0" timeOffset="-303.6467">0 8 612 0,'0'0'468'0,"0"0"-27"0,0 0-17 16,15-8-25-16,-7 7-26 0,-2 1-28 0,-6 0-32 15,13 1-22-15,-6-1-21 0,1 2-21 0,-2 1-20 0,0 0-14 16,0 1-21-16,4 3-16 0,-3 0-9 0,-1 5-25 16,-3-4-19-16,-1 4-19 0,0 1-21 15,-4 1-27-15,-1-1-38 0,-1-1-35 0,0 1-29 0,-1-3-32 16,-2 1-32-16,1-2-25 0,-1-1-19 0,2-3-21 16,-2-1-28-16,1-4-35 0,6 0-34 0,0 0-32 15,-13-9-246-15,10 3-657 0,-1 0 180 0</inkml:trace>
        </inkml:traceGroup>
        <inkml:traceGroup>
          <inkml:annotationXML>
            <emma:emma xmlns:emma="http://www.w3.org/2003/04/emma" version="1.0">
              <emma:interpretation id="{17D813C2-2983-40B0-9C13-00FDC934DD08}" emma:medium="tactile" emma:mode="ink">
                <msink:context xmlns:msink="http://schemas.microsoft.com/ink/2010/main" type="inkWord" rotatedBoundingBox="14479,4171 15616,4185 15612,4555 14474,4541"/>
              </emma:interpretation>
              <emma:one-of disjunction-type="recognition" id="oneOf1">
                <emma:interpretation id="interp5" emma:lang="en-US" emma:confidence="0.5">
                  <emma:literal>1&lt;+876</emma:literal>
                </emma:interpretation>
                <emma:interpretation id="interp6" emma:lang="en-US" emma:confidence="0">
                  <emma:literal>Octadic</emma:literal>
                </emma:interpretation>
                <emma:interpretation id="interp7" emma:lang="en-US" emma:confidence="0">
                  <emma:literal>7&lt;+876</emma:literal>
                </emma:interpretation>
                <emma:interpretation id="interp8" emma:lang="en-US" emma:confidence="0">
                  <emma:literal>3&lt;+83</emma:literal>
                </emma:interpretation>
                <emma:interpretation id="interp9" emma:lang="en-US" emma:confidence="0">
                  <emma:literal>3&lt;+8.</emma:literal>
                </emma:interpretation>
              </emma:one-of>
            </emma:emma>
          </inkml:annotationXML>
          <inkml:trace contextRef="#ctx0" brushRef="#br0" timeOffset="1877.6595">1474 23 421 0,'0'0'251'0,"0"0"-22"0,0 0 2 16,0 0-13-16,0 0 10 0,-8-1-5 0,8 1-6 16,0 0-4-16,0 0 0 0,0 0 5 0,0 0 4 15,0 0 0-15,0 0 6 0,0 0-8 0,0 0-6 16,0 0-10-16,0 0-13 0,0 0-12 0,0 0-11 16,0 0-14-16,0 0-10 0,19 7-16 0,-19-7-14 15,7 7-7-15,-4-4-7 0,0 2-11 0,-1 0-16 0,-2 3-12 16,0 3-24-16,-2-1-28 0,0-3-35 0,-2 2-41 15,2-2-44-15,-1-1-36 0,0 0-27 0,-2 0-26 16,1-2-31-16,4-4-27 0,-9 5-36 0,9-5-256 16,0 0-661-16,0 0 180 0</inkml:trace>
          <inkml:trace contextRef="#ctx0" brushRef="#br0" timeOffset="2176.5688">1661-1 521 0,'0'0'266'0,"0"0"-41"15,0 0-29-15,-9 1-25 0,9-1-23 0,-8 3-10 0,2-1-14 16,-2 1-2-16,-5 1-7 0,3-1-7 0,-1 1-3 15,1 0-4-15,2-1-4 0,2 2 1 0,-1-2 4 16,2-1-6-16,-1 1 0 0,3 2-10 0,-2-3 2 16,5-2 2-16,-4 8 0 0,4-8 0 0,-2 7-3 15,2-7-16-15,4 10-3 0,6-3-11 0,-2 0-11 16,0-3-24-16,7 3-24 0,-3-2-45 0,13 3-60 16,-3-2-71-16,-6-5-270 0,11 2-535 0,-7 0 146 0</inkml:trace>
          <inkml:trace contextRef="#ctx0" brushRef="#br0" timeOffset="2470.6888">1832 126 347 0,'0'0'452'0,"0"0"-43"0,0 0-21 0,0 0-21 16,0 0-12-16,0 0-15 0,23 2-7 0,-23-2-10 0,21 0-12 15,-9 0 4-15,4 1-12 0,0-1-12 0,-1 0-21 16,1 0-22-16,0 0-30 0,-2 0-25 0,1 0-21 16,-1 0-16-16,-1 0-21 0,-2-1-22 0,-3 2-35 15,0-1-47-15,-1 0-62 0,-7 0-62 0,0 0-65 16,14 0-67-16,-14 0-71 0,0 0-76 0,0 0-314 15,0 0-824-15,0 0 224 0</inkml:trace>
          <inkml:trace contextRef="#ctx0" brushRef="#br0" timeOffset="2721.6901">1920 21 396 0,'0'0'367'0,"0"0"-34"0,0 0-17 0,0 0-11 15,-3 18-13-15,3-12-10 0,0 0-8 0,-2 5-10 16,2 3-7-16,0-5-17 0,0 3-17 0,0 1-22 16,2-2-20-16,-2 1-20 0,0 1-16 0,0-3-15 15,0-1-14-15,0 0-14 0,1-2-28 0,-1-1-49 16,0 0-53-16,2-1-66 0,-2 1-73 0,0-6-75 15,0 6-327-15,0-6-686 0,0 0 188 0</inkml:trace>
          <inkml:trace contextRef="#ctx0" brushRef="#br0" timeOffset="3178.5644">2238 80 241 0,'-8'4'268'0,"2"-1"-32"0,1 1-31 0,-1-1-20 0,1 1-14 16,0-1-11-16,0 2-2 0,2-1 9 0,-4 2 1 16,2-3 1-16,2 3 1 0,-2-2-4 0,2 1 3 15,0 1-5-15,3-6 5 0,-5 9 12 0,3-5-7 16,1 1 7-16,2 1-10 0,-1-6-8 0,0 8-2 15,4-3-12-15,-1-1-7 0,0 2-8 0,2-4-11 16,1 4-11-16,3-4-10 0,-5 2-7 0,5-4-13 16,-3 1-9-16,2 1-6 0,-8-2-2 0,11 2-12 0,-11-2-3 15,13-4-14-15,-7 0-19 0,-1 1-23 0,-2-4-16 16,2-4-19-16,-2-1-16 0,-1-2-4 0,-2-8-22 16,-5-1 3-16,2 1 9 0,-1 0 8 0,0-1 2 15,-3 3 9-15,1 3 4 0,1 2 11 0,-2 2 9 16,3 0 21-16,-1 2 21 0,2 1 19 0,-2-2 16 15,4 5 11-15,-1 0 13 0,1 1 2 0,-1-1-6 16,2 7 0-16,2-12-8 0,1 8-1 0,-2 0-2 0,3-2-5 16,0 3-9-16,1-4-5 0,-1 4-5 15,3-3-3-15,-1 5-7 0,1-4-11 0,1 4-29 0,-8 1-39 16,14-3-47-16,-7 1-58 0,-7 2-59 0,13 3-64 16,-13-3-91-16,9 6-206 0,-5-2-698 0,-4-4 189 15</inkml:trace>
          <inkml:trace contextRef="#ctx0" brushRef="#br0" timeOffset="3512.1232">2291 83 686 0,'0'0'479'0,"0"0"-24"0,0 0-16 0,0 0-25 16,0 0-33-16,18 1-24 0,-18-1-29 0,11 0-29 15,-11 0-27-15,13 1-31 0,-6-1-24 0,-7 0-15 16,10 2-16-16,-5 2-26 0,0-2-13 0,0 1-22 15,-4 2-21-15,2 1-27 0,-3 2-39 0,-1 3-51 16,-2 1-69-16,-2 1-72 0,-2 0-61 0,2-1-64 16,-1-2-78-16,-3-1-263 0,6-3-744 0,-2-1 201 15</inkml:trace>
          <inkml:trace contextRef="#ctx0" brushRef="#br0" timeOffset="3824.6691">2558 44 378 0,'0'0'188'0,"-7"4"-9"16,7-4-4-16,0 0 1 0,-5 1 9 0,5-1 4 0,0 0-2 15,0 0-10-15,0 0-3 0,-8 2-14 0,8-2-10 16,0 0-15-16,0 0-3 0,0 0-10 0,-11 0-13 15,11 0-10-15,0 0 0 0,-10 0-11 0,10 0-2 16,-9 4-5-16,2-2-7 0,1-1-6 0,-1 3-2 16,1 0 2-16,6-4 4 0,-12 7 3 0,8-2 20 15,-1 0 0-15,3-1 10 0,-1 3 1 0,0 0 1 16,3-1-6-16,0 0-3 0,1 2-10 0,3-3-7 0,-1 1-8 16,3 0-13-16,4 0-37 0,3-1-56 15,9 1-56-15,-4-3-71 0,0-5-95 0,-2 1-319 0,-2-3-691 16,10-7 190-16</inkml:trace>
        </inkml:traceGroup>
      </inkml:traceGroup>
    </inkml:traceGroup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9T09:54:24.79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F562294-0FB6-4626-98E2-61681D8D97AE}" emma:medium="tactile" emma:mode="ink">
          <msink:context xmlns:msink="http://schemas.microsoft.com/ink/2010/main" type="inkDrawing" rotatedBoundingBox="1235,4308 3487,4302 3488,4320 1236,4326" shapeName="Other"/>
        </emma:interpretation>
      </emma:emma>
    </inkml:annotationXML>
    <inkml:trace contextRef="#ctx0" brushRef="#br0">72 6 359 0,'0'0'170'0,"0"0"-9"16,0 0-4-16,0 0-9 0,0 0 5 0,0 0-1 15,-4 1-4-15,4-1-5 0,0 0 0 0,0 0-12 16,0 0-6-16,0 0-9 0,0 0-5 0,0 0-6 16,0 0-15-16,0 0-10 0,0 0-3 0,0 0-3 15,0 0 0-15,0 0-8 0,-9 3-8 0,9-3-2 16,0 0-6-16,-8 2-2 0,8-2-2 0,0 0-1 15,-8 1-5-15,8-1 1 0,-8 1 8 0,8-1-9 0,0 0 1 16,-9 2 3-16,9-2 5 0,-5 2-13 0,5-2-4 16,0 0 2-16,0 0-1 0,-11 1 4 0,11-1 10 15,0 0 2-15,0 0-2 0,0 0 6 0,0 0 4 16,0 0-13-16,-11 1 5 0,11-1-4 0,0 0 2 16,0 0 3-16,0 0 0 0,0 0 1 0,0 0-3 15,0 0 6-15,0 0-5 0,0 0 2 0,0 0-5 16,0 0 2-16,0 0-7 0,0 0 1 0,0 0-4 0,0 0 0 15,0 0-3-15,0 0-3 0,0 0-3 0,0 0-5 16,0 0-2-16,41-2-5 0,-25 2-1 16,10-2 1-16,0 0-4 0,4 1-3 0,2 1 2 0,1-1 7 15,16-1-5-15,-9 4-7 0,10-2 1 0,-10 0-4 16,-6 2 1-16,14 0 1 0,-8 0-3 0,-4-2 4 16,10 1-2-16,7-1-4 0,-1 0 2 0,0 0 5 15,-2 0-5-15,3 1 1 0,0-1-4 0,1-1 0 0,-2 0 0 16,-1-5 2-16,-10 4-4 0,-9 2-1 15,20-1-3-15,-14 1 7 0,-8 0-7 0,0 1 3 0,3-2-3 16,-3 1 2-16,-1 1-3 0,-2 1 6 0,2-2-3 16,-1 0 3-16,-1 0 5 0,-2 1-8 0,4-1 2 15,-3-1 2-15,0 1-1 0,-1 0 0 0,-6-2 3 16,6 2-4-16,-6 0 0 0,-3 0-1 0,0 0 3 16,-1 0 1-16,-1 0 0 0,0 0-4 0,1 0 6 15,-2 0-2-15,0 0 0 0,-4 0-3 0,-9 0 7 16,18 0-6-16,-18 0 1 0,13 0 3 0,-13 0-2 0,0 0 2 15,12 0-3-15,-12 0 2 0,0 0-3 0,0 0 0 16,12 0 1-16,-12 0-3 0,0 0 6 16,0 0-2-16,0 0-1 0,0 0 1 0,12 0-1 0,-12 0 2 15,0 0-2-15,0 0-2 0,0 0 2 0,0 0 0 16,0 0 2-16,10 0 3 0,-10 0-5 0,0 0 0 16,0 0 4-16,0 0 6 0,0 0-8 0,0 0 0 15,0 0 2-15,0 0-6 0,0 0 5 0,0 0-1 16,0 0-4-16,0 0 2 0,11 0 2 0,-11 0-2 15,0 0 0-15,0 0-1 0,0 0 2 0,0 0-1 16,0 0-5-16,0 0 0 0,0 0-2 0,0 0-1 0,0 0-11 16,0 0-4-16,0 0-6 0,0 0-4 15,0 0 1-15,0 0 8 0,0 0-2 0,0 0 5 0,0 0 1 16,0 0 13-16,0 0-5 0,0 0 0 0,0 0 2 16,0 0 2-16,0 0 11 0,0 0 10 0,0 0 7 0,0 0 4 15,13 0 11-15,-13 0 4 0,0 0 6 16,0 0 2-16,13 0 0 0,-13 0 0 0,13-1 4 15,2 1-2-15,-1 0-4 0,0 0-2 0,2 0-1 0,0-2-2 16,9 5-3-16,-1-4-5 0,-2 1-2 0,2 1-2 16,-6 1-2-16,-2-1-3 0,-1-1-3 0,-3 0 0 15,3 0-1-15,-4 0-3 0,0 1 1 0,-11-1-4 16,19 0 4-16,-19 0-2 0,12 2 2 0,-12-2-4 16,11 0-1-16,-11 0-1 0,0 0 0 0,0 0-1 15,13 0-3-15,-13 0 0 0,0 0-2 0,0 0-2 0,0 0-13 16,0 0-30-16,0 0-34 0,0 0-52 0,0 0-48 15,0 0-48-15,0 0-62 0,-29-6-67 16,14 2-246-16,-1 3-716 0,-4-5 193 0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9T09:54:36.86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6F053C0-7A49-4924-A907-C67903F3DCD9}" emma:medium="tactile" emma:mode="ink">
          <msink:context xmlns:msink="http://schemas.microsoft.com/ink/2010/main" type="inkDrawing" rotatedBoundingBox="12398,2015 15827,2096 15825,2158 12396,2077" shapeName="Other"/>
        </emma:interpretation>
      </emma:emma>
    </inkml:annotationXML>
    <inkml:trace contextRef="#ctx0" brushRef="#br0">41-1 309 0,'0'0'226'0,"0"0"-26"0,-15 3-16 16,15-3-11-16,0 0-14 0,-8 0-20 0,8 0-9 15,0 0-12-15,0 0-7 0,0 0-11 0,-10 0-5 16,10 0-5-16,0 0 5 0,0 0-4 0,0 0-5 15,0 0-1-15,0 0-3 0,0 0-6 0,0 0-2 16,0 0 1-16,0 0-3 0,-9 0 0 0,9 0-2 0,0 0 3 16,0 0 0-16,0 0-6 0,0 0 6 0,0 0-6 15,0 0-5-15,0 0-6 0,0 0-3 16,0 0-4-16,32 0-4 0,-17 0-7 0,-1 0-2 0,10 0-3 16,1 0-5-16,1 0 0 0,0 0-5 0,2 0 0 15,-1 2-6-15,1-2 5 0,2 2-6 0,-1 0-3 16,1 1-1-16,2 0-3 0,-1-2-3 0,3-1 6 15,-3 4-2-15,1-2-2 0,2 0 1 0,-1 1-5 0,0 0 7 16,1-3-5-16,16 1-6 0,-14 2 7 16,-2-2 1-16,14 1-5 0,-9 0-1 0,-7-1-2 15,-1 2 4-15,0-1-3 0,3-1 0 0,-1 2 3 0,0-2-3 16,1 2 4-16,-2 0-2 0,2-1 0 0,-1 2 1 16,-1-2-4-16,2-1 1 0,0 3 1 0,-2-2 1 15,0-2-2-15,1 3-1 0,-2-1 1 0,1-1 1 16,1 2-2-16,-3 0 0 0,-1-2-7 0,0 1 9 15,2 1-3-15,-3-2-1 0,-1 3 2 0,1-4 1 16,-1 1-2-16,-2 0-5 0,3-1 9 0,-1 2-5 16,-1 1 4-16,2-3-1 0,2 0-4 0,-3 0 6 0,4 1-3 15,-1-1 0-15,2 0 0 0,0-3-2 0,4 3 1 16,-3-1 1-16,1-1 3 0,18 0-1 0,-3 2-5 16,-12 0 3-16,-4 0-4 0,1 0 5 0,16 0-4 15,-15-2 1-15,-3 0 5 0,-1 1-9 0,3 0 6 16,-4-1-3-16,-1 0-4 0,2 2 5 0,-2-1-6 15,-1 1 3-15,1-1 1 0,0-2 1 0,-1 1 5 16,-1 4-7-16,0-4 2 0,1 2-8 0,-3 0 9 16,2 2-2-16,-3-4 2 0,1 4 0 0,0-4 0 0,-1 4-1 15,2-4 2-15,0 2 2 0,0 2-1 0,-1-2-5 16,0 0 4-16,1 1-1 0,-1 1 5 0,2-2-6 16,0 0 1-16,-3 0 4 0,2 1-3 0,0 0 3 15,0-2-3-15,-5 1 2 0,4 1-3 0,-9-1 0 16,-2 0 2-16,-1 0 0 0,-5 0-6 0,-8 0 5 15,17 0-6-15,-17 0 0 0,12 2-4 0,-12-2-4 16,0 0 3-16,8-2 1 0,-8 2-2 0,0 0 3 16,0 0-2-16,0 0-1 0,0 0 3 0,5-1 2 0,-5 1 0 15,0 0-4-15,0 0-2 0,0 0-6 0,0 0-10 16,0 0-19-16,0 0-17 0,0 0-27 0,0 0-26 16,0 0-40-16,0 0-46 0,0 0-194 0,-25-6-474 15,10 6 131-15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9T09:54:37.91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8CEE8A7-36F8-4DC3-AA04-CDC2BFD635D9}" emma:medium="tactile" emma:mode="ink">
          <msink:context xmlns:msink="http://schemas.microsoft.com/ink/2010/main" type="inkDrawing" rotatedBoundingBox="12443,2561 15965,2636 15964,2677 12442,2601" shapeName="Other"/>
        </emma:interpretation>
      </emma:emma>
    </inkml:annotationXML>
    <inkml:trace contextRef="#ctx0" brushRef="#br0">-3 1 274 0,'0'0'222'0,"0"0"-28"0,0 0-28 15,0 0-2-15,-5 3-11 0,5-3-9 16,0 0 2-16,0 0-5 0,0 0-2 0,0 0 1 0,0 0-5 15,0 0-7-15,15 7-6 0,-9-5-5 0,-6-2-9 16,16 1 0-16,-1 0-14 0,-2 1-1 0,4 1-7 16,9-3-2-16,-2 3-7 0,3-2-3 0,-3-1-9 15,-2 2-3-15,3-2-3 0,2 1-5 0,-1-1 1 16,1 0-6-16,0 0-4 0,2 1-4 0,0-1 1 16,0 2-4-16,0-2 0 0,1 0 0 0,1 0-6 15,1 1-2-15,0-2 2 0,18 1-7 0,-10-2-4 0,-8 2-5 16,2-1 4-16,-1 1-6 0,-1-1 2 15,4-1-6-15,-1 2 3 0,-1 0 1 0,-2-1-8 16,2-1-2-16,-2 2 6 0,0-1-2 0,2-1-6 0,-4 1 0 16,-1 1 5-16,3 0-3 0,-4 0 4 0,0 0 3 15,-1-2-6-15,1 4-3 0,1-2-1 0,-1 0-2 16,-2 0 4-16,5 0-6 0,-4 1 9 0,3-1-1 16,-1 2 1-16,4-1 0 0,-3 1-5 0,0-2-5 15,3 0 4-15,-1 1 1 0,-2 1 2 0,1-2 0 16,3 1-2-16,-2 0 0 0,-1 1 0 0,2-2 2 15,-1 3-4-15,1-2 2 0,-2 1-3 0,1-1 0 0,1 0-1 16,-4-1 6-16,2 2-6 0,2 0 1 0,0 0 4 16,-1 0-6-16,0 1 4 0,4-3 0 0,12 0-7 15,-10 0 4-15,-2 0-9 0,-5 1 9 0,3-1 1 16,17 1-1-16,-13-1-2 0,-6 2 1 0,20-1 0 16,-14 2-1-16,-4-3 5 0,-1 0-2 0,20 0-4 15,-3 0 7-15,-1 2-4 0,0-1 6 0,-11 1-1 16,10-1-5-16,-7 1 6 0,10 1 2 0,-12-2-1 15,-5 2 2-15,-1-2 0 0,-1 1-1 0,2 1 0 16,-1 0 6-16,-2-2 1 0,-2 2 4 0,2-1-8 0,-6 0-5 16,1 2 2-16,-7-2 4 0,-3 0 4 0,-3-2-5 15,2 1 0-15,-4 0 1 0,-2 1-3 16,0-1 5-16,-2-1 4 0,-7 0-1 0,0 0 5 0,14 1-8 16,-14-1 9-16,0 0-9 0,0 0-1 0,0 0 5 15,12 0-8-15,-12 0-17 0,0 0-25 0,0 0-31 16,0 0-33-16,0 0-41 0,0 0-46 0,-33-8-49 15,10 2-238-15,-3-1-569 0,-3 0 156 16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9T09:54:39.07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FA90DAE-DB7E-4F5A-A8AC-7AA8B27B6BBB}" emma:medium="tactile" emma:mode="ink">
          <msink:context xmlns:msink="http://schemas.microsoft.com/ink/2010/main" type="writingRegion" rotatedBoundingBox="12037,1998 12345,1998 12345,2640 12037,2640"/>
        </emma:interpretation>
      </emma:emma>
    </inkml:annotationXML>
    <inkml:traceGroup>
      <inkml:annotationXML>
        <emma:emma xmlns:emma="http://www.w3.org/2003/04/emma" version="1.0">
          <emma:interpretation id="{451648FA-225F-4FF6-BDA3-92153F76AB44}" emma:medium="tactile" emma:mode="ink">
            <msink:context xmlns:msink="http://schemas.microsoft.com/ink/2010/main" type="paragraph" rotatedBoundingBox="12037,1998 12345,1998 12345,2640 12037,26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C122CE-D5DB-42E0-8D66-2FEAB742BB81}" emma:medium="tactile" emma:mode="ink">
              <msink:context xmlns:msink="http://schemas.microsoft.com/ink/2010/main" type="line" rotatedBoundingBox="12037,1998 12345,1998 12345,2640 12037,2640"/>
            </emma:interpretation>
          </emma:emma>
        </inkml:annotationXML>
        <inkml:traceGroup>
          <inkml:annotationXML>
            <emma:emma xmlns:emma="http://www.w3.org/2003/04/emma" version="1.0">
              <emma:interpretation id="{10051D71-D8C0-4993-B356-49774ABCAA83}" emma:medium="tactile" emma:mode="ink">
                <msink:context xmlns:msink="http://schemas.microsoft.com/ink/2010/main" type="inkWord" rotatedBoundingBox="12037,1998 12345,1998 12345,2640 12037,2640"/>
              </emma:interpretation>
              <emma:one-of disjunction-type="recognition" id="oneOf0">
                <emma:interpretation id="interp0" emma:lang="en-US" emma:confidence="0.5">
                  <emma:literal>{</emma:literal>
                </emma:interpretation>
                <emma:interpretation id="interp1" emma:lang="en-US" emma:confidence="0">
                  <emma:literal>E</emma:literal>
                </emma:interpretation>
                <emma:interpretation id="interp2" emma:lang="en-US" emma:confidence="0">
                  <emma:literal>[</emma:literal>
                </emma:interpretation>
                <emma:interpretation id="interp3" emma:lang="en-US" emma:confidence="0">
                  <emma:literal>s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253 0 305 0,'0'0'194'15,"0"0"-18"-15,0 0-21 0,0 0-16 0,0 0-14 0,0 0 0 16,0 0-11-16,0 0 0 0,0 0-9 0,0 0-7 15,0 0-3-15,0 0-8 0,0 0-3 0,0 0-6 16,0 0-4-16,0 0-7 0,0 0-8 0,0 0-5 16,0 0-4-16,-9 9-8 0,9-9-5 0,-4 4-2 15,4-4-1-15,-7 4-7 0,4 0-4 0,3-4-3 16,-7 3-1-16,7-3 1 0,-3 2-2 0,3-2-1 16,0 0-3-16,-5 4-1 0,5-4 4 0,0 0-5 15,0 0 0-15,-3 3 0 0,3-3 1 0,0 0-4 0,0 0 0 16,0 0-4-16,0 0 1 0,0 0-1 15,0 0-2-15,13 4 1 0,-13-4-2 0,0 0 3 0,10 0-2 16,-10 0 0-16,9 0 4 0,-9 0-5 0,12 0 0 16,-12 0-2-16,10 2 2 0,-10-2 1 15,8 2-5-15,-8-2 2 0,10 0-1 0,-10 0 3 0,6 2 0 16,-6-2-1-16,0 0 1 0,9 0 3 0,-9 0 2 16,0 0 7-16,0 0 7 0,0 0 4 0,9 0 11 15,-9 0-3-15,0 0 1 0,0 0-2 0,0 0-6 16,0 0-2-16,0 0-3 0,0 0-1 0,0 0-4 15,0 0 0-15,0 0-5 0,-24 2 2 0,13 1 1 0,-2 0-3 16,0 0-3-16,-1 1-1 0,1 0 2 0,2 2-3 16,-4 0 2-16,2-1-2 0,0 1-1 0,2 1 1 15,0-1-3-15,1 1 1 0,1 1 1 0,1 1 0 16,0-1 1-16,0-3 2 0,3 3 1 0,2-2 5 16,0 0 7-16,1-1-4 0,-1 3 4 0,3-2 0 15,-2 0 9-15,4 4-7 0,-2 1 2 0,1 1-1 16,1-4-2-16,1 3-1 0,-1 2-1 0,-2-2 0 15,1-1-5-15,1 4-4 0,0-3-1 0,-2 2 3 16,0 0-4-16,0-1-1 0,-2 1 0 0,-1 0-1 0,-2-2-2 16,0 1-2-16,-1-1-3 0,1-3-9 0,0-1-4 15,2 0 1-15,-1-2-2 0,1 1 2 0,0-1-1 16,0-2-6-16,-2 0 0 0,5-3 0 0,0 0 0 16,-8 1 0-16,8-1 3 0,0 0 6 0,0 0 2 15,0 0-3-15,0 0 3 0,-7-7 1 0,7 7-1 16,0 0 0-16,2-6 7 0,-2 6-2 0,5-7-3 15,-5 7 3-15,8-4-2 0,-6 0-1 0,-2 4 0 0,6-2 0 16,-6 2 1-16,0 0-1 0,0 0 5 0,0 0-3 16,0 0 0-16,8 10 1 0,-8-4 3 15,-5 8-1-15,0 5 1 0,-1-1 0 0,-1 3 1 0,-1-1 3 16,2-4 4-16,-1-3 1 0,3 0-1 0,1-3 5 16,-2 0 1-16,2-1 4 0,1-2 1 0,-1-1 13 15,3 0 5-15,0-2 3 0,0-4 11 0,3 7 0 16,1-2 1-16,-4-5 0 0,12 4-1 0,1 0-6 15,3-3-2-15,0 2-5 0,8 0 0 0,-6-1-10 0,0-2-2 16,-4 1-6-16,0 2-12 0,-1-1-28 16,-2-2-46-16,-2 1-61 0,-9-1-80 0,9 0-282 0,-9 0-585 15,0 0 160-15</inkml:trace>
        </inkml:traceGroup>
      </inkml:traceGroup>
    </inkml:traceGroup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0:09:42.23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335B11B-7BB6-410F-A7D3-88B77FB4585E}" emma:medium="tactile" emma:mode="ink">
          <msink:context xmlns:msink="http://schemas.microsoft.com/ink/2010/main" type="writingRegion" rotatedBoundingBox="8154,3875 9894,7948 9287,8207 7547,4134"/>
        </emma:interpretation>
      </emma:emma>
    </inkml:annotationXML>
    <inkml:traceGroup>
      <inkml:annotationXML>
        <emma:emma xmlns:emma="http://www.w3.org/2003/04/emma" version="1.0">
          <emma:interpretation id="{38ED9FC3-79FF-4956-B5B8-20C9B6912ED5}" emma:medium="tactile" emma:mode="ink">
            <msink:context xmlns:msink="http://schemas.microsoft.com/ink/2010/main" type="paragraph" rotatedBoundingBox="8154,3875 9894,7948 9287,8207 7547,41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B3FCA6-138F-4F4D-BDF7-04D633A30236}" emma:medium="tactile" emma:mode="ink">
              <msink:context xmlns:msink="http://schemas.microsoft.com/ink/2010/main" type="line" rotatedBoundingBox="8154,3875 9894,7948 9287,8207 7547,4134"/>
            </emma:interpretation>
          </emma:emma>
        </inkml:annotationXML>
        <inkml:traceGroup>
          <inkml:annotationXML>
            <emma:emma xmlns:emma="http://www.w3.org/2003/04/emma" version="1.0">
              <emma:interpretation id="{D24E8F68-1B45-4E31-81ED-FD758A8EAFA0}" emma:medium="tactile" emma:mode="ink">
                <msink:context xmlns:msink="http://schemas.microsoft.com/ink/2010/main" type="inkWord" rotatedBoundingBox="8088,3903 8273,4337 7800,4539 7614,4105"/>
              </emma:interpretation>
              <emma:one-of disjunction-type="recognition" id="oneOf0">
                <emma:interpretation id="interp0" emma:lang="en-US" emma:confidence="0.5">
                  <emma:literal>W</emma:literal>
                </emma:interpretation>
                <emma:interpretation id="interp1" emma:lang="en-US" emma:confidence="0">
                  <emma:literal>w</emma:literal>
                </emma:interpretation>
                <emma:interpretation id="interp2" emma:lang="en-US" emma:confidence="0">
                  <emma:literal>n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318 21 327 0,'0'0'260'0,"8"-3"-30"16,-8 3-30-16,8-2-15 0,-4 1-23 0,1-1-14 16,-5 2-10-16,11-2-9 0,-6 2-4 0,0-1-11 15,-5 1-10-15,11-2-1 0,-7 1-5 0,-4 1-6 0,8-2-2 16,-8 2-6-16,6-2 2 0,-6 2 9 0,4-1 2 15,-4 1 1-15,0 0 0 0,0 0 0 16,8-1-1-16,-8 1-2 0,0 0-11 0,0 0 4 0,0 0-14 16,7-1-1-16,-7 1-8 0,0 0-4 0,0 0-5 15,0 0-6-15,0 0 5 0,0 0-2 0,7-1 0 16,-7 1 12-16,0 0-9 0,0 0-2 0,0 0 4 16,0 0 2-16,0 0-2 0,0 0 5 0,0 0 0 0,0 0-12 15,0 0-6-15,0 0-6 0,0 0-6 16,-26 6 1-16,8-1-4 0,-4 0-3 0,0-1-4 15,-2 1-2-15,1 2-5 0,-1-1-3 0,0 0-5 0,-1 2 6 16,4-1-5-16,-1-1-1 0,0 2-4 0,1-2 2 16,2 3-2-16,1-1-2 0,4-2 6 0,3 0-8 15,0-2-2-15,3-1 2 0,2 0-1 0,-2 1-1 16,4-2 2-16,-2 2 1 0,4-3-1 0,2-1 7 0,-6 5 5 16,6-5 4-16,-5 3 4 0,5-3 6 0,-3 2 2 15,3-2 4-15,0 0 9 0,-4 4 5 0,4-4 2 16,0 0 4-16,0 0 1 0,0 0 5 0,0 5 4 15,0-5-3-15,0 0-4 0,6 3-6 0,-6-3-1 0,8 3-7 16,-3-1-5-16,7 1-5 0,0-2 0 0,9 3-1 16,0 1-8-16,0-3 1 0,2 2-3 0,1 1-5 15,-2-2 0-15,1 1-2 0,-3-1 5 0,-3 0-6 16,-5-2-2-16,-1 1-3 0,-1 1 3 0,0-1-5 16,0-1 2-16,0 1-4 0,-2 1 0 0,-1-2 3 0,-2 1-5 15,0 0 2-15,-5-2-3 0,7 2-2 16,-7-2-4-16,5 1-4 0,-5-1 0 0,0 0-2 0,6 3 0 15,-6-3 3-15,0 5 1 0,0-5-3 0,-3 7 1 0,-1-3 0 16,-4 4-3-16,-1 0-4 0,-6 5-3 0,1-1-2 16,-2 1-3-16,-2-2 1 0,-1 1-1 0,0 0 3 15,1 0 0-15,0-1 3 0,2-1 2 0,-2 1 3 0,1 0-1 16,5-2 2-16,4-3 1 0,-1-2 1 0,1 1 2 16,1 1-2-16,2-3 1 0,1 2 1 0,0-2 1 15,0 0 1-15,4-3-1 0,-5 5 2 0,5-5 2 16,-5 3 2-16,5-3 2 0,0 0-2 0,-4 3 5 15,4-3 6-15,-4 4 5 0,4-4 6 0,0 0 7 16,0 0 7-16,0 0 6 0,-3 3 4 0,3-3 2 16,0 0 2-16,0 0 7 0,0 0-2 0,9 6-3 0,-2-4 0 0,6-2-2 15,7 3-1-15,4-3-8 0,1 0-2 16,1 1-1-16,1-1-10 0,1 0 7 0,11 2-2 0,-9-2-13 16,-6-2 4-16,-1 2-7 0,-1 0 6 0,-2 0-8 15,-4 0-3-15,-3-1 1 0,-2 1 4 0,-4 0-1 16,-7 0 0-16,12 0-3 0,-12 0-8 0,8 0 16 15,-8 0-9-15,0 0 0 0,0 0-4 0,7-1-7 16,-7 1-8-16,0 0-16 0,0 0-26 0,0 0-33 16,0 0-45-16,0 0-62 0,0 0-70 0,0 0-62 15,0 0-82 1,0 0-294-16,0 0-839 0,0 0 227 0</inkml:trace>
        </inkml:traceGroup>
        <inkml:traceGroup>
          <inkml:annotationXML>
            <emma:emma xmlns:emma="http://www.w3.org/2003/04/emma" version="1.0">
              <emma:interpretation id="{1DC58739-602E-4983-8091-A1214336F577}" emma:medium="tactile" emma:mode="ink">
                <msink:context xmlns:msink="http://schemas.microsoft.com/ink/2010/main" type="inkWord" rotatedBoundingBox="9580,7214 9894,7948 9287,8207 8973,7473"/>
              </emma:interpretation>
              <emma:one-of disjunction-type="recognition" id="oneOf1">
                <emma:interpretation id="interp5" emma:lang="en-US" emma:confidence="0.5">
                  <emma:literal>"V</emma:literal>
                </emma:interpretation>
                <emma:interpretation id="interp6" emma:lang="en-US" emma:confidence="0">
                  <emma:literal>"n/</emma:literal>
                </emma:interpretation>
                <emma:interpretation id="interp7" emma:lang="en-US" emma:confidence="0">
                  <emma:literal>"V/</emma:literal>
                </emma:interpretation>
                <emma:interpretation id="interp8" emma:lang="en-US" emma:confidence="0">
                  <emma:literal>"1/</emma:literal>
                </emma:interpretation>
                <emma:interpretation id="interp9" emma:lang="en-US" emma:confidence="0">
                  <emma:literal>"l/</emma:literal>
                </emma:interpretation>
              </emma:one-of>
            </emma:emma>
          </inkml:annotationXML>
          <inkml:trace contextRef="#ctx0" brushRef="#br0" timeOffset="71430.2901">1585 4041 268 0,'0'0'186'0,"-12"3"1"0,12-3-8 16,0 0 6-16,0 0-6 0,0 0-3 0,0 0-4 15,0 0-9-15,0 0-7 0,0 0-9 0,0 0-11 16,0 0-6-16,0 0-7 0,0 0-2 0,0 0-10 16,0 0-4-16,0 0 2 0,0 0-5 0,0 0 0 0,0 0 1 15,0 0 21-15,0 0-13 0,0 0 11 0,0 0 7 16,0 0-2-16,-5 3 0 0,5-3 3 15,0 0-6-15,0 0 2 0,0 0-3 0,0 0-4 0,0 0-1 16,0 0-10-16,0 0-6 0,0 0-7 0,0 0-6 16,19 0-7-16,-19 0-6 0,0 0-6 0,16-1-8 15,-5 1-4-15,-2-2-5 0,3 2-5 0,0 2-2 16,-1-2-6-16,2 0-3 0,-3-2-4 0,2 2-4 0,2 0-3 16,6 0 0-16,-3-1-6 0,-4-1-4 0,0 2 4 15,-1 0-6-15,0-1 4 0,0 1-7 0,-1 0-2 0,-2 0 1 16,-1 0-2-16,-1-1-2 0,-7 1 3 15,10 0-4-15,-10 0-1 0,10 0 2 0,-10 0-5 0,8-1 3 16,-8 1-1-16,8 0 2 0,-8 0-4 0,8 0 2 16,-8 0-2-16,9-1 2 0,-9 1 2 0,0 0 0 15,10 0 0-15,-10 0 0 0,5 0 4 0,-5 0-1 16,0 0 1-16,9 0 5 0,-9 0-1 0,0 0 1 16,0 0 0-16,11 0-3 0,-11 0 2 0,0 0-2 0,0 0-1 15,0 0-1-15,7 0-2 0,-7 0 1 16,0 0-3-16,0 0 0 0,0 0 0 0,6 0 0 15,-6 0-1-15,0 0-5 0,0 0 5 0,0 0-4 0,0 0-1 16,0 0 0-16,0 0-1 0,0 0 7 0,8 0-7 16,-8 0 2-16,0 0-1 0,0 0 3 0,0 0-1 15,0 0 2-15,0 0 2 0,0 0 2 0,0 0 2 16,0 0 1-16,0 0-2 0,0 0 7 0,6-2-4 16,-6 2-11-16,0 0-8 0,0 0-29 0,0 0-47 15,0 0-50-15,0 0-61 0,0 0-80 0,0 0-91 16,0 0-363-16,0 0-871 0,0 0 234 0</inkml:trace>
          <inkml:trace contextRef="#ctx0" brushRef="#br0" timeOffset="72733.6966">1601 4160 294 0,'0'0'123'0,"0"0"-19"15,0 0-12-15,0 0-6 0,-14 3-9 0,14-3-9 0,0 0 6 16,0 0 3-16,0 0-6 0,0 0-5 16,-8 2-4-16,8-2 3 0,0 0 6 0,0 0-1 0,-4 1 1 15,4-1-2-15,0 0 7 0,0 0-1 0,0 0 2 16,0 0-3-16,0 0-3 0,0 0 2 0,-7 2-5 16,7-2 0-16,0 0-4 0,0 0 4 0,0 0 0 15,0 0 1-15,0 0 3 0,0 0 0 0,0 0 5 16,0 0 3-16,-7 1 7 0,7-1 0 0,0 0 3 15,0 0-1-15,0 0 5 0,0 0-2 0,0 0-3 16,0 0-2-16,0 0-9 0,0 0 8 0,0 0-13 0,0 0 6 16,0 0-11-16,0 0 2 0,0 0 1 0,0 0 0 15,0 0-3-15,0 0-2 0,0 0 0 0,0 0-3 16,0 0 1-16,0 0-6 0,0 0 5 0,0 0-1 16,0 0-4-16,0 0-1 0,0 0-7 0,0 0 1 15,0 0-2-15,0 0-4 0,24-3-4 0,-24 3-3 16,10-1-4-16,-10 1-2 0,14 0-5 0,-4 0-1 15,-3 0-6-15,-7 0 0 0,20-2-2 0,-11 2-1 0,2-3-2 16,-1 3-2-16,1-1 1 0,-1 0-1 0,0 0-2 16,2 1-2-16,-4-2 0 0,0 0-2 0,-8 2-1 0,14-1 1 15,-8 1-2-15,-6 0-3 0,10-2 10 0,-10 2-7 16,10-1-3-16,-4-1 6 0,-6 2-4 0,10-1 2 16,-10 1-1-16,8 0-1 0,-8 0 1 0,8 0 0 15,-8 0 1-15,7-2-2 0,-7 2 1 0,0 0-1 16,8 0 0-16,-8 0-2 0,0 0 1 0,0 0-3 15,11-1 2-15,-11 1 1 0,0 0-2 0,6-2 0 16,-6 2 0-16,0 0 0 0,0 0 3 0,6 0-2 16,-6 0 0-16,0 0 4 0,0 0-1 0,0 0 4 15,0 0 0-15,6-2-2 0,-6 2 0 0,0 0 0 16,0 0-1-16,0 0 0 0,0 0 3 0,0 0-2 0,0 0 1 16,0 0-2-16,0 0 5 0,8 0-2 0,-8 0-1 15,0 0 1 1,0 0 6-16,0 0 3 0,0 0 4 0,0 0 7 0,0 0 3 0,0 0 10 0,0 0 1 15,6-1 7-15,-6 1 1 0,0 0-4 0,0 0-1 16,0 0-2-16,0 0-6 0,0 0 2 0,0 0-6 16,0 0-5-16,7 0-3 15,-7 0-4-15,0 0-1 0,0 0-3 0,0 0 2 0,0 0-6 0,0 0-3 0,0 0 0 0,0 0 0 16,0 0 0-16,0 0-1 0,0 0-2 0,0 0 2 16,8-2-1-16,-8 2 0 0,0 0-2 0,0 0 1 15,0 0 1-15,0 0 5 0,0 0 7 0,0 0-2 16,0 0 5-16,0 0-3 0,0 0 3 0,0 0-4 15,10 0 0-15,-10 0-4 0,0 0 10 0,0 0-4 16,0 0-9-16,0 0-1 0,0 0-4 0,0 0-1 16,0 0 0-16,0 0-1 0,0 0 0 0,0 0-1 0,0 0 11 15,0 0-13-15,0 0-2 0,0 0 3 0,0 0-7 16,10 0-2-16,-10 0 3 0,0 0-5 0,0 0 0 16,0 0-6-16,0 0-7 0,0 0-8 0,0 0-16 15,0 0-8-15,0 0-12 0,0 0-9 0,0 0-10 16,0 0-1-16,0 0 4 0,0 0-4 0,0 0 0 15,0 0-18-15,0 0-22 0,0 0-31 0,0 0-31 0,0 0-29 16,0 0-36-16,0 0-45 0,0 0-52 0,0 0-223 16,-23 5-683-16,23-5 186 0</inkml:trace>
          <inkml:trace contextRef="#ctx0" brushRef="#br0" timeOffset="85491.0204">1615 3393 385 0,'0'0'256'16,"-4"0"-37"-16,4 0-19 0,0 0-25 0,0 0-17 16,0 0-16-16,0 0-14 0,0 0-9 0,0 0-15 15,0 0-12-15,-5 1-13 0,5-1-5 0,0 0-7 16,0 0-5-16,0 0-7 0,0 0-3 0,0 0 0 16,0 0 3-16,-5 2-1 0,5-2-4 0,0 0 8 15,0 0 3-15,0 0 0 0,0 0 1 0,0 0 2 16,0 0 1-16,-6 2 0 0,6-2 0 0,0 0 6 0,0 0-3 15,0 0 0-15,0 0 3 0,0 0 4 0,0 0 6 16,0 0 13-16,0 0 6 0,0 0 6 0,0 0 13 16,0 0-5-16,0 0-2 0,0 0 6 0,20-4-4 15,-20 4-5-15,12-1 0 0,-1 1-7 0,-2-2-8 16,2 0-10-16,-2 0-5 0,1 0-7 0,2 1-6 0,-2 0-7 16,0-2-6-16,1 2-7 0,0 0-4 15,-1 0-5-15,0 0-2 0,-1-1-4 0,-3 1-5 0,1 0-3 16,-7 1-1-16,10-1-3 0,-4 1 0 0,-6 0-5 15,12-2 0-15,-7 1 0 0,-5 1-1 0,12-1-2 16,-1 1-3-16,-2-1 0 0,-2 0 1 0,-1 1-2 16,0-2-1-16,-6 2 0 0,12 0-1 0,-12 0 1 15,11 0-2-15,-6 0 2 0,-5 0-2 0,9 0-2 16,-9 0 3-16,8 0-2 0,-8 0 0 0,6-2 1 16,-6 2-2-16,0 0 0 0,0 0 0 0,12 0-2 15,-12 0 2-15,0 0 1 0,0 0-2 0,6 0 2 0,-6 0-1 16,0 0 1-16,0 0-2 0,0 0 0 0,7-1-1 15,-7 1 1-15,0 0-2 0,0 0 2 0,0 0-6 16,0 0 3-16,0 0-9 0,0 0-26 0,0 0-33 0,0 0-32 16,0 0-39-16,0 0-28 0,0 0-39 15,0 0-40-15,0 0-42 0,0 0-54 0,0 0-213 16,0 0-669-16,0 0 182 0</inkml:trace>
          <inkml:trace contextRef="#ctx0" brushRef="#br0" timeOffset="86317.6669">1650 3500 286 0,'0'0'119'16,"-8"2"-19"-16,8-2 15 0,0 0-5 0,0 0 6 0,0 0-16 16,-5 3 6-16,5-3-6 0,0 0-3 0,0 0-7 15,0 0-2-15,-8 2 0 0,8-2-8 16,0 0-4-16,0 0-4 0,-6 1 3 0,6-1-2 0,0 0 3 15,-5 1 0-15,5-1-1 0,0 0-3 0,0 0 8 16,0 0-2-16,-7 1 3 0,7-1-6 0,0 0 1 16,0 0-6-16,0 0 1 0,0 0 1 0,-6 1 0 15,6-1 0-15,0 0-6 0,0 0 0 0,0 0 4 0,0 0-7 16,0 0 8-16,0 0-2 0,0 0 8 0,0 0-4 16,0 0 11-16,0 0 4 0,0 0 0 15,0 0-9-15,0 0 15 0,0 0 0 0,0 0 1 0,0 0-2 16,0 0-9-16,0 0-3 0,0 0-6 0,0 0-4 15,26-3-5-15,-19 2-7 0,4-2-3 0,-1 1-4 16,0 0-7-16,-2 1-7 0,4 0-1 0,0-1-5 16,0 0-2-16,0 0-3 0,0 0-4 0,0 1-1 15,-2-2-1-15,-2 2-1 0,4 0-2 0,-4-1-1 16,3 1-3-16,-3-1 2 0,-1 1-4 0,-2 0 3 0,2-1 1 16,-7 2 1-16,10-3 6 0,-10 3-3 0,7-1 5 15,-2 1-1-15,-5 0 0 0,7-1-5 0,-7 1 2 16,0 0-7-16,6-1 3 0,-6 1-4 0,0 0-4 15,5-3-1-15,-5 3-3 0,0 0 0 0,0 0-3 16,0 0 3-16,7 0 0 0,-7 0-5 0,0 0 3 0,0 0 2 16,0 0-2-16,0 0 2 0,0 0-2 0,8-1 1 15,-8 1-3-15,0 0 4 0,0 0-5 0,0 0 3 16,0 0-1-16,0 0 3 0,0 0-1 0,0 0 0 16,0 0-1-16,0 0 3 0,0 0-4 0,6 0-3 15,-6 0-3-15,0 0-13 0,0 0-6 0,0 0-24 16,0 0-32-16,0 0-32 0,0 0-38 0,0 0-34 15,0 0-50-15,0 0-60 0,0 0-301 0,0 0-715 16,-27 1 196-16</inkml:trace>
        </inkml:traceGroup>
      </inkml:traceGroup>
    </inkml:traceGroup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48:47.53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B9A686A-CC2F-4CA0-9C02-1FA6FCE2D59D}" emma:medium="tactile" emma:mode="ink">
          <msink:context xmlns:msink="http://schemas.microsoft.com/ink/2010/main" type="writingRegion" rotatedBoundingBox="9212,3851 10405,3851 10405,4524 9212,4524">
            <msink:destinationLink direction="with" ref="{3E600C41-8C7F-434C-B961-1A212EFC3E9F}"/>
          </msink:context>
        </emma:interpretation>
      </emma:emma>
    </inkml:annotationXML>
    <inkml:traceGroup>
      <inkml:annotationXML>
        <emma:emma xmlns:emma="http://www.w3.org/2003/04/emma" version="1.0">
          <emma:interpretation id="{193A53E8-97BF-4470-AB62-F9F793F9B536}" emma:medium="tactile" emma:mode="ink">
            <msink:context xmlns:msink="http://schemas.microsoft.com/ink/2010/main" type="paragraph" rotatedBoundingBox="9212,3851 10405,3851 10405,4524 9212,45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925FD8-780B-4D11-A564-0B11BFCAB395}" emma:medium="tactile" emma:mode="ink">
              <msink:context xmlns:msink="http://schemas.microsoft.com/ink/2010/main" type="line" rotatedBoundingBox="9212,3851 10405,3851 10405,4524 9212,4524"/>
            </emma:interpretation>
          </emma:emma>
        </inkml:annotationXML>
        <inkml:traceGroup>
          <inkml:annotationXML>
            <emma:emma xmlns:emma="http://www.w3.org/2003/04/emma" version="1.0">
              <emma:interpretation id="{8B38D611-2D52-46BA-96EA-DA83E0D77ED9}" emma:medium="tactile" emma:mode="ink">
                <msink:context xmlns:msink="http://schemas.microsoft.com/ink/2010/main" type="inkWord" rotatedBoundingBox="9212,3851 9603,3851 9603,4524 9212,4524"/>
              </emma:interpretation>
              <emma:one-of disjunction-type="recognition" id="oneOf0">
                <emma:interpretation id="interp0" emma:lang="en-US" emma:confidence="0.5">
                  <emma:literal>0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°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210 71 415 0,'3'-5'286'0,"-3"5"-39"15,3-3-22-15,-3 3-23 0,4-4-22 0,-4 4-11 16,1-2-16-16,-1 2-11 0,4-3-10 0,-4 3-6 15,3-3-5-15,-3 3-12 0,0 0 0 0,0 0-8 16,0 0-6-16,4-5 1 0,-4 5-6 0,0 0-1 16,0 0-6-16,0 0-4 0,3-4-8 0,-3 4-6 0,0 0 3 15,0 0-13-15,0 0-1 0,0 0-7 0,0 0-2 16,0 0-8-16,0 0-5 0,0 0-4 0,0 0 0 16,-9-5 0-16,9 5-4 0,-10-2-1 0,10 2 1 15,-13 2-4-15,13-2-3 0,-11 3 2 0,4-1-4 16,1-2-1-16,-3 4-2 0,3-2-4 0,-2 1 3 15,1 0-1-15,1 0 3 0,-3 0-10 0,-2 5 8 16,4-2 3-16,0 0-4 0,0-1-5 0,1 1 1 16,-2 3-1-16,-2 2-3 0,3-3 4 0,-1 6-1 0,0-4 4 15,0 3-3-15,-2 6 4 0,3-1 1 16,4-4 1-16,-2-1 4 0,2 1-6 0,1 0 5 0,-1 1-2 16,3 0 1-16,-5 5-3 0,3-3 4 0,0 4-2 15,-1-3-2-15,3-5 0 0,-1 0 2 0,1 1-8 16,0-3 0-16,0 1 5 0,1-1 5 0,-1 0-7 15,-1-1-4-15,1-1 3 0,1-2-1 0,-1 0 5 16,3 1-2-16,-1 0-1 0,0-2-3 0,1 7-1 16,-1-4-2-16,1-1-5 0,-1 0 7 0,4 1 2 15,-3 1-2-15,1-3 1 0,-1-1 0 0,0 1 2 0,1-2 3 16,-3-1-3-16,3 2-3 0,0-1 0 16,-2 1 11-16,1-1-8 0,2 0-5 0,-1 1 5 0,-1-2-1 15,-1 2-7-15,1-3 4 0,0 3 3 0,0-2-5 16,-1-1-1-16,1 1-1 0,-3-4 3 0,4 6-6 15,-4-6 3-15,5 4 5 0,-5-4 4 0,3 5-9 16,-3-5 6-16,5 4-1 0,-5-4 2 0,5 3-7 0,-5-3 0 16,5 3-1-16,-5-3 4 0,4 2 3 15,-4-2-7-15,8 1 6 0,-8-1-4 0,10 0 1 16,-10 0-1-16,13-1-8 0,-13 1 14 0,13-2-10 0,-6 2 3 16,1-1-2-16,-3-2-1 0,-5 3 3 0,13-3-1 15,-5 1-1-15,-1-1 5 0,-1 2-4 0,-6 1 1 16,12-5 1-16,-7 2 0 0,2 0 0 0,0 1-3 15,-3-1-3-15,3 0 7 0,-2 0 0 0,2-2-3 16,-3 1 2-16,3 1 2 0,0-3 1 0,-2 2 5 16,-1 0-7-16,0-1-3 0,1 0 2 0,-1 1-3 15,0-2 2-15,1 3-2 0,-1-1 5 0,1 0-4 0,-2-2 0 16,2 1 4-16,-2-1 4 0,-1 2 5 0,1-2-3 16,-1 2 12-16,0-2-12 0,1 1 4 0,-1-1 3 15,0-1-2-15,-1 2-5 0,3-3 2 0,-3 1 2 16,1 0-1-16,1-3-2 0,0-4 2 0,1 4 1 15,-3-1-1-15,1 1-2 0,0-1 4 0,-1 0 0 16,3 3-3-16,-3-2 8 0,-1 3-2 0,2 0-3 16,-2 0-3-16,2 2 2 0,-2-3 8 0,1 5-1 15,-1-5 2-15,2 4 2 0,-1-2-2 0,-1 6 3 16,0-9-1-16,0 3-4 0,0-1-1 0,2 2 4 0,-2 1-2 16,0-3-1-16,0 3 3 0,-2-2 3 0,2 0 0 15,0-2-1-15,-1 2 3 0,1 0 1 0,-2-1 1 16,1-3 1-16,-1-1 1 0,0 3-1 0,1 0-2 15,1 1-2-15,-2-1-1 0,0 1-3 0,1-1 1 0,1 2-2 16,-2 0 0-16,0 0-3 0,2-2 5 16,-1 2 2-16,-1 0 0 0,2 0-3 0,-2 0 4 0,1 0 1 15,-1 0 0-15,1 1-3 0,-3 1-2 0,3-2 1 16,-3 0-4-16,3 0-1 0,-3 3-2 0,1-3-3 16,1 2-1-16,-2 0-4 0,-1-2-3 0,2 2 4 15,-2-1-1-15,0 1-3 0,-1-1-1 0,1 1-1 16,-2 1-2-16,-2-6-7 0,1 3-6 0,0 2-6 15,0 1-8-15,3 0-10 0,-2 0-5 0,2 0-5 16,0 0-5-16,5 3-2 0,-8-4 4 0,3 2 3 16,5 2 3-16,-5-4 6 0,5 4 7 0,-5-3 1 15,5 3 5-15,0 0-1 0,-7-4 6 0,7 4-3 16,-5-4 4-16,5 4 3 0,0 0 0 0,-6-2-4 0,6 2-24 16,0 0-39-16,-7-4-30 0,7 4-32 0,0 0-47 15,0 0-29-15,0 0-30 0,-16 0-44 0,16 0-228 16,-10 6-627-16,6-2 171 0</inkml:trace>
        </inkml:traceGroup>
        <inkml:traceGroup>
          <inkml:annotationXML>
            <emma:emma xmlns:emma="http://www.w3.org/2003/04/emma" version="1.0">
              <emma:interpretation id="{8D4763D0-431A-45B1-8FC1-F345432B7C90}" emma:medium="tactile" emma:mode="ink">
                <msink:context xmlns:msink="http://schemas.microsoft.com/ink/2010/main" type="inkWord" rotatedBoundingBox="10130,3943 10405,3943 10405,4396 10130,4396"/>
              </emma:interpretation>
              <emma:one-of disjunction-type="recognition" id="oneOf1">
                <emma:interpretation id="interp5" emma:lang="en-US" emma:confidence="0.5">
                  <emma:literal>O</emma:literal>
                </emma:interpretation>
                <emma:interpretation id="interp6" emma:lang="en-US" emma:confidence="0">
                  <emma:literal>0</emma:literal>
                </emma:interpretation>
                <emma:interpretation id="interp7" emma:lang="en-US" emma:confidence="0">
                  <emma:literal>o</emma:literal>
                </emma:interpretation>
                <emma:interpretation id="interp8" emma:lang="en-US" emma:confidence="0">
                  <emma:literal>°</emma:literal>
                </emma:interpretation>
                <emma:interpretation id="interp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1369.3606">1073 140 295 0,'0'-2'248'0,"0"2"-32"0,0 0-18 15,0 0-25-15,0 0-16 0,0 0-16 0,0 0-6 0,0 0-14 16,-2-5-11-16,2 5-9 0,0 0-7 0,0 0-7 15,-5-5-10-15,5 5-1 0,0 0-4 0,-3-1-3 16,3 1-6-16,0 0 0 0,-6-2-4 0,6 2-2 16,0 0-3-16,-9 0-2 0,9 0-2 0,-8 0-1 15,8 0 1-15,0 0-6 0,-12 2-2 0,12-2 2 16,-7 1-5-16,7-1 0 0,-6 3-2 0,6-3-2 16,0 0 0-16,-10 3-6 0,7-3 1 0,3 0-7 15,0 0 2-15,-9 4-5 0,9-4 1 0,-6 5-4 16,6-5 4-16,-5 4-7 0,2-1 5 0,-2 0 0 0,1 2-2 15,1 0 0-15,0-2 0 0,-2 4 3 0,3-1-5 16,1-1-1-16,-3 1 0 0,1 7 1 0,0-3-1 16,-2 1 2-16,2 1-6 0,-1 0 3 0,1 0-7 15,0-2 3-15,1 0 5 0,0 0-3 0,1-3-3 16,-1-1 2-16,2 4 3 0,-1-4-2 0,1 1 5 16,-1-1 3-16,1 1-2 0,0 1-8 0,0-3 1 15,0 2 2-15,0-1 1 0,0 1 1 0,0-1-4 0,-2 1-1 16,2-1 0-16,0-6 8 0,2 10-6 0,-1-2 3 15,0-4-5-15,-1 2 3 0,0-1 1 0,2 1-2 16,-2 0 3-16,0 0-1 0,0-6-2 0,5 12-3 16,-2-8 0-16,-1 1 5 0,-1 1-5 0,-1-6-2 15,5 9 3-15,-3-3 2 0,0-1-2 0,1 0-6 16,0 1 12-16,-1-4-1 0,1 3-7 0,-3-5 4 16,5 4-1-16,-5-4 3 0,5 6-8 0,-3-5 3 15,-2-1 4-15,6 6-9 0,-6-6 5 0,5 4-1 16,0 0-2-16,-5-4-4 0,8 2 1 0,-3 1-1 0,-5-3 1 15,5 2 0-15,-5-2 0 0,11 2 16 16,-6 0-18-16,-5-2 4 0,0 0 3 0,14 0 1 16,-14 0-4-16,12-2-3 0,-12 2 0 0,10-1 6 0,-4 0-4 15,-6 1 1-15,10-5-3 0,-3 3 3 0,-2 0-3 16,1 0-2-16,1-2-1 0,-7 4 6 0,10-3-3 16,-5-1-2-16,-1 3 3 0,-4 1 5 0,7-5-4 15,-2 2 8-15,-2 0 0 0,-3 3 3 0,7-5-2 16,-4 0 6-16,2 2-2 0,-5 3-7 0,5-6 4 15,-3 4-5-15,0-4-3 0,3 4 3 0,-3-3 1 16,1 1 3-16,-3 4-3 0,3-7 0 0,-1 2 10 0,1 1-3 16,-1-1 1-16,1-1 5 0,-1 2-5 0,-1-2 4 15,1 2 1-15,0-1-3 0,-1-1 4 0,1 0-1 16,0 0 4-16,-2 0-4 0,0 0 4 0,1 0-1 16,-1 1 1-16,2-1-3 0,-2-1 2 0,1 2 0 15,1-1-1-15,-2 0 1 0,0 0-1 0,0-2 2 16,0 2-5-16,0-1 2 0,0 1 0 0,0 0 0 0,-2 1-3 15,2-1 2-15,0 0-2 0,0 6 2 0,0-10 1 16,-1 4 0-16,1 1 0 0,0-1 1 16,-2 0 3-16,2 6-5 0,-1-8 1 0,1 3 1 0,0 5 4 15,-2-7-5-15,2 7-2 0,-2-7 2 0,2 7 1 16,0-6 1-16,0 6-5 0,-1-8 4 0,1 8 6 16,-2-7-3-16,2 7-1 0,0-7-2 0,-2 1 1 15,-1 2 1-15,3-2-4 0,-2 1 2 0,1 1 2 0,1 4-4 16,-4-9 1-16,3 4-1 0,-1 1 1 15,2 4 1-15,-1-7-2 0,-1 3 0 0,2 4 3 0,-3-6-4 16,3 6-1-16,-5-8 1 0,1 4-1 0,0-1-1 16,1 3-4-16,-2-3 0 0,0 2-3 0,0-1 3 15,0 0-4-15,0 0-6 0,-1 1-2 0,-1-1 2 16,1 2-5-16,-3 0-11 0,-4-2-23 0,-1 3-33 16,0 0-40-16,5 1-47 0,-4 0-52 0,2 1-50 0,-1-1-65 15,-1 1-79-15,2-1-216 0,11 0-737 16,-18 2 199-16</inkml:trace>
        </inkml:traceGroup>
      </inkml:traceGroup>
    </inkml:traceGroup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49:08.66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E600C41-8C7F-434C-B961-1A212EFC3E9F}" emma:medium="tactile" emma:mode="ink">
          <msink:context xmlns:msink="http://schemas.microsoft.com/ink/2010/main" type="inkDrawing" rotatedBoundingBox="5676,3247 11176,3542 11091,5128 5591,4833" hotPoints="11105,3506 11085,4947 5701,4871 5721,3430" semanticType="enclosure" shapeName="Rectangle">
            <msink:sourceLink direction="with" ref="{EB9A686A-CC2F-4CA0-9C02-1FA6FCE2D59D}"/>
          </msink:context>
        </emma:interpretation>
      </emma:emma>
    </inkml:annotationXML>
    <inkml:trace contextRef="#ctx0" brushRef="#br0">151 127 423 0,'-4'-10'328'0,"1"0"-32"0,1 0-18 0,1 2-24 16,-1 2-23-16,1 0-13 0,-3 2-19 0,4 4-12 16,-1-8-25-16,1 8-7 0,-2-5-11 0,2 5-12 15,-2-5-13-15,2 5-12 0,0 0-11 0,0 0-5 16,0 0 11-16,0 0 7 0,0 0 0 0,-13 18 5 16,12-5-3-16,-6 11-10 0,2 2-6 0,-2 5-2 15,1 15 0-15,-1-1-5 0,2 3-3 0,-2 2-4 0,2-3-6 16,2 2-5-16,0-4-3 0,1 4-3 0,0 1 3 15,-1-1-3-15,3-3-3 0,-2 1-2 0,-1 2-5 16,-2-13-4-16,3-5-6 0,1 0-5 0,-1 0-3 16,2 1-2-16,-3-1-5 0,1-2-1 0,2 0-4 15,-3 0-3-15,1-2 0 0,1 0-3 0,1-2 3 16,-2-2-5-16,0-1-2 0,2-4 0 0,0-5-2 16,0-1-1-16,0-3-2 0,-1 0 1 0,1-2-3 15,0-1 1-15,0 0-2 0,0-6 2 0,0 8-2 16,0-4 3-16,0-4-1 0,0 6 5 0,0-6-1 0,0 6 1 15,0-6-2-15,0 6 0 0,0-6 1 16,0 0 0-16,1 7-1 0,-1-7 0 0,4 5-3 0,-4-5 7 16,3 5-2-16,2-1-2 0,0-1 2 0,1 1-3 15,1-1 0-15,4 2 1 0,3 2-2 0,0-2 5 16,0 0-6-16,11 1 0 0,1 0-3 0,0-2 3 16,5 2-2-16,-2-1 2 0,3-1-2 0,2-1-1 15,16 3-1-15,-10-3-1 0,8 0-2 0,5 1 2 0,0 0-2 16,3-2 2-16,-3 0-2 0,3 0-1 15,0 1 1-15,-1-1-3 0,-3 0 3 0,6 3 0 0,-7-2-1 16,3 0 1-16,0-2 3 0,-2 3-4 0,0-2 0 16,0 2-2-16,4 0 2 0,-1-3 0 0,2 2-4 15,-2-1 0-15,4 1-1 0,-2-2-5 0,0 2 2 16,2 0 6-16,-5-2-5 0,-1 1-1 0,3-1 3 16,-2 1 0-16,-1-1 1 0,0-1 2 0,-1 3-3 15,-1-3 4-15,-13 0-2 0,16 2-1 0,-4 0 0 16,0-2 1-16,-9 0 0 0,-8 0-5 0,22 0-3 0,-6 0-6 15,-12 0-5-15,15 0-2 0,-3 2-2 0,-8-2 4 16,10 2 3-16,-13-2-1 0,-2 2 5 0,13 2 0 16,-10-2-1-16,-4 0 6 0,15 0 2 0,-9-2 0 15,8 0-2-15,-12 0 4 0,-1 1-1 0,15-1 1 16,-11 0 0-16,11 0-1 0,-16 0 5 0,16 0 2 16,0-1-5-16,-14 1 0 0,-2-2 2 0,-1-1-1 15,-2 3-1-15,4 0 4 0,13 0 0 0,-10-1-2 0,-3 1 2 16,17 0 0-16,-5-2 0 0,-7 0-1 0,9 1 2 15,-10 0-3-15,12-3 4 0,-13 4-1 0,12 0-3 16,-11-6 1-16,-6 6 3 0,17-4-3 0,-12 1-2 16,12 1 0-16,-1-4 1 0,-14 4 1 0,-3-1 1 15,0 3-1-15,-3-3 0 0,3 0 1 0,-2 2 0 16,1 0-1-16,-1-3-1 0,0 2-3 0,2 0 4 16,-4-1-4-16,0 2 0 0,4-1 2 0,-5 0 3 15,-1 0-3-15,0 0 1 0,-1-1 2 0,-2 2-2 16,-4 1 4-16,6-2-1 0,-5 2-2 0,4-1-1 0,-2 1 3 15,-5 0 1-15,-3 0-3 0,0 0 1 16,0 0 0-16,-2 0 1 0,3 0 1 0,1 1-2 0,-3-1 2 16,1 0 1-16,1-1-2 0,-1 1 2 0,-2-2 0 15,2 2 2-15,1-2 0 0,-5 0 6 0,3 0 5 16,-5 0 4-16,1-1 6 0,-1 0 2 0,-1 0 10 16,-1-1-1-16,3-2-1 0,-2-3 0 0,2 0 0 15,0-2-2-15,0-2-3 0,-2 3-3 0,3-11 0 0,-1 4-2 16,-2-5-1-16,-2 1-2 0,2-1 3 15,-1 2-4-15,0-3-5 0,-1 2 3 0,1-4-4 0,-1 2 8 16,-1-3-5-16,2 2 0 0,-2-3-1 0,0 1-3 16,-2-4-1-16,0 1 0 0,0-1-4 0,1 3 4 15,-1-6-4-15,0-11-3 0,-3 9 6 0,2 5-6 16,0 0 1-16,-2-2-1 0,1 1-3 0,-4 0 4 0,1 0-4 16,-1 2 1-16,1-2-4 0,1 3 3 15,-3 0-4-15,3 2 2 0,-1 0-1 0,-1 2-3 16,0-2 2-16,-1 2 2 0,1 3 1 0,0-1-3 15,1 5 0-15,0 2 1 0,-1 3 3 0,1 1 1 0,2 0-3 16,-1-1-3-16,-1 4 1 0,2-2 1 0,-3 1 0 16,0 0-6-16,3 0 10 0,-2 3-7 0,-1 0 7 15,3 6 1-15,-4-9-5 0,3 5-2 0,1 4 0 16,-3-9 2-16,3 9-2 0,-4-6 0 0,4 6-3 16,-3-7 2-16,3 7-3 0,-7-9 2 0,2 5 4 15,0 0-7-15,5 4 7 0,-17-7-2 0,4 0-1 16,0 3 5-16,-2 0-9 0,0 0 1 0,1 0-3 0,-11 0 6 15,1-1-4-15,-2 1 0 0,-5 1-3 0,1 1 6 16,2-1-4-16,-4-1-1 0,0 1 0 0,-1 0 4 16,1 0 8-16,-1 1-8 0,-2 0-2 0,2-1 2 15,0 2-1-15,-3-4 0 0,4 2 4 0,-1-1-3 16,-3 1 0-16,3 1 4 0,-1-2-3 0,-17 1 3 16,13 4-3-16,7-2 3 0,-4 0-5 0,2 1 8 15,0 0-8-15,-18-2 1 0,11-1 0 0,-8 3-1 16,5-1-1-16,11 1 2 0,-2-2-1 0,-17 0 2 15,1 1-2-15,-1 1-3 0,10-1 5 0,7-1 0 0,-17 2 0 16,0-4 1-16,11 2-3 0,-11 0 4 0,13 1-1 16,-13 1-2-16,12 0 3 0,5 0-3 0,-17-3 3 15,12 2 0-15,-10-1 0 0,11 2-1 0,6-4-2 16,-2 4 1-16,-17 0-1 0,11-3 1 0,7 2-2 16,-2 1 5-16,-13 1-3 0,-3-1-4 0,13 1 4 15,6-1 6-15,-4 2-2 0,-14-2-4 0,-1 2 4 0,13-4-1 16,6 2-3-16,1 2 0 0,-2-2 3 15,1 0-2-15,3-4 2 0,-6 4-2 0,3 0-7 0,0 0 3 16,2 2 1-16,-3-2-1 0,-1 0 1 0,2 0 0 16,-1 0-2-16,-2 4 2 0,3-4-1 0,0 0 3 15,-3 0 3-15,1 3-4 0,-2-3-1 0,3 3 2 16,-3-3 3-16,3 0-5 0,-2 1 4 0,2-2 2 16,2 2-3-16,-1-1 2 0,-1 0-2 0,0 0 5 15,1 4-3-15,1-6-1 0,2 4-2 0,1-6 1 16,-1 3 1-16,1 1 0 0,2 1 0 0,-2-1-3 0,3 0 2 15,-2-1-1-15,3 1 4 0,-4 0-2 16,5 0 0-16,-1 0-1 0,4 0 3 0,2 0-6 0,-6 0 4 16,4-3 0-16,2 2 0 0,-8 1 2 0,8-2-2 15,-5 2-1-15,-3 0 0 0,1 0 3 0,7-2-2 16,-7 2-3-16,5 2 4 0,-4-4-1 0,-1 4 0 16,4-4 1-16,3 4 1 0,-5-2-1 0,2 2 0 0,-2-2-2 15,4 0 1-15,1 0 0 0,3 0 3 0,1 0-4 16,-1 1 1-16,-2-2 1 0,3 1 2 0,-1 0-3 15,1-2 1-15,-1 2-2 0,0 2 2 0,-1-2-2 16,0 0 4-16,-9 0-3 0,4-2 2 0,5 2 0 16,-9 0 0-16,6 0 0 0,-6 0-1 0,0 0 0 15,2 0 1-15,3 0 7 0,-3 0-9 0,-3 2-1 16,8-2 3-16,0 1-3 0,-5-1 0 0,4 0 1 16,2 0 0-16,1 3 0 0,3-3 1 0,-2 0 3 15,1 0-6-15,1 1 5 0,0-1 0 0,0 2-1 0,-1-2 0 16,3 2 3-16,11-2-3 0,-20 0 2 15,20 0-2-15,-13 0-2 0,13 0 5 0,-12 0-3 0,12 0 3 16,-12 2-2-16,12-2 1 0,0 0-2 0,-16 0-2 16,16 0 4-16,0 0-2 0,-10 0 1 0,10 0-1 15,0 0-3-15,-13 0 5 0,13 0-1 0,-12 0-1 16,12 0 0-16,0 0 0 0,-16 0 0 0,16 0-1 16,-11-2 2-16,11 2-4 0,0 0 3 0,-17 0 2 0,17 0-3 15,-12 0 3-15,12 0-1 0,-13-2 4 16,13 2-3-16,-15 0 5 0,15 0-1 0,-17 0 1 15,6 2-1-15,-1-2 2 0,-1 2-4 0,2-2 3 0,1 0 2 16,3 0-1-16,7 0-2 0,-15 0 3 0,2 0 2 16,3 0 3-16,2 0-7 0,8 0 7 0,-13 2-2 15,6 0 2-15,7-2-1 0,0 0 1 0,-13-2-2 16,13 2-2-16,0 0-3 0,0 0 1 0,-10 2 0 16,10-2 2-16,0 0-6 0,0 0 2 0,0 0-2 15,0 0-3-15,-10 0-16 0,10 0-54 0,0 0-74 0,-13 4-97 16,1-2-155-16,-3 2-315 0,-11 0-854 15,-4-5 230-15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49:13.49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035D914-08C0-4E52-96AD-095A819C5C04}" emma:medium="tactile" emma:mode="ink">
          <msink:context xmlns:msink="http://schemas.microsoft.com/ink/2010/main" type="writingRegion" rotatedBoundingBox="176,3773 9271,3702 9309,8587 214,8657"/>
        </emma:interpretation>
      </emma:emma>
    </inkml:annotationXML>
    <inkml:traceGroup>
      <inkml:annotationXML>
        <emma:emma xmlns:emma="http://www.w3.org/2003/04/emma" version="1.0">
          <emma:interpretation id="{E01E5341-A2C1-4FC1-B350-07E70DE977AC}" emma:medium="tactile" emma:mode="ink">
            <msink:context xmlns:msink="http://schemas.microsoft.com/ink/2010/main" type="paragraph" rotatedBoundingBox="204,3543 5143,3825 5056,5362 116,5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C61E82-B1B2-45BB-B69E-B529D7E19786}" emma:medium="tactile" emma:mode="ink">
              <msink:context xmlns:msink="http://schemas.microsoft.com/ink/2010/main" type="line" rotatedBoundingBox="204,3543 5143,3825 5056,5362 116,5080"/>
            </emma:interpretation>
          </emma:emma>
        </inkml:annotationXML>
        <inkml:traceGroup>
          <inkml:annotationXML>
            <emma:emma xmlns:emma="http://www.w3.org/2003/04/emma" version="1.0">
              <emma:interpretation id="{A37F206F-028B-45AF-80E9-3B6D48E5B258}" emma:medium="tactile" emma:mode="ink">
                <msink:context xmlns:msink="http://schemas.microsoft.com/ink/2010/main" type="inkWord" rotatedBoundingBox="204,3543 5143,3825 5056,5362 116,5080"/>
              </emma:interpretation>
              <emma:one-of disjunction-type="recognition" id="oneOf0">
                <emma:interpretation id="interp0" emma:lang="en-US" emma:confidence="0.5">
                  <emma:literal>•PGEEATPGEE)</emma:literal>
                </emma:interpretation>
                <emma:interpretation id="interp1" emma:lang="en-US" emma:confidence="0">
                  <emma:literal>•PGEEATPCKEE)</emma:literal>
                </emma:interpretation>
                <emma:interpretation id="interp2" emma:lang="en-US" emma:confidence="0">
                  <emma:literal>•IGYRZATPCIREF</emma:literal>
                </emma:interpretation>
                <emma:interpretation id="interp3" emma:lang="en-US" emma:confidence="0">
                  <emma:literal>•IGYRZAFPCIREF</emma:literal>
                </emma:interpretation>
                <emma:interpretation id="interp4" emma:lang="en-US" emma:confidence="0">
                  <emma:literal>•IGYRZATPCYREF</emma:literal>
                </emma:interpretation>
              </emma:one-of>
            </emma:emma>
          </inkml:annotationXML>
          <inkml:trace contextRef="#ctx0" brushRef="#br0">1110-205 543 0,'-30'6'336'0,"2"5"-29"0,-18 8-26 16,1 3-17-16,4 6-3 0,0 3-28 0,-2 4-4 15,8 0-9-15,2 3-13 0,0 2-9 0,6 1-6 16,9-9-2-16,-4 10-17 0,9-8-5 0,0 9-5 15,10-12-8-15,0-3-11 0,3-2-12 0,3 0-11 16,2 1-7-16,5 0-6 0,1-1-11 0,2-1-10 16,5-1-6-16,-1-2-19 0,3-1-25 0,-2-6-44 15,4 2-71-15,-3-3-76 0,-2-3-81 0,-2-5-104 16,-3-2-250-16,1 0-707 0,0-4 192 0</inkml:trace>
          <inkml:trace contextRef="#ctx0" brushRef="#br0" timeOffset="319.6487">825 87 370 0,'0'0'499'16,"0"0"-45"-16,0 0-28 0,0 0-16 0,0 0-16 15,-1 6-19-15,1-6-20 0,0 0-23 0,8 6-25 16,-6 0-24-16,5-3-36 0,-2 2-18 0,1 1-27 16,2 3-24-16,2 1-15 0,0-1-19 0,-2 3-12 0,2-3-15 15,3 9-12-15,-3-1-27 0,-2-5-42 0,-1-2-61 16,0 1-65-16,-3 0-68 0,1-1-66 0,0-1-59 15,-1-1-63-15,0-5-303 0,-4-3-778 0,8 4 211 16</inkml:trace>
          <inkml:trace contextRef="#ctx0" brushRef="#br0" timeOffset="609.0809">1102 25 641 0,'-5'6'401'0,"5"-6"-41"16,-7 7-22-16,1 4-15 0,-9 7-8 0,4 2-14 16,0 1-19-16,-2 8-15 0,-2-2-18 0,-5 14-14 15,5-5-23-15,2-9-19 0,3 2-23 0,1-2-12 16,1 2-14-16,0-6-15 0,1 0-11 0,1-2-11 15,1-5-11-15,2-2-11 0,1-4-20 0,-1-2-20 16,1 0-25-16,0-3-31 0,1 0-30 0,1-5-40 0,0 7-49 16,0-7-67-16,0 0-75 0,0 0-86 0,0 0-213 15,13-20-685-15,-2 1 186 0</inkml:trace>
          <inkml:trace contextRef="#ctx0" brushRef="#br0" timeOffset="1113.9251">1369 383 623 0,'0'0'382'0,"0"0"-25"15,0 0-13-15,-8 4-20 0,8-4-16 0,0 0-16 16,0 0-24-16,0 0-22 0,0 0-21 0,0 0-20 16,0 0-19-16,0 0-21 0,-8 0-16 0,8 0-18 0,0 0-13 15,0 0-6-15,0 0-15 0,-7-11-11 0,4 5-12 16,0-1-9-16,-4-3-2 0,-3-10-9 0,-3-2-8 16,0 2-4-16,4-3-5 0,-2 3 0 0,2-3-4 15,0 1-3-15,2-2-4 0,0 1 6 0,3 4-9 16,0 1 1-16,3 5 1 0,2 0 2 0,-2-1 9 15,1 2 6-15,1 0 4 0,-1 0 1 0,4-2 0 16,-1 2 8-16,3 1 5 0,-1 2 11 0,2-1 4 16,1 1 6-16,-1 1-12 0,-2 2-5 0,-2 2-8 15,0 1-13-15,2-1-9 0,-5 4 5 0,0 0-7 16,0 0 1-16,7 13-4 0,-8 11-4 0,-3 5-1 0,-8 18-6 16,-4 3-1-16,1 2-1 0,0-4-3 0,2 2 1 15,-2-2-1-15,2-2-5 0,3-14 1 0,5-4-7 16,0-4 1-16,0 2 4 0,3-4-5 0,2-6 0 15,0-1-4-15,0-3 0 0,5-1 4 0,-3-1 5 16,3-4 2-16,-1 1-2 0,2-3-2 0,2 0-13 16,6 0-33-16,-3-2-44 0,2-2-63 0,2-2-82 15,-2 0-81-15,12-6-95 0,-8-1-310 0,-2 0-859 16,-4 2 230-16</inkml:trace>
          <inkml:trace contextRef="#ctx0" brushRef="#br0" timeOffset="1687.8276">1607 248 523 0,'0'0'381'0,"0"0"-34"0,0 0-20 16,0 0-13-16,0 0 1 0,0 0 2 0,0 0-5 16,0 0 1-16,0 0-8 0,33-10-2 0,-19 8-9 15,-1-1-17-15,0 1-13 0,-3-2-24 0,0 3-23 16,-2 0-23-16,-1 0-20 0,-7 1-18 0,10-3-21 16,-10 3-16-16,11 0-15 0,-11 0-16 0,9 3-9 0,-9-3-3 15,3 8-14-15,-3 4-13 0,-2 0-8 0,-1 7-26 16,-5 4 3-16,4-5-16 0,1-3-11 15,-5 7-2-15,1-8-3 0,2-2 0 0,2-1 2 0,-2-2-1 16,2-2 3-16,1-1 10 0,1-1 0 0,-3 1 11 16,4-2 15-16,0-4 18 0,0 8 19 0,0-8 20 15,4 5 28-15,2-3 9 0,-1 0 6 0,8 0 0 16,2 2-5-16,0-4-4 0,9 0-5 0,-3 2-16 0,-5 0-9 16,-1-2-11-16,-2 1-10 0,0-2-5 15,-3 1-16-15,-2-2-39 0,-8 2-43 0,13 2-60 0,-8-2-63 16,-5 0-78-16,0 0-88 0,0 0-91 15,0 0-94-15,0 0-319 0,0 0-997 0,0 0 268 16</inkml:trace>
          <inkml:trace contextRef="#ctx0" brushRef="#br0" timeOffset="2250.6759">1555 390 522 0,'0'0'341'0,"0"0"-19"0,0 0-17 0,0 0-1 15,0 0-4-15,20-11-1 0,-14 9 10 0,6-1 3 16,1 0 12-16,2-1 3 0,7-2 2 0,-1 2-12 16,-5 0-14-16,-2 0-21 0,0 2-32 0,1 0-23 15,-3 0-18-15,-1 0-22 0,-1 0-23 0,-3 0-16 16,2 2-15-16,-3 0-17 0,-6 0-17 0,0 0-34 15,15-4-27-15,-15 4-33 0,7-2-41 0,-7 2-36 16,0 0-39-16,0 0-39 0,9 0-31 0,-9 0-28 16,0 0-11-16,0 0-25 0,7 6-27 0,-7-6-34 15,0 0-52-15,0 0-244 0,0 0-721 0,0 0 196 0</inkml:trace>
          <inkml:trace contextRef="#ctx0" brushRef="#br0" timeOffset="3749.3342">2023 436 588 0,'0'0'377'15,"0"0"-38"-15,0 0-31 0,0 0-29 0,0 0-21 0,-7 20-3 16,7-8-24-16,-3-1-19 0,0 3-15 16,1-2-25-16,2-2-15 0,-2 2-13 0,2 0-17 0,0-3-13 15,-1-1-12-15,1-1-10 0,0-1-12 0,0-1-18 16,0-5-31-16,-2 9-49 0,2-9-56 0,0 0-82 16,0 0-110-16,0 0-227 0,0 0-591 0,0 0 162 15</inkml:trace>
          <inkml:trace contextRef="#ctx0" brushRef="#br0" timeOffset="6983.7952">1854-139 450 0,'-2'-6'218'0,"2"2"-27"0,0 4-23 0,-3-8-25 16,3 8-11-16,0-5-22 0,0 5-9 0,0 0-1 15,0 0-5-15,0 0 11 0,0 0 8 0,0-6 5 16,0 6 7-16,0 0 5 0,0 0 8 0,0 0 1 16,0 0 3-16,0 0 3 0,0 0-2 0,0 0-7 0,0 0-1 15,0 0 26-15,0 0 20 0,0 0 11 0,21 11 0 16,-10-3-9-16,7 8-9 0,2 0-5 0,1 0-2 15,-1 1-3-15,1 2-17 0,-1 3-4 0,0-1-16 16,3 2 6-16,-5 2-10 0,7 19-8 0,-10-11-10 16,-6-4-5-16,2 21-7 0,-1-5-8 0,-5-10-3 15,-3 13-11-15,-6-4-5 0,-1 0-10 0,-3 2-9 16,-2 2 3-16,0-3-5 0,-7 3-7 0,-1-5-4 16,2 0-2-16,1-10-2 0,3-4-5 0,1 1-1 15,-2-2-4-15,2-2-6 0,0 1-4 0,1-2 5 0,0-2-2 16,0-2-3-16,2-5 1 0,0-3-1 0,3-1-5 15,0-1-9-15,0-4-6 0,2 0-13 0,-1 0-22 16,1-2-31-16,3-5-42 0,-3 7-51 0,3-7-75 16,-5 5-90-16,5-5-100 0,0 0-306 0,0 0-886 15,0 0 239-15</inkml:trace>
          <inkml:trace contextRef="#ctx0" brushRef="#br0" timeOffset="-2439.637">7 16 536 0,'0'0'314'0,"0"0"-45"15,0 0-43-15,0 0-26 0,0 0-28 0,0 0-24 16,-3-5-12-16,3 5-16 0,0 0-14 0,0 0-13 0,0 0-11 16,0 0-9-16,0 0-7 0,0 0-1 0,0 0-14 15,0 0-4-15,0 0-6 0,0 0-1 16,-4-5-2-16,4 5-7 0,0 0-5 0,0 0 1 0,0 0-5 15,0 0-3-15,0 0 2 0,0 0-5 0,0 0-2 16,0 0 4-16,0 0 3 0,0 0 10 0,0 0 8 16,0 0 10-16,0 0 3 0,0 0 2 0,0 0-4 15,0 0-3-15,0 0-7 0,0 0-7 0,0-6-13 16,0 6-23-16,0 0-21 0,0 0-28 0,0 0-30 16,0 0-31-16,0 0-30 0,0 0-16 0,0 0-12 15,0 0-3-15,0 0 2 0,0 0 10 0,0 0 4 0,0 0 10 16,0 0 10-16,0 0 6 0,0 0-78 15,0 0-249-15,0 0 73 0</inkml:trace>
          <inkml:trace contextRef="#ctx0" brushRef="#br0" timeOffset="-353.4783">512 49 333 0,'-14'0'429'0,"14"0"-75"0,0 0-37 0,0 0-16 0,0 0-13 15,-6 8-7-15,4-3-8 0,1 6-12 0,-2 3-8 16,0-2-8-16,-2 14-22 0,2-1-11 0,1 1-10 16,-1 1-13-16,-4-1-12 0,4 1-18 0,0-2-15 15,-1 2-14-15,3 2-16 0,-1-5-11 0,0 0-12 16,1-1-7-16,-1-2-5 0,0-6-9 0,2 1-11 15,-1-4-4-15,-1-1-8 0,2 1-5 0,-1-4-3 16,1 0-5-16,0-2-6 0,0-2-4 0,0-4-4 0,0 8-4 16,0-8-11-16,0 0-20 0,0 0-26 15,0 0-23-15,0 0-17 0,-10-26-7 0,6 2-6 0,1-7 1 16,0-17 0-16,0 3 6 0,3-5 9 0,0 5 5 16,0 9 8-16,1 7 2 0,3 2 9 0,-3 0 7 15,2 2 6-15,2 0-1 0,4 4 9 0,-3 0 9 16,1 4 9-16,1 2 16 0,-2 4 8 0,3 1 19 0,1 1 1 15,-1-2 4-15,-3 5-4 0,4 0-9 16,-5 2-6-16,1 2 2 0,-6 2-8 0,0 0 2 16,17 6 0-16,-14-2-5 0,-1 8 9 0,-4 11-8 0,-3 2-25 15,-3 6-41-15,-8 11-40 0,-6 0-31 0,0-3-29 16,2-9-28-16,6-4-22 0,-3-2-19 0,1-5 0 16,-1 4-6-16,3-5-6 0,1-7-154 0,5-1-472 15,0-6 132-15</inkml:trace>
          <inkml:trace contextRef="#ctx0" brushRef="#br0" timeOffset="22204.0366">1570 698 349 0,'0'0'331'0,"0"0"-20"0,0 0-22 16,0 0-25-16,0 0-8 0,0 0-7 0,46 0-18 0,-19 0-5 15,7 2-9-15,19 2 0 0,0-4 4 0,-2 0-9 16,-12 0-3-16,-7 0-10 0,0 0-9 0,-3-2-9 16,-3 0-5-16,-7 2-12 0,-4 0-4 0,-3-2-6 15,-3 2-10-15,-2 0-12 0,-7 0-18 0,7-4-14 16,-7 4-30-16,0 0-45 0,-23-8-43 0,-2 2-50 15,1 4-51-15,-2 1-52 0,-5 1-61 0,3-2-63 16,3 4-65-16,6 1-206 0,8 1-679 0,3-2 184 0</inkml:trace>
          <inkml:trace contextRef="#ctx0" brushRef="#br0" timeOffset="7441.468">2328 398 405 0,'0'0'447'0,"-2"-8"-52"0,2 8 0 0,0 0 2 15,11-3-6-15,-6 1-9 0,3 0-14 0,5-2-10 16,4 2-9-16,-1 1-9 0,9-5-24 0,1 5-23 16,-2-1-26-16,-4 1-36 0,-4-2-17 0,-4 1-25 15,2 1-22-15,-1 1-25 0,-3 0-15 0,-10 0-41 16,14-2-59-16,-7 1-72 0,-7 1-69 0,10 0-83 15,-10 0-75-15,0 0-78 0,0 0-383 0,0 0-882 0,0 0 239 16</inkml:trace>
          <inkml:trace contextRef="#ctx0" brushRef="#br0" timeOffset="7812.1915">2403 238 426 0,'0'0'493'0,"0"0"-54"15,10-13-41-15,-10 13-36 0,0 0-36 0,1-4-41 16,-1 4-35-16,0 0-30 0,2-3-32 0,-2 3-19 0,0 0-22 16,0 0-11-16,0 0 1 0,3 14-3 15,-3 1 1-15,4 8 1 0,-4 4-1 0,0-1-8 16,1 2-9-16,-1-2-5 0,2 2-14 0,-4-2-8 0,2-1-7 16,2-2-8-16,-1 0-11 0,1-4-5 0,-2-5-6 15,0-1-3-15,2-5-7 0,-2 1-11 0,1-1-23 16,-1-2-36-16,2 0-62 0,0-4-71 0,-2-2-109 15,0 0-139-15,0 0-225 0,0 0-759 0,0 0 206 16</inkml:trace>
          <inkml:trace contextRef="#ctx0" brushRef="#br0" timeOffset="8817.4305">2955 159 424 0,'0'0'442'15,"-3"-4"-65"-15,3 4-29 0,0 0-32 0,-5-4-37 16,5 4-33-16,0 0-29 0,0 0-20 0,0 0-6 15,0 0 12-15,-7 11 16 0,3 0-6 0,0 11-11 0,-1 1-9 16,2 0-11-16,0 0-11 0,1 0-11 16,-1 3-10-16,0-2-13 0,2-3-16 0,1 2-13 0,-2-2-3 15,4-2-13-15,-4-5-9 0,2-3-6 16,0-1-9-16,0-2-9 0,0 0-1 0,2-3-6 0,-2-1-5 16,0 1 0-16,0-5-2 0,-2 7-2 0,2-7-13 15,0 0-31-15,0 0-29 0,0 0-33 0,-3-16-29 16,3-9-8-16,0-4-11 0,1-18-5 0,5-4 0 15,-3 0 2-15,2-2 12 0,2 7 14 0,-2 12 11 0,-3 6 14 16,1 3 2-16,0 3 15 0,-1 5 21 0,1 3 14 16,-1 4 16-16,-1 2 14 0,1 0 10 0,0 2 7 15,-1 0 6-15,3 2 5 0,-3-1 2 0,-1 5 4 16,5-2-4-16,-5 2-3 0,5-5-1 0,-5 5-5 16,0 0-3-16,0 0 1 0,0 0-1 0,15 12-2 15,-14 0-3-15,-2 2 0 0,-2 7-5 0,-4 1-30 16,-3-1-45-16,0 2-59 0,2-1-56 0,-5-3-67 0,-2 0-60 15,6-6-74-15,-1-4-209 0,4-3-689 0,1-3 188 16</inkml:trace>
          <inkml:trace contextRef="#ctx0" brushRef="#br0" timeOffset="9237.8627">3565-254 606 0,'0'0'423'0,"0"0"-49"0,-18 0-17 16,12 0-32-16,6 0-26 0,-20 4-21 0,5 1-12 15,-7 4-18-15,-4 5-2 0,-1 7-12 0,-10 12 0 16,0 6-15-16,1 0-18 0,4 5-16 0,0 2-4 15,4 7-3-15,5 0-10 0,4 1-15 0,4-2-9 16,3 0-14-16,4 0-12 0,7-2-11 0,2-2-4 16,6-1-2-16,1 0-12 0,5-2 1 0,4-2-19 0,-4-8-6 15,0-7-22-15,3 0-32 0,-1-3-49 0,-3-1-75 16,6-2-86-16,0-7-87 0,2 0-91 16,-2-7-346-16,-3-5-868 0,9-6 235 0</inkml:trace>
          <inkml:trace contextRef="#ctx0" brushRef="#br0" timeOffset="9388.3527">3330 93 531 0,'0'0'478'16,"0"0"-75"-16,-8 1-34 0,8-1-16 15,0 0-2-15,0 5-16 0,0-5-12 0,2 8-19 0,-1-2-20 0,3 0-24 16,-3 1-20-16,6 4-24 0,-2 2-21 16,1-1-24-16,-2-1-16 0,1 1-12 0,1 1-19 15,-1 1-15-15,0 0-38 0,-1-2-72 0,1 1-93 0,0-2-76 16,0 1-101-16,-2-5-108 0,1-1-241 0,0-1-742 16,-4-5 202-16</inkml:trace>
          <inkml:trace contextRef="#ctx0" brushRef="#br0" timeOffset="9640.5995">3547 26 3216 0,'-5'-3'296'0,"5"3"-190"0,-8-1-73 0,8 1-9 16,0 0-9-16,0 0-6 0,-13 4 0 0,13-4-2 0,-8 9 0 15,4-3 4-15,-2 8 13 0,-1 6 14 0,1 2 18 16,-2 1 25-16,-2 7 13 0,2-1 15 0,-5 16 17 15,2-11 7-15,-1 10 4 0,2-9 1 0,0-8 6 16,1 1-2-16,0 1-2 0,1 0-4 0,2-2-11 16,0-1-10-16,-1 0-10 0,1-2-12 0,2-3-4 15,1-3-7-15,-2-2-13 0,4-5-28 0,-1 1-34 16,0-1-54-16,1-5-83 0,1 2-76 0,-2-3-83 0,2-5-112 16,0 0-273-16,0 0-808 0,0 0 220 0</inkml:trace>
          <inkml:trace contextRef="#ctx0" brushRef="#br0" timeOffset="10105.9913">3860 473 255 0,'0'0'423'0,"0"6"-35"0,0-6 2 16,0 0-5-16,0 0-4 0,0 0 2 0,0 0-8 16,0 0-15-16,0 0-26 0,0 0-34 0,0 0-34 15,0 0-27-15,-7-13-28 0,6-3-26 0,-4-5-26 16,-2-3-31-16,3-5-31 0,-3 2-22 0,1 1-24 0,-1-2-26 16,-1 1-25-16,0-2-15 0,1 5-2 15,-1 0-3-15,-2 1 8 0,4 4 0 0,-1 2 0 0,4 3 0 16,0 2 6-16,-2 1 5 0,1-1 10 0,1 5 16 15,1 1 12-15,1 0 4 0,-1 1 4 0,2 1 4 16,2-2 12-16,3 0 10 0,0 4 12 0,0-2 15 16,1 1-7-16,1 0-6 0,-1 0-3 0,1 1-10 15,-7 2-5-15,13-1-18 0,-13 1 5 0,13 6-3 16,-5 3-5-16,-1 4 1 0,-2 15-5 0,-5 1 0 16,-5 17-6-16,-3 5-2 0,-5-1-3 0,-1 0-10 15,-2-2-10-15,1 2-19 0,0-3-13 0,2-4-16 16,4-11-14-16,6-3-2 0,-2-6 2 0,3 0-4 0,1-6 2 15,1-2 2-15,1-1 5 0,3-4 15 0,2-3 3 16,5 0-3-16,0-2-6 0,1-2-29 0,13-5-42 16,-1-4-55-16,6-1-49 0,-2-4-57 0,4-3-64 15,10-10-354-15,0-3-824 0,-9 5 222 0</inkml:trace>
          <inkml:trace contextRef="#ctx0" brushRef="#br0" timeOffset="10670.6836">4149 247 627 0,'0'0'400'15,"0"0"-11"-15,0 0 9 0,0 0 3 0,0 0-4 0,26-3-2 16,-12 1-5-16,1-1 0 0,1 2-13 0,1-1-20 16,-3 1-18-16,-1-1-36 0,1 1-32 0,-1 0-31 15,-4 1-22-15,-3 0-27 0,-6 0-20 0,15 0-20 16,-10 1-18-16,-5-1-12 0,7 9-18 0,-4 2-9 16,-5 11-13-16,-1 1-20 0,-4 3-23 0,-1-2-19 15,2 2-32-15,-3-1-16 0,6 0-9 0,-1 0-3 0,-3-3 3 16,4 0 3-16,0-8 3 0,1-2 5 15,1-1 5-15,1-5 8 0,0 1 14 0,1-1 21 0,3-1 11 16,0-2 10-16,3 2 2 0,-1-4 3 0,7 0-8 16,0 3 7-16,3-2-16 0,-1-2-3 0,10 2-5 15,-1 0-27-15,-6-1-45 0,-2-1-57 0,-3-1-66 16,-3 1-82-16,-3-4-98 0,-1 2-99 0,-6 2-340 16,0 0-950-16,-1-11 254 0</inkml:trace>
          <inkml:trace contextRef="#ctx0" brushRef="#br0" timeOffset="10733.0824">4095 466 5234 0,'-2'-4'365'0,"2"4"-180"0,0-6-78 0,0 6-24 16,0 0 9-16,2-6 12 0,-2 6 9 0,6-4-12 15,-6 4-22-15,12-3-10 0,-6 0-1 0,2 2-8 0,6 1-4 16,-1-3-1-16,1 0-10 0,2 1-7 0,9 0-1 15,-7-1-6-15,-2 1-3 0,1-1-1 16,-3 2-22-16,1-2-38 0,-1 2-55 0,-4-1-66 0,0 2-78 16,0-2-95-16,-4-2-103 0,-6 4-361 0,13-6-951 15,-8 4 255-15</inkml:trace>
          <inkml:trace contextRef="#ctx0" brushRef="#br0" timeOffset="11120.4296">4531 571 742 0,'0'0'499'0,"0"0"-29"0,0 0-23 16,33-8-28-16,-23 7-24 0,5-3-20 0,-2 2-28 16,2-1-23-16,-4-1-23 0,-1 3-27 0,-1-1-32 15,-9 2-26-15,11-3-23 0,-11 3-27 0,10 0-17 16,-10 0-37-16,0 0-21 0,7 3-24 0,-7-3-14 16,-2 10-33-16,-3 1-28 0,2 1-26 0,-4 1-15 15,4-3-2-15,0 3 1 0,0-1 2 0,3-2 9 0,-4-1 4 16,3-3 14-16,1 0 23 0,-1-2 28 0,2 2 31 15,2-3 20-15,2 1 16 0,0-1 11 0,1-1 3 16,9 0-6-16,0-2-9 0,8 0-8 0,2-1-10 16,-2 0-8-16,2-1-5 0,-4-1-47 0,-4 2-51 15,-4-2-60-15,-3 0-95 0,-2-1-118 0,-1-1-145 16,-4 0-311-16,-3 5-913 0,-3-8 245 0</inkml:trace>
          <inkml:trace contextRef="#ctx0" brushRef="#br0" timeOffset="11393.6409">4713-30 4938 0,'8'-12'333'16,"-3"5"-205"-16,-2 1-81 0,0 2-26 0,-1 1-4 15,0 0-8-15,-2 3 5 0,3-2-2 0,-3 2 1 0,0 0 7 16,7 10 13-16,-1 4 16 0,1 10 15 15,10 18 22-15,-2 5 30 0,-1 5 25 0,1 5 15 0,10 38 8 16,-9-26-2-16,-4-13-5 0,7 45-8 0,-11-32-6 16,-2-14-9-16,-2-1-9 0,-1 1-12 0,-5-1-13 15,-3-1-5-15,-1-2-9 0,-4 0-10 0,-6 1-22 16,-5-1-38-16,-7-4-66 0,4-1-93 0,-9-4-102 16,1-1-120-16,0-4-142 0,-7-2-390 0,-1-4-1077 0,7-9 289 15</inkml:trace>
          <inkml:trace contextRef="#ctx0" brushRef="#br0" timeOffset="22956.3413">4142 831 347 0,'0'0'368'0,"0"0"-23"16,0 0-15-16,0 0-11 0,20 4-7 0,-5-2-3 16,15 1-11-16,3-3-11 0,19 0-9 0,3 0-12 15,0-3-8-15,-4-2-4 0,2 2-5 0,-3-1-5 16,-14 2-14-16,-8-2-22 0,-4 2-32 0,-6-2-5 0,-2 2-19 16,-4 1-9-16,-2 0-18 0,-2 1-6 15,-8 0-20-15,13-3-11 0,-13 3-13 0,8-2-39 16,-8 2-53-16,0 0-60 0,7-2-70 0,-7 2-65 0,0 0-60 15,0 0-64-15,0 0-76 0,0 0-223 0,-27-2-762 16,27 2 206-16</inkml:trace>
        </inkml:traceGroup>
      </inkml:traceGroup>
    </inkml:traceGroup>
    <inkml:traceGroup>
      <inkml:annotationXML>
        <emma:emma xmlns:emma="http://www.w3.org/2003/04/emma" version="1.0">
          <emma:interpretation id="{BC71E2B2-836D-4122-8DA1-814190539D2F}" emma:medium="tactile" emma:mode="ink">
            <msink:context xmlns:msink="http://schemas.microsoft.com/ink/2010/main" type="paragraph" rotatedBoundingBox="1415,5899 3145,5587 3431,7163 1700,747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C136C5D-5E02-403E-9D04-5FCCAC0128D9}" emma:medium="tactile" emma:mode="ink">
              <msink:context xmlns:msink="http://schemas.microsoft.com/ink/2010/main" type="inkBullet" rotatedBoundingBox="1486,6266 1511,6262 1512,6272 1488,6277"/>
            </emma:interpretation>
            <emma:one-of disjunction-type="recognition" id="oneOf1">
              <emma:interpretation id="interp5" emma:lang="en-US" emma:confidence="1">
                <emma:literal>.</emma:literal>
              </emma:interpretation>
              <emma:interpretation id="interp6" emma:lang="en-US" emma:confidence="0">
                <emma:literal>,</emma:literal>
              </emma:interpretation>
              <emma:interpretation id="interp7" emma:lang="en-US" emma:confidence="0">
                <emma:literal>-</emma:literal>
              </emma:interpretation>
              <emma:interpretation id="interp8" emma:lang="en-US" emma:confidence="0">
                <emma:literal>:</emma:literal>
              </emma:interpretation>
              <emma:interpretation id="interp9" emma:lang="en-US" emma:confidence="0">
                <emma:literal>;</emma:literal>
              </emma:interpretation>
            </emma:one-of>
          </emma:emma>
        </inkml:annotationXML>
        <inkml:trace contextRef="#ctx0" brushRef="#br0" timeOffset="12688.0437">1333 2262 327 0,'0'0'314'0,"0"0"-54"0,0 0-40 0,0 0-30 16,0 0-63-16,0 0-77 0,0 0-94 0,0 0-141 15,-16 13-217-15,9-11 64 0</inkml:trace>
      </inkml:traceGroup>
      <inkml:traceGroup>
        <inkml:annotationXML>
          <emma:emma xmlns:emma="http://www.w3.org/2003/04/emma" version="1.0">
            <emma:interpretation id="{F203D4FF-6E1A-4983-AA36-ABDF04BCA5C9}" emma:medium="tactile" emma:mode="ink">
              <msink:context xmlns:msink="http://schemas.microsoft.com/ink/2010/main" type="line" rotatedBoundingBox="1415,5899 3146,5587 3431,7163 1700,7476"/>
            </emma:interpretation>
          </emma:emma>
        </inkml:annotationXML>
        <inkml:traceGroup>
          <inkml:annotationXML>
            <emma:emma xmlns:emma="http://www.w3.org/2003/04/emma" version="1.0">
              <emma:interpretation id="{388FEEB8-B92C-4284-B23A-F567073CB100}" emma:medium="tactile" emma:mode="ink">
                <msink:context xmlns:msink="http://schemas.microsoft.com/ink/2010/main" type="inkWord" rotatedBoundingBox="1476,6237 1734,6190 1776,6424 1519,6470"/>
              </emma:interpretation>
              <emma:one-of disjunction-type="recognition" id="oneOf2">
                <emma:interpretation id="interp10" emma:lang="en-US" emma:confidence="0.5">
                  <emma:literal>=</emma:literal>
                </emma:interpretation>
                <emma:interpretation id="interp11" emma:lang="en-US" emma:confidence="0">
                  <emma:literal>_</emma:literal>
                </emma:interpretation>
                <emma:interpretation id="interp12" emma:lang="en-US" emma:confidence="0">
                  <emma:literal>5</emma:literal>
                </emma:interpretation>
                <emma:interpretation id="interp13" emma:lang="en-US" emma:confidence="0">
                  <emma:literal>-</emma:literal>
                </emma:interpretation>
                <emma:interpretation id="interp14" emma:lang="en-US" emma:confidence="0">
                  <emma:literal>s</emma:literal>
                </emma:interpretation>
              </emma:one-of>
            </emma:emma>
          </inkml:annotationXML>
          <inkml:trace contextRef="#ctx0" brushRef="#br0" timeOffset="16715.2385">1340 2465 5510 0,'0'0'627'0,"0"0"-263"0,3 4-158 15,-3-4-91-15,0 0-27 0,0 0-10 0,0 0 3 16,13-1-6-16,0-4-10 0,1 1-9 0,10-2-4 15,-2-3-10-15,-2 5-38 0,-2 0-51 0,-5 0-61 16,0 2-71-16,-3 1-84 0,0-1-93 0,-2 0-107 16,-8 2-360-16,0 0-992 0,0 0 268 0</inkml:trace>
          <inkml:trace contextRef="#ctx0" brushRef="#br0" timeOffset="16571.6207">1368 2225 611 0,'0'0'575'16,"0"0"-46"-16,0 0-29 0,0 0-12 0,0 0-12 0,21 0-27 16,-8 0-44-16,0 0-44 0,1 0-34 0,13-3-41 15,-3 3-27-15,-6-3-28 0,-3 1-28 0,-3 2-30 16,-3 0-64-16,-9 0-77 0,16 0-84 0,-16 0-100 15,11 0-102-15,-11 0-122 0,0 0-339 0,0 0-860 16,-26 22 234-16</inkml:trace>
        </inkml:traceGroup>
        <inkml:traceGroup>
          <inkml:annotationXML>
            <emma:emma xmlns:emma="http://www.w3.org/2003/04/emma" version="1.0">
              <emma:interpretation id="{C22CD4D7-2F55-4483-80A6-C3FBFF1AA0CA}" emma:medium="tactile" emma:mode="ink">
                <msink:context xmlns:msink="http://schemas.microsoft.com/ink/2010/main" type="inkWord" rotatedBoundingBox="2163,5981 2379,5941 2476,6475 2259,6515"/>
              </emma:interpretation>
              <emma:one-of disjunction-type="recognition" id="oneOf3">
                <emma:interpretation id="interp15" emma:lang="en-US" emma:confidence="0.5">
                  <emma:literal>p</emma:literal>
                </emma:interpretation>
                <emma:interpretation id="interp16" emma:lang="en-US" emma:confidence="0">
                  <emma:literal>.</emma:literal>
                </emma:interpretation>
                <emma:interpretation id="interp17" emma:lang="en-US" emma:confidence="0">
                  <emma:literal>r</emma:literal>
                </emma:interpretation>
                <emma:interpretation id="interp18" emma:lang="en-US" emma:confidence="0">
                  <emma:literal>P</emma:literal>
                </emma:interpretation>
                <emma:interpretation id="interp1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17256.7126">2090 2083 4260 0,'-2'-6'692'0,"1"2"-302"0,-1 1-162 0,2 3-85 16,0 0-49-16,-1-6-18 0,1 6-5 0,0 0-6 15,0 0-18-15,0 0-9 0,0 0-1 0,0 0-8 16,0 0-4-16,0 0-1 0,-2 32-5 0,0-8 0 16,1 1 4-16,-1 1-8 0,0 4-1 0,1-1-3 0,1 16 1 15,-2-12-7-15,5-7 9 0,-3 2-7 0,-1-4-2 16,2 1 5-16,-1-4-3 0,4-4-7 0,-4-4 0 15,0-2 4-15,0-4 5 0,1 1-3 0,-1-2 1 16,0-1 1-16,2 0-1 0,-2-5-2 0,0 5-2 16,0-5-2-16,0 6-9 0,0-6-14 0,0 0-37 15,0 0-44-15,2-18-37 0,-4-6-26 0,0-3-13 0,2-4-14 16,2-17-3-16,-2-4 3 0,0 2 14 16,2 4 19-16,-1 8 24 0,1 13 33 0,-2 1 36 15,3 0 27-15,-1 6 32 0,-2 4 22 0,1 1 27 0,3 0 20 16,1 1 23-16,-1 0 17 0,4 0 11 15,0 0 9-15,0 4 6 0,2-4-2 0,0 3 3 0,-2 0-6 16,0 5-18-16,-1-2-2 0,-2 2-16 0,0 1-15 16,0 1-8-16,-5 2-13 0,8-2-9 0,-8 2-16 15,0 0-25-15,8 11-31 0,-9 2-56 0,-1 9-74 16,-6 2-67-16,-1 4-69 0,1-2-79 0,-5 1-295 16,2-2-809-16,-2-4 218 0</inkml:trace>
        </inkml:traceGroup>
        <inkml:traceGroup>
          <inkml:annotationXML>
            <emma:emma xmlns:emma="http://www.w3.org/2003/04/emma" version="1.0">
              <emma:interpretation id="{CD258663-46E9-4789-890B-DBF14D08A490}" emma:medium="tactile" emma:mode="ink">
                <msink:context xmlns:msink="http://schemas.microsoft.com/ink/2010/main" type="inkWord" rotatedBoundingBox="2381,5725 3146,5587 3431,7163 2667,7301"/>
              </emma:interpretation>
              <emma:one-of disjunction-type="recognition" id="oneOf4">
                <emma:interpretation id="interp20" emma:lang="en-US" emma:confidence="0.5">
                  <emma:literal>(4)</emma:literal>
                </emma:interpretation>
                <emma:interpretation id="interp21" emma:lang="en-US" emma:confidence="0">
                  <emma:literal>(y)</emma:literal>
                </emma:interpretation>
                <emma:interpretation id="interp22" emma:lang="en-US" emma:confidence="0">
                  <emma:literal>(y</emma:literal>
                </emma:interpretation>
                <emma:interpretation id="interp23" emma:lang="en-US" emma:confidence="0">
                  <emma:literal>(X)</emma:literal>
                </emma:interpretation>
                <emma:interpretation id="interp24" emma:lang="en-US" emma:confidence="0">
                  <emma:literal>(i)</emma:literal>
                </emma:interpretation>
              </emma:one-of>
            </emma:emma>
          </inkml:annotationXML>
          <inkml:trace contextRef="#ctx0" brushRef="#br0" timeOffset="17709.9263">2750 1699 469 0,'-13'-6'477'0,"1"4"-80"0,-2 2-50 16,-3 3-24-16,-8 6-32 0,-3 6-21 0,-16 14-33 16,5 9-31-16,0 4-9 0,2 5-21 0,4 1-18 15,2 5-14-15,-14 36-14 0,22-29-17 0,10-16 0 0,4 2-19 16,3-1-8-16,4 2-6 0,4 1-4 0,2-2 6 15,6 0-6-15,3-4-4 0,0-6-10 0,2-8-8 16,-2-4-25-16,3 1-42 0,1-1-47 0,1-3-61 16,-1-4-64-16,4-2-82 0,-3-8-296 0,4-1-678 15,-3-6 184-15</inkml:trace>
          <inkml:trace contextRef="#ctx0" brushRef="#br0" timeOffset="18131.0047">2846 1941 493 0,'0'0'546'0,"0"0"-67"0,0 0-55 15,-2 4-48-15,2-4-47 0,0 0-39 0,-1 6-28 16,-4 6-26-16,-5 10-18 0,-3 1-25 0,-2 6-20 15,-5 14-16-15,-2 3-13 0,3 1-14 0,-1-4-17 16,2 0-5-16,5-9-8 0,4-6-5 0,-1 1-13 0,2-4-11 16,1-3-14-16,4-5-17 0,-2-2-28 0,2-6-35 15,-1 2-34-15,4-4-45 0,0 0-40 0,-1-2-37 16,1-5-69-16,0 0-105 0,0 0-198 0,0 0-663 16,0 0 182-16</inkml:trace>
          <inkml:trace contextRef="#ctx0" brushRef="#br0" timeOffset="17836.3789">2615 1987 5036 0,'-4'-4'407'0,"4"4"-203"0,0 0-100 0,-8-2-37 16,8 2-21-16,0 0 7 0,0 0-1 0,0 0-4 16,0 0-19-16,0 0 6 0,0 0-5 0,-3 10-3 15,3-10-2-15,5 11 1 0,0 3-3 0,0 1-2 16,-2-3-4-16,7 12-5 0,-4-2 2 0,1 1-20 0,-1-8-49 15,1 7-58-15,1-8-70 0,-5 0-67 0,4-4-73 16,-2-2-81-16,-3-4-277 0,-1 1-819 0,-1-5 221 16</inkml:trace>
          <inkml:trace contextRef="#ctx0" brushRef="#br0" timeOffset="18360.526">2968 1587 4465 0,'-8'3'499'0,"8"-3"-264"0,-5 1-110 16,4 4-31-16,1-1 45 0,0 10 27 0,1 7 15 15,4 7-2-15,2 16-13 0,-1 9 0 0,4 47-6 16,-2-29-7-16,-4 29-11 0,-3 2-8 0,-1 1-15 0,-1-1-12 15,-11-3-11-15,1-29-11 0,-9 30-9 16,4-30-9-16,-6 31-7 0,-3-37-12 0,5-14-38 0,0 6-52 16,-21 36-70-16,9-39-80 0,6-12-90 0,-7 1-102 15,-1-9-128-15,-3 3-340 0,7-13-1024 0,7-8 274 16</inkml:trace>
        </inkml:traceGroup>
      </inkml:traceGroup>
    </inkml:traceGroup>
    <inkml:traceGroup>
      <inkml:annotationXML>
        <emma:emma xmlns:emma="http://www.w3.org/2003/04/emma" version="1.0">
          <emma:interpretation id="{691FD38A-CD88-4E6E-8103-3B34F5F4B3AB}" emma:medium="tactile" emma:mode="ink">
            <msink:context xmlns:msink="http://schemas.microsoft.com/ink/2010/main" type="paragraph" rotatedBoundingBox="1310,6913 9296,6851 9309,8587 1324,864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6264916-5059-480F-A2C2-34A569B0A608}" emma:medium="tactile" emma:mode="ink">
              <msink:context xmlns:msink="http://schemas.microsoft.com/ink/2010/main" type="line" rotatedBoundingBox="1310,6913 9296,6851 9309,8587 1324,8649"/>
            </emma:interpretation>
          </emma:emma>
        </inkml:annotationXML>
        <inkml:traceGroup>
          <inkml:annotationXML>
            <emma:emma xmlns:emma="http://www.w3.org/2003/04/emma" version="1.0">
              <emma:interpretation id="{4F46D7DC-F9EC-4F50-A0EA-E5269A46D1C6}" emma:medium="tactile" emma:mode="ink">
                <msink:context xmlns:msink="http://schemas.microsoft.com/ink/2010/main" type="inkWord" rotatedBoundingBox="1287,7965 1351,7141 1422,7147 1358,7970"/>
              </emma:interpretation>
              <emma:one-of disjunction-type="recognition" id="oneOf5">
                <emma:interpretation id="interp25" emma:lang="en-US" emma:confidence="0.5">
                  <emma:literal>.</emma:literal>
                </emma:interpretation>
                <emma:interpretation id="interp26" emma:lang="en-US" emma:confidence="0">
                  <emma:literal>p</emma:literal>
                </emma:interpretation>
                <emma:interpretation id="interp27" emma:lang="en-US" emma:confidence="0">
                  <emma:literal>"</emma:literal>
                </emma:interpretation>
                <emma:interpretation id="interp28" emma:lang="en-US" emma:confidence="0">
                  <emma:literal>P</emma:literal>
                </emma:interpretation>
                <emma:interpretation id="interp2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76903.1479">1169 3378 269 0,'0'0'521'0,"-2"-9"-70"0,2 9-38 0,0 0-55 0,-1-6-42 16,1 6-36-16,0 0-15 0,0 0-5 0,0 0-8 16,-3 28-16-16,1-3-11 0,0 4-6 0,-1 19-13 15,3-3-12-15,2 2-19 0,-4-3-17 0,2-7-19 16,0-6-12-16,-2-1-17 0,6 15-11 0,-3-12-7 15,1-6-11-15,0-2-8 0,-1-1-9 0,-1-3-5 16,3-3-7-16,-1-5-1 0,-2-4-6 0,0-1-9 0,2-1-3 16,-4-2-2-16,2-5 0 0,0 8-7 0,0-8-23 15,0 0-21-15,0 0-16 0,3-32-11 0,-3 5-5 16,0-23-5-16,-1-7-8 0,1-44-9 0,5 1-14 16,0 29-7-16,0 15 5 0,0-4 13 0,0 7 10 15,2 5 15-15,-2 4 17 0,-2 13 8 0,0 9 11 16,1 4 5-16,-3 3 6 0,1 6 2 0,-1 0 0 0,1 3 5 15,0-2-5-15,-2 8-3 0,1-7 2 16,-1 7 1-16,0 0 1 0,0 0 1 0,0 0 0 0,10 22 1 16,-8 1 0-16,-2 6 0 0,-3 0 2 0,-6 18-2 15,1 0-7-15,-2-5-37 0,2 2-36 0,0-11-28 16,-2-7-22-16,4 0-20 0,-2-2-14 0,-2-2-19 16,4-7-15-16,1-3-14 0,1-4-31 0,0-2-22 15,2-4-173-15,2-2-526 0,0 0 146 0</inkml:trace>
        </inkml:traceGroup>
        <inkml:traceGroup>
          <inkml:annotationXML>
            <emma:emma xmlns:emma="http://www.w3.org/2003/04/emma" version="1.0">
              <emma:interpretation id="{05B4CB29-7651-4BDD-9F18-A9630BCD0F23}" emma:medium="tactile" emma:mode="ink">
                <msink:context xmlns:msink="http://schemas.microsoft.com/ink/2010/main" type="inkWord" rotatedBoundingBox="1632,6768 4774,6950 4677,8639 1534,8457"/>
              </emma:interpretation>
              <emma:one-of disjunction-type="recognition" id="oneOf6">
                <emma:interpretation id="interp30" emma:lang="en-US" emma:confidence="0.5">
                  <emma:literal>(tight)</emma:literal>
                </emma:interpretation>
                <emma:interpretation id="interp31" emma:lang="en-US" emma:confidence="0">
                  <emma:literal>(attired)</emma:literal>
                </emma:interpretation>
                <emma:interpretation id="interp32" emma:lang="en-US" emma:confidence="0">
                  <emma:literal>(Attired)</emma:literal>
                </emma:interpretation>
                <emma:interpretation id="interp33" emma:lang="en-US" emma:confidence="0">
                  <emma:literal>(tight).</emma:literal>
                </emma:interpretation>
                <emma:interpretation id="interp34" emma:lang="en-US" emma:confidence="0">
                  <emma:literal>(tight),</emma:literal>
                </emma:interpretation>
              </emma:one-of>
            </emma:emma>
          </inkml:annotationXML>
          <inkml:trace contextRef="#ctx0" brushRef="#br0" timeOffset="77188.0134">1741 3085 390 0,'-8'-7'465'16,"0"1"-76"-16,1 4-43 0,7 2-27 0,-16-2-38 16,16 2-37-16,-26 10-20 0,1 8-12 0,1 6-3 0,-10 20 8 15,-1 4-5-15,-17 42-10 0,23-23-13 0,9-12-15 16,-9 42-8-16,12-31-17 0,12-16-14 0,0 1-12 16,5 0-13-16,1-1-12 0,4 0-11 0,3-1-6 15,1-1-10-15,8-2-6 0,-4-13-22 0,8 9-19 16,-3-12-33-16,-1-4-53 0,-1-3-64 0,3-3-76 15,2-4-83-15,1-4-340 0,1-3-750 0,-9-6 205 16</inkml:trace>
          <inkml:trace contextRef="#ctx0" brushRef="#br0" timeOffset="77430.2396">1726 3362 4248 0,'-6'0'404'0,"6"0"-242"0,-10 0-107 16,10 0-28-16,-7 4-7 0,3 2 32 0,-1 5 16 15,-2 10 10-15,2 4-4 0,-1 4 4 0,1 3-11 0,-5 12-5 16,7-7-5-16,3-8-5 0,-4 16-5 0,3-11-7 16,1-4-3-16,0-3-5 0,1 1-18 0,-2-2-30 15,2-3-38-15,3-5-66 0,-1-4-47 0,0-4-60 16,0 0-52-16,-1-2-58 0,1-6-279 0,-3-2-737 15,0 0 200-15</inkml:trace>
          <inkml:trace contextRef="#ctx0" brushRef="#br0" timeOffset="78732.5787">1850 3601 489 0,'-8'5'443'0,"8"-5"-45"0,0 0-39 0,0 0-26 16,0 0-41-16,0 0-40 0,0 0-27 0,-6 3-16 0,6-3-21 16,0 0-9-16,-2 7-19 0,2-7-8 0,0 9-12 15,0-3-19-15,0 1-13 0,0 0-10 0,2 1-13 16,-1-2-5-16,-1 1-10 0,2-2-5 0,0 3-8 15,-2-2-5-15,1 0-1 0,1-2-1 0,-1-1 5 16,-1-3 2-16,4 5 5 0,-4-5-6 0,0 0-2 16,0 0-6-16,18-6-7 0,-9-1-3 0,-1-4 1 15,0 1-11-15,2 1-1 0,-3 0-3 0,-2 3-3 16,0 0-2-16,-2 2-5 0,0 0-6 0,0 0-4 16,-3 4-11-16,7-6-7 0,-7 6 3 0,0 0-1 0,0 0 0 15,8 11 5-15,-6 1-3 0,1 1 0 0,2 1-3 16,-2 1 1-16,4 5-3 0,-2 1 1 0,5-2-4 15,-4-3 8-15,2-3-2 0,-3-3 5 0,3-2-2 16,3 0 2-16,-1-1 3 0,0-4 1 0,-2 2 1 16,2-5-1-16,3 0 6 0,2-2-4 0,-2-2 6 15,1-4-4-15,9-5-1 0,-2-1-8 0,-4-5-21 16,-1-4-31-16,-1 0-20 0,0-4-15 0,-3-3-4 0,3-14-5 16,-5 8-6-16,-1-8 4 0,-2 8-8 15,-5 5 3-15,1 3 14 0,-3 3 11 0,-2 1 24 0,1 7 15 16,-1 2 7-16,0 5 16 0,1 0 9 0,-1 2 15 15,0 1 8-15,1 2 15 0,1 5 0 0,-3-6 10 16,3 6 6-16,0 0 7 0,0 0 15 0,0 0 6 16,0 0 2-16,-19 21 7 0,15-10-9 0,-5 13 0 15,4 4-2-15,1 2 6 0,3 1-10 0,-1 14-9 16,5-10-2-16,0-3-4 0,2-2-5 0,0-1-2 16,3-2-9-16,3 0-1 0,-1-1 2 0,2-2 3 0,1-3 0 15,0-1 0-15,2-2-1 0,-4-3-4 0,2-5-3 16,-5-1-6-16,3-1-12 0,1-1-13 0,-2-3-25 15,-2-1-20-15,0-1-31 0,-8-2-15 0,16-2-27 16,-16 2-22-16,12-9-18 0,-6-4-9 0,-1 0-10 16,4-6 19-16,-6 1 30 0,0 4 26 0,-1 0 27 15,-2 1 22-15,-2 1 11 0,2 4 14 0,0 0 6 16,0 2 10-16,0-1 6 0,-1 2 2 0,1 5 6 16,0-6-6-16,0 6-1 0,0 0 2 0,0 0 15 0,0 0 3 15,0 0 14-15,0 0 8 0,0 0 3 16,0 0 0-16,15 23 3 0,-5-11 2 0,-2-2-3 15,7 7 12-15,3 0 7 0,-2 0 8 0,4-2-17 0,1-2-8 16,-2 0 2-16,6-2-12 0,-2-1-14 0,-2-1-17 16,-1-7-23-16,-4 3-18 0,-2-5-25 0,-1-2-24 15,1-5-27-15,-5 0-15 0,1-3-7 0,3-11-11 16,-4-6-5-16,-4-4 15 0,0-18 23 0,-4-5 19 16,-1-4 12-16,5-48 21 0,-5 35 15 0,-2 18 38 15,-1 3 44-15,2 3 48 0,-3 15 32 0,1 8 19 0,1 6-1 16,1 7 0-16,1 2-7 0,-2 2-3 15,0-1-17-15,2 8-10 0,0-12-7 0,0 12-7 0,0 0-8 16,0 0 8-16,0 0-9 0,-9 22 3 0,2 2 6 16,2 5 4-16,-2 18 2 0,3-1-7 0,2 1-8 15,2 0-7-15,2 1-3 0,1 2-6 0,2-4-8 16,1-10-2-16,3-6-4 0,0-2-5 0,-2-2-1 16,6-1-7-16,-1-1 2 0,2-3 8 0,-1-3-4 15,0-1 3-15,-2-8-4 0,-1-1 2 0,2-3-7 16,-1-2-6-16,1 0-14 0,1-6-20 0,-3-2-28 15,12-8-33-15,-3-6-30 0,-2-4-19 0,-4-6-14 0,3-16-1 16,-2-4-7-16,-10 3 14 0,1-4 13 0,-4 5 20 16,-4 11 31-16,3 11 37 0,-3 1 14 0,0 4 5 15,0 8 3-15,0 0 6 0,-2 4 8 0,0 5 11 16,5 1 5-16,0 0 6 0,0 0 9 0,-22 14-3 16,16 0 15-16,-1 6-4 0,1 3 6 0,-1 2 2 15,4 2 9-15,1-1 0 0,2 2-12 0,2-2-1 16,1 1-6-16,4-2 0 0,-1 0-5 0,4-3 8 15,0-2 0-15,-2-1 3 0,4-5 4 0,-2-2-1 0,-3-5-6 16,4 1-5-16,3-2-6 0,-1 0-3 0,1-6-5 16,1 0-19-16,2 0-20 0,6-6-20 0,-6-2-18 15,4-4-16-15,-4 2-1 0,-6-2 7 0,-1 1 4 16,-3 4 14-16,-1 1 21 0,1 1 16 0,-2 0 10 16,-2 1 22-16,-3 4 0 0,6-6-1 0,-6 6 7 15,0 0-1-15,0 0 5 0,0 0 4 0,0 0-1 16,5 13 4-16,-3-6-3 0,-4 5 0 0,4 1-4 15,-2 1-4-15,2-1-2 0,-2 1-4 0,1-1 1 16,-1 1-6-16,2-2 0 0,-1-1-10 0,-1-1-39 16,1-2-53-16,1-1-46 0,0-2-44 0,-2-5-68 15,3 4-83-15,-3-4-199 0,0 0-628 0,0 0 172 0</inkml:trace>
          <inkml:trace contextRef="#ctx0" brushRef="#br0" timeOffset="78839.8418">3301 3373 417 0,'-7'-2'408'0,"7"2"-81"0,-11-6-67 0,11 6-61 16,-5-2-74-16,5 2-89 0,0 0-98 16,0 0-160-16,0 0-266 0,-12 8 79 0</inkml:trace>
          <inkml:trace contextRef="#ctx0" brushRef="#br0" timeOffset="79709.2027">3490 3614 441 0,'-11'5'196'0,"3"-1"-42"0,0 2-23 0,3 2-31 16,0-2-7-16,0-2-16 0,1 0-10 0,4-4-1 0,-4 9 3 16,4-9 19-16,-5 6 18 0,3-5 26 0,2-1 21 15,0 0 19-15,0 0 16 0,0 0 9 0,0 0 12 16,0 0 13-16,0 0 5 0,0 0 4 0,26-10 2 15,-16 2-7-15,0-2-2 0,1 2-2 0,-2-3 0 16,1 3-5-16,0 0-4 0,-3 1-3 0,-1 1 3 16,-1 3-25-16,-5 3-20 0,8-7-16 0,-8 7-30 15,0 0-15-15,5-2-17 0,-5 2-9 0,-8 27-3 0,-3-1-15 16,-9 21-6-16,5 3-6 0,-2 6-8 0,-13 44-5 16,12-37 0-16,4-13 0 0,2 2-4 0,-3 0-9 15,4-1-4-15,-2-2 3 0,4-2 4 0,-1-11 7 16,2-7-3-16,1-2 8 0,0-1-13 0,-1-3 13 15,3-6-3-15,0-2-5 0,0-3 0 0,2-2-3 16,0-3 0-16,1 1-4 0,-1-3-1 0,1 0 1 16,2-5-11-16,-1 6-12 0,1-6-48 0,0 0-50 0,0 0-43 15,-17-16-33-15,7-6-13 0,5 1-9 16,0-1-3-16,0-1-3 0,3-4-2 0,2 1-3 0,2-1-5 16,3-3 2-16,3 1 5 0,6-11 8 0,2 4 9 15,-3 8 12-15,15-10 14 0,0-2 16 0,1 1 16 16,-4 10 11-16,7-7 12 0,0 1 11 0,0 0 12 15,-8 8 15-15,-2 7 8 0,-1-2 11 0,-3 3 7 16,1-1 7-16,-1 3 4 0,0 1 10 0,-5 1 8 16,-1 5 9-16,-6-2 6 0,-1 5 21 0,-2-1 11 15,1 2 6-15,-3-2 1 0,-1 8-7 0,2-9 3 0,-2 9-6 16,0 0 2-16,-5-10-13 0,5 10-1 0,-3-5 2 16,3 5-10-16,0 0 1 0,0 0-1 15,-8-4-3-15,8 4 4 0,0 0-6 0,0 0 7 0,0 0-9 16,0 0 8-16,0 0 6 0,0 0-4 0,0 0 6 15,0 0-2-15,0 0 2 0,0 0-1 0,0 0-7 16,11 18 2-16,1-13 2 0,-3 0-20 0,2 1 2 16,2-2-12-16,-1 0-9 0,2-2-18 0,0 1-18 15,-1 0-16-15,-2-2-24 0,-1 1-15 0,-10-2-11 16,17-2 3-16,-17 2 4 0,12-4 14 0,-7-1 21 16,-5 5 28-16,6-6 16 0,-1-1 24 0,-3 1 24 0,0 1 25 15,-2 5 32-15,4-14 20 0,-4 8 22 0,0 6 5 16,2-12 4-16,-2 12 4 0,3-8-11 0,-3 8-1 15,2-10-1-15,-2 10-8 0,0-8-4 0,0 8-4 16,2-6-10-16,-2 6 0 0,0 0-5 0,0 0-4 16,0 0-5-16,1-7-6 0,-1 7-3 0,0 0-9 15,0 0-1-15,0 0-4 0,0 0-5 0,0 0 3 16,5-7 5-16,-5 7 5 0,0 0 2 0,0 0-5 0,7 0-5 16,-7 0-2-16,0 0-6 0,0 0-5 15,13 0-2-15,-13 0-3 0,0 0-6 0,15 4-2 16,-15-4-11-16,11 4-19 0,-4 0-18 0,-1 0-30 0,4 5-32 15,-1-1-42-15,-1 1-35 0,2 1-35 0,-2 0-39 16,2 1-32-16,0-1-52 0,-2-1-184 0,-1-2-609 16,3-1 166-16</inkml:trace>
          <inkml:trace contextRef="#ctx0" brushRef="#br0" timeOffset="79927.1627">4242 3540 543 0,'-15'1'320'0,"5"2"-51"0,-2 3-34 0,4-3-34 15,0 2-24-15,3-1-19 0,1 0-11 0,-1 1-20 16,3 1 4-16,2-6-15 0,-5 11-2 0,4-5-6 16,1 0-7-16,0-6-10 0,3 13-4 0,2-3-18 15,2 0-33-15,2 1-33 0,2-4-58 0,2 1-77 16,2-3-95-16,6 2-125 0,-1-1-421 0,-2-3 118 15</inkml:trace>
          <inkml:trace contextRef="#ctx0" brushRef="#br0" timeOffset="80190.3643">4450 3583 480 0,'-3'-4'646'0,"3"4"-113"0,-7-6-70 16,7 6-54-16,-3-3-49 0,3 3-43 15,0 0-42-15,0 0-43 0,0 0-33 0,-5-6-29 0,5 6-22 16,0 0-23-16,0 0-27 0,0 0-15 0,0 0-12 16,0 0-10-16,0 0-5 0,0 0-6 0,0 0-6 0,0 0-5 15,-19 7-3-15,16-1-5 0,3-6-1 0,-8 6-8 16,4 0 0-16,3-1 0 0,-1 1 8 0,0 1 8 16,2-1 10-16,4 6 4 0,-1-2 4 0,5 2-6 15,3-2-5-15,-1-1-2 0,3 0-25 0,0-1-29 16,2-3-63-16,9 4-83 0,-6-5-89 0,-1-5-104 15,-5-2-278-15,1 0-754 0,-13 3 205 0</inkml:trace>
          <inkml:trace contextRef="#ctx0" brushRef="#br0" timeOffset="80828.0667">2157 3531 245 0,'0'0'621'16,"0"0"-83"-16,0 0-29 0,0 0-19 0,29-14-24 16,-8 5-33-16,3 1-31 0,3-2-32 0,0 2-33 15,-2 0-34-15,1 0-38 0,-2 2-25 0,-4 2-26 0,-7 0-29 16,-2 1-59-16,-2-1-83 0,-1 4-80 0,-8 0-104 16,0 0-110-16,0 0-119 0,0 0-319 15,0 0-824-15,0 0 222 0</inkml:trace>
          <inkml:trace contextRef="#ctx0" brushRef="#br0" timeOffset="81407.5931">2514 3663 412 0,'0'0'326'0,"0"0"-25"16,0 0-23-16,0 0-11 0,0 0-14 0,0 0-12 0,0 0 9 15,0 0-13-15,0 0-4 0,0 0-6 0,23-7-8 16,-15 2-12-16,-3 3-16 0,-5 2-17 0,10-8-17 16,-4 5-16-16,-3-2-14 0,3 3-14 0,-6 2-15 15,8-8-33-15,-6 4-39 0,-2 4-47 0,2-10-38 16,-2 5-28-16,0 5-20 0,-7-4-11 0,7 4-3 0,-11-2 4 15,-2 2 8-15,0 2 12 0,-2 2 10 0,2-1 9 16,-1 3 16-16,0 0 18 0,0-2 18 16,4 2 8-16,2 0 18 0,0 0 17 0,3 0 16 0,2-2 17 15,1 4 19-15,2-8 9 0,2 11-5 0,6-2 0 16,1 2-12-16,13 0-1 0,2-2-22 0,4-2-29 16,5-4-37-16,17 2-62 0,-11-5-85 0,16-8-111 15,1 4-173-15,-2-6-551 0,-2-2 152 0</inkml:trace>
          <inkml:trace contextRef="#ctx0" brushRef="#br0" timeOffset="81915.569">4048 3068 617 0,'0'0'382'0,"0"0"-37"0,0 0 2 0,1 10-16 15,9 1-12-15,6 12 5 0,7 17-17 0,1 10-1 0,18 41-8 16,-14-22-15-16,7 29-20 0,-19-29-20 0,12 29-24 16,-12-30-22-16,-5-13-20 0,2 2-17 15,4 41-21-15,-7-32-11 0,-4-14-12 0,-3 2-10 0,-1 0-21 16,1-4-23-16,1-3-48 0,-8-12-65 0,3-4-67 16,-3 0-70-16,-2-1-72 0,-1-3-80 0,-6-2-323 15,3-4-796-15,2-9 215 0</inkml:trace>
          <inkml:trace contextRef="#ctx0" brushRef="#br0" timeOffset="82657.5137">4189 2942 463 0,'0'-7'474'0,"0"7"-41"16,0 0-30-16,0 0-32 0,0-8-34 0,0 8-28 0,0 0-34 15,0 0-24-15,0 0-6 0,0 0-2 0,0 0 4 16,15 14-7-16,-2 4-4 0,3 6-7 16,1 4-4-16,11 21 1 0,-3 3-12 0,-4 3-9 0,19 44-12 15,-7-3-6-15,-11-30-15 0,-6-12-18 0,12 43-16 16,-13-31-13-16,-4-11-15 0,-2 2-12 0,-3 2-10 16,-3 45-8-16,-6-37-7 0,-2-14-13 0,-3 2-20 15,-2-1-28-15,-3 0-47 0,0-1-44 0,-5 0-40 0,0-1-48 16,-1-6-39-16,1 0-46 0,0-5-36 0,0-10-22 15,5-7-25-15,-5 0-11 0,1-6-33 0,0-2-260 16,2-6-767-16,2-2 209 0</inkml:trace>
        </inkml:traceGroup>
        <inkml:traceGroup>
          <inkml:annotationXML>
            <emma:emma xmlns:emma="http://www.w3.org/2003/04/emma" version="1.0">
              <emma:interpretation id="{19936621-7998-4833-8159-014125FDB82E}" emma:medium="tactile" emma:mode="ink">
                <msink:context xmlns:msink="http://schemas.microsoft.com/ink/2010/main" type="inkWord" rotatedBoundingBox="7305,6867 9296,6851 9309,8563 7319,8578"/>
              </emma:interpretation>
              <emma:one-of disjunction-type="recognition" id="oneOf7">
                <emma:interpretation id="interp35" emma:lang="en-US" emma:confidence="0.5">
                  <emma:literal>I,'</emma:literal>
                </emma:interpretation>
                <emma:interpretation id="interp36" emma:lang="en-US" emma:confidence="0">
                  <emma:literal>F</emma:literal>
                </emma:interpretation>
                <emma:interpretation id="interp37" emma:lang="en-US" emma:confidence="0">
                  <emma:literal>I,</emma:literal>
                </emma:interpretation>
                <emma:interpretation id="interp38" emma:lang="en-US" emma:confidence="0">
                  <emma:literal>E,'</emma:literal>
                </emma:interpretation>
                <emma:interpretation id="interp39" emma:lang="en-US" emma:confidence="0">
                  <emma:literal>I,"</emma:literal>
                </emma:interpretation>
              </emma:one-of>
            </emma:emma>
          </inkml:annotationXML>
          <inkml:trace contextRef="#ctx0" brushRef="#br0" timeOffset="70893.6784">7839 3650 473 0,'0'0'307'0,"-16"-1"-35"15,8 2-28-15,8-1-25 0,-14 1-25 0,14-1-20 16,-11 0-18-16,11 0-8 0,-8 0-11 0,8 0 0 0,0 0-7 15,0 0-2-15,0 0-1 0,-10 0 0 0,10 0 12 16,0 0 9-16,0 0 18 0,0 0 6 0,0 0 8 16,0 0 8-16,28-6-3 0,-13 2-2 0,11-2 3 15,3 0-5-15,3-3 2 0,23-1 0 0,-2 1-1 16,6-1-16-16,1 1-6 0,2 0-15 0,-2 6-17 16,-2-3-12-16,-3 2-14 0,-3 2-7 0,-11 0-17 0,11 2-4 15,-13 0-7-15,-7 0-8 0,0 0-6 0,2 0-8 16,-1 2-10-16,-1-2-15 0,-2 0-6 0,1 2 5 15,-3 0-17-15,-1-4 0 0,-8 2-6 0,-2 2-7 16,-6-4 1-16,-1 4 1 0,-10-2-3 0,13 0 4 16,-13 0-4-16,12-2-2 0,-12 2 0 0,0 0-7 15,0 0-18-15,7-2-26 0,-7 2-31 0,0 0-42 16,0 0-40-16,0 0-41 0,0 0-33 0,0 0-36 0,0 0-43 16,-27-5-52-16,27 5-240 0,-16 0-746 15,9-1 202-15</inkml:trace>
          <inkml:trace contextRef="#ctx0" brushRef="#br0" timeOffset="71198.7886">8646 3472 223 0,'0'0'257'15,"0"0"-14"-15,0 0 0 0,0 0 0 0,0 0 3 0,0 0 3 16,0 0-2-16,0 0 6 0,35 0-1 0,-21 0-2 16,0 2-3-16,1-2-2 0,13 2-10 0,-3 3-6 15,-2-1-7-15,-3 2-24 0,-5 3-10 0,-2-1-8 16,7 7-6-16,-4 3-8 0,-3-1-8 0,-3 4-11 16,-3 1-16-16,-3 0-7 0,-3 0-16 0,-4 2-15 0,1 1-4 15,-8-2-9-15,-2 0-18 0,-1 0-29 0,-3 0-30 16,-1-1-44-16,-1-2-51 0,4-2-51 0,2-3-58 15,1-5-45-15,0 0-47 0,3-6-67 0,0-1-250 16,-1-3-734-16,9 0 200 0</inkml:trace>
          <inkml:trace contextRef="#ctx0" brushRef="#br0" timeOffset="73128.4216">7813 4308 245 0,'0'0'219'0,"0"0"-26"0,-13 1-19 0,13-1-8 0,0 0-12 15,-8 2 0-15,8-2-6 0,0 0-5 0,-9 0-2 16,9 0 0-16,0 0 0 0,0 0 1 0,0 0-5 15,0 0-2-15,0 0 5 0,0 0 2 0,-14 0 0 16,14 0 3-16,0 0 7 0,0 0 6 0,0 0 5 16,0 0 4-16,0 0 0 0,0 0 2 0,34-5-1 15,-6 2 1-15,2 0 7 0,3-1 1 0,23-2-2 16,-1 0 1-16,4 0-6 0,-1-1-9 0,-2-1-14 16,-4 4-15-16,1 0-10 0,-14-1-16 0,-7 4-13 0,2-2-6 15,-1-1-11-15,-2 2-8 0,-2 0-4 0,-1 1-12 16,-2-2-4-16,-3 3-2 0,-7-2-13 0,-1 1-14 15,-5 1-14-15,-2 0-5 0,-8 0-6 0,15-1-12 16,-15 1-6-16,8 0-9 0,-8 0-11 0,0 0-13 16,0 0-16-16,0 0-20 0,0 0-23 0,0 0-31 15,0 0-21-15,0 0-28 0,0 0-35 0,0 0-26 16,0 0-43-16,-20-9-49 0,20 9-247 0,-11-4-714 0,6 0 193 16</inkml:trace>
          <inkml:trace contextRef="#ctx0" brushRef="#br0" timeOffset="73328.1883">8337 4113 630 0,'0'0'432'0,"27"-9"-19"0,-12 5-8 0,1 4-15 16,7-2-17-16,5 2-20 0,-4 1-28 0,0 2-31 15,3 2-31-15,-3 7-26 0,-4 2-19 0,-3 5-21 0,-4 0-26 16,-3 3-16-16,-5 4-19 0,-7 5-14 0,-9 13-41 15,-6-1-71-15,-5 0-89 0,-6-1-91 0,-8-2-113 16,-1-2-360-16,-2-2-773 0,-4-3 209 0</inkml:trace>
          <inkml:trace contextRef="#ctx0" brushRef="#br0" timeOffset="92356.1232">7353 2869 263 0,'0'0'145'15,"0"0"2"-15,0 0-8 0,-13 0-8 0,13 0-13 16,-6-2 11-16,6 2-10 0,0 0-1 0,-12 0-8 16,12 0-4-16,0 0 1 0,-11 0-5 0,11 0 1 15,0 0-11-15,-14 0 8 0,14 0-7 0,-12 0-2 0,12 0-4 16,-13 0-3-16,13 0-4 0,-11 0 3 16,11 0-8-16,-12 0 1 0,12 0-5 0,-11 0-5 15,11 0 2-15,-12 0-6 0,12 0 1 0,-10 0-4 0,10 0-1 16,0 0 5-16,-11 0-2 0,11 0-4 0,0 0 6 15,-10 0-9-15,10 0 1 0,0 0 0 0,0 0-1 16,0 0 0-16,0 0-4 0,-16 0 2 0,16 0-3 16,0 0-6-16,0 0-4 0,0 0-4 0,-11 2 4 15,11-2-6-15,0 0-2 0,0 0-10 0,0 0 2 16,-10 0 5-16,10 0-5 0,0 0-4 0,0 0-1 16,-12 1-7-16,12-1 5 0,0 0 11 0,0 0-11 0,0 0 6 15,0 0 0-15,-11 2-4 0,11-2 11 16,0 0 12-16,0 0 1 0,0 0 4 0,0 0 7 0,0 0-3 15,0 0 1-15,0 0 5 0,0 0 3 0,-7 0 5 16,7 0 5-16,0 0 2 0,0 0 0 0,0 0 0 16,0 0-2-16,35 2-5 0,-19 0-3 0,11 1-3 15,6-2-4-15,2 1-6 0,18-1-1 0,1 1-2 16,4-1-2-16,-2-1-10 0,3 3-1 0,1 3-2 16,0-3-2-16,4 3-4 0,1-1 0 0,1 1-5 15,46 3-2-15,-37 2-4 0,-13-7-1 0,2 2-1 0,46 8 0 16,-38-10 2-16,-16-2-1 0,0-1-3 15,3 5-1-15,-4-4-2 0,1 2 2 0,-3-4-2 0,-11-2 1 16,-10 0-4-16,18 0 2 0,-10 2 1 0,-9 0-1 16,-2-2 0-16,-1-2 1 0,0 4-2 0,-4-1 3 0,-4-5-4 15,-5 6-2-15,-3 0 6 0,-1 0 0 16,-2 0 6-16,-3-2-3 0,-6 2-1 0,13 0 1 16,-13 0 0-16,9-2-4 0,-9 2-4 0,0 0 4 0,0 0-2 15,11 0 1-15,-11 0-2 0,0 0-2 0,0 0 2 16,10-1 0-16,-10 1-4 0,0 0 9 0,0 0-7 15,0 0-1-15,0 0 4 0,0 0-3 0,0 0-3 16,0 0 3-16,0 0-22 0,0 0-22 0,0 0-38 16,0 0-60-16,0 0-44 0,0 0-72 0,0 0-65 15,0 0-367-15,-31-7-824 0,14 2 223 0</inkml:trace>
        </inkml:traceGroup>
      </inkml:traceGroup>
    </inkml:traceGroup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50:14.41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10F0B1E-56A3-45EF-8D6B-F27652425273}" emma:medium="tactile" emma:mode="ink">
          <msink:context xmlns:msink="http://schemas.microsoft.com/ink/2010/main" type="inkDrawing" rotatedBoundingBox="9343,6039 10793,5891 10911,7052 9462,7200" hotPoints="10931,6531 10211,7251 9491,6531 10211,5811" semanticType="enclosure" shapeName="Circle"/>
        </emma:interpretation>
      </emma:emma>
    </inkml:annotationXML>
    <inkml:trace contextRef="#ctx0" brushRef="#br0">1205 123 399 0,'5'-4'352'0,"-5"4"-37"0,1-4-32 0,-1 4-25 15,2-3-25-15,-2 3-13 0,0 0-21 16,-2-8-23-16,2 8-15 0,-3-6-14 0,3 6-9 0,-8-8-3 16,1 4-6-16,-3 0-3 0,-2-2-11 0,-3 0-10 15,-8 0 1-15,-3 0-15 0,-2-2-1 0,-1 6-8 16,0-4-1-16,-2 3 3 0,0-2-2 0,2 4-4 15,-2 0-7-15,-2 1-5 0,2-2-3 0,2 2-6 0,-2 0-4 16,1-1-7-16,2 2-1 0,-1 2-2 16,3-2-3-16,-3 4-9 0,2-2 1 0,0 5-8 15,-1-4 1-15,0 2-3 0,1 1-6 0,1 2 4 0,-2-2-6 16,0 4 3-16,2-3-6 0,-1 3 2 0,-1-3-5 16,0 4 3-16,2-2-7 0,0 4 6 0,2 0-6 15,-2-2 1-15,1 1 2 0,0-1-3 0,5-1-3 16,0 2 6-16,4-2-8 0,3-4 3 0,1 1-2 0,2 1 2 15,0-2 1-15,2-1-3 0,2-1 5 0,-1 1-1 16,4 0 4-16,-3 5 2 0,1-4 0 0,0 0 2 16,2 1 1-16,0 0 1 0,3-2-1 0,-4-1 4 15,4 7 0-15,0-4-2 0,0 4 6 0,2 0 0 16,0-2-4-16,1 2 4 0,2-2-1 0,1 1 0 16,0 0-3-16,2 1 0 0,0-2-1 0,7 7-1 15,-2-4-1-15,1-3-2 0,-3 0 2 0,2-3 2 16,5 7-6-16,-2-5-1 0,5 2-1 0,0-1 2 15,1 1-5-15,-4-4-3 0,5 2 2 0,2-1-2 0,-2-4 3 16,4 3 0-16,-3-2-5 0,0-3-2 16,1 0 5-16,1-1-1 0,-6 1-3 0,3-1 2 0,-4 2 0 15,-2-3 1-15,-2 0-3 0,2 2 2 0,-3-2 1 16,3 0 0-16,-1 0 2 0,-3 1-5 0,3 1-1 16,-1-2 2-16,1 1 0 0,1 0-2 0,-1 1-5 15,-1-2 5-15,1 0-3 0,-2 3 0 0,1-2 2 16,-2 1-3-16,0 0 1 0,2-2-3 0,-2 4 4 0,0-4 1 15,0 2-2-15,2-2 0 0,-3 2 3 16,3 0 2-16,2 0-3 0,-3-2 2 0,3 0 0 0,8 0-1 16,-7 0 0-16,7 0-3 0,0 0 2 0,-6 0-1 15,6-2 0-15,-5 0 0 0,-3 0 2 0,8-2 0 16,-1 2 3-16,1-4-2 0,-6 2 0 0,-3 0 1 16,10-2-2-16,-3-1 1 0,0 1 4 0,-5-1-3 15,5-1 0-15,-7 1 3 0,-1 1-2 0,-2-1 2 16,0 2-3-16,-3-4 2 0,1 2-1 0,-2-4 4 15,-3 4-6-15,1-1 3 0,-2-1 1 0,0-3 1 0,0 2-1 16,0-1 0-16,-2 2 2 0,-1-5 0 16,0 2 2-16,-2-1 1 0,0-1-2 0,-2 1 0 0,0-3-2 15,-2-4 3-15,-3 0 2 0,3 3-2 0,-3-5 2 16,1 6 1-16,-1 1 2 0,1 3 5 0,-1 0 2 16,0 0 3-16,-1-1 2 0,-5-4-1 0,5 1 0 15,-4 5 1-15,4 0-1 0,-2-1-3 0,2 4 1 0,-1-1 1 16,1 0-1-16,-2 0-7 0,-1 0 1 0,-1 1-3 15,2 0 1-15,-1 1-3 0,1 0-3 0,-2 0 1 16,1 1 2-16,-2-2-5 0,0 1 2 0,0 3-2 16,0-2 1-16,-2 0 5 0,2-1-7 0,-1 3-1 15,0-2 0-15,1 0 1 0,0 2 0 0,2 0-2 16,-2-1 1-16,2 1-2 0,1 0 1 0,2 1-2 16,0 1-3-16,1 0-4 0,0 0-5 0,7 2-27 15,-11-4-39-15,3 2-47 0,8 2-48 0,-13 0-55 16,13 0-51-16,-13 2-56 0,-1-2-293 0,0 4-755 15,3 0 204-15</inkml:trace>
    <inkml:trace contextRef="#ctx0" brushRef="#br0" timeOffset="3791.9927">1198 774 402 0,'0'0'343'0,"0"0"-41"0,0 0-28 0,0 0-27 16,0 0-26-16,-3-6-27 0,3 6-20 0,0 0-20 0,0 0-12 15,0 0-9-15,0 0-4 0,0 0-3 0,0 0-8 16,0 0-9-16,0 0-3 0,0 0 1 0,0 0-6 15,-3-5 1-15,3 5-5 0,0 0-14 0,0 0 0 16,0 0-11-16,0 0-1 0,-10-4-15 0,10 4-3 0,-13-5-6 16,7 2-3-16,-7-1-16 0,0-1 7 15,-2 1-2-15,-2 0-4 0,3-2-6 0,-11 0-2 16,8 1 2-16,-8-1-6 0,1-2 3 0,1 2-1 16,3 3-1-16,4-2-7 0,-8 0-2 0,4-1-1 15,-8 1-4-15,5 1 6 0,1-1-4 0,-4 2-7 0,3-1 0 16,-2 2 12-16,0 0-8 0,2 0 4 0,3 2-11 15,3 0 7-15,-9 0-1 0,5 2-1 0,3 0-1 16,-6 0-3-16,-1 2 6 0,4-2-3 0,-2 1-2 16,3 1 4-16,5 1-2 0,-8 1-3 0,3 0 5 15,4 0-7-15,-6 2 5 0,4 0-3 0,4-3 7 16,0 1-10-16,0 2-3 0,1-1 9 0,0-1 7 16,-2 1-6-16,4 0 3 0,-1 1-5 0,-1-1-9 15,3 0 10-15,-2-1 2 0,1 2-1 0,1-1 2 0,-2 1-3 16,1-1 0-16,1 0 2 0,0 3 6 0,-1-3-8 15,-1 3-3-15,1-2 6 0,0 1-5 0,1 1 7 16,0-1-7-16,0 1 0 0,1 1 0 0,0-2 5 16,1-2-5-16,0 2-2 0,1-1 3 0,1 1 8 15,1-1-9-15,2-1 0 0,-1 0-4 0,1-1 8 16,0 0 0-16,-1 1-6 0,3 1 4 0,0-2 1 16,1-1 2-16,0 3-1 0,0-8-4 0,0 14 0 15,0-9 0-15,1 3 2 0,0-3 9 0,3 1-13 0,1 0 12 16,1 4 1-16,6-1-4 0,-2-1 5 0,3 0-1 15,8 4-4-15,2-2 3 0,1-2-1 0,4-1 3 16,3 0-6-16,0-3-1 0,1 2 3 0,3-3-4 16,-3 3-4-16,1-3 11 0,1 2-6 0,-1-3 1 15,1 2-4-15,-3 0 1 0,3-3-3 0,-1 1 0 16,-2-1 6-16,1-1 3 0,1 0-3 0,-2 2 1 16,-1-4-5-16,3 1 3 0,2 1 3 0,-4-2 2 0,-1-2-4 15,3 3-8-15,0-1 4 0,-3-1-1 0,3-2 3 16,0 4-8-16,0-4 5 0,-3 5 5 0,1-4-5 15,-3 4 3-15,-1-3 1 0,-2 3-6 0,0-6 1 16,-6 6-10-16,-1-4 14 0,-3 4-2 0,-2-2 3 16,0 2 1-16,0-4 0 0,-3 3 0 0,0 0-2 15,-2-1-3-15,0-1 2 0,-2 0 5 0,-6 3-3 16,15-6-1-16,-5 0 0 0,0 0-2 0,-3 0 5 0,-3 0 8 16,6-3-7-16,-3 0 0 0,-3 1 1 0,4-2 10 15,-3 1 7-15,-2 0 7 0,1 1 6 0,-1 1 4 16,2-1-2-16,-5-2 7 0,2 1-5 0,-1-3 4 15,-2 1-3-15,1 3 0 0,0-2 5 0,-2 2-5 16,0 1-4-16,-3-3 1 0,0-3-2 0,-1 4-4 16,-2-1-6-16,0 0-2 0,-3-1-3 0,-7-4-5 15,0 1-1-15,-4 0-2 0,3 1 0 0,-4 3-1 16,-1-5-1-16,-2 5-3 0,-2-1 1 0,3 0-2 16,0 2 1-16,0 2-7 0,2-2 6 0,5 3-4 0,1 0 1 15,3 3-3-15,1 0 1 0,0 0-1 0,2-2-3 16,3 4 2-16,-1 1-5 0,9 0 3 0,-10-2-3 15,2 2 4-15,8 0-4 0,0 0 5 0,-11 0-4 16,11 0 2-16,0 0-1 0,-12 2 1 0,12-2 2 0,0 0-2 16,-8 0 2-16,8 0 2 0,0 0-3 15,-6 1 0-15,6-1 0 0,0 0 0 0,-5 5-3 0,5-5 4 16,0 0 0-16,0 0-1 0,-9 1 1 0,9-1 1 16,0 0-1-16,0 0 2 0,0 0 0 15,0 0-3-15,-5 2 3 0,5-2-2 0,0 0 0 0,0 0 1 16,0 0 1-16,0 0-5 0,0 0 4 0,0 0-1 15,-9 2 2-15,9-2-5 0,0 0 2 0,0 0 0 16,0 0-2-16,0 0 3 0,0 0-3 0,0 0 4 16,0 0-2-16,0 0 3 0,0 0-2 0,0 0-1 15,0 0 1-15,0 0 2 0,-6 1-2 0,6-1 1 16,0 0 0-16,0 0 0 0,0 0 2 0,0 0 0 16,0 0 6-16,0 0 10 0,0 0-2 0,0 0 5 0,0 0 4 15,0 0 1-15,0 0 0 0,0 0-2 0,0 0 3 16,0 0 2-16,0 0-4 0,0 0 2 0,0 0-3 15,0 0-4-15,0 0 0 0,0 0-6 0,0 0 3 16,0 0-6-16,0 0 1 0,0 0-3 0,0 0-1 16,0 0-1-16,0 0-1 0,0 0 1 0,0 0-4 15,0 0 2-15,0 0 0 0,0 0-5 0,0 0 3 0,0 0 1 16,0 0-4-16,0 0 0 0,0 0 8 16,0 0-7-16,0 0-1 0,0 0-1 0,0 0 2 15,0 0-1-15,0 0-2 0,0 0-4 0,0 0 3 16,0 0-2-16,0 0 4 0,0 0-5 0,0 0-10 0,0 0-21 15,0 0-19-15,0 0-27 0,0 0-31 0,0 0-34 16,-8 1-27-16,8-1-33 0,0 0-41 0,0 0-57 16,0 0-335-16,0 0-769 0,0 0 209 0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8:47:48.03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0830F2F-38CD-4364-B309-ABBBA2365AAA}" emma:medium="tactile" emma:mode="ink">
          <msink:context xmlns:msink="http://schemas.microsoft.com/ink/2010/main" type="writingRegion" rotatedBoundingBox="8738,2314 13559,2335 13550,4407 8729,4386"/>
        </emma:interpretation>
      </emma:emma>
    </inkml:annotationXML>
    <inkml:traceGroup>
      <inkml:annotationXML>
        <emma:emma xmlns:emma="http://www.w3.org/2003/04/emma" version="1.0">
          <emma:interpretation id="{EB8CCD65-23E4-4B05-9425-47D06449F177}" emma:medium="tactile" emma:mode="ink">
            <msink:context xmlns:msink="http://schemas.microsoft.com/ink/2010/main" type="paragraph" rotatedBoundingBox="8738,2314 13546,2334 13541,3420 8733,33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04F681-87C5-48BE-AD60-8C432930C501}" emma:medium="tactile" emma:mode="ink">
              <msink:context xmlns:msink="http://schemas.microsoft.com/ink/2010/main" type="line" rotatedBoundingBox="8738,2314 13546,2334 13541,3420 8733,3399"/>
            </emma:interpretation>
          </emma:emma>
        </inkml:annotationXML>
        <inkml:traceGroup>
          <inkml:annotationXML>
            <emma:emma xmlns:emma="http://www.w3.org/2003/04/emma" version="1.0">
              <emma:interpretation id="{1560E851-5108-4C17-AB7A-48F73135EF80}" emma:medium="tactile" emma:mode="ink">
                <msink:context xmlns:msink="http://schemas.microsoft.com/ink/2010/main" type="inkWord" rotatedBoundingBox="8738,2314 8947,2315 8943,3087 8734,3086"/>
              </emma:interpretation>
              <emma:one-of disjunction-type="recognition" id="oneOf0">
                <emma:interpretation id="interp0" emma:lang="en-US" emma:confidence="0.5">
                  <emma:literal>p</emma:literal>
                </emma:interpretation>
                <emma:interpretation id="interp1" emma:lang="en-US" emma:confidence="0">
                  <emma:literal>P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r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2 263 433 0,'3'-4'558'0,"-3"4"-90"0,0 0-47 16,0 0-42-16,2-6-45 0,-2 6-43 0,0 0-33 0,0 0-29 15,0 0-26-15,0 0-10 0,6 20-3 16,-1 1-5-16,-4 5-6 0,3 3-7 0,-1 2-14 0,0 14-15 15,-3-8-14-15,2-6-10 0,-2 16-10 0,0-13-7 16,0-5-15-16,1-1-6 0,-2-3-9 0,4 0-8 16,-3-2-8-16,0-6-5 0,0-3-1 0,2-3-10 15,-2-3-2-15,0-2-8 0,-2 2-2 0,2-4-12 16,0-4-17-16,0 0-34 0,0 0-25 0,0 0-17 0,-8-41-9 16,1-5 7-16,2-5-3 0,1-5-1 15,3-4 6-15,3-45 13 0,1 37 12 0,-1 18 16 0,0 2 23 16,3 14 10-16,0 5 9 0,-1 3 6 0,1-1-3 15,5 3 10-15,-2 2 9 0,2 3 12 0,2 2 9 16,-1 6 4-16,1 1 4 0,-1 1-5 0,2 2-2 16,-4 1-5-16,5 3-4 0,-3 0-6 0,-1 3 3 15,-10 0 5-15,16 6 6 0,-4 1 8 0,-6 3-4 16,-1 5 3-16,0 10 3 0,-10 2-11 0,-3 3-14 16,-2-3-30-16,-6 2-47 0,1-1-52 0,-6 12-63 0,2-11-55 15,2-8-64-15,1-3-75 0,1-6-326 0,4-6-814 16,3-4 220-16</inkml:trace>
        </inkml:traceGroup>
        <inkml:traceGroup>
          <inkml:annotationXML>
            <emma:emma xmlns:emma="http://www.w3.org/2003/04/emma" version="1.0">
              <emma:interpretation id="{F08D133F-B9D8-47B4-A2C7-BF809CBCD3A2}" emma:medium="tactile" emma:mode="ink">
                <msink:context xmlns:msink="http://schemas.microsoft.com/ink/2010/main" type="inkWord" rotatedBoundingBox="9326,2328 13546,2346 13541,3420 9322,3402"/>
              </emma:interpretation>
              <emma:one-of disjunction-type="recognition" id="oneOf1">
                <emma:interpretation id="interp5" emma:lang="en-US" emma:confidence="0.5">
                  <emma:literal>79,978</emma:literal>
                </emma:interpretation>
                <emma:interpretation id="interp6" emma:lang="en-US" emma:confidence="0">
                  <emma:literal>79,958</emma:literal>
                </emma:interpretation>
                <emma:interpretation id="interp7" emma:lang="en-US" emma:confidence="0">
                  <emma:literal>79.95B</emma:literal>
                </emma:interpretation>
                <emma:interpretation id="interp8" emma:lang="en-US" emma:confidence="0">
                  <emma:literal>79195B</emma:literal>
                </emma:interpretation>
                <emma:interpretation id="interp9" emma:lang="en-US" emma:confidence="0">
                  <emma:literal>79,957B</emma:literal>
                </emma:interpretation>
              </emma:one-of>
            </emma:emma>
          </inkml:annotationXML>
          <inkml:trace contextRef="#ctx0" brushRef="#br0" timeOffset="276.7623">590 419 3986 0,'11'3'513'0,"-11"-3"-192"0,5 2-96 15,-5-2-37-15,0 0 1 0,0 0 5 0,17-2 0 16,-3 2-15-16,11-3-22 0,0 2-14 0,2-1-3 16,2 0-11-16,1 2-15 0,-1 0-14 0,-1 0-10 15,-2 2-6-15,0-2-15 0,-6 0-15 0,-5 0-33 0,-4 2-55 16,-4-1-75-16,2 2-75 0,-4-3-79 15,-5 0-92-15,0 0-101 0,0 0-331 0,-23 12-946 0,-3-9 254 16</inkml:trace>
          <inkml:trace contextRef="#ctx0" brushRef="#br0" timeOffset="443.4662">740 502 6033 0,'0'0'515'0,"10"0"-271"16,-10 0-129-16,0 0-38 0,0 0 6 0,11 0 5 0,-11 0-17 15,9-1-18-15,-3-1-10 0,9-1-4 0,0 2-4 16,10-1-13-16,-7-1-51 0,8 3-66 0,-7-1-79 16,-3-1-85-16,-3 0-83 0,1 2-102 0,-4 0-398 15,0 0-1012-15,-10 0 273 0</inkml:trace>
          <inkml:trace contextRef="#ctx0" brushRef="#br0" timeOffset="783.2933">621 99 4143 0,'0'0'534'0,"0"0"-255"0,0 0-106 0,0 0-45 16,0 0 8-16,13 8 19 0,-5-8 12 0,17 6-6 16,1-5 6-16,5 5-1 0,1-1-10 0,3 1-9 15,12 5-23-15,-8 2-13 0,-8-1-14 0,-2 3-7 16,-1 2-14-16,-2 1-3 0,-3 5-3 0,-6 0 4 16,-6 4-8-16,-6 6-7 0,-5 14-5 0,-15 5-6 15,-8-2-17-15,-8-1-23 0,-2-6-32 0,-2 2-45 0,-1-4-38 16,-2-2-36-16,1-7-35 0,9-9-38 15,5-2-48-15,2-3-42 0,0-4-46 0,7-5-73 0,0-6-323 16,6-3-898-16,8 0 242 0</inkml:trace>
          <inkml:trace contextRef="#ctx0" brushRef="#br0" timeOffset="1319.9573">1654 251 531 0,'-3'-9'446'0,"2"3"-54"0,1 6-42 16,-5-7-45-16,0 4-41 0,5 3-38 0,-16-8-24 15,5 4-33-15,-3 4-17 0,0 0-6 0,-3 2-19 16,-9 2-14-16,3 2-15 0,1 3-7 0,-3 2 4 0,1 0-10 16,4 0-2-16,0 4-5 0,3 2-3 0,2-1 0 15,7-2 17-15,3-1 19 0,-1 1 20 0,4 0 5 16,0 8 8-16,6 1 6 0,5-3 5 0,3 0 5 16,4-2 2-16,5-2 11 0,8-1-6 0,3-4-6 0,16 0-4 15,3-3-10-15,-1-3-15 0,-12-4-12 0,-2-3-14 16,-5-2-8-16,-1-6-7 0,2 0-10 0,-3-4-27 15,-6-8-41-15,-4 1-41 0,-3-4-54 0,-7-5-48 16,-6 3-36-16,-6-3-31 0,-6 4-15 0,-4 6-21 16,-4-3-8-16,-8 6 1 0,-3 1 19 0,1 1 18 15,-2 4 20-15,-1 4 18 0,-1 1 16 0,2 4 22 16,3 2 25-16,3-2 26 0,5 4 23 0,3 0 26 16,4 1 27-16,1 3 37 0,3 0 25 0,4 0 22 15,1 2 26-15,4 5 13 0,3 8 15 0,5 3 7 0,6 0 7 16,2 1 7-16,12 14 0 0,-1-3 0 15,3 3-6-15,1-1-17 0,-2 0-11 0,-2-2-16 0,-9-6-10 16,-4-5-8-16,-3 3-7 0,-3-1-9 0,-3 6-22 16,-12-4-53-16,-2 1-69 0,-16 14-98 0,5-14-108 15,0-4-132-15,-1-4-332 0,-4-3-887 0,-1-4 241 16</inkml:trace>
          <inkml:trace contextRef="#ctx0" brushRef="#br0" timeOffset="1727.1657">2355 641 5347 0,'0'0'352'0,"0"6"-200"16,0-3-61-16,0-3-3 0,-3 12 41 0,3 0 9 0,-1 1 1 16,-3 10-23-16,-1 4-20 0,-1-1-14 0,-2 2-4 15,1 3-6-15,-5 13-8 0,0-10-9 0,1-3-19 16,-1-4-66-16,-6 16-82 0,3-13-97 0,6-7-105 16,0-6-122-16,-1-3-385 0,4-7-989 0,1-5 266 15</inkml:trace>
          <inkml:trace contextRef="#ctx0" brushRef="#br0" timeOffset="2274.9158">2947 204 550 0,'0'0'416'16,"-1"-7"-48"-16,1 7-58 0,-5-5-42 0,0 3-31 16,0-2-31-16,-2 2-29 0,-7 0-20 0,-1 2-11 15,-7 2-20-15,-5 5-11 0,-1 3-11 0,2 2-13 16,2 1-9-16,-2 1-7 0,1-1-7 0,2 2-2 15,2 2 6-15,6 1 5 0,0 2 2 0,3-1 29 0,2 1 16 16,5-2 13-16,1 4 11 0,5-2 3 16,4 3 2-16,3-4-1 0,5 0 1 0,7-3 0 0,1-1-2 15,5-2 3-15,4-1-9 0,1-4 9 0,1-3-9 16,2-4-3-16,-1-1-23 0,-1-4-9 0,1-4-7 16,-4-4-9-16,1-5-19 0,-5-2-14 0,10-16-37 15,-17 4-43-15,-3 5-38 0,-9-5-38 0,-1-15-38 16,-6 14-33-16,-6 8-32 0,-3 3-28 0,-6 3-14 15,-6 3 0-15,-4 8 14 0,-3 1 20 0,2 6 20 16,-3 0 17-16,0 4 24 0,3 4 30 0,3 1 36 0,-1 1 32 16,5 4 31-16,2-1 32 0,6 1 38 0,1 5 24 15,4 1 27-15,2 3 19 0,5-1 11 0,7 5 14 16,-1 2 3-16,7 0 2 0,8 12 7 0,2 1-6 16,3 0-4-16,0-3-9 0,0-2-8 0,-5-8-16 15,-4-4-10-15,-4-1-8 0,-2-1-12 0,-1 2 0 16,-2-2-18-16,-6 0-45 0,-5-1-67 0,-9-1-99 15,-3-1-115-15,-3 1-143 0,-1-4-355 0,-2-5-905 16,3-8 243-16</inkml:trace>
          <inkml:trace contextRef="#ctx0" brushRef="#br0" timeOffset="2536.9427">3415 425 4260 0,'13'4'426'0,"-8"-4"-154"0,2 0-33 16,1 0-1-16,7 0 1 0,10-2 9 0,1 0-21 15,4-1-37-15,0-1-33 0,-2 2-15 0,0 0-17 16,0-2-11-16,-2 2-14 0,-7-1-19 0,-4 1-50 15,-3 1-85-15,-3 0-99 0,-4-2-119 0,-5 3-149 16,0 0-437-16,0 0-1031 0,0 0 277 0</inkml:trace>
          <inkml:trace contextRef="#ctx0" brushRef="#br0" timeOffset="2694.8747">3404 575 6537 0,'13'-5'258'0,"2"-1"-136"0,1 0-17 15,9-3 24-15,5-1 15 0,0 0-6 0,19-3-26 16,-12 4-28-16,-6 3-15 0,2-2-12 0,-6 2-26 16,-3 0-61-16,1 3-95 0,-10-3-109 0,-2 4-111 0,-6-2-135 15,-6 2-432-15,-1 2-1097 0,0 0 295 16</inkml:trace>
          <inkml:trace contextRef="#ctx0" brushRef="#br0" timeOffset="3035.2199">3448 155 4510 0,'0'0'417'0,"-3"5"-207"0,3-5-73 0,3 6 17 16,4-5 48-16,6 5 34 0,11 1-4 0,3-1-4 15,8 5-10-15,17 5-3 0,-2-5-15 16,-1 7-22-16,-3 0-18 0,-10-4-24 0,-6 1-9 0,-3 2-13 16,-4 1-12-16,-4 4 2 0,-6 3-14 0,-11 5-8 15,-15 17-8-15,-15 1-30 0,-6 1-49 0,-39 28-68 16,23-29-74-16,10-12-74 0,-3 2-62 0,3-1-75 15,-7-5-69-15,6 0-81 0,-1-8-344 0,12-6-1024 16,7-6 274-16</inkml:trace>
          <inkml:trace contextRef="#ctx0" brushRef="#br0" timeOffset="3639.0856">4346 274 313 0,'-5'-3'704'0,"5"3"-148"15,0 0-77-15,0 0-50 0,0 0-41 0,0 0-35 16,0 0-23-16,-11 12-31 0,7 0-28 0,-4 9-25 15,0 0-31-15,0 4-19 0,1 3-19 0,-1 0-15 16,1 2-20-16,-2 15-15 0,3-13-12 0,1-2-13 16,-2-2-9-16,4 0-6 0,-2-4-12 0,2 0-5 15,-2 0-13-15,2-3-3 0,1-6-3 0,2-3-7 0,-2-2 2 16,2-1-15-16,0-3 2 0,0 0-6 16,0-6-6-16,0 6-11 0,0-6-14 0,0 0-22 0,7-15-19 15,1-7-9-15,-1-6-11 0,1-17-6 0,3-4-23 16,2-7-22-16,1-1-5 0,3 3 1 0,-6-1 9 15,1 5 8-15,-1-1 2 0,1 7 10 0,-4 10 10 16,-3 6 12-16,3 5 6 0,-6 0 8 0,3 2 18 16,-2 5 15-16,0 4 11 0,0 0 19 0,-2 5 6 15,1 1 15-15,1-1 2 0,1 1 3 0,-1 1 2 16,2 2 1-16,1 0-3 0,-1 1-6 0,0-2-4 0,-5 4-1 16,12 0-2-16,-12 0-1 0,11 6 0 15,-6 0-3-15,0 7 2 0,-3 1-12 0,-7 9-27 0,0 1-39 16,-3 2-50-16,-4-1-44 0,-4-1-40 0,1 1-36 15,-4-3-20-15,4-1-13 0,5-7 12 0,1-1 18 16,0-2 47-16,4-3 31 0,2-2 48 0,2 0 64 16,1-2 53-16,0-4 55 0,8 5 44 0,0-4 55 15,5 4 40-15,3-4 32 0,8 3 19 0,4 1 9 0,2-1 4 16,3 3-1-16,-1 0-8 0,15 11-6 16,1-1-18-16,-15-2-18 0,-3 0-21 0,0 0-20 0,-6 1-18 15,-2 0-19-15,0-1-20 0,-9 0-30 0,-5-3-63 16,-3-1-92-16,-10 3-129 0,-2-6-162 0,-12 7-492 15,2-6-1019-15,-10-5 274 0</inkml:trace>
        </inkml:traceGroup>
      </inkml:traceGroup>
    </inkml:traceGroup>
    <inkml:traceGroup>
      <inkml:annotationXML>
        <emma:emma xmlns:emma="http://www.w3.org/2003/04/emma" version="1.0">
          <emma:interpretation id="{8EA5CFEC-B05C-4517-A998-B60BCED73B56}" emma:medium="tactile" emma:mode="ink">
            <msink:context xmlns:msink="http://schemas.microsoft.com/ink/2010/main" type="paragraph" rotatedBoundingBox="9460,3639 13530,3504 13558,4341 9487,447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AA509CE-FB11-40EA-A2B1-F0E7F610F53F}" emma:medium="tactile" emma:mode="ink">
              <msink:context xmlns:msink="http://schemas.microsoft.com/ink/2010/main" type="line" rotatedBoundingBox="9460,3639 13530,3504 13558,4341 9487,4476"/>
            </emma:interpretation>
          </emma:emma>
        </inkml:annotationXML>
        <inkml:traceGroup>
          <inkml:annotationXML>
            <emma:emma xmlns:emma="http://www.w3.org/2003/04/emma" version="1.0">
              <emma:interpretation id="{5C5CD03E-9895-4400-B27F-D07FEB6B3AA3}" emma:medium="tactile" emma:mode="ink">
                <msink:context xmlns:msink="http://schemas.microsoft.com/ink/2010/main" type="inkWord" rotatedBoundingBox="9467,3858 10748,3816 10767,4384 9486,4426"/>
              </emma:interpretation>
              <emma:one-of disjunction-type="recognition" id="oneOf2">
                <emma:interpretation id="interp10" emma:lang="en-US" emma:confidence="0.5">
                  <emma:literal>+</emma:literal>
                </emma:interpretation>
                <emma:interpretation id="interp11" emma:lang="en-US" emma:confidence="0">
                  <emma:literal>x</emma:literal>
                </emma:interpretation>
                <emma:interpretation id="interp12" emma:lang="en-US" emma:confidence="0">
                  <emma:literal>4</emma:literal>
                </emma:interpretation>
                <emma:interpretation id="interp13" emma:lang="en-US" emma:confidence="0">
                  <emma:literal>y</emma:literal>
                </emma:interpretation>
                <emma:interpretation id="interp14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6048.465">742 1544 566 0,'0'0'338'16,"0"0"-35"-16,-5 5-25 0,5-5-17 0,-2 4-11 0,2-4-10 16,-2 7 2-16,2-1-5 0,2 0 7 0,5 4-4 15,-2 2-4-15,1-1-8 0,4 0-4 0,6 5-7 16,1 0-8-16,3-2-5 0,2 0 8 0,4 0-7 16,7-2-1-16,17 4-1 0,4-2-1 0,8-1-8 15,2-3-12-15,48 5-14 0,-47-5-19 0,-9-2-16 16,2-5-12-16,1 0-13 0,-4 3-13 0,3-3-14 15,-3 3-27-15,-14-5-44 0,-7 2-59 0,-3-3-63 0,-2 0-77 16,1-2-68-16,-11 0-79 0,6-4-86 16,-11-2-335-16,-3-2-909 0,-4 1 245 0</inkml:trace>
          <inkml:trace contextRef="#ctx0" brushRef="#br0" timeOffset="6268.0786">1746 1528 5002 0,'-9'-4'416'0,"2"1"-204"0,4-2-108 0,3 5-32 16,-5-3-11-16,5 3 13 0,0 0 15 0,0 0 6 0,0 0-11 16,27-3-5-16,-1 6-5 0,5 6-7 15,1-1-7-15,-4 6-7 0,2-1-7 0,-1 4 1 0,-2 1-19 16,-4 3 10-16,-3 2-3 0,-5 2-2 0,-5 4 1 16,-9 1-2-16,-4 17 2 0,-13-5-19 0,-1 3-26 15,-5-4-22-15,-3-10-39 0,-6 3-45 0,-3-1-51 16,7-7-52-16,2-7-51 0,0-3-54 0,2-3-62 15,2-4-342-15,6-6-876 0,3-4 235 0</inkml:trace>
        </inkml:traceGroup>
        <inkml:traceGroup>
          <inkml:annotationXML>
            <emma:emma xmlns:emma="http://www.w3.org/2003/04/emma" version="1.0">
              <emma:interpretation id="{6EFA7012-60AE-4BB2-B12A-2BC32DFA2708}" emma:medium="tactile" emma:mode="ink">
                <msink:context xmlns:msink="http://schemas.microsoft.com/ink/2010/main" type="inkWord" rotatedBoundingBox="11426,3574 11607,3568 11633,4335 11451,4341"/>
              </emma:interpretation>
              <emma:one-of disjunction-type="recognition" id="oneOf3">
                <emma:interpretation id="interp15" emma:lang="en-US" emma:confidence="0.5">
                  <emma:literal>p</emma:literal>
                </emma:interpretation>
                <emma:interpretation id="interp16" emma:lang="en-US" emma:confidence="0">
                  <emma:literal>P</emma:literal>
                </emma:interpretation>
                <emma:interpretation id="interp17" emma:lang="en-US" emma:confidence="0">
                  <emma:literal>.</emma:literal>
                </emma:interpretation>
                <emma:interpretation id="interp18" emma:lang="en-US" emma:confidence="0">
                  <emma:literal>,</emma:literal>
                </emma:interpretation>
                <emma:interpretation id="interp19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6737.1269">2779 1570 3620 0,'0'0'398'0,"-11"0"-137"0,11 0-64 16,0 0-35-16,-6-1-12 0,6 1-1 0,0 0-10 0,0 0-26 16,0 0-20-16,0 0-11 0,0 0-9 0,-8 5-1 15,6-1 10-15,0 4 1 0,1 5-1 0,-6 12-4 16,4-1-7-16,-2 1-5 0,-2 4-7 0,4 0-6 15,0 1-4-15,1-1-4 0,-1 1-4 0,3 0-5 16,0-3-4-16,-2 0-3 0,2-1-3 0,0-3-4 16,2-6-1-16,-2-2-12 0,1-5-9 0,-1-1-4 0,2-2-6 15,-2 1 5-15,0-5-2 0,0-3 1 0,2 4-4 16,-2-4-13-16,0 0-6 0,6-19-9 16,-4-5-7-16,1-4-9 0,1-20-14 0,0-8-17 0,0-3-12 15,4-46-6-15,-5 34 8 0,1 17 9 0,0 2 9 16,1 7 7-16,-3 8 14 0,1 6 12 0,2 5 21 15,-2 3 23-15,2 4 23 0,-4 2 17 0,3 7 14 16,-1-4 5-16,2 7 4 0,-2-1-3 0,0 0 0 0,2 4-7 16,0 0-4-16,0 2 0 0,-5 2-5 15,13 3 1-15,-6 1 1 0,3 7-1 0,1 10 5 0,-1 3-8 16,-5 2-1-16,-5 4-12 0,-10 14-16 0,-1-11-41 16,-4-4-58-16,-5 13-84 0,0-9-88 0,2-8-89 15,1-5-390-15,2-1-886 0,1-6 239 0</inkml:trace>
        </inkml:traceGroup>
        <inkml:traceGroup>
          <inkml:annotationXML>
            <emma:emma xmlns:emma="http://www.w3.org/2003/04/emma" version="1.0">
              <emma:interpretation id="{4B548807-6AC8-4E08-8436-32F3B1245EFC}" emma:medium="tactile" emma:mode="ink">
                <msink:context xmlns:msink="http://schemas.microsoft.com/ink/2010/main" type="inkWord" rotatedBoundingBox="11996,3625 12734,3601 12759,4367 12021,4392"/>
              </emma:interpretation>
              <emma:one-of disjunction-type="recognition" id="oneOf4">
                <emma:interpretation id="interp20" emma:lang="en-US" emma:confidence="0.5">
                  <emma:literal>-</emma:literal>
                </emma:interpretation>
                <emma:interpretation id="interp21" emma:lang="en-US" emma:confidence="0">
                  <emma:literal>D</emma:literal>
                </emma:interpretation>
                <emma:interpretation id="interp22" emma:lang="en-US" emma:confidence="0">
                  <emma:literal>*</emma:literal>
                </emma:interpretation>
                <emma:interpretation id="interp23" emma:lang="en-US" emma:confidence="0">
                  <emma:literal>#</emma:literal>
                </emma:interpretation>
                <emma:interpretation id="interp24" emma:lang="en-US" emma:confidence="0">
                  <emma:literal>H</emma:literal>
                </emma:interpretation>
              </emma:one-of>
            </emma:emma>
          </inkml:annotationXML>
          <inkml:trace contextRef="#ctx0" brushRef="#br0" timeOffset="7118.6282">3273 1668 660 0,'7'0'726'0,"-7"0"-78"0,18 0-25 15,-2-5-28-15,14 1-21 0,18-3-25 16,6-1-41-16,3 6-44 0,2-4-53 0,-4 0-40 0,3 1-43 16,-3 2-34-16,-5 1-36 0,-11 1-23 0,-11 0-41 15,-2 1-65-15,-9 0-70 0,-3 0-77 0,-4 0-103 16,-6-2-110-16,-4 2-123 0,0 0-130 0,0 0-407 15,-48 0-1069-15,17-1 286 0</inkml:trace>
          <inkml:trace contextRef="#ctx0" brushRef="#br0" timeOffset="7201.9119">3410 1788 7124 0,'5'0'165'0,"-5"0"-114"0,0 0-18 16,10-3 33-16,-3 0 23 0,-1 1 8 0,7-2-12 15,9-4-18-15,3 2-17 0,0 1-6 0,1 1-5 16,-1-1-10-16,0 2-13 0,-5 1-36 0,-4 0-52 16,1-1-61-16,-1 2-55 0,-1-1-64 0,0 2-67 15,-5-1-82-15,-2-2-89 0,1 0-353 0,-4 0-1012 16,-1 0 272-16</inkml:trace>
          <inkml:trace contextRef="#ctx0" brushRef="#br0" timeOffset="7454.9736">3624 1299 276 0,'-5'0'495'0,"0"3"-91"16,5-3-11-16,1 7 1 0,4-4 5 0,5 5-3 0,12 4-17 15,4-1-14-15,1 2-10 0,16 8-3 0,-6-4-18 16,7 6-25-16,-10-7-23 0,-6 1-24 0,-3-2-29 15,-3 0-29-15,1 5-16 0,-3 2-17 0,-5 2-5 16,-2 2-11-16,-12 2-13 0,-4 16-14 0,-18 2-18 16,-7-1-39-16,-8-1-50 0,2 1-69 0,-10-6-78 15,2 1-84-15,-4-1-79 0,1-3-79 0,2-4-68 16,-3-6-326-16,15-6-916 0,7-8 247 0</inkml:trace>
        </inkml:traceGroup>
        <inkml:traceGroup>
          <inkml:annotationXML>
            <emma:emma xmlns:emma="http://www.w3.org/2003/04/emma" version="1.0">
              <emma:interpretation id="{572C0545-49B5-46A3-9A61-C36BD34617AB}" emma:medium="tactile" emma:mode="ink">
                <msink:context xmlns:msink="http://schemas.microsoft.com/ink/2010/main" type="inkWord" rotatedBoundingBox="13125,3566 13532,3552 13556,4275 13149,4289"/>
              </emma:interpretation>
              <emma:one-of disjunction-type="recognition" id="oneOf5">
                <emma:interpretation id="interp25" emma:lang="en-US" emma:confidence="0.5">
                  <emma:literal>R</emma:literal>
                </emma:interpretation>
                <emma:interpretation id="interp26" emma:lang="en-US" emma:confidence="0">
                  <emma:literal>&amp;</emma:literal>
                </emma:interpretation>
                <emma:interpretation id="interp27" emma:lang="en-US" emma:confidence="0">
                  <emma:literal>d</emma:literal>
                </emma:interpretation>
                <emma:interpretation id="interp28" emma:lang="en-US" emma:confidence="0">
                  <emma:literal>.</emma:literal>
                </emma:interpretation>
                <emma:interpretation id="interp29" emma:lang="en-US" emma:confidence="0">
                  <emma:literal>K</emma:literal>
                </emma:interpretation>
              </emma:one-of>
            </emma:emma>
          </inkml:annotationXML>
          <inkml:trace contextRef="#ctx0" brushRef="#br0" timeOffset="8059.1823">4491 1530 4616 0,'-5'-2'402'0,"5"2"-167"0,-8-1-66 0,8 1-25 15,0 0-5-15,0 0 0 0,-8-3-12 0,8 3-18 16,0 0-11-16,0 0-20 0,0 0-15 0,0 0-4 16,-7 7-7-16,6 1-8 0,-1 5 8 0,0 9 5 0,1 2-1 15,-1 0-4-15,-3 3-5 0,0 0-5 16,0 2-2-16,-1 0-4 0,1 15-7 0,2-12-1 16,3-4-2-16,-4-5 0 0,3 1-8 0,1-6-1 0,-4-4-1 15,4-1 8-15,-1-1-23 0,-1-3-8 0,2-1-16 16,0-3-1-16,0-5-2 0,0 10 1 0,0-10-6 15,0 0-9-15,0 0-16 0,0 0-15 0,0 0-13 16,13-37-5-16,-8 9-11 0,2-18-11 0,1-2-7 16,-1-6-6-16,-3-5-5 0,10-40 1 0,-3 35 12 15,-6 18 8-15,-2 10 16 0,1 7 5 0,-3 2 16 0,4 1 14 16,0 3 18-16,-3 5 20 0,-1 4 19 0,1 3 12 16,0-2 16-16,0 5 11 0,1 1 10 0,1-1 0 15,-1 2 1-15,0 0 0 0,1 3-9 0,0-1-3 16,0 1-7-16,-4 3-6 0,8-5-3 0,-8 5-2 15,0 0-9-15,13 9-20 0,-8 3-25 0,-3-1-38 16,-1 15-51-16,-7-3-48 0,-1 6-48 0,-6-1-41 16,0 2-39-16,1-4-17 0,0 1-3 0,1-2 28 0,-1-4 29 15,6-3 31-15,1-3 57 0,1-5 68 16,3 0 63-16,-4-4 70 0,1 0 51 0,4-2 44 16,0-4 52-16,5 8 28 0,2-4 27 0,-2 0 10 0,8 1 5 15,2 1 3-15,7 4 0 0,3 1 2 16,1 1-6-16,2 3-9 0,-1-1-13 0,-1 2-13 0,4 2-15 15,-4-1-15-15,-1 1-14 0,-3-1-17 0,-4 0-17 16,-2-1-20-16,-4-3-44 0,-4 0-75 0,-5-3-86 16,-3 2-100-16,-3-3-136 0,-4 1-172 0,-1-4-275 15,2-3-934-15,6-3 252 0</inkml:trace>
        </inkml:traceGroup>
      </inkml:traceGroup>
    </inkml:traceGroup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50:20.53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BAC851C-5462-4574-8830-074DA68A41C6}" emma:medium="tactile" emma:mode="ink">
          <msink:context xmlns:msink="http://schemas.microsoft.com/ink/2010/main" type="inkDrawing" rotatedBoundingBox="10999,6815 11993,6776 11994,6811 11001,6850" shapeName="Other"/>
        </emma:interpretation>
      </emma:emma>
    </inkml:annotationXML>
    <inkml:trace contextRef="#ctx0" brushRef="#br0">29 37 319 0,'0'0'255'0,"-8"2"-30"16,8-2-20-16,-5 1-13 0,5-1-12 0,0 0-3 15,0 0-6-15,-10 2 5 0,10-2 2 0,0 0 8 16,0 0 11-16,0 0 11 0,0 0 12 0,-7 2 8 16,7-2 3-16,0 0 7 0,0 0-4 0,0 0 4 15,26 6-12-15,-9-4-11 0,7 0-4 0,5-1-3 16,4 0-1-16,2-1 5 0,18 2 2 0,1-2-8 16,1 0-10-16,1-4-10 0,-1 2-10 0,4-4-10 15,-4 4-14-15,-1-2-12 0,-4 0-16 0,-10 3-11 16,-8-1-14-16,0-1-9 0,0 0-8 0,-1 1-11 0,-3 0-5 15,-3 0-9-15,0 2-5 0,-7-1-4 0,-2 1-4 16,-4-2-8-16,-2 1-2 0,-2 1-4 0,-8 0-2 16,13-1-1-16,-13 1-5 0,7 0-1 0,-7 0-5 15,0 0 0-15,10-2-1 0,-10 2-2 0,0 0-3 16,0 0-4-16,0 0-2 0,0 0-3 0,0 0-12 16,0 0-18-16,0 0-25 0,0 0-39 0,0 0-40 15,0 0-38-15,0 0-59 0,-30-2-68 0,18 1-68 0,12 1-88 16,-23-3-386-16,12 0-1007 0,3-2 268 15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9T09:58:35.66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8883AA9-53BF-4BC8-B2FE-F3BB89474CFA}" emma:medium="tactile" emma:mode="ink">
          <msink:context xmlns:msink="http://schemas.microsoft.com/ink/2010/main" type="writingRegion" rotatedBoundingBox="10518,5264 15908,5183 15933,6845 10543,6926"/>
        </emma:interpretation>
      </emma:emma>
    </inkml:annotationXML>
    <inkml:traceGroup>
      <inkml:annotationXML>
        <emma:emma xmlns:emma="http://www.w3.org/2003/04/emma" version="1.0">
          <emma:interpretation id="{16F3A1F5-A66B-4772-B008-C3D1B642244E}" emma:medium="tactile" emma:mode="ink">
            <msink:context xmlns:msink="http://schemas.microsoft.com/ink/2010/main" type="paragraph" rotatedBoundingBox="10518,5264 15908,5183 15929,6579 10539,66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EA56E9-D1C5-490E-8C26-02E64750907E}" emma:medium="tactile" emma:mode="ink">
              <msink:context xmlns:msink="http://schemas.microsoft.com/ink/2010/main" type="line" rotatedBoundingBox="10518,5264 15908,5183 15929,6579 10539,6660">
                <msink:destinationLink direction="with" ref="{C840F993-067B-424E-A452-BB3DBEA9B30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E96886D-EF19-473F-98CD-08DEC0600490}" emma:medium="tactile" emma:mode="ink">
                <msink:context xmlns:msink="http://schemas.microsoft.com/ink/2010/main" type="inkWord" rotatedBoundingBox="10532,5235 12771,5249 12764,6289 10525,6275"/>
              </emma:interpretation>
              <emma:one-of disjunction-type="recognition" id="oneOf0">
                <emma:interpretation id="interp0" emma:lang="en-US" emma:confidence="0.5">
                  <emma:literal>(Parade</emma:literal>
                </emma:interpretation>
                <emma:interpretation id="interp1" emma:lang="en-US" emma:confidence="0">
                  <emma:literal>spared</emma:literal>
                </emma:interpretation>
                <emma:interpretation id="interp2" emma:lang="en-US" emma:confidence="0">
                  <emma:literal>appaired</emma:literal>
                </emma:interpretation>
                <emma:interpretation id="interp3" emma:lang="en-US" emma:confidence="0">
                  <emma:literal>Esplanade</emma:literal>
                </emma:interpretation>
                <emma:interpretation id="interp4" emma:lang="en-US" emma:confidence="0">
                  <emma:literal>carraraite</emma:literal>
                </emma:interpretation>
              </emma:one-of>
            </emma:emma>
          </inkml:annotationXML>
          <inkml:trace contextRef="#ctx0" brushRef="#br0">1088-206 223 0,'-1'-9'433'0,"-2"7"-72"16,-1 0-28-16,0-1-45 0,4 3-30 0,-7-3-38 15,7 3-25-15,-11 5-19 0,1 0-20 0,-3 2-13 16,-5 9 5-16,-2 4 6 0,1 2-14 0,1 3 3 15,-10 14-4-15,11-8-2 0,2-3-13 0,2-1 2 16,3 0-11-16,-2-2-8 0,4 1-3 0,3-1 1 16,1-3-1-16,4 0-9 0,0-4-1 0,1-5-9 15,2-1 0-15,1 1-7 0,2-2-3 0,1-4-5 16,2 1-8-16,-3-4-3 0,2 1-5 0,0-2-7 0,0-3-1 16,5-2-16-16,-5-2-13 0,4-2-21 0,-1-1-26 15,7-8-30-15,-5 1-30 0,0-3-20 16,-5 0-17-16,-3 5-8 0,-2 0-7 0,-1 0 2 0,-2 5 5 15,-2-5 10-15,2 5 6 0,-1 2 11 0,-1 1 1 16,2 4 12-16,-3-9 11 0,3 9 13 0,-3-5 17 16,3 5 18-16,-3-2 19 0,3 2 20 0,0 0 21 0,0 0 22 15,0 0 27-15,0 0 14 0,0 0 15 0,0 0 11 16,0 0 13-16,6 13 6 0,-3-7-1 0,5 6-6 16,-1-3-10-16,-1 2-10 0,2 1-11 0,-1 0-10 15,1 0-9-15,0 1-6 0,-2-1-11 0,1 0-28 16,-2-1-44-16,0 2-67 0,-1-4-78 0,0 3-103 0,-1-5-115 15,-3 1-205-15,0-3-698 0,0-5 189 16</inkml:trace>
          <inkml:trace contextRef="#ctx0" brushRef="#br0" timeOffset="418.0008">1196 37 333 0,'0'0'412'0,"0"0"-73"0,0 0-50 0,0 0-45 15,0 0-27-15,0 0-23 0,0 0-28 0,0 0-14 16,0 0-14-16,-8 11-19 0,6-6 4 0,-1 3-20 16,0 3-11-16,-2-1-12 0,2 1-5 0,1-1-9 15,0-3-9-15,1-1-2 0,-1-1-6 0,1 1 1 0,1-6 19 16,0 8 31-16,-2-5 22 0,2-3 15 16,0 0 13-16,0 0 9 0,3 6-10 0,-3-6 1 0,0 0-5 15,13-9-6-15,-3 2-9 0,1-4-6 0,9-5-13 16,-5 0-4-16,4 1-9 0,-2-2-12 0,0 2-6 15,-4 5-12-15,-1 0-5 0,-3 4-9 0,-1 0-8 16,0-1-17-16,-4 3-24 0,1 0-36 0,-1 0-52 16,-4 4-64-16,6-4-61 0,-6 4-51 0,0 0-63 15,0 0-315-15,0 0-764 0,0 0 207 0</inkml:trace>
          <inkml:trace contextRef="#ctx0" brushRef="#br0" timeOffset="888.5126">1556 93 474 0,'0'0'351'0,"-10"0"-33"0,10 0-36 16,-13 0-25-16,13 0-29 0,-13 0-31 0,3 0-18 15,2 2-22-15,-3 0-16 0,-2 0-16 0,2 3-5 16,-2-1-16-16,6-2-5 0,-3 1-8 0,3 0-4 16,3 2 1-16,-3-3-12 0,2 2 9 0,0-2-4 0,1 1-11 15,4-3 6-15,-7 5-13 0,7-5 11 16,-3 5-2-16,3-5 1 0,0 5-11 0,0-5-10 0,0 0 20 15,0 0-19-15,0 0 1 0,11 1-5 0,-11-1-2 16,0 0-7-16,20-7-12 0,-16 4 2 0,3-1-3 16,-1 1-4-16,-1-1-3 0,-1 0-7 0,1 2-6 15,-2-2-9-15,-3 4 2 0,7-4-4 0,-7 4 0 16,3-3-6-16,-3 3 3 0,0 0-4 0,0 0 7 16,0 0-7-16,0 0 7 0,0 0 0 0,0 0-6 15,0 18-4-15,0-12 4 0,0 0-3 0,0 1 1 0,0 0 1 16,3 4-12-16,-1-2-12 0,3 0-16 0,-2-3-27 15,2 0-30-15,0-2-45 0,1-1-46 0,7 2-69 16,0-4-209-16,1-1-572 0,3-3 157 0</inkml:trace>
          <inkml:trace contextRef="#ctx0" brushRef="#br0" timeOffset="1277.2497">1682 112 488 0,'-9'-2'367'0,"9"2"-57"0,-13 2-33 16,13-2-29-16,-8 1-32 0,8-1-26 0,-7 3-20 16,7-3-12-16,-4 1-12 0,4-1-7 0,0 0-5 15,-5 4-11-15,5-4-6 0,-4 2-7 0,4-2 1 16,-3 5-7-16,3-5-4 0,-1 6-8 0,1-6-7 16,0 0 2-16,4 10-8 0,-2-7-2 0,1 2-15 15,1-3-3-15,0 1-5 0,1-1-8 0,2 2-8 16,-2-2-3-16,-5-2-11 0,9 6-13 0,-4-6-13 0,-5 0-7 15,0 0-15-15,12-6-8 0,-7 4-12 0,-2-4-5 16,-1-1 3-16,1-5 2 0,0-10 4 0,-1-3 6 16,0-2-1-16,-2 1 12 0,1 0-2 0,-2-3 3 15,2 6 11-15,-1 2 9 0,0 3 19 0,0 5 9 16,0 3 12-16,0 1 7 0,-1 3-7 0,1 0-2 16,0 0-4-16,0 6-1 0,0 0-1 0,0 0-6 15,0 0-1-15,0 0 2 0,0 0 2 0,3 29 0 0,-2-8-6 16,3 3-2-16,-1 3-2 0,0-1-1 15,0 1-6-15,2-3 3 0,0 3-15 0,-2 0-28 0,5-5-38 16,-1 1-53-16,-2-3-64 0,3-4-77 0,-3-1-238 16,3-3-600-16,1-5 164 0</inkml:trace>
          <inkml:trace contextRef="#ctx0" brushRef="#br0" timeOffset="1601.2554">1894 95 344 0,'0'0'403'0,"-5"2"-45"0,5-2-14 15,0 0-14-15,0 0-7 0,0 0-21 0,0 0-17 16,9 7-17-16,-9-7-18 0,0 0-12 0,8 4-14 16,-8-4-16-16,5 2-22 0,-5-2-16 0,0 0-19 15,0 0-15-15,0 0-15 0,12-2-23 0,-12 2-30 0,0 0-29 16,0 0-28-16,0 0-28 0,0 0-35 15,4-5-13-15,-4 5-5 0,0 0-7 0,0 0 8 16,0 0 5-16,0 0 5 0,-28 7 8 0,22-5 7 16,-1 2 10-16,1-1 14 0,1-1 9 0,0 4 14 0,0-2 14 15,2 2 2-15,0-1 10 0,1 1 7 0,4 0-5 16,-1 1 11-16,3-1-5 0,-1-1-8 0,7 3 1 16,1-1-15-16,0 1-42 0,11-1-42 0,-4-2-64 15,-2-4-83-15,8-2-94 0,2-1-204 0,-2-2-614 16,-2-1 166-16</inkml:trace>
          <inkml:trace contextRef="#ctx0" brushRef="#br0" timeOffset="-1553.5199">102-68 590 0,'0'0'444'0,"0"0"-86"0,0 0-44 0,-33 8-38 0,11 3-31 16,-4 0-29-16,0 3-28 0,2 3-20 15,0 3-21-15,0 0-19 0,3-1-18 0,0 2-14 16,1-1-17-16,7-3-8 0,3-4-10 0,0-1-5 15,5-1-3-15,1-3 5 0,0-1 7 0,1-1 11 16,5-1 11-16,-1 1 7 0,4-1-1 0,7 2 1 0,0-1-10 16,3 0-5-16,-3-1-8 0,14 0-11 0,-2-1-4 15,1 2-15-15,-8-3-9 0,-1-1-46 0,-2 2-57 16,1-3-78-16,-7 2-95 0,-2-1-320 0,-6-2-677 16,0 0 185-16</inkml:trace>
          <inkml:trace contextRef="#ctx0" brushRef="#br0" timeOffset="-1810.618">372-2 508 0,'0'0'376'0,"0"0"-38"15,8-3-22-15,-8 3-30 0,0 0-21 0,0 0-22 16,0 0-26-16,0 0-32 0,0 0-18 0,-22 9-18 16,-1-1-15-16,0 3-13 0,-5-3-14 0,2 3-5 15,-1-4-15-15,4 5-14 0,-2-5-5 0,1 3 0 0,1-2-3 16,5-3 1-16,2 1-6 0,3-2-1 0,3-1 6 15,2 0-9-15,-2 0 9 0,4-3 0 0,-1 2 1 16,7-2-2-16,-10 4-8 0,10-4 0 0,0 0-8 16,-11 1-6-16,11-1-9 0,0 0-29 0,-8 2-48 15,8-2-47-15,0 0-47 0,0 0-59 0,0 0-50 16,-14-6-295-16,9 3-652 0,5 3 177 0</inkml:trace>
          <inkml:trace contextRef="#ctx0" brushRef="#br0" timeOffset="-921.6916">496-137 505 0,'-2'5'287'0,"2"-5"-14"0,-1 7-19 0,1-7-7 16,0 9-6-16,0-4-15 0,1 8-14 0,-1-1-15 15,0 2-17-15,0 9-5 0,0 1-25 0,0-1-7 16,2 0-16-16,-2 2-16 0,2-1-9 0,1-1-9 0,-3 0-15 15,-2-1-9-15,4-4-2 0,-1-3-8 0,-1-3-8 16,2 0-7-16,-2 0-11 0,0-3 5 16,2 0-1-16,-2-3-6 0,0 0 1 0,0-6-6 0,0 10 7 15,0-10-13-15,0 4-9 0,0-4-4 0,0 0-17 16,0 0-17-16,0 0-3 0,0 0-4 0,-7-19-1 16,4-5-2-16,3-2-5 0,-2-4 3 0,2-14 3 15,4 9 2-15,-3 5 8 0,2 0 1 0,-1 4 7 0,3-2 7 16,1 5-2-16,1-2 12 0,1 3 4 0,0 2 8 15,-1 4 7-15,0 2 6 0,-1 3 7 0,1-1 3 16,-1 1 7-16,2 4-4 0,-3-3-4 0,2 5 3 16,-4 0-18-16,2 2-1 0,-5 3-2 0,8-2-5 15,-8 2-10-15,0 0-3 0,5 8-12 0,-7 3-12 16,-1 2-28-16,-7 6-37 0,-3 2-47 0,2 0-45 16,-2 2-57-16,-2-3-210 0,-2 1-539 0,3-3 148 15</inkml:trace>
          <inkml:trace contextRef="#ctx0" brushRef="#br0" timeOffset="-541.4863">1173-469 606 0,'-6'-3'398'0,"-2"3"-38"0,-5 0-33 16,-13 6-24-16,-4 4-21 0,-15 15-18 0,0 11-4 15,-32 36-8-15,26-17-16 0,-12 26-11 0,24-21-11 0,11-9-20 16,-19 40-16-16,21-27-18 0,7-16-16 16,0-3-14-16,6 4-17 0,2-3-8 0,3-2-13 0,6-8-13 15,0-8-14-15,6 3-14 0,-1-1-12 0,2-2-27 16,3-5-39-16,1 0-44 0,3-1-50 0,-2-8-53 16,0-4-72-16,5-6-91 0,9 1-226 0,3-8-678 15,-1-6 184-15</inkml:trace>
        </inkml:traceGroup>
        <inkml:traceGroup>
          <inkml:annotationXML>
            <emma:emma xmlns:emma="http://www.w3.org/2003/04/emma" version="1.0">
              <emma:interpretation id="{13546F30-8FB2-424C-AA4B-E7812DEDD749}" emma:medium="tactile" emma:mode="ink">
                <msink:context xmlns:msink="http://schemas.microsoft.com/ink/2010/main" type="inkWord" rotatedBoundingBox="12857,5868 12866,5752 12991,5762 12982,5878"/>
              </emma:interpretation>
              <emma:one-of disjunction-type="recognition" id="oneOf1">
                <emma:interpretation id="interp5" emma:lang="en-US" emma:confidence="0.5">
                  <emma:literal>=</emma:literal>
                </emma:interpretation>
                <emma:interpretation id="interp6" emma:lang="en-US" emma:confidence="0">
                  <emma:literal>-</emma:literal>
                </emma:interpretation>
                <emma:interpretation id="interp7" emma:lang="en-US" emma:confidence="0">
                  <emma:literal>_</emma:literal>
                </emma:interpretation>
                <emma:interpretation id="interp8" emma:lang="en-US" emma:confidence="0">
                  <emma:literal>I</emma:literal>
                </emma:interpretation>
                <emma:interpretation id="interp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1836.3482">2159 48 616 0,'0'0'423'0,"0"0"-10"0,0 0-16 16,0 0-34-16,0 0-33 0,16-4-29 0,-8 4-31 15,-2 0-30-15,2 0-21 0,1 0-26 0,-1-1-21 16,-2 1-20-16,-6 0-28 0,13 0-50 0,-13 0-66 16,13 1-85-16,-13-1-87 0,0 0-114 0,4 2-238 15,-4-2-620-15,0 0 170 0</inkml:trace>
          <inkml:trace contextRef="#ctx0" brushRef="#br0" timeOffset="1982.8076">2141 152 4141 0,'0'0'362'0,"0"0"-115"0,0 0-92 16,0 0-61-16,0 0-22 0,21-4 13 0,-15 2 10 16,9 0-13-16,-1-1-15 0,1 0-13 0,0 2-31 15,-3-2-64-15,-3 1-75 0,-1 1-88 0,-8 1-94 16,13-2-366-16,-13 2-798 0,0 0 217 0</inkml:trace>
        </inkml:traceGroup>
        <inkml:traceGroup>
          <inkml:annotationXML>
            <emma:emma xmlns:emma="http://www.w3.org/2003/04/emma" version="1.0">
              <emma:interpretation id="{7DFFEB3B-F713-4724-B845-4A9D11A39E32}" emma:medium="tactile" emma:mode="ink">
                <msink:context xmlns:msink="http://schemas.microsoft.com/ink/2010/main" type="inkWord" rotatedBoundingBox="13233,5374 15910,5334 15929,6579 13252,6619"/>
              </emma:interpretation>
              <emma:one-of disjunction-type="recognition" id="oneOf2">
                <emma:interpretation id="interp10" emma:lang="en-US" emma:confidence="0.5">
                  <emma:literal>A,</emma:literal>
                </emma:interpretation>
                <emma:interpretation id="interp11" emma:lang="en-US" emma:confidence="0">
                  <emma:literal>AI</emma:literal>
                </emma:interpretation>
                <emma:interpretation id="interp12" emma:lang="en-US" emma:confidence="0">
                  <emma:literal>A</emma:literal>
                </emma:interpretation>
                <emma:interpretation id="interp13" emma:lang="en-US" emma:confidence="0">
                  <emma:literal>Ay</emma:literal>
                </emma:interpretation>
                <emma:interpretation id="interp14" emma:lang="en-US" emma:confidence="0">
                  <emma:literal>As</emma:literal>
                </emma:interpretation>
              </emma:one-of>
            </emma:emma>
          </inkml:annotationXML>
          <inkml:trace contextRef="#ctx0" brushRef="#br0" timeOffset="2628.3384">2525 140 751 0,'0'0'544'0,"6"-8"-92"15,1 4-64-15,7-3-50 0,7-4-39 0,3 2-38 16,2-1-33-16,1 1-68 0,5 3-100 0,-5 0-102 15,-3 0-117-15,-7 3-287 0,-1-1-534 0,-3 0 147 0</inkml:trace>
          <inkml:trace contextRef="#ctx0" brushRef="#br0" timeOffset="2472.1965">2544 203 653 0,'0'0'466'0,"-5"4"-34"16,5-4-23-16,0 0-30 0,0 0-47 0,0 0-39 0,0 0-36 16,0 0-27-16,0 0-29 0,0 0-18 0,0 0-19 15,0 0-21-15,4-17-14 0,-1 5-14 16,0 1-11-16,2-9-18 0,0-2-10 0,1-2-18 0,-1-5-17 16,3-15-16-16,-3 1-20 0,6-2 1 0,-3 0-8 15,5 12 1-15,-7 5 3 0,0 4 3 0,3-1-7 16,-3 4 13-16,-1 8-10 0,-2 0 4 0,0 3 6 15,1 2-2-15,-1 1 1 0,0 1 0 0,-3 6-1 0,7-3 9 16,-7 3 5-16,0 0 17 0,0 0 9 16,14 18 11-16,-7 2 3 0,-3 5 1 0,3-2-3 0,-3 3-2 15,1 3-7-15,0 15-2 0,-2-9-5 0,-2-8-8 16,1 3-3-16,1-3-5 0,-1 3-1 0,0-2-18 16,-1-5-36-16,-1 4-39 0,2-3-54 0,-1-3-59 15,-1-6-67-15,2-1-81 0,-4-5-310 0,1 0-762 16,-4-3 206-16</inkml:trace>
          <inkml:trace contextRef="#ctx0" brushRef="#br0" timeOffset="2883.1464">3002 247 619 0,'1'11'423'0,"-4"3"-18"0,1 0-28 0,-2 9-14 16,-1 0-22-16,-5-3-26 0,4 3-24 0,-4 2-27 15,2-3-25-15,-2 2-27 0,-1-1-26 0,0-1-16 16,2-2-20-16,-1 2-28 0,2-8-55 0,3-1-71 15,0-4-89-15,2 0-111 0,0-5-137 0,1 0-192 0,2-4-643 16,0 0 176-16</inkml:trace>
        </inkml:traceGroup>
        <inkml:traceGroup>
          <inkml:annotationXML>
            <emma:emma xmlns:emma="http://www.w3.org/2003/04/emma" version="1.0">
              <emma:interpretation id="{3F6F94F8-068C-4217-82C7-0F7602B865FA}" emma:medium="tactile" emma:mode="ink">
                <msink:context xmlns:msink="http://schemas.microsoft.com/ink/2010/main" type="inkWord" rotatedBoundingBox="13897,5348 15919,5359 15912,6599 13890,6588"/>
              </emma:interpretation>
              <emma:one-of disjunction-type="recognition" id="oneOf3">
                <emma:interpretation id="interp15" emma:lang="en-US" emma:confidence="0.5">
                  <emma:literal>Intelligence</emma:literal>
                </emma:interpretation>
                <emma:interpretation id="interp16" emma:lang="en-US" emma:confidence="0">
                  <emma:literal>intelligence</emma:literal>
                </emma:interpretation>
                <emma:interpretation id="interp17" emma:lang="en-US" emma:confidence="0">
                  <emma:literal>Interlingua</emma:literal>
                </emma:interpretation>
                <emma:interpretation id="interp18" emma:lang="en-US" emma:confidence="0">
                  <emma:literal>Intralingua</emma:literal>
                </emma:interpretation>
                <emma:interpretation id="interp19" emma:lang="en-US" emma:confidence="0">
                  <emma:literal>interlingua</emma:literal>
                </emma:interpretation>
              </emma:one-of>
            </emma:emma>
          </inkml:annotationXML>
          <inkml:trace contextRef="#ctx0" brushRef="#br0" timeOffset="4253.4521">3180-155 723 0,'0'0'499'0,"0"-3"-48"0,0 3-26 0,0 0-37 16,1-4-37-16,-1 4-35 0,0 0-24 0,0 0-14 0,0 0-10 15,0 18-13-15,0-5-13 0,2 12-19 0,-4-1-18 16,2 2-27-16,0 2-19 0,-1-3-15 0,1 1-17 16,0-1-8-16,1-1-20 0,-1 1-14 0,0-5-26 15,0-2-35-15,0-5-42 0,2-2-52 0,-2-3-68 0,0 1-59 16,3-3-71-16,-1-2-82 0,-2-4-321 15,0 0-806-15,0 0 218 0</inkml:trace>
          <inkml:trace contextRef="#ctx0" brushRef="#br0" timeOffset="4674.8468">3297 88 448 0,'0'0'267'0,"0"3"-17"0,0-3-13 0,0 0-6 16,0 0-5-16,0 0-8 0,0 0-14 0,0 0-12 16,0 0-19-16,0 0-9 0,0 0-15 0,0 6-15 15,0-6-16-15,0 0-12 0,0 7-8 0,0-7-10 16,0 0-10-16,0 6-9 0,0-6-7 0,0 0-17 15,0 6 9-15,0-6-11 0,0 0 0 0,0 5-6 16,0-5-3-16,0 0-3 0,1 6-4 0,-1-6 10 0,0 0 8 16,0 0 6-16,0 5-1 0,0-5-7 0,0 0 4 15,0 0-10-15,0 0-7 0,0 0-2 0,13-9-7 16,-8 2-6-16,0 3-12 0,-2-1-2 0,2-1-9 16,3-3 0-16,0 3-3 0,-3-1-1 0,0 1 1 15,0 1 2-15,-2 1 0 0,0 3-5 0,-3 1 3 16,0 0 6-16,0 0 6 0,0 0 1 0,0 0 0 15,13 5-2-15,-11 1-3 0,2 6 4 0,-3-3-2 16,1 0 2-16,1 3-12 0,-1-1-14 0,1-3-26 16,-1-1-32-16,-1 1-37 0,3-2-37 0,-3-3-43 0,2 3-48 15,-3-6-193-15,5 3-528 0,-5-3 146 0</inkml:trace>
          <inkml:trace contextRef="#ctx0" brushRef="#br0" timeOffset="4874.3371">3618-232 543 0,'0'0'441'15,"-17"7"-36"-15,12-1-29 0,-2 4-19 0,4 2-27 0,-3 8-30 16,-1 4-30-16,4-3-28 0,-2 6-22 0,2-2-27 16,1-1-19-16,-1 2-17 0,1-1-21 0,1-1-13 15,1 1-12-15,0-1-12 0,-2-3-23 0,4-2-43 16,-2-4-60-16,0-3-53 0,-2 0-60 0,2 0-73 15,0-4-89-15,-1-1-221 0,-1-3-628 0,2-4 172 16</inkml:trace>
          <inkml:trace contextRef="#ctx0" brushRef="#br0" timeOffset="5019.7746">3580-62 644 0,'0'0'649'0,"3"-5"-121"0,-3 5-80 16,3-3-63-16,-3 3-45 0,10-3-43 0,-4 2-44 15,2-1-61-15,5 2-102 0,1 0-101 0,1 0-109 16,-1 2-117-16,-1-1-235 0,-2-1-564 0,-3 1 156 16</inkml:trace>
          <inkml:trace contextRef="#ctx0" brushRef="#br0" timeOffset="5941.7477">3829 27 356 0,'0'0'199'0,"-4"7"-35"0,3-4-14 16,-1 3-5-16,2-6 20 0,-1 5 29 0,1-5 28 15,0 0 24-15,-4 5 20 0,4-5 20 0,0 0 4 16,0 0-20-16,0 0-3 0,0 0-13 0,0 0-13 15,0 0-23-15,0 0-17 0,0 0-24 0,0 0-16 0,0 0-17 16,0 0-18-16,0 0-15 0,0 0-30 16,0 0-25-16,0 0-34 0,15-11-36 0,-15 11-30 0,1-5-32 15,-1 5-16-15,0 0-3 0,0 0-4 16,-9-6-2-16,9 6 6 0,-10 0 11 0,10 0 5 0,-16 2 5 16,16-2 11-16,-15 3 8 0,4 3 11 0,1 0 10 15,2-2 11-15,2-1 10 0,1 1 10 0,0 1 11 16,2 1 6-16,1-2 5 0,1 2 12 0,2 0 0 15,1 0 11-15,1-1 12 0,2 1 1 0,5 1 3 16,1-1 8-16,2-5 8 0,1 3-2 0,3-4 5 0,7 0-3 16,1-2-4-16,-6-1-6 0,-1-1-8 15,-2 0-8-15,-1-1-10 0,-1-1-18 0,5-9-22 0,-6 3-32 16,-3-1-30-16,-2 0-21 0,1-7-15 0,-1-5-13 16,-4-1-11-16,-3-2-6 0,-1-15-8 0,-3 7 2 15,0 8 14-15,-2-2 9 0,0 2 13 0,0 3 21 16,-1 0 19-16,3 5 21 0,-1 6 12 0,3 1 28 15,-3 3 17-15,1 0 16 0,2 2 14 0,-1 2-1 16,0 1-3-16,2 5-2 0,-1-7-3 0,1 7-3 16,0 0 4-16,0 0 6 0,0 0-3 0,0 0-9 0,0 0 0 15,6 36-5-15,-4-15 1 0,3 3-2 16,-2 0-4-16,2 1-5 0,1 0-3 0,-1 3 3 16,2-3-4-16,-3-2-2 0,3 2 1 0,-2-4-5 0,-2-5 3 15,2-3-5-15,0-1-13 0,-2-3-13 0,0-3-11 16,0 2-3-16,1-4-8 0,-1 1-15 0,2-4-18 15,-5-1-9-15,0 0-7 0,0 0-5 0,17-15 4 16,-9 4 2-16,3-11 7 0,-1-4 7 0,-2 0 3 16,0-4 8-16,2 1 14 0,-5 1 19 0,-1 1 20 15,1 1 24-15,-2 3 23 0,2 8 14 0,-5 2 4 16,2 3 5-16,-4 3 6 0,4 0-4 0,0 1-5 0,-2 6 8 16,0 0 5-16,0 0-6 0,0 0 8 0,0 0 5 15,0 0 13-15,-12 29 2 0,7-7 4 0,1 2-3 16,0 2-3-16,3 2-10 0,-1-2-10 0,-1-1-6 15,0 1-7-15,1 1-1 0,4-6-7 0,-2 2-8 16,1-3-1-16,-1-2-5 0,2-7 1 0,-1 0-13 16,1-2-1-16,0-1-4 0,1-2-11 0,-1-2-7 0,-2-4-17 15,6 6-23-15,-6-6-15 0,0 0-13 0,16-7-13 16,-8-2-4-16,0 0 2 0,0-3 9 16,0 1 9-16,-2 0 10 0,1 1 14 0,-3 2 6 0,1 3 10 15,-1-1 10-15,-3 1 7 0,-1 5 13 0,5-5 7 16,-5 5-2-16,0 0 8 0,0 0 4 0,0 0 0 15,0 0-1-15,5 18-2 0,-4-7 5 0,1 2-3 16,0-1-1-16,-2 1 4 0,1 0-5 0,1 1 1 16,0 1-12-16,-1-4 9 0,1 2-4 0,-2-3-23 15,0-3-32-15,1 1-35 0,-1-2-40 0,0-6-42 16,2 7-62-16,-2-7-74 0,0 0-173 0,0 0-561 0,0 0 153 16</inkml:trace>
          <inkml:trace contextRef="#ctx0" brushRef="#br0" timeOffset="6033.7306">4254-272 366 0,'-3'-8'207'16,"1"3"-39"-16,0 0-40 0,2 5-31 0,0 0-76 16,0-7-83-16,0 7-47 0,0 0-128 0,0 0 40 15</inkml:trace>
          <inkml:trace contextRef="#ctx0" brushRef="#br0" timeOffset="6466.4484">4503-140 330 0,'-13'6'298'15,"0"-4"-43"-15,2 3-39 0,2 1-26 0,1-1-19 16,2 0-23-16,-4 4-13 0,4-2-15 0,-1 2-5 0,1-2-10 16,1 0-8-16,1 1 5 0,1-2-1 0,1-3 0 15,-1 3-2-15,3 0-3 0,-2-1-5 0,2-5-1 16,2 8-8-16,-2-8-4 0,3 6-7 0,2-1-9 15,-1-3-6-15,2 0-2 0,-6-2-5 0,13 2-2 16,-13-2-10-16,21-4 1 0,-9 0-5 0,-1-2-7 16,0-1-1-16,1-2-4 0,-3 0 5 0,-1-1-5 15,1 0 11-15,-4 0 17 0,0 1 10 0,2 2 19 0,-4 0 21 16,0 1 12-16,0 2 14 0,-1 2 3 16,-2 2-1-16,3-8-5 0,-3 8-12 0,0 0-3 15,0 0 0-15,0 0 11 0,0 0 2 0,0 21 6 0,-5 7 7 16,-4 18 0-16,2 3 3 0,-1 8 5 0,-3-1-1 15,-5 44-1-15,7-35-3 0,-3-14-9 0,1-1-6 16,-2 3-9-16,-2-3-11 0,4 0-10 0,-3 0-7 16,-7-4-9-16,8-1-6 0,-3-11-9 0,3-5-8 15,2-4-2-15,-2-1-13 0,0-3-21 0,-3-2-26 16,9-4-26-16,-1-4-29 0,1-5-45 0,-1-5-58 0,2 0-73 16,6-1-58-16,-12-17-50 0,9-6-57 0,-2-24-43 15,10-4-244-15,13-45-832 0,-2 27 224 0</inkml:trace>
          <inkml:trace contextRef="#ctx0" brushRef="#br0" timeOffset="7066.4663">4732 18 418 0,'0'0'309'0,"-8"1"-29"0,8-1-18 16,0 0-19-16,0 0-24 0,-6 2-23 0,6-2-6 15,0 0-13-15,0 0-5 0,0 0 3 0,0 0-3 16,0 0-16-16,0 0-10 0,0 0-14 0,0 0-8 16,0 0-18-16,0 0-4 0,-3-9-10 0,3 9-14 0,0-6-18 15,0 6-7-15,-2-6-19 0,0 1-16 16,1 1-8-16,-3 0-13 0,0 0-5 0,4 4-3 16,-12-4-1-16,6 1-2 0,6 3-3 0,-13 0 4 15,13 0 5-15,-13 3-3 0,8-1 4 0,5-2 7 0,-11 4 3 16,6 0 6-16,1 0 4 0,1 1-1 0,-1 1 10 15,1-1-5-15,2 1 13 0,-1 0-1 0,4 1 5 16,-1-1-5-16,2 2 7 0,1-2 7 0,3 1-9 16,3 1-1-16,-1 1 13 0,1-5-3 0,1 2-12 15,1 0 4-15,-3-5-4 0,4 3-8 0,-3-2 2 16,0 0-14-16,-2-2-6 0,-8 0-26 0,14-2-19 0,-8-1-19 16,0 0-24-16,-1-3-13 0,0 3-9 15,0-4-4-15,-3 2 0 0,1 0 4 0,-2-1 5 0,-1 1 8 16,0-1 5-16,0 2 10 0,0 4 8 0,2-9 5 15,-2 9 19-15,-2-8 16 0,2 8 19 0,0-6 14 16,0 6 14-16,0 0 13 0,0-6 12 0,0 6 7 16,0 0 9-16,0 0 6 0,0-7-1 0,0 7 10 15,0 0 6-15,0 0 14 0,2-4 2 0,-2 4 10 16,0 0 9-16,5-3 0 0,-5 3 8 0,0 0-1 16,8-1-1-16,-8 1-4 0,0 0-3 0,15-1-13 0,-15 1-10 15,6 0-8-15,-6 0-9 0,0 0-11 0,13 0-8 16,-13 0-7-16,0 0-7 0,10 5-7 0,-5-1-4 15,-2 2-11-15,0 0-5 0,0 4-11 16,0 0-15-16,0 1-17 0,-2 3-14 0,3-4-16 0,-3 3-12 16,3-2-19-16,-1-1-9 0,-2-1-6 0,1-4-15 15,1 2-16-15,-1-1-19 0,1-2-27 0,-3-4-33 16,10 4-40-16,-4-4-49 0,-6 0-174 0,18-4-572 16,-5 0 155-16</inkml:trace>
          <inkml:trace contextRef="#ctx0" brushRef="#br0" timeOffset="7255.161">5031-76 418 0,'-13'3'364'0,"0"0"-43"0,3 0-37 15,2 0-24-15,0 0-22 0,2 0-27 0,0 0-19 16,1 1-18-16,2-2-6 0,-1 4-14 0,1-3-13 16,2 3-6-16,1 0-15 0,0 0-8 0,1-1-16 0,2 1-19 15,2 4-6-15,2-3-26 0,1-1-23 0,-3-1-33 16,5 1-39-16,1-2-44 0,1-1-53 15,1 0-56-15,3 0-217 0,-3-2-503 0,11 4 139 16</inkml:trace>
          <inkml:trace contextRef="#ctx0" brushRef="#br0" timeOffset="7527.1672">5111-31 366 0,'0'0'507'0,"0"0"-82"0,-5-5-28 0,5 5-37 0,0 0-34 15,0-7-39-15,0 7-37 0,0 0-19 0,6-6-31 16,-6 6-20-16,0 0-6 0,5-3-10 0,-5 3-11 16,0 0-15-16,3-4-2 0,-3 4-6 0,0 0-14 15,0 0-15-15,0 0-12 0,0 0-15 0,0 0-12 16,0 0-7-16,0 0-8 0,0 0-10 0,0 0-14 16,0 0-9-16,0 0-4 0,-22 9-2 0,18-3-1 15,1-1 0-15,1 0 1 0,-1 1 1 0,1 0 6 0,2 0-3 16,2 0 5-16,-1 0 4 0,3 1-5 15,4 0 1-15,2 1-15 0,-2-2-23 0,3-2-48 0,1 1-60 16,1-3-66-16,0 2-76 0,1-6-92 0,-3 4-205 16,-1-2-683-16,-10 0 186 0</inkml:trace>
        </inkml:traceGroup>
      </inkml:traceGroup>
    </inkml:traceGroup>
    <inkml:traceGroup>
      <inkml:annotationXML>
        <emma:emma xmlns:emma="http://www.w3.org/2003/04/emma" version="1.0">
          <emma:interpretation id="{9D332EFA-DE7D-40E7-80F5-1E4E3B58529B}" emma:medium="tactile" emma:mode="ink">
            <msink:context xmlns:msink="http://schemas.microsoft.com/ink/2010/main" type="paragraph" rotatedBoundingBox="14200,5957 15587,5748 15735,6730 14348,693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2874A34-06D6-45DF-AAC0-707DBB9C72FA}" emma:medium="tactile" emma:mode="ink">
              <msink:context xmlns:msink="http://schemas.microsoft.com/ink/2010/main" type="line" rotatedBoundingBox="14200,5957 15587,5748 15735,6730 14348,6939">
                <msink:destinationLink direction="with" ref="{C9360845-1144-45F2-8A00-BA5E35E83F9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B42917C-1687-407C-8D84-0B4BE111BB67}" emma:medium="tactile" emma:mode="ink">
                <msink:context xmlns:msink="http://schemas.microsoft.com/ink/2010/main" type="inkWord" rotatedBoundingBox="14200,5957 15587,5748 15735,6730 14348,6939"/>
              </emma:interpretation>
              <emma:one-of disjunction-type="recognition" id="oneOf4">
                <emma:interpretation id="interp20" emma:lang="en-US" emma:confidence="0.5">
                  <emma:literal>-high)</emma:literal>
                </emma:interpretation>
                <emma:interpretation id="interp21" emma:lang="en-US" emma:confidence="0">
                  <emma:literal>thigh)</emma:literal>
                </emma:interpretation>
                <emma:interpretation id="interp22" emma:lang="en-US" emma:confidence="0">
                  <emma:literal>-high</emma:literal>
                </emma:interpretation>
                <emma:interpretation id="interp23" emma:lang="en-US" emma:confidence="0">
                  <emma:literal>-nigh)</emma:literal>
                </emma:interpretation>
                <emma:interpretation id="interp24" emma:lang="en-US" emma:confidence="0">
                  <emma:literal>-highs</emma:literal>
                </emma:interpretation>
              </emma:one-of>
            </emma:emma>
          </inkml:annotationXML>
          <inkml:trace contextRef="#ctx0" brushRef="#br0" timeOffset="8059.9798">3546 651 847 0,'5'-6'524'0,"-1"2"-86"0,1 1-64 16,8-5-43-16,8-4-44 0,-1 2-35 0,1-2-56 15,2 4-83-15,-4 2-104 0,-4 0-109 0,-2 3-118 16,-5-1-196-16,0 3-496 0,-8 1 138 0</inkml:trace>
          <inkml:trace contextRef="#ctx0" brushRef="#br0" timeOffset="7933.4903">3560 528 649 0,'0'0'478'0,"0"0"-38"0,0 0-26 0,0 0-35 15,0 0-41-15,0 0-35 0,0 0-31 0,20-4-31 0,-20 4-21 16,14-4-24-16,-7 2-23 0,1 1-19 16,-3 0-31-16,4-1-47 0,-3-1-61 0,-6 3-75 0,10 0-90 15,-10 0-74-15,0 0-79 0,3 6-208 0,-3-6-610 16,0 0 166-16</inkml:trace>
          <inkml:trace contextRef="#ctx0" brushRef="#br0" timeOffset="9487.9787">4446 396 287 0,'-13'5'347'0,"4"3"-53"0,-1-2-40 15,3-1-33-15,-2 4-30 0,0-1-33 0,-1 2-25 0,4-1-22 16,-1-1-11-16,1 2-19 0,1-3-10 0,-2 0-7 16,4-3-3-16,0-1 9 0,0 2 11 0,3-5 1 15,0 0-5-15,0 0 5 0,0 0-7 0,0 0-4 16,0 0-1-16,0 0 0 0,0 0 4 0,24-15 3 0,-11 7 6 15,3-8 6-15,-1 6 26 0,2-6 6 16,-3 5 21-16,-3 2 13 0,-3 0 14 0,1 3 6 16,-3 0-1-16,-1 2-5 0,-2 0-15 0,0 2-11 0,-3 2-17 15,0 0-16-15,0 0-10 0,0 0-8 16,-3 17-12-16,-7 8-9 0,-7 17-6 0,-4 6-6 0,-2 2-8 16,-18 40 2-16,17-30-11 0,1-12-5 0,2 1-3 15,-1-1-2-15,4 1-4 0,4-5-1 0,-9-4 4 16,9-11 2-16,4-4 8 0,-3-4 1 0,4 1 0 15,1-9 1-15,1-1-5 0,3-4-2 0,-1-1-2 0,2 1-3 16,1-4 1-16,0-1-3 0,2-3-8 0,0 0-14 16,0 0-19-16,0 0-21 0,0 0-19 15,0 0-20-15,0-24-25 0,4 2-16 0,2-3-17 0,0-1-19 16,1-2-17-16,3 1-14 0,3-1-13 0,7-13-16 16,1 2-20-16,-5 6-18 0,3 9-16 0,-1-3-3 15,9-11-1-15,-6 8 14 0,6-8 13 0,-2 9 14 16,1-12 19-16,2 0 33 0,1 2 34 0,-7 7 34 0,8-5 46 15,-2-1 34-15,-9 11 38 0,-1 2 43 16,-3 5 33-16,1 0 29 0,-7 5 20 0,0 3 17 0,-2 4 21 16,-1 1 7-16,-3-1-4 0,2 4 1 0,-1-1-10 15,-3 4-12-15,-1 1-14 0,0 0-16 0,0 0-12 16,0 0-12-16,0 0-13 0,-8 28-9 0,0-6-5 16,0 2-9-16,1 2-4 0,0 2-8 0,1-4-3 15,1 2-7-15,0-3-3 0,2-1-2 0,0-4-6 16,-1-3-4-16,3-5 1 0,1-1 6 0,0-2 5 15,0 0 5-15,1-1-1 0,3-2 0 0,-4-4-4 0,6 3-5 16,-6-3 0-16,15-3-4 0,-2-2-3 0,5-8-4 16,3 0-1-16,-1-1-5 0,-3 1-1 15,-2 5 0-15,-4-1-5 0,-1 5-2 0,-3-1 0 0,0 1-5 16,-3 1-5-16,-4 3-3 0,9 0-2 0,-9 0 3 16,0 0-3-16,4 12-6 0,-2-8-22 0,-2 3-28 15,2 7-43-15,-1-3-29 0,-1-3-43 0,0 4-40 16,0-2-49-16,0-2-56 0,-1-3-270 0,1 1-708 15,0-6 194-15</inkml:trace>
          <inkml:trace contextRef="#ctx0" brushRef="#br0" timeOffset="8661.1781">3981 275 3204 0,'0'0'390'16,"-9"-3"-120"-16,9 3-83 0,0 0-72 0,0 0-43 0,-11 0-18 16,11 0-13-16,0 0-12 0,-6 3-5 0,2 2-1 15,-3 3-5-15,1 6 1 0,-4 6-3 0,0 5-2 16,1-5-9-16,2 7 18 0,1-2-1 0,-2-1 4 15,1 1-2-15,2-5 4 0,2 2 8 0,0-5 4 0,1-4 5 16,2-2 1-16,-1-2 5 0,1 0 3 16,0-2 3-16,0-1-1 0,0 0-4 0,3-3 0 0,-3-3-7 15,8 4-2-15,-8-4-5 0,13-1-14 0,-2-7-14 16,0 0-16-16,11-7-19 0,-8-1-18 0,1-1-12 16,0 4-10-16,-4 4-1 0,-3 2-5 0,0 1-7 15,-3-1-7-15,2 4-10 0,-2-1-1 0,-5 4 3 16,0 0 9-16,0 0 11 0,0 0 3 0,0 0 4 15,9 13 14-15,-5-7 9 0,-4 5-4 0,1 1 8 16,1-1 2-16,-2-2 7 0,3 3 0 0,-1-4 5 0,-1 0 9 16,1-3 9-16,-1 1 10 0,3-3-1 0,-4-3 3 15,6 6-1-15,-6-6 2 0,11 0-5 0,-11 0 6 16,19-5 1-16,-6 1-7 0,-2-2 9 0,1 1 6 16,1-1-3-16,0 0 6 0,-5 0 6 0,0 2 17 15,-2-1 4-15,-1 2 8 0,-5 3 5 0,7-4-7 16,-3 1-4-16,-4 3-9 0,0 0-3 0,0 0 2 15,0 0-6-15,0 0-5 0,8 10-21 0,-8-10-27 0,1 11-31 16,-2-4-17-16,1 0-34 0,0-1-48 16,0-6-52-16,-2 13-55 0,2-9-233 0,0-4-589 0,-2 7 162 15</inkml:trace>
          <inkml:trace contextRef="#ctx0" brushRef="#br0" timeOffset="8784.9455">4236 375 384 0,'-6'-8'385'0,"-1"3"-82"0,4 1-52 16,-2 0-45-16,5 4-81 0,-6-6-113 0,4 3-126 0,2 3-86 16,0 0-237-16,0 0 70 0</inkml:trace>
          <inkml:trace contextRef="#ctx0" brushRef="#br0" timeOffset="9734.5858">4835 38 3913 0,'0'0'351'0,"0"0"-155"0,0 0-61 0,0 0-8 0,0 0 20 16,0 0 28-16,16 19 13 0,-5 0-5 15,-3 8-18-15,0 1-1 0,5 21-8 0,-4 0-13 0,0 3-4 16,-3 2-14-16,-4-2-15 0,-2-2-2 0,-4 1-13 16,-5-3-11-16,-3-1-14 0,1 0-35 0,0-16-58 15,-8 11-44-15,3-11-61 0,0-8-84 0,-2-1-80 16,-1-3-119-16,-2-4-375 0,-3-3-942 0,5-6 253 0</inkml:trace>
        </inkml:traceGroup>
      </inkml:traceGroup>
    </inkml:traceGroup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9T09:58:47.08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840F993-067B-424E-A452-BB3DBEA9B305}" emma:medium="tactile" emma:mode="ink">
          <msink:context xmlns:msink="http://schemas.microsoft.com/ink/2010/main" type="inkDrawing" rotatedBoundingBox="12219,6531 15768,6513 15769,6557 12220,6575" semanticType="underline" shapeName="Other">
            <msink:sourceLink direction="with" ref="{B0EA56E9-D1C5-490E-8C26-02E64750907E}"/>
          </msink:context>
        </emma:interpretation>
      </emma:emma>
    </inkml:annotationXML>
    <inkml:trace contextRef="#ctx0" brushRef="#br0">62 32 439 0,'0'0'288'0,"-10"0"-18"0,10 0-35 15,-12-3-22-15,12 3-27 0,0 0-19 0,-9 0-22 16,9 0-19-16,0 0-15 0,0 0-8 0,-12 0-11 16,12 0-7-16,0 0-4 0,0 0-1 0,0 0-4 15,-9 1-5-15,9-1 1 0,0 0-8 0,0 0 7 0,0 0 0 16,0 0-3-16,0 0 0 0,-10 0-3 0,10 0-5 16,0 0 3-16,0 0-3 0,0 0 6 15,0 0 3-15,0 0 3 0,0 0 0 0,0 0-3 0,0 0 2 16,0 0-5-16,24 4-1 0,-8-4-5 0,11 1-3 15,1 0-2-15,1-1 0 0,6 2 0 0,14-2-1 16,-8 0-1-16,8 2 3 0,1-2-12 0,4 0-6 16,-5 2-3-16,-1-2-2 0,2 0-2 0,2-2-2 15,-13 2-3-15,10 0-6 0,2 0-2 0,-3-2-1 16,4-1 0-16,-14 2-4 0,-4-1-3 0,0 2 2 16,15-2 1-16,-13 2-5 0,-3-2-2 0,-4 3 0 0,1-2 2 15,0 1-6-15,0 0-4 0,-1 0 6 0,1 0 0 16,1 0 0-16,1 0-4 0,-2 1 2 0,3 0 0 15,18-1 2-15,-14 2-1 0,-5-2 0 0,4 0-1 16,13 2-1-16,-14-4 4 0,15 2-4 0,-11-2-4 16,-7 2 5-16,-1-1 6 0,-1 1-3 0,-3-1 2 15,4-1 6-15,-5 1 5 0,-3-4 1 0,-4 4 0 16,-2-1-1-16,-3 1-1 0,-1 1-1 0,-2-1 3 16,-1-1-3-16,-2 2-4 0,1-2-2 0,-9 2-2 15,13 0 3-15,-5 0-8 0,-8 0 2 0,15-2 0 0,-7 2 0 16,-2-2-1-16,9 1 1 0,-1-1 2 0,1 2-4 15,0 0-4-15,9-3 4 0,1 3-2 0,-3-1 4 16,4 1-5-16,-2 0 0 0,0 0-5 0,0-2 4 16,2 4 5-16,1-2-3 0,-1 0 0 0,1 1-11 0,-1 2 11 15,3-3-1-15,-1 0-1 0,0 0 2 16,1 2 0-16,-2-1-1 0,2-1 5 0,-2 0-7 16,-1-3 2-16,0 3-4 0,1 2 4 0,0-2 1 0,2 0 0 15,0-2 5-15,1 2-4 0,-1 0-1 0,5 0 0 16,-3 2-2-16,18-2 1 0,-8 1-2 0,-9 1 2 15,3 0-1-15,15 0 2 0,-14 1 0 0,-4-3-1 16,1 3 3-16,-2-2-5 0,-3-1 1 0,-2 3 2 16,-5-1 2-16,3-2-1 0,-8 0-3 0,-4 0 6 15,1 1 10-15,-3-1 7 0,0 2 4 0,-2-1 3 0,-8-1-2 16,13 0-3-16,-13 0 6 0,13 0-3 0,-7 1 4 16,-6-1 0-16,15 0-2 0,-7 0-1 15,-8 0 2-15,14 2-1 0,-8-2-3 0,7 2-3 0,-2-2-1 16,-3 0-3-16,-8 0-3 0,13 0 1 0,-13 0-3 15,11 1-1-15,-11-1-5 0,10 0 3 0,-10 0-5 16,0 0-5-16,8 0-7 0,-8 0-16 0,0 0-24 16,0 0-43-16,0 0-42 0,0 0-45 0,0 0-48 15,0 0-60-15,0 0-69 0,-21-9-244 0,10 6-713 16,-12-4 193-16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9T09:58:49.68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B65CC90-9938-4491-A587-7A1EAA0688E4}" emma:medium="tactile" emma:mode="ink">
          <msink:context xmlns:msink="http://schemas.microsoft.com/ink/2010/main" type="writingRegion" rotatedBoundingBox="13151,6483 15700,6562 15678,7284 13129,7205">
            <msink:destinationLink direction="with" ref="{C9360845-1144-45F2-8A00-BA5E35E83F96}"/>
          </msink:context>
        </emma:interpretation>
      </emma:emma>
    </inkml:annotationXML>
    <inkml:traceGroup>
      <inkml:annotationXML>
        <emma:emma xmlns:emma="http://www.w3.org/2003/04/emma" version="1.0">
          <emma:interpretation id="{7EA8B63F-09F8-4DB7-ABB7-B3D646E2F76B}" emma:medium="tactile" emma:mode="ink">
            <msink:context xmlns:msink="http://schemas.microsoft.com/ink/2010/main" type="paragraph" rotatedBoundingBox="13151,6483 15700,6562 15678,7284 13129,72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6739A3-06BA-444C-BA67-B432621CC6E9}" emma:medium="tactile" emma:mode="ink">
              <msink:context xmlns:msink="http://schemas.microsoft.com/ink/2010/main" type="line" rotatedBoundingBox="13151,6483 15700,6562 15678,7284 13129,7205"/>
            </emma:interpretation>
          </emma:emma>
        </inkml:annotationXML>
        <inkml:traceGroup>
          <inkml:annotationXML>
            <emma:emma xmlns:emma="http://www.w3.org/2003/04/emma" version="1.0">
              <emma:interpretation id="{D9A088EC-133C-47F0-BCB3-CB1DA532FBB9}" emma:medium="tactile" emma:mode="ink">
                <msink:context xmlns:msink="http://schemas.microsoft.com/ink/2010/main" type="inkWord" rotatedBoundingBox="13171,6458 15054,6607 14997,7339 13113,7190"/>
              </emma:interpretation>
              <emma:one-of disjunction-type="recognition" id="oneOf0">
                <emma:interpretation id="interp0" emma:lang="en-US" emma:confidence="0.5">
                  <emma:literal>parade</emma:literal>
                </emma:interpretation>
                <emma:interpretation id="interp1" emma:lang="en-US" emma:confidence="0">
                  <emma:literal>Parade</emma:literal>
                </emma:interpretation>
                <emma:interpretation id="interp2" emma:lang="en-US" emma:confidence="0">
                  <emma:literal>Parrado</emma:literal>
                </emma:interpretation>
                <emma:interpretation id="interp3" emma:lang="en-US" emma:confidence="0">
                  <emma:literal>paralic</emma:literal>
                </emma:interpretation>
                <emma:interpretation id="interp4" emma:lang="en-US" emma:confidence="0">
                  <emma:literal>parades</emma:literal>
                </emma:interpretation>
              </emma:one-of>
            </emma:emma>
          </inkml:annotationXML>
          <inkml:trace contextRef="#ctx0" brushRef="#br0">3028 801 268 0,'-5'-5'435'0,"0"2"-73"0,-6-3-24 0,-4 4-30 15,0 2-41-15,-9 2-25 0,-4 6-35 0,-3 7-14 16,-14 9-23-16,-1 8-16 0,1 4-3 0,6 4-3 0,2 0-16 16,7 7-14-16,2-3-5 0,4-1-15 0,7 1-8 15,1 0-16-15,8-11-7 0,1-4-5 0,4-2-1 16,3 2-9-16,3-3 0 0,2 2 1 0,5-4-23 15,-2-2-3-15,3-2-17 0,3-3-22 0,-1-3-23 16,0-4-42-16,1-3-41 0,11-1-49 0,1-4-73 16,-10-4-256-16,10-1-595 0,0-1 164 0</inkml:trace>
          <inkml:trace contextRef="#ctx0" brushRef="#br0" timeOffset="489.2915">2977 1025 394 0,'-3'-7'377'0,"2"3"-60"0,1 4-32 16,-7-4-38-16,7 4-28 0,-6-1-30 0,6 1-19 15,0 0-17-15,-15 1-20 0,9 3-14 0,-1 0-5 16,-5 3-8-16,1 3 5 0,-2-2-8 0,-5 10 10 15,2-1-2-15,5-1 1 0,-4 3-4 0,2 1 1 16,4-1 3-16,1-2-2 0,5-2 2 0,0-3 1 16,1 12-7-16,0-7-3 0,4-5-7 0,1 1-5 15,2-3-1-15,2 1-3 0,0-2-8 0,1-1-2 0,2-2-7 16,1 0-4-16,2-1-7 0,0-1-6 16,0-3-15-16,-2-2-14 0,2 0-21 0,2-2-27 0,-5-2-29 15,0-2-36-15,-2 1-30 0,-2-4-20 0,-1 0-21 16,0-1-15-16,-2-1-1 0,-3 0 5 0,-1 3 3 15,1 2 14-15,-2 1 15 0,0 1 12 0,1 1 13 16,1 4 6-16,-5-6 16 0,3 3 27 0,2 3 27 16,-3-6 27-16,3 6 28 0,-2-4 18 0,2 4 17 15,0 0 14-15,0 0 14 0,0 0 24 0,0 0 12 16,0 0 1-16,4-9 19 0,-4 9-4 0,8 0 2 0,-8 0 7 16,0 0-6-16,22 10 2 0,-9-3 1 0,0 2-11 15,-3 0-7-15,1 1-13 0,3 7-11 16,1 1-11-16,-4 0-7 0,0 1-8 0,-4-1-20 0,1-6-35 15,-3 10-52-15,1-1-68 0,-3-6-73 0,-6 0-84 16,3-5-106-16,2 3-222 0,-6-5-708 0,4-2 193 16</inkml:trace>
          <inkml:trace contextRef="#ctx0" brushRef="#br0" timeOffset="943.8856">3290 1196 516 0,'0'0'473'0,"0"0"-87"0,0 0-48 0,0 0-58 15,-9 0-34-15,9 0-24 0,0 0-18 0,0 0-23 0,-2 8-26 16,0-4-16-16,2 1-15 0,2 2-14 0,-2 1-11 16,-2 5-10-16,4-1-9 0,-2 0-10 0,0-2-5 15,2 0-7-15,-1-2 2 0,1-1 1 0,-2-1 16 16,1 0 2-16,1-1 14 0,-2-5 9 0,0 7 5 16,0-7 2-16,3 6-1 0,-3-6-1 0,4 2-1 15,-4-2-5-15,0 0-8 0,0 0-6 0,14-7-7 16,-7 3-10-16,1-5-6 0,0 1-5 0,-2-3-9 0,4 1-5 15,-4-1-3-15,1 4-4 0,-1-5-8 0,-1 4-1 16,0 1-4-16,-2 2-4 0,0-2-1 0,0 1-7 16,0 3-8-16,0-1-6 0,1-1-11 0,-3 2-7 15,-1 3-15-15,3-4-14 0,-3 4-14 0,5-5-22 16,-5 5-19-16,7-2-9 0,-7 2-9 0,6-2-17 16,1 2-12-16,-7 0-18 0,0 0-24 0,17 2-36 15,-17-2-33-15,13 1-55 0,-13-1-185 0,13 1-600 0,0-1 163 16</inkml:trace>
          <inkml:trace contextRef="#ctx0" brushRef="#br0" timeOffset="1358.8543">3642 1249 415 0,'-7'2'252'0,"1"1"-24"0,-2 3-16 0,1-1-7 0,3-2-7 16,4-3-6-16,-8 7 6 0,3-5-9 0,5-2 0 15,-4 6-9-15,4-6-4 0,-5 6-12 0,5-6-6 16,-2 7-4-16,2-7-9 0,0 6-14 0,0-6-3 16,0 0-9-16,3 7-18 0,-3-7-10 0,8 6-5 15,-1-1-7-15,-2-4-11 0,-5-1-9 0,12 4-13 0,-6-2-8 16,-6-2-6-16,13 0-10 0,-13 0-8 15,0 0-17-15,15-5-10 0,-9 3-14 0,-6 2-9 0,7-9-2 16,-4 3 1-16,-1 0-3 0,-2 6 9 0,0-10 2 16,0 4 3-16,0 6 8 0,0-8 3 0,0 8 1 15,0-6 7-15,0 6 4 0,0 0-1 0,-2-7-5 16,2 7 9-16,0 0 0 0,0 0 5 0,0 0 11 16,0 0 3-16,0 0-2 0,0 0-2 0,0 0 1 15,0 0-1-15,0 0-5 0,6 20 4 0,-1-9-14 16,2 1-13-16,-2-2-19 0,1-1-29 0,1 2-38 0,1-1-41 15,-2-2-45-15,3 0-51 0,-1-3-210 0,2-1-534 16,3-1 147-16</inkml:trace>
          <inkml:trace contextRef="#ctx0" brushRef="#br0" timeOffset="-369.3318">2424 1137 631 0,'0'0'394'0,"0"0"-30"0,0 0-34 0,1-8-23 0,-1 8-28 16,0 0-26-16,0 0-12 0,0 0-4 0,0 0-7 16,0 0-6-16,0 0-7 0,8 24-12 0,-4-12-11 15,-1 12-12-15,0 0-13 0,0 0-15 0,-1 1-12 16,1-4-17-16,-1 2-14 0,-1 1-14 0,1-3-5 16,0 3-12-16,-1-10-8 0,1 2-10 0,0-5-4 15,-2 1-8-15,1 1-16 0,-1-5-13 0,2 0-8 16,-2-3-11-16,1 0-7 0,-1-5-7 0,2 8-11 0,-2-8-7 15,0 0-18-15,0 0-21 0,0 0-24 16,0 0-20-16,0 0-9 0,0 0-6 0,-10-39-5 0,5 13 3 16,2-3 9-16,0-15 0 0,-2-3 13 0,7 2 7 15,-2-4 6-15,0 2 10 0,1 11 10 0,3 7 12 16,-1-1 17-16,2 6 18 0,1 0 13 0,1 5 18 16,-4 1 7-16,3 6 17 0,-2 0 17 0,3 2 6 15,-4 1-2-15,2 2-1 0,0 2-5 0,-2 1-4 16,-3 4 1-16,8-2 2 0,-8 2 17 0,0 0-13 15,10 11 0-15,-9 2-2 0,1 0-6 0,-5 11-18 0,-4 0-18 16,1 3-34-16,-2-5-54 0,0 0-51 0,-5-1-59 16,2 1-56-16,2-7-257 0,0-4-612 15,3-4 166-15</inkml:trace>
          <inkml:trace contextRef="#ctx0" brushRef="#br0" timeOffset="1743.6449">3918 1289 338 0,'-13'-1'316'0,"4"-1"-48"0,9 2-36 0,-16 2-34 16,11-1-17-16,5-1-23 0,-8 6-20 0,8-6-1 16,-8 5-7-16,4-1-7 0,4-4-6 0,-5 7-1 15,5-7-3-15,-3 6-6 0,3-6 0 0,-1 8-6 16,1-8-2-16,0 9-1 0,0-9-11 0,3 7-1 16,0-4-6-16,-3-3 1 0,8 6-11 0,-1-3 1 15,-7-3-9-15,13 2-7 0,-5-2-10 0,-8 0-2 16,0 0-9-16,19-5-4 0,-13 2-12 0,7-4-2 15,-3-3-7-15,-2 2-9 0,-1-3-8 0,-2-2-5 0,3-8-11 16,-3-2-4-16,-2 1 0 0,-1-2 12 0,-4 1 6 16,1 3 6-16,-1 5 6 0,-1 2 2 0,1 1 14 15,1 3 0-15,-1 0 9 0,-1 2-9 0,3 1 13 16,0 6-2-16,-3-9-3 0,3 9 12 0,0 0-6 16,0 0 4-16,0 0 3 0,0 0 8 0,0 0-3 15,-9 24 3-15,6-3 1 0,1 2-11 0,2 2-4 16,0 1 1-16,0-2-9 0,0 2 3 0,3 5-6 0,2-4-26 15,-1 2-9-15,1-1-29 0,1-3-33 16,1 0-52-16,1-3-45 0,2-4-56 0,-5-4-286 16,1-4-615-16,4-2 169 0</inkml:trace>
          <inkml:trace contextRef="#ctx0" brushRef="#br0" timeOffset="2076.5239">4169 1279 695 0,'-10'-4'391'0,"10"4"-49"0,0 0-19 0,0 0-30 0,0 0-45 15,0 0-9-15,0 0-22 0,0 0-5 0,0 0-11 16,0 0-2-16,15-7-11 0,-15 7-13 0,5-3-13 16,-5 3-14-16,7-3-15 0,-7 3-10 0,0 0-29 15,6-6-30-15,-6 6-37 0,0 0-29 0,0 0-31 16,0 0-29-16,0 0-13 0,-8-9-5 0,8 9 1 15,-12 0 4-15,12 0 7 0,0 0 8 0,-21 4 9 16,13-2 13-16,0 2 15 0,2-1 18 0,-1-1 11 16,1 2 9-16,6-4 20 0,-10 7 14 0,7-3 3 0,-1 2 7 15,4-6 6-15,-3 10-4 0,3-10-3 0,2 13-17 16,1-7 6-16,5 4-3 0,0 0-9 0,2-1-9 16,0 0-14-16,1-2-31 0,2-1-34 0,1 0-48 15,0-3-48-15,2 0-59 0,10-1-80 0,-5-2-205 16,3-1-591-16,1-2 163 0</inkml:trace>
        </inkml:traceGroup>
        <inkml:traceGroup>
          <inkml:annotationXML>
            <emma:emma xmlns:emma="http://www.w3.org/2003/04/emma" version="1.0">
              <emma:interpretation id="{A5479872-366C-42F7-BA1B-6F1792D6C56A}" emma:medium="tactile" emma:mode="ink">
                <msink:context xmlns:msink="http://schemas.microsoft.com/ink/2010/main" type="inkWord" rotatedBoundingBox="15194,6921 15263,6908 15264,6917 15196,6930"/>
              </emma:interpretation>
              <emma:one-of disjunction-type="recognition" id="oneOf1">
                <emma:interpretation id="interp5" emma:lang="en-US" emma:confidence="0.5">
                  <emma:literal>.</emma:literal>
                </emma:interpretation>
                <emma:interpretation id="interp6" emma:lang="en-US" emma:confidence="0">
                  <emma:literal>-</emma:literal>
                </emma:interpretation>
                <emma:interpretation id="interp7" emma:lang="en-US" emma:confidence="0">
                  <emma:literal>,</emma:literal>
                </emma:interpretation>
                <emma:interpretation id="interp8" emma:lang="en-US" emma:confidence="0">
                  <emma:literal>~</emma:literal>
                </emma:interpretation>
                <emma:interpretation id="interp9" emma:lang="en-US" emma:confidence="0">
                  <emma:literal>_</emma:literal>
                </emma:interpretation>
              </emma:one-of>
            </emma:emma>
          </inkml:annotationXML>
          <inkml:trace contextRef="#ctx0" brushRef="#br0" timeOffset="2299.6356">4480 1211 774 0,'10'-4'513'0,"-2"1"-36"0,-2 0-36 0,-1 2-43 16,-5 1-50-16,12-2-39 0,-12 2-37 0,7-2-33 15,-7 2-28-15,10-1-21 0,-10 1-32 0,6-1-45 0,-6 1-64 16,0 0-78-16,0 0-72 0,0 0-72 0,0 0-76 16,0 0-290-16,5 7-647 0,-5-7 175 0</inkml:trace>
        </inkml:traceGroup>
        <inkml:traceGroup>
          <inkml:annotationXML>
            <emma:emma xmlns:emma="http://www.w3.org/2003/04/emma" version="1.0">
              <emma:interpretation id="{9A2D0370-381C-42A6-A5FB-6C0E1E98445B}" emma:medium="tactile" emma:mode="ink">
                <msink:context xmlns:msink="http://schemas.microsoft.com/ink/2010/main" type="inkWord" rotatedBoundingBox="15105,6861 15599,6730 15699,7108 15205,7239"/>
              </emma:interpretation>
              <emma:one-of disjunction-type="recognition" id="oneOf2">
                <emma:interpretation id="interp10" emma:lang="en-US" emma:confidence="0.5">
                  <emma:literal>-A</emma:literal>
                </emma:interpretation>
                <emma:interpretation id="interp11" emma:lang="en-US" emma:confidence="0">
                  <emma:literal>AA</emma:literal>
                </emma:interpretation>
                <emma:interpretation id="interp12" emma:lang="en-US" emma:confidence="0">
                  <emma:literal>A</emma:literal>
                </emma:interpretation>
                <emma:interpretation id="interp13" emma:lang="en-US" emma:confidence="0">
                  <emma:literal>-AT</emma:literal>
                </emma:interpretation>
                <emma:interpretation id="interp14" emma:lang="en-US" emma:confidence="0">
                  <emma:literal>-At</emma:literal>
                </emma:interpretation>
              </emma:one-of>
            </emma:emma>
          </inkml:annotationXML>
          <inkml:trace contextRef="#ctx0" brushRef="#br0" timeOffset="2452.2115">4436 1322 4382 0,'0'0'417'0,"0"0"-175"0,0 0-117 16,17-13-56-16,-13 9-16 0,8-2-8 0,1-1 7 0,1 1-10 16,9-3-11-16,-1 1-23 0,-6 4-62 0,0-1-60 15,-3 2-76-15,-3-1-71 0,-2 1-100 16,-8 3-256-16,9-1-741 0,-9 1 201 0</inkml:trace>
          <inkml:trace contextRef="#ctx0" brushRef="#br0" timeOffset="2924.4519">4799 1439 498 0,'0'0'537'0,"-3"3"-68"0,3-3-42 0,0 0-32 15,0 0-43-15,0 0-47 0,0 0-36 0,0 0-29 16,0 0-25-16,0 0-25 0,7-17-20 0,-3 5-18 16,0 2-16-16,-3-4-19 0,4-6-26 0,-2-1-15 15,1-3-17-15,0-2-15 0,0-2-15 0,-3-1-7 16,3 1-11-16,-3 0-7 0,1 2-5 0,-1 0 0 16,4 2 4-16,-3 3-6 0,0 6 4 0,-1 3-3 15,1 1 3-15,-2 3 4 0,1 1-1 0,-1 1 0 0,2 2 0 16,-2 4 5-16,3-4 11 0,-3 4 18 0,0 0 7 15,0 0 6-15,9 14 0 0,-2-3 3 0,-1 3-2 16,2 6 0-16,0 4-6 0,2-3-6 0,-2 4-3 16,-3 0-5-16,3-2-4 0,-2 1-1 0,1-1-5 0,-1 1 0 15,1-1-19-15,-4-6-33 0,0-4-39 16,-1 0-51-16,1-1-45 0,-1-4-53 0,-2 1-63 16,1 0-65-16,-1-9-233 0,0 7-696 0,0-7 188 0</inkml:trace>
          <inkml:trace contextRef="#ctx0" brushRef="#br0" timeOffset="3086.5016">4830 1288 3869 0,'0'0'413'16,"0"0"-194"-16,-8-3-105 0,8 3-43 0,0 0-51 16,0 0 16-16,0 0-2 0,0 0-16 0,16-10-2 15,-3 7-22-15,-1 0-38 0,3 0-55 0,-1-1-65 0,-1 4-77 16,-1-6-99-16,-1 3-197 0,-3 0-641 0,2 2 174 15</inkml:trace>
        </inkml:traceGroup>
      </inkml:traceGroup>
    </inkml:traceGroup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9T09:58:53.06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9360845-1144-45F2-8A00-BA5E35E83F96}" emma:medium="tactile" emma:mode="ink">
          <msink:context xmlns:msink="http://schemas.microsoft.com/ink/2010/main" type="inkDrawing" rotatedBoundingBox="15943,6538 15963,7552 15649,7558 15629,6544" semanticType="verticalRange" shapeName="Other">
            <msink:sourceLink direction="with" ref="{B2874A34-06D6-45DF-AAC0-707DBB9C72FA}"/>
            <msink:sourceLink direction="with" ref="{6B65CC90-9938-4491-A587-7A1EAA0688E4}"/>
          </msink:context>
        </emma:interpretation>
      </emma:emma>
    </inkml:annotationXML>
    <inkml:trace contextRef="#ctx0" brushRef="#br0">19-3 762 0,'0'0'508'0,"10"-1"-32"0,-10 1-14 0,18 3-12 0,-5 4-30 16,10 3-28-16,1 7-23 0,1 4-13 15,6 14-23-15,0 1-18 0,-4 6-21 0,-1 2-21 16,-6 4-23-16,0-2-22 0,-12 3-18 0,-2 5-19 0,-3-2-23 15,-9 1-17-15,-2 2-35 0,-10 2-49 0,-18 39-68 16,8-36-79-16,1-16-93 0,-3 0-102 0,-6-2-121 16,1-5-416-16,-2-1-976 0,-6-9 262 0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0:12:06.19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A9CFC45-6CAA-44CB-B913-F4A798390F99}" emma:medium="tactile" emma:mode="ink">
          <msink:context xmlns:msink="http://schemas.microsoft.com/ink/2010/main" type="writingRegion" rotatedBoundingBox="11981,3615 16056,3684 16011,6300 11936,6231"/>
        </emma:interpretation>
      </emma:emma>
    </inkml:annotationXML>
    <inkml:traceGroup>
      <inkml:annotationXML>
        <emma:emma xmlns:emma="http://www.w3.org/2003/04/emma" version="1.0">
          <emma:interpretation id="{D184C612-E89D-44AA-A7B0-E590D7FF62AB}" emma:medium="tactile" emma:mode="ink">
            <msink:context xmlns:msink="http://schemas.microsoft.com/ink/2010/main" type="paragraph" rotatedBoundingBox="11981,3615 15859,3681 15850,4203 11972,41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CFFE99-6AE2-4392-8A18-3931327A5C11}" emma:medium="tactile" emma:mode="ink">
              <msink:context xmlns:msink="http://schemas.microsoft.com/ink/2010/main" type="line" rotatedBoundingBox="11981,3615 15859,3681 15850,4203 11972,4137"/>
            </emma:interpretation>
          </emma:emma>
        </inkml:annotationXML>
        <inkml:traceGroup>
          <inkml:annotationXML>
            <emma:emma xmlns:emma="http://www.w3.org/2003/04/emma" version="1.0">
              <emma:interpretation id="{13E80415-67E6-4CEA-B4D9-5872AE6B1E85}" emma:medium="tactile" emma:mode="ink">
                <msink:context xmlns:msink="http://schemas.microsoft.com/ink/2010/main" type="inkWord" rotatedBoundingBox="11981,3615 13124,3634 13115,4156 11972,4137"/>
              </emma:interpretation>
              <emma:one-of disjunction-type="recognition" id="oneOf0">
                <emma:interpretation id="interp0" emma:lang="en-US" emma:confidence="0.5">
                  <emma:literal>Joint</emma:literal>
                </emma:interpretation>
                <emma:interpretation id="interp1" emma:lang="en-US" emma:confidence="0.5">
                  <emma:literal>Join +</emma:literal>
                </emma:interpretation>
                <emma:interpretation id="interp2" emma:lang="en-US" emma:confidence="0">
                  <emma:literal>Join t</emma:literal>
                </emma:interpretation>
                <emma:interpretation id="interp3" emma:lang="en-US" emma:confidence="0">
                  <emma:literal>Joins +</emma:literal>
                </emma:interpretation>
                <emma:interpretation id="interp4" emma:lang="en-US" emma:confidence="0">
                  <emma:literal>Joints</emma:literal>
                </emma:interpretation>
              </emma:one-of>
            </emma:emma>
          </inkml:annotationXML>
          <inkml:trace contextRef="#ctx0" brushRef="#br0">287-4 268 0,'0'0'524'0,"0"0"-111"0,3-5-58 0,-3 5-50 15,0 0-20-15,0 0 0 0,-1 18-13 0,1 3-15 16,-2 0-10-16,1 3-9 0,0 2-12 0,1 10-13 0,-2-6-6 16,2-5-9-1,0 1-6-15,0-1-11 0,0-1-5 0,0-1-9 0,0-1-10 16,0-3 5-16,-2-6-7 0,1 0-3 0,1-2-5 0,-1-5-11 16,1 3-1-16,-2-4-5 0,1-1 0 0,-2 1-19 15,1 0-9-15,-2-1-7 0,-6 1-13 0,1-2-6 16,-3-1-28-16,-1 0-38 0,-7-4-39 0,0-4-43 15,-2-1-48-15,0-4-52 0,2 1-56 0,-2-4-50 16,-8-10-54-16,10 5-63 0,1 1-324 0,3-2-865 0,4 0 233 16</inkml:trace>
          <inkml:trace contextRef="#ctx0" brushRef="#br0" timeOffset="253.1566">82 10 384 0,'0'0'647'0,"0"0"-71"15,0 0-31-15,0 0-10 0,0 0-18 0,28-7-27 16,-8 1-31-16,7 0-32 0,12-2-34 0,2-2-23 16,3-2-33-16,-2 3-31 0,0 1-31 0,-2-3-31 15,-8 6-23-15,-5 1-23 0,-3 0-22 0,-1 0-23 16,-3-1-20-16,-4 3-44 0,-5-1-58 0,-4 1-67 15,1 2-80-15,-8 0-85 0,8-2-93 0,-8 2-90 0,0 0-95 16,0 0-352-16,0 0-997 0,0 0 266 0</inkml:trace>
          <inkml:trace contextRef="#ctx0" brushRef="#br0" timeOffset="926.3759">424 210 466 0,'0'0'260'0,"-3"3"-28"15,3-3-11-15,0 0-14 0,-2 4-7 0,2-4-11 16,0 0-14-16,-2 5-3 0,2-5-9 15,0 0-3-15,0 6 1 0,0-6-2 0,0 0 0 0,0 8 10 16,0-4 4-16,2-1 4 0,-2 1 1 0,1 1-5 16,0-1-7-16,2 1-1 0,-1 0-5 0,2 3-6 15,3 0-5-15,-2 1-4 0,2-2-10 0,2 1-3 16,1-2-5-16,0 0-9 0,0-1-6 0,0 1-12 16,0-2-7-16,1-1-4 0,-2-1-2 0,1 1-14 15,-2-2-2-15,-3-1-8 0,-5 0-3 0,0 0-5 0,14-4-5 16,-11 1-11-16,-1-1-5 0,0-1-13 0,-1-3-25 15,-2 0-24-15,-1-3-18 0,-2 3-23 0,0-3-16 16,-7-4-25-16,0 4-25 0,1 3-25 0,-2 2-12 16,-6-1-4-16,2 2-14 0,-3-1-7 0,-1 4-9 15,1 0-9-15,4 0-12 0,1 3-21 0,5-1-26 16,-2 0-224-16,3-1-598 0,8 1 163 0</inkml:trace>
          <inkml:trace contextRef="#ctx0" brushRef="#br0" timeOffset="1244.6368">674 231 612 0,'0'0'380'0,"-2"11"-26"16,4-7-25-16,-2 4-20 0,1 2-26 0,0 0-27 0,1 1-15 15,0 2-17-15,0-3-29 0,0 1-10 0,0 1-25 16,-1-2-16-16,0-2-16 0,2 1-11 0,-2-2-34 15,1-1-55-15,-1-1-57 0,0-2-69 0,-1-3-83 16,0 0-77-16,0 0-213 0,0 0-568 0,0 0 158 0</inkml:trace>
          <inkml:trace contextRef="#ctx0" brushRef="#br0" timeOffset="1371.1667">728 117 3449 0,'-4'-6'469'0,"4"6"-216"0,-2-4-132 0,2 4-41 16,-6-3-36-16,6 3-12 0,0 0-5 0,-6-3-30 15,6 3-43-15,0 0-66 0,0 0-77 0,0 0-94 0,0 0-243 16,0 0-630-16,0 0 172 0</inkml:trace>
          <inkml:trace contextRef="#ctx0" brushRef="#br0" timeOffset="1780.0757">818 282 754 0,'0'0'513'16,"0"0"-74"-16,-4 3-47 0,4-3-48 0,0 0-44 0,0 0-39 0,0 0-32 15,0 0-20-15,-4 6-26 0,4-6-22 0,-3 7-14 16,3-3-14-16,0 2-17 0,-1-1-11 0,1 1-12 16,-1 4-10-16,-1-1-8 0,1-3-16 0,1-1-6 15,-1 1-7-15,1-6-4 0,0 9-2 0,0-9-8 0,0 4-4 16,0-4-1-16,0 0 0 0,0 0-8 0,0 0-1 16,20-8-1-16,-10 2 3 0,0-1-10 0,2-4 1 15,4 0-2-15,-4 2 1 0,-4 3 3 0,-1 0 2 16,0 3 5-16,-1 0-6 0,0-2 3 0,-4 3-5 15,4 1-3-15,-6 1 2 0,0 0-4 0,9 3 3 16,-6 2 2-16,-1 4-4 0,0 2-30 0,0 0-48 16,0 8-33-16,1-1-45 0,0-4-47 0,-3-2-54 0,1-2-52 15,-1-3-256-15,1 0-669 0,1-2 182 16</inkml:trace>
          <inkml:trace contextRef="#ctx0" brushRef="#br0" timeOffset="2173.3783">1011 260 584 0,'0'0'761'0,"0"-6"-125"0,0 6-72 0,2-5-57 0,-2 5-62 0,5-6-49 16,-1 5-50-16,1-2-40 0,5 0-38 16,2 0-63-16,8-2-68 0,-4 1-91 0,-4 2-114 0,-1-2-119 15,-1 1-153-15,2-1-293 0,-4 2-762 0,-2-1 206 16</inkml:trace>
          <inkml:trace contextRef="#ctx0" brushRef="#br0" timeOffset="2020.7297">1061 97 476 0,'-9'-1'480'0,"9"1"-58"0,0 0-44 0,0 0-32 0,0 0-24 0,0 0-10 16,-5 5-4-16,5-1-8 0,0 1-7 0,1 4-15 15,-2 2-16-15,2 7-14 0,2 1-20 0,-2 2-29 16,0 0-14-16,2 1-22 0,-2 0-15 0,2 1-17 15,-2-1-19-15,0 2-18 0,1-4-65 0,-2 0-75 16,2-2-88-16,-2-4-87 0,-1-2-89 0,0-5-380 16,1-1-829-16,-2-3 224 0</inkml:trace>
        </inkml:traceGroup>
        <inkml:traceGroup>
          <inkml:annotationXML>
            <emma:emma xmlns:emma="http://www.w3.org/2003/04/emma" version="1.0">
              <emma:interpretation id="{F7473F21-7508-4A1E-8A42-C5D7AA5DEC51}" emma:medium="tactile" emma:mode="ink">
                <msink:context xmlns:msink="http://schemas.microsoft.com/ink/2010/main" type="inkWord" rotatedBoundingBox="13444,3651 15859,3692 15850,4194 13436,4153"/>
              </emma:interpretation>
              <emma:one-of disjunction-type="recognition" id="oneOf1">
                <emma:interpretation id="interp5" emma:lang="en-US" emma:confidence="0.5">
                  <emma:literal>Distribution</emma:literal>
                </emma:interpretation>
                <emma:interpretation id="interp6" emma:lang="en-US" emma:confidence="0.5">
                  <emma:literal>Distribution n</emma:literal>
                </emma:interpretation>
                <emma:interpretation id="interp7" emma:lang="en-US" emma:confidence="0">
                  <emma:literal>Distribution u</emma:literal>
                </emma:interpretation>
                <emma:interpretation id="interp8" emma:lang="en-US" emma:confidence="0">
                  <emma:literal>Distribution ,</emma:literal>
                </emma:interpretation>
                <emma:interpretation id="interp9" emma:lang="en-US" emma:confidence="0">
                  <emma:literal>Distributing n</emma:literal>
                </emma:interpretation>
              </emma:one-of>
            </emma:emma>
          </inkml:annotationXML>
          <inkml:trace contextRef="#ctx0" brushRef="#br0" timeOffset="2762.9238">1469-24 796 0,'1'-3'518'0,"3"0"-39"0,0-1-18 0,7-2-7 15,1 1-28-15,6-3-31 0,0 2-21 0,4 1-31 16,2 2-25-16,-5 1-23 0,2 4-23 0,-2 3-20 16,-2 2-9-16,3 3-10 0,-5 6-16 0,1 4-11 15,-5 3-14-15,2 14-19 0,-7-2-17 0,-6 2-15 16,-4 2-11-16,-8-1-17 0,-4-1-21 0,5-9-26 0,-7 5-34 15,2-5-39-15,2-8-42 0,-1 0-37 0,-1-2-38 16,1-2-41-16,0-3-47 0,4-2-41 0,1-5-44 16,-1-4-51-16,3-4-53 0,1 2-350 0,7 0-902 15,-8-8 242-15</inkml:trace>
          <inkml:trace contextRef="#ctx0" brushRef="#br0" timeOffset="2528.274">1552-3 649 0,'0'0'649'0,"0"0"-98"0,0 0-64 16,0 0-56-16,0 0-51 0,0 0-42 0,-7 7-29 15,5 3-27-15,0 7-28 0,-2 3-18 0,2-1-25 16,-1 3-24-16,0 2-16 0,1 0-21 0,0 3-12 0,0-4-15 15,-1 13-19-15,2-9-34 0,1-7-48 16,-2 0-51-16,1-1-50 0,2-3-53 0,-1-3-58 16,-1-5-56-16,1 0-60 0,-1-3-79 0,1-5-216 0,0 0-721 0,0 0 195 15</inkml:trace>
          <inkml:trace contextRef="#ctx0" brushRef="#br0" timeOffset="3084.8729">1856 222 294 0,'-4'9'688'0,"3"-6"-106"0,-2 2-54 0,1-1-48 0,0 1-48 0,1 1-54 15,0-1-46-15,-1 4-31 0,1 1-38 16,0-1-25-16,1 0-27 0,0-1-21 0,0 1-50 0,0-4-63 16,-2-1-70-16,4 1-80 0,-1-3-65 0,-1-2-93 15,0 0-100-15,0 0-270 0,0 0-719 0,0 0 196 16</inkml:trace>
          <inkml:trace contextRef="#ctx0" brushRef="#br0" timeOffset="3206.4455">1875 81 686 0,'0'0'631'16,"-7"-8"-112"-16,3 5-67 0,4 3-50 0,-5-4-46 16,5 4-47-16,-4-3-62 0,4 3-100 0,0 0-102 0,-3-4-83 15,3 4-70-15,0 0-83 0,0 0-281 0,0 0-563 16,0 0 155-16</inkml:trace>
          <inkml:trace contextRef="#ctx0" brushRef="#br0" timeOffset="3577.5304">2009 174 271 0,'0'0'244'0,"-6"3"4"15,6-3 13-15,0 0 2 0,-11 1 2 0,11-1-13 16,-8 1-11-16,8-1 0 0,0 0-15 0,-9 0-10 16,9 0-9-16,0 0-15 0,0 0-23 0,0 0-18 15,-9 1-14-15,9-1-3 0,0 0 1 0,0 0 4 16,0 0-8-16,-4 3 2 0,4-3 5 0,0 0-2 15,-1 3-3-15,1-3-7 0,0 0 1 0,4 8-7 16,-3-4-8-16,2 1-8 0,2 4 5 0,0 2-15 0,3 6-3 16,0-2-10-16,-1-2-6 0,-2-1-8 15,1 6 1-15,-2-6-10 0,0 0-9 0,-2-2-2 0,-1 2-7 16,-2-2 1-16,-1 2-17 0,1-1-8 0,-2-3-20 16,-2 3-31-16,1-4-35 0,0-2-45 0,-1 3-50 15,1-3-49-15,-1-2-55 0,5-3-55 0,-11-2-75 16,11 2-221-16,-8-6-747 0,6 1 202 0</inkml:trace>
          <inkml:trace contextRef="#ctx0" brushRef="#br0" timeOffset="4223.0396">2107 201 5087 0,'2'-1'535'0,"-2"1"-253"0,2-6-58 0,-2 6-37 0,4-4-20 15,-4 4-9-15,6-4-25 0,-2 2-27 0,6-3-24 16,2 3-6-16,0-2-7 0,0 3-8 0,1-1-11 16,-1-1-20-16,-1 3-56 0,-1 0-75 0,-3-2-92 15,0 2-87-15,-7 0-89 0,10-3-84 0,-10 3-354 16,0 0-968-16,0 0 260 0</inkml:trace>
          <inkml:trace contextRef="#ctx0" brushRef="#br0" timeOffset="4061.764">2175-20 417 0,'0'0'671'15,"0"0"-90"-15,0 0-54 0,0 0-51 0,0 0-58 0,0 0-26 16,0 0-25-16,0 0-24 0,0 0-15 0,-2 35-29 15,1-14-22-15,1 3-28 0,0 12-21 0,0-1-24 16,0-4-18-16,-1-7-19 16,-1 13-15-16,2-10-15 0,0-4-14 0,2 0-11 0,-2-1-13 15,0-4-16-15,0 1-44 0,1-6-55 0,0 1-63 16,-1-6-61-16,0-1-69 0,0-2-57 0,-1-1-83 16,1-4-96-16,0 0-297 0,0 0-891 0,0 0 240 15</inkml:trace>
          <inkml:trace contextRef="#ctx0" brushRef="#br0" timeOffset="4772.2172">2313 207 273 0,'-4'2'399'0,"4"-2"-49"0,0 0-25 0,0 0-14 16,0 0-12-16,-4 4-5 0,4-4-24 0,1 5-18 15,-1-5-7-15,0 8-12 0,3-3-9 0,-2 1-7 16,2 4-13-16,1-1-15 0,-1 1-15 0,1 1-18 15,0-1-10-15,0 1-13 0,0-2-16 0,0 0-11 16,0-2-13-16,-2-1-7 0,1-1-6 0,-2-1-7 0,2 0-4 16,-2 1-4-16,-1-5 1 0,3 5 0 0,-3-5 1 15,3 5-2-15,-3-5-12 0,0 0 5 0,0 0-9 16,0 0-9-16,0 0-2 0,0 0-2 0,8-13-6 16,-7 7-4-16,3-1-1 0,-1-4-4 0,-1 1 1 15,1-1 6-15,0 3 1 0,1-1 7 0,1-1 1 16,-1 2 12-16,0-1-5 0,0 0-6 0,0 3 0 0,3-1 0 15,-2 1-8-15,2-1 1 0,-2 0-6 16,1 3-3-16,-1 1 0 0,1 0-6 0,-1 0-21 0,0 1-32 16,-5 2-51-16,11-4-58 0,-7 2-62 0,-4 2-55 15,0 0-66-15,13 0-78 0,-13 0-290 0,0 0-835 16,8 5 226-16</inkml:trace>
          <inkml:trace contextRef="#ctx0" brushRef="#br0" timeOffset="5092.735">2596 247 2974 0,'0'0'508'0,"0"0"-205"0,0 0-76 16,0 0-38-16,0 0-3 15,-4 3 0-15,4-3-3 0,-3 8-25 0,2-4-25 0,-2 6-6 0,0 2-13 16,2 6-12-16,-2-1-11 0,3-2-8 0,0 2-6 16,0 0-8-16,-1-3-29 0,1-4-52 0,-1-1-53 15,1 0-79-15,1-3-58 0,-1-1-66 0,3-2-77 16,-3-3-304-16,0 0-779 0,0 0 210 0</inkml:trace>
          <inkml:trace contextRef="#ctx0" brushRef="#br0" timeOffset="5520.9465">2726-47 3927 0,'-5'-1'493'15,"5"1"-239"-15,-8-2-114 0,8 2-38 0,0 0-13 16,-12 0 14-16,12 0 1 0,-4 7-1 0,2-1 1 15,-2 4 10-15,1 8 7 0,-2 2 6 0,2 2 7 16,-4 2-5-16,5 0 3 0,-1-1-9 0,2 2-16 16,-1 13 7-16,2-9-8 0,-1-5-6 0,1-1-12 15,0-1-8-15,0 1-5 0,1-1-8 0,1-3-5 0,0-1-5 16,2 0-7-16,-2-4-2 0,0-4-3 0,1-2-8 16,0-1 0-16,-2-1-8 0,2-2-7 0,-3 1-4 15,0-5-6-15,2 5-6 0,-2-5-7 0,0 0-16 16,0 0-27-16,0 0-21 0,11-11-18 0,-6 4-14 15,1-4-16-15,-1-5-12 0,0 3 0 0,-1 1 5 16,0 2 7-16,0 2 6 0,-2 1 7 0,1 1 10 16,-2 2 6-16,3-1 7 0,-2 1 8 0,0 1 7 0,2 0 9 15,-4 3 13-15,6-3 17 0,-6 3 17 0,6-3 18 16,-6 3 12-16,0 0 12 0,11 3 13 0,-7 0 2 16,-1 1-3-16,-1 1 11 0,1 0 1 0,-2 0 5 15,-1 1-10-15,2 3 0 0,-5 1-15 0,0-1-34 0,-1-1-39 16,-2 1-50-16,-1-1-55 0,2-2-69 0,-3 0-68 15,0-3-72-15,1 0-74 0,7-3-255 16,-13 0-811-16,13 0 219 0</inkml:trace>
          <inkml:trace contextRef="#ctx0" brushRef="#br0" timeOffset="6011.0336">2877 277 309 0,'0'0'292'0,"0"0"-42"0,-4-3-18 0,4 3-15 0,0 0-7 15,0 0 0-15,0 0 3 0,0 0-7 0,0 0-3 16,-8 10 0-16,8-10 6 0,-1 4-6 0,1-4 13 16,0 10 6-16,1-4 1 0,1-2-4 0,-1 1-10 15,2 0-3-15,1-1-8 0,0 0-13 0,4 3 1 0,2-2-29 16,-2 1-10-16,2-3-10 0,1-1-18 0,0 2-7 15,-1-3-11-15,1 0-11 0,-3-1-8 0,-8 0-7 16,13-2-5-16,-8 0-13 0,1 0-14 0,-1-3-16 16,-2 2-17-16,-1-2-20 0,0 0-11 0,0-1-10 15,-1 0-2-15,-1 1 2 0,0 5 4 0,-1-10-2 16,1 5 3-16,0 5 4 0,0-6 3 0,0 6 2 16,0-6 2-16,0 6 0 0,0 0 5 0,0 0 3 0,0 0 13 15,0 0 14-15,0 0 13 0,0 0 4 0,0 0 10 16,0 0-6-16,8 20 0 0,-4-11-3 0,1 1-3 15,2 0-2-15,-1 0-4 0,0 1-3 0,2-3-5 16,0 1-14-16,1-3-35 0,-1 2-46 0,-1-4-63 16,1-1-61-16,-2-1-71 0,-6-2-80 0,12-2-355 0,-4-4-843 15,0-1 228-15</inkml:trace>
          <inkml:trace contextRef="#ctx0" brushRef="#br0" timeOffset="6254.2646">3193-40 659 0,'-3'-2'523'0,"3"2"-46"16,0 0-40-16,0 0-40 0,0 0-26 0,0 0-28 15,0 0-13-15,-8 15-7 0,6-5 0 0,-2 9-9 16,3 3-24-16,-2 1-15 0,2 2-17 0,-3 12-25 16,1-1-22-16,2-8-21 0,-2-1-22 15,3-3-14-15,-1 1-17 0,0-2-15 0,1 3-10 0,-2-5-21 16,0-2-35-16,3-2-54 0,-1-2-66 0,1-6-63 15,-2-2-72-15,4-1-65 0,-3-2-81 0,0-4-95 0,0 0-300 16,0 0-891-16,0 0 242 0</inkml:trace>
          <inkml:trace contextRef="#ctx0" brushRef="#br0" timeOffset="6490.1802">3099 204 327 0,'7'-7'619'0,"-3"5"-60"16,-4 2-15-16,14-4-17 0,-2 3-18 0,8-1-47 0,0 0-46 15,2 2-36-15,-2 2-29 0,3-1-30 0,-8 2-25 16,-2 1-34-16,-1 0-27 0,-1 2-19 0,4 4-24 16,-2 3-14-16,-1 0-20 0,-1 3-11 0,-6 2-22 15,-1-1-30-15,-4-2-32 0,1 3-50 0,-3 0-56 16,-1-5-70-16,-1 0-65 0,4-4-75 0,-3-2-62 0,2-1-61 15,-2-2-73-15,3-4-278 0,0 0-875 16,0 0 236-16</inkml:trace>
          <inkml:trace contextRef="#ctx0" brushRef="#br0" timeOffset="6594.9495">3375 70 245 0,'-6'-1'352'15,"6"1"-67"-15,-10-3-49 0,10 3-54 0,0 0-78 16,-11 1-109-16,11-1-173 0,0 0-210 0,0 0 61 15</inkml:trace>
          <inkml:trace contextRef="#ctx0" brushRef="#br0" timeOffset="7033.0066">3466 233 532 0,'0'0'325'0,"0"0"-50"0,0 0-36 15,0 0-34-15,0 0-26 0,0 0-18 0,0 0-22 16,0 0-8-16,0 0-6 0,-11 3 3 0,11-3 8 16,0 0 2-16,0 0 9 0,-1 6 19 0,1-6 20 0,1 7 16 15,-1-7 2-15,3 10 1 0,0-4-5 16,2 2-2-16,1 1-10 0,2-1-6 0,0 0-7 0,3 0-10 16,-2-2-10-16,7 5-9 0,-3-3-8 0,-2-3-16 15,0 0-10-15,-4-2-10 0,1 1-6 0,-1-3-8 16,-2 2-3-16,-1-1-18 0,-4-2-8 0,6 3-4 15,-6-3-35-15,0 0-41 0,0 0-28 0,0 0-27 0,0-13-37 16,0 13-43 0,-10-12-38-16,2 5-27 0,-7-6-26 0,1 0-20 0,1 4-20 0,-2-2-19 0,3 3-12 15,4-1-219-15,-1 1-644 0,2 2 176 0</inkml:trace>
          <inkml:trace contextRef="#ctx0" brushRef="#br0" timeOffset="7505.7032">3673 242 599 0,'0'0'437'0,"-5"-3"-48"0,5 3-39 0,0 0-40 0,0 0-38 16,-4-3-29-16,4 3-35 0,0 0-21 0,0 0-11 16,0 0-17-16,0 0 3 0,0 0-2 0,0 0-9 15,0 0-7-15,-3 14-8 0,3-4-4 0,1 0-7 16,1 0-10-16,0 0-6 0,0-1-6 0,0 0 1 16,1 1-2-16,-2-5 0 0,2 1 4 0,0-1-1 15,-2-1-1-15,-1-4 5 0,3 6 1 0,-3-6 2 16,2 4 1-16,-2-4-18 0,0 0-4 0,7 1-14 15,-7-1-8-15,0 0-7 0,13-7-16 0,-5 1-24 0,0-2-21 16,0-1-18-16,2-6-17 0,0-1-5 0,-4 4 1 16,1 2 7-16,-2 2-1 0,-1 0 3 0,-1 4 2 15,1-2 5-15,-1 3 4 0,-3 3 1 0,4-6 5 16,-3 2 4-16,-1 4-5 0,4-4 4 0,-4 4 2 16,0 0 15-16,0 0 16 0,0 0 14 0,12 10 14 15,-7-1 6-15,1 2-4 0,2 6-4 0,0 0-4 0,0 0-6 31,-2 2-2-31,-1-6-5 0,0-1-6 0,1-3-36 16,-2 0-63-16,0-1-85 0,0-3-99 0,-2-1-119 16,1-2-377-16,-3-2-904 0,0 0 242 0</inkml:trace>
        </inkml:traceGroup>
      </inkml:traceGroup>
    </inkml:traceGroup>
    <inkml:traceGroup>
      <inkml:annotationXML>
        <emma:emma xmlns:emma="http://www.w3.org/2003/04/emma" version="1.0">
          <emma:interpretation id="{B8920538-63AA-4B08-92A1-D273AF164EDB}" emma:medium="tactile" emma:mode="ink">
            <msink:context xmlns:msink="http://schemas.microsoft.com/ink/2010/main" type="paragraph" rotatedBoundingBox="12141,4388 13644,4452 13626,4884 12123,48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C2F4BF-E7EE-4678-9D6F-7239287A975D}" emma:medium="tactile" emma:mode="ink">
              <msink:context xmlns:msink="http://schemas.microsoft.com/ink/2010/main" type="line" rotatedBoundingBox="12141,4388 13644,4452 13626,4884 12123,4821"/>
            </emma:interpretation>
          </emma:emma>
        </inkml:annotationXML>
        <inkml:traceGroup>
          <inkml:annotationXML>
            <emma:emma xmlns:emma="http://www.w3.org/2003/04/emma" version="1.0">
              <emma:interpretation id="{E2EAF2FE-A476-4A62-B3A6-657DCD9608F0}" emma:medium="tactile" emma:mode="ink">
                <msink:context xmlns:msink="http://schemas.microsoft.com/ink/2010/main" type="inkWord" rotatedBoundingBox="12141,4388 13644,4452 13626,4884 12123,4821"/>
              </emma:interpretation>
              <emma:one-of disjunction-type="recognition" id="oneOf2">
                <emma:interpretation id="interp10" emma:lang="en-US" emma:confidence="0.5">
                  <emma:literal>Entries</emma:literal>
                </emma:interpretation>
                <emma:interpretation id="interp11" emma:lang="en-US" emma:confidence="0.5">
                  <emma:literal>Entre: less</emma:literal>
                </emma:interpretation>
                <emma:interpretation id="interp12" emma:lang="en-US" emma:confidence="0">
                  <emma:literal>Entre: les</emma:literal>
                </emma:interpretation>
                <emma:interpretation id="interp13" emma:lang="en-US" emma:confidence="0">
                  <emma:literal>Enter: less</emma:literal>
                </emma:interpretation>
                <emma:interpretation id="interp14" emma:lang="en-US" emma:confidence="0">
                  <emma:literal>Entre: yes</emma:literal>
                </emma:interpretation>
              </emma:one-of>
            </emma:emma>
          </inkml:annotationXML>
          <inkml:trace contextRef="#ctx0" brushRef="#br0" timeOffset="9191.6899">479 926 711 0,'0'0'430'16,"0"0"-57"-16,-5-2-41 0,5 2-43 0,0 0-40 15,0 0-31-15,0 0-19 0,0 0-16 0,0 0-15 16,-4 8-19-16,3-3-14 0,0 1-19 0,-1 3-8 16,0 1-10-16,0 0-12 0,0-1-9 0,2 0-4 15,0-2-10-15,0-1-7 0,0-1 1 0,0 0-8 0,0 0 16 16,0-2 13-16,0-3 16 0,1 8 11 16,-1-8 5-16,1 3-3 0,-1-3-2 0,0 0-11 0,9-2-7 15,-9 2-11-15,16-9-9 0,-1-1-5 0,-2-4-7 16,2 2-5-16,-2-2-5 0,3 1-6 0,-6 4-4 15,-2 2-4-15,0-2-4 0,-3 3-1 0,1 2-4 0,-2 0 1 0,-2 0-4 0,1 3-3 0,-3 1 2 16,0 0 0-16,0 0 4 0,0 0 2 0,12 10-2 16,-11 2-1-16,2 5-1 0,1 2-5 0,-1 0 4 15,1 1-11-15,-3-1-30 0,3-2-35 0,0-3-44 16,0-2-53-16,0-3-54 0,-1-1-52 0,1-2-63 16,-1-2-327-16,2-2-780 0,-5-2 211 0</inkml:trace>
          <inkml:trace contextRef="#ctx0" brushRef="#br0" timeOffset="8683.4594">265 767 255 0,'-8'1'435'16,"8"-1"-58"-16,0 0-27 0,0 0-8 0,-4 2-16 16,4-2-16-16,0 0-1 0,0 0-9 0,0 0-3 15,0 0-10-15,0 0-7 0,15 3-10 0,-15-3-14 16,11 0-14-16,-11 0-17 0,16-3-15 0,-8 1-25 15,0 2-6-15,2-1-23 0,-2-2-2 0,-2 1-29 16,1 0-14-16,-2 1-5 0,-5 1-10 0,10-2-16 0,-6 1-28 16,0-2-39-16,-2 0-37 0,0 0-32 0,-1 0-25 15,-1 3-22-15,-3-8-20 0,1 6-8 0,-4-1-3 16,-3 0-2-16,-3 1 8 0,-7 1 7 0,-1-1 12 16,4 4 17-16,5-2 2 0,-1 1 11 0,1 1 8 0,1-1 8 15,-2 2 8-15,4 0 11 0,-2 2 15 0,1-1 1 16,1 0 12-16,2 2 19 0,1 2 25 15,-1-2 25-15,1 4 22 0,1-1 19 0,1 0 16 0,1 0 13 16,3 0 15-16,-1 1 0 16,3 0 6-16,1 0 4 0,0 0 5 0,2-1-1 0,1 0-8 0,2 0-8 15,-1-2-13-15,2 1-8 0,0 0-12 0,0-4-12 16,1 2-4-16,0-1-13 0,-2 0-7 0,-1-2-16 0,-3 1-16 16,1-2-47-16,-3 1-36 0,0-1-15 0,-2 2-5 15,-1-4-10 1,-4 5-1-16,-2 4-2 0,-7 6-1 0,-3-1 5 0,2 0 5 0,1-1 8 15,0-1 5-15,2-3 8 0,2-1 1 0,4 0 5 0,0-2 5 16,1 0 6-16,-2-1 18 0,4-2 26 0,2 2 20 16,0-2 11-16,0-3 5 0,2 8 4 15,2-4-1-15,2-2 0 0,3 3-2 0,2-2-8 0,8-1-1 16,2-1 2-16,1-1-41 0,0-1-44 0,-1-3-61 16,0 2-86-16,-1-3-92 0,-6 0-108 0,-4 0-355 15,-1 0-895-15,-2-1 240 0</inkml:trace>
          <inkml:trace contextRef="#ctx0" brushRef="#br0" timeOffset="9678.1748">728 899 4151 0,'0'0'572'0,"2"-6"-248"15,-2 6-90-15,0 0-45 0,5-5-2 0,-5 5 10 16,6-5-21-16,5 0-30 0,-2-1-22 0,1 2-15 16,2-1-11-16,10 1-7 0,-4-1-12 0,2 2-11 15,-6-2-21-15,-2 2-59 0,-2 2-83 0,-4-2-90 32,0 1-107-32,-6 2-138 0,8-4-370 0,-8 4-961 15,0 0 259-15</inkml:trace>
          <inkml:trace contextRef="#ctx0" brushRef="#br0" timeOffset="9521.678">795 696 609 0,'0'0'456'0,"0"0"-48"0,0 0-42 16,0 0-44-16,-5-4-36 0,5 4-34 0,0 0-31 15,0 0-23-15,0 0-22 0,0 0-11 0,0 0-13 16,-7 15-8-16,5-5-15 0,-4 8-4 0,1 1-3 31,1 2-1-31,0 2-3 0,1 0 1 0,1-1-4 0,0 0-7 0,2 0-7 0,0-1-8 0,-1 0-6 16,1-3-11-16,1 1-4 0,2-4-7 0,-2-2-9 15,1-5-3 1,-2 1-10-16,1-2-41 0,0-2-47 0,1-1-63 16,-1 1-59-16,-1-5-69 0,0 0-76 0,0 4-305 15,0-4-743-15,0 0 202 0</inkml:trace>
          <inkml:trace contextRef="#ctx0" brushRef="#br0" timeOffset="10223.798">924 949 555 0,'0'0'314'15,"-7"2"-20"-15,7-2-23 0,-2 6-10 0,2-3-17 0,0 3 3 16,-2 0-15-16,1-1-11 0,2 1-17 0,-1 1-11 16,0 2-9-16,0 0-9 0,2-2-6 0,-1 3-2 0,2 0-10 15,-1-4-6-15,0 0 2 16,-1-1-2-16,2 0-4 0,-2-1-12 0,-1-2-4 0,0-2-3 0,3 5-2 0,-3-5-5 15,2 3-3-15,-2-3-13 0,0 0-11 0,0 0-10 16,8 0-7-16,-8 0-9 0,6-4-7 0,1-2-5 0,1-3-7 16,-1 0-7-16,-1-1-2 0,2 2-5 15,2-8 1-15,-1 4-9 0,-2 2-2 0,-2 2-1 16,0-2-5-16,2 1 4 0,-2 4-1 0,-3-1 4 0,2 1-6 16,-2 1 0-16,2 0-6 0,-2 0-4 0,0 2-4 15,2-2-29-15,-2 2-38 0,-2 2-53 0,5-4-54 16,-5 4-60-16,6-1-50 0,-6 1-70 0,0 0-63 15,12 4-222-15,-12-4-760 0,9 6 205 0</inkml:trace>
          <inkml:trace contextRef="#ctx0" brushRef="#br0" timeOffset="10553.8114">1254 801 4635 0,'-6'-6'597'0,"-1"0"-295"0,0 3-128 0,2-2-36 0,0 2-9 16,1 1-8-16,4 2-34 0,-5-3-18 0,5 3-13 16,-4-5-13-16,4 5-21 0,0 0-44 0,0 0-37 15,-7 0-45-15,7 0-68 0,0 0-62 0,0 0-71 16,0 0-63-16,-9 8-337 0,8-3-847 0,1-5 228 0</inkml:trace>
          <inkml:trace contextRef="#ctx0" brushRef="#br0" timeOffset="10393.3">1225 1020 3469 0,'0'0'561'15,"0"0"-228"-15,0 0-106 0,0 0-64 0,0 0-33 16,0 0-21-16,0 0-22 0,0 0-24 0,0 0-15 0,0 0-4 0,0 0-3 0,0 0-7 15,0 0-18-15,-9 9-44 0,9-9-48 0,-1 7-57 16,0-2-57-16,-1-1-50 0,1 1-52 0,-2-3-309 16,3-2-719-16,0 0 196 0</inkml:trace>
          <inkml:trace contextRef="#ctx0" brushRef="#br0" timeOffset="11880.8915">1195 957 626 0,'0'0'423'16,"0"0"-47"-16,0 0-49 0,0 0-30 0,0 0-34 15,0 0-20-15,0 0-5 0,0 0-20 0,0 0-12 0,0 0-20 16,0 18-11-16,0-8-22 0,-1-1-17 15,1 0-11-15,-2 3-14 0,2-2-11 0,0 0-17 16,2-2-52-16,-2 0-56 0,0-2-70 0,1-1-83 0,-1 0-91 16,0-5-244-16,0 0-614 0,3 6 168 15</inkml:trace>
          <inkml:trace contextRef="#ctx0" brushRef="#br0" timeOffset="10980.4772">1355 974 260 0,'-3'3'545'15,"3"-3"-73"-15,0 0-50 0,0 0-33 0,0 0-39 0,0 0-42 0,0 0-27 16,0 0-33-16,20-2-29 0,-20 2-18 0,9-3-21 16,-5 2-21-16,2-1-13 0,-2-1-15 0,0 0-17 15,0 0-26-15,0-1-37 0,-2 0-36 0,-2 4-29 16,1-10-18-16,-1 4-13 0,-1-1-7 0,-1-2-6 0,-1 2 3 15,-1 2 7-15,1 1-5 0,-1-1 16 16,0 2 3-16,2 0 2 0,2 3 14 0,-8-3 16 16,8 3 8-16,-6-1 16 0,6 1 12 0,0 0 18 0,0 0 19 15,-10 6 15-15,7-2 23 0,1-1 7 0,0 3 6 16,2 4 5-16,0 1 8 0,0 0-9 0,2 1-5 16,0 5-6-16,1-3-3 0,1-1-12 0,-1-3-6 15,2 1-7-15,0-1-5 0,2-1-12 0,-1 0-14 0,2 1-20 16,-2-3-40-16,1-2-43 0,0-1-62 0,3 0-64 15,-3-3-62-15,4-1-71 0,-3-1-83 16,2-4-260-16,0-1-780 0,0 0 211 0</inkml:trace>
          <inkml:trace contextRef="#ctx0" brushRef="#br0" timeOffset="11282.9445">1663 881 588 0,'-5'-5'335'0,"1"1"-47"0,-1 2-30 16,1 0-32-16,-7-1-27 0,0 0-21 0,-1 3-25 16,0 1-19-16,0-1-7 0,0 2-16 0,0-2-10 15,2 0-7-15,0 1 3 0,-1 1-5 0,2 0-2 16,1-1 7-16,2 2 4 0,1-1 19 0,2 0 30 16,1 2 23-16,2-4 14 0,-1 6 1 0,1-1-4 15,3-1 0-15,-1 1-6 0,4 3-2 0,1 0-7 16,0-1-1-16,1 0-9 0,0 1-14 0,0-1-5 0,0 1-6 15,-2-3-11-15,1 1-13 0,-3-1-10 0,0-1-18 16,0 1 12-16,-1 0-5 0,-2 0-2 0,-1 1-15 16,-4 3-30-16,-1 1-58 0,-3 0-56 0,-6 3-68 15,1-1-73-15,0-2-58 0,1-3-55 0,-5 2-55 0,-2-4-324 16,3-2-845-16,3-2 228 0</inkml:trace>
        </inkml:traceGroup>
      </inkml:traceGroup>
    </inkml:traceGroup>
    <inkml:traceGroup>
      <inkml:annotationXML>
        <emma:emma xmlns:emma="http://www.w3.org/2003/04/emma" version="1.0">
          <emma:interpretation id="{0C64F873-E205-407F-9647-50E97852B37B}" emma:medium="tactile" emma:mode="ink">
            <msink:context xmlns:msink="http://schemas.microsoft.com/ink/2010/main" type="paragraph" rotatedBoundingBox="12128,5266 16017,5230 16025,6003 12135,60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918843-8FA8-4D16-B7F9-95B8400D176E}" emma:medium="tactile" emma:mode="ink">
              <msink:context xmlns:msink="http://schemas.microsoft.com/ink/2010/main" type="line" rotatedBoundingBox="12128,5266 16017,5230 16025,6003 12135,6039">
                <msink:destinationLink direction="with" ref="{92443481-113F-4191-B8F3-59E970A8BDB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3C38D85-28CD-46C9-B5E9-DDD2AA8CE4DF}" emma:medium="tactile" emma:mode="ink">
                <msink:context xmlns:msink="http://schemas.microsoft.com/ink/2010/main" type="inkWord" rotatedBoundingBox="12129,5458 12487,5455 12489,5686 12132,5690">
                  <msink:destinationLink direction="with" ref="{3A89AD2C-6545-4777-8360-D7A125D316B3}"/>
                </msink:context>
              </emma:interpretation>
              <emma:one-of disjunction-type="recognition" id="oneOf3">
                <emma:interpretation id="interp15" emma:lang="en-US" emma:confidence="0.5">
                  <emma:literal>.</emma:literal>
                </emma:interpretation>
                <emma:interpretation id="interp16" emma:lang="en-US" emma:confidence="0">
                  <emma:literal>,</emma:literal>
                </emma:interpretation>
                <emma:interpretation id="interp17" emma:lang="en-US" emma:confidence="0">
                  <emma:literal>s</emma:literal>
                </emma:interpretation>
                <emma:interpretation id="interp18" emma:lang="en-US" emma:confidence="0">
                  <emma:literal>&gt;</emma:literal>
                </emma:interpretation>
                <emma:interpretation id="interp19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17875.9741">358 1764 429 0,'0'0'314'15,"-4"-2"-25"-15,4 2-25 0,0 0-20 0,-5-2-12 0,5 2-14 16,0 0-13-16,0 0-16 0,0 0 2 16,0 0-21-16,-7-5-3 0,7 5-5 0,0 0-5 15,0 0-13-15,0 0-7 0,0 0-10 0,0 0-9 0,-5-2-8 16,5 2-12-16,0 0-9 0,0 0-12 16,0 0-2-16,0 0-8 0,-6-4-11 0,6 4-6 0,0 0-4 15,0 0-2-15,0 0-7 0,0 0-5 0,-4-2-4 16,4 2 6-16,0 0-8 0,0 0-5 0,0 0-2 15,-5-3-4-15,5 3 1 0,0 0-3 0,0 0-1 16,0 0-1-16,-5-5-1 0,5 5 1 0,0 0-4 16,0 0-2-16,0 0 4 0,0 0-2 0,0 0 0 15,-4-3-6-15,4 3 10 0,0 0 0 0,0 0 3 16,0 0 0-16,0 0 3 0,0 0-1 0,-4-2 2 0,4 2 5 16,0 0-1-16,0 0 5 0,0 0 8 0,0 0 6 15,0 0 6-15,0 0 0 0,0 0 0 0,0 0 0 16,14 10 1-16,-8-8 0 0,-1 1-4 0,0 0-3 15,6 3-3-15,-2 0-5 0,1-2-3 0,-2 3-5 16,0-1-1-16,2 0-4 0,-1 0 0 0,-1 0-4 16,0 0 0-16,1 0 1 0,-2 0-2 0,-1 0-3 15,4 0-1-15,-5-3-3 0,-1 2-1 0,0 0 0 0,-1-1-1 16,0-2 3-16,-2 0-3 0,-1-2-1 16,4 4 0-16,-4-4-2 0,4 4 0 0,-4-4-1 0,3 1 3 15,-3-1-2-15,0 0 1 0,3 5-1 0,-3-5-2 16,0 0-1-16,2 1 2 0,-2-1 2 0,0 0-4 15,3 5-1-15,-3-5 2 0,0 0 3 0,3 2 1 16,-3-2-7-16,0 0 4 0,2 3 2 0,-2-3-2 0,0 0 0 16,0 0 0-16,3 5 1 0,-3-5 0 15,0 0 1-15,0 0-4 0,3 3-3 16,-3-3 3-16,0 0 3 0,0 0-4 0,0 0 0 0,2 2-1 16,-2-2 1-16,0 0 4 0,0 0-1 0,0 0-2 15,2 4-1-15,-2-4 3 0,0 0-1 0,0 0-1 0,0 0 0 16,0 0-1-16,0 0 2 0,2 3 1 0,-2-3 0 15,0 0-1-15,0 0 0 16,0 0 1-16,0 0-1 0,0 0-1 0,0 0 2 0,0 0 1 0,3 3-5 0,-3-3 5 16,0 0-4-16,0 0 3 0,0 0-1 0,0 0-3 0,0 0 2 15,0 0 0-15,0 0 0 0,0 0 1 0,0 0 2 16,3 4 1-16,-3-4-4 0,0 0 3 16,0 0-3-16,0 0-1 0,0 0 1 0,0 0 2 0,0 0 1 15,0 0-4-15,0 0 3 0,-12 3-4 0,1 0 3 16,-1-2-2-16,-6 4 1 0,-2-3 1 0,0 3-1 15,-1-1 1-15,-2-1 1 0,0 2-2 0,0-1-2 16,-1 1 4-16,3-2 2 0,2 0-7 0,-4 3 0 0,7-3 2 16,3-1 1-16,2 1-1 0,3-2 1 0,3 1 0 15,-1-2 0-15,0 1 1 0,6-1 0 0,-6 0 0 16,6 0 4-16,0 0 3 0,-8 3 16 0,8-3 6 16,0 0 5-16,0 0 7 0,0 0-1 15,0 0 6-15,0 0 0 0,0 0-5 0,-8 1-6 0,8-1-3 16,0 0-4-16,0 0-3 0,0 0-1 0,0 0-17 15,0 0-28-15,0 0-45 0,0 0-65 0,0 0-67 0,0 0-72 16,0 0-119-16,0 0-336 0,0-10-869 16,0 10 235-16</inkml:trace>
        </inkml:traceGroup>
        <inkml:traceGroup>
          <inkml:annotationXML>
            <emma:emma xmlns:emma="http://www.w3.org/2003/04/emma" version="1.0">
              <emma:interpretation id="{F240D7F4-D804-4157-A07C-3266856EF2E9}" emma:medium="tactile" emma:mode="ink">
                <msink:context xmlns:msink="http://schemas.microsoft.com/ink/2010/main" type="inkWord" rotatedBoundingBox="12629,5405 12752,5404 12756,5891 12633,5892"/>
              </emma:interpretation>
              <emma:one-of disjunction-type="recognition" id="oneOf4">
                <emma:interpretation id="interp20" emma:lang="en-US" emma:confidence="0.5">
                  <emma:literal>p</emma:literal>
                </emma:interpretation>
                <emma:interpretation id="interp21" emma:lang="en-US" emma:confidence="0">
                  <emma:literal>P</emma:literal>
                </emma:interpretation>
                <emma:interpretation id="interp22" emma:lang="en-US" emma:confidence="0">
                  <emma:literal>.</emma:literal>
                </emma:interpretation>
                <emma:interpretation id="interp23" emma:lang="en-US" emma:confidence="0">
                  <emma:literal>,</emma:literal>
                </emma:interpretation>
                <emma:interpretation id="interp24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23299.3415">686 1838 303 0,'0'0'525'0,"0"0"-92"0,0 0-62 0,0 0-46 0,0 0-51 16,0 0-31-16,0 0-35 0,0 0-20 0,0 0-17 15,0 0-25-15,1 16-16 0,0 2-6 0,1 1-9 16,-1 0-11-16,0 3-2 0,-1-1-8 0,3 0-7 16,-2 1-5-16,2-1-7 0,-2-1-6 0,1 0-10 15,-1-1-5-15,0-5-2 0,1-2-5 0,-2-2-7 16,1 1-10-16,-1-1 5 0,1-3-1 0,-1-1-7 0,2 0 3 16,-2-3-9-16,0 2 5 0,1-1-7 0,-1-4-5 15,0 5-12-15,0-5-7 0,0 0-17 0,0 0-27 16,0 0-28-16,0 0-3 0,0 0 2 0,-8-14 5 15,1-3 1-15,2-1 3 0,0-6 9 0,-2 0 6 16,0-13 7-16,-1 0 9 0,4-1 11 0,2 9 18 0,1-9 11 16,0 12 16-16,2 3 7 0,1 4-4 0,2-2 8 15,1 0-1-15,1 4 6 0,0 0 10 0,-2 4 11 16,3 1 8-16,-3 2 1 0,3 2-4 0,-3 2 7 16,0 1-9-16,0 1 1 0,1 1-9 0,-1-2-8 15,0 5-4-15,-4 0-6 0,11-1 2 0,-11 1 0 16,10 4-1-16,-5-1 0 0,1 5 1 0,1 0-2 15,-3 3 1-15,3 6-10 0,-7 2-15 0,1-1-23 0,-1 0-26 16,-3 0-19-16,1-1-20 0,-2-3-20 16,0-2-14-16,0-2-20 0,0 1-5 0,-2-3-10 0,2 1-10 15,-3-4-6-15,2-1-19 0,0-1-11 0,-1-2-38 16,6-1-199-16,0 0-518 0,0 0 143 0</inkml:trace>
        </inkml:traceGroup>
        <inkml:traceGroup>
          <inkml:annotationXML>
            <emma:emma xmlns:emma="http://www.w3.org/2003/04/emma" version="1.0">
              <emma:interpretation id="{AE75CC07-C6F0-4F1E-902C-8E4ED2F3F049}" emma:medium="tactile" emma:mode="ink">
                <msink:context xmlns:msink="http://schemas.microsoft.com/ink/2010/main" type="inkWord" rotatedBoundingBox="12850,5260 14022,5249 14029,6021 12857,6032"/>
              </emma:interpretation>
              <emma:one-of disjunction-type="recognition" id="oneOf5">
                <emma:interpretation id="interp25" emma:lang="en-US" emma:confidence="0.5">
                  <emma:literal>(tooth</emma:literal>
                </emma:interpretation>
                <emma:interpretation id="interp26" emma:lang="en-US" emma:confidence="0">
                  <emma:literal>Growth</emma:literal>
                </emma:interpretation>
                <emma:interpretation id="interp27" emma:lang="en-US" emma:confidence="0">
                  <emma:literal>Goth</emma:literal>
                </emma:interpretation>
                <emma:interpretation id="interp28" emma:lang="en-US" emma:confidence="0">
                  <emma:literal>[tooth</emma:literal>
                </emma:interpretation>
                <emma:interpretation id="interp29" emma:lang="en-US" emma:confidence="0">
                  <emma:literal>(Tooth</emma:literal>
                </emma:interpretation>
              </emma:one-of>
            </emma:emma>
          </inkml:annotationXML>
          <inkml:trace contextRef="#ctx0" brushRef="#br0" timeOffset="23653.8701">1126 1544 556 0,'0'0'405'0,"-4"-4"-47"0,4 4-36 0,-4-4-41 0,4 4-39 0,-9-1-25 16,9 1-25-16,-17 6-13 0,-2 4-9 16,2 5-7-16,-10 12 2 0,1 4-4 0,1 5-4 0,2 1-13 15,4 2-2-15,2 5 4 0,2 1-1 0,7-2-8 16,-3 1-3-16,5 1-5 0,7-3-3 15,-1-2-3-15,4-2-6 0,0-7-6 0,4-9-8 0,1 1-4 16,1-1-8-16,3 0-10 0,1 0-13 0,1 0-25 16,-1-5-35-16,1-1-40 0,0-2-57 0,2-3-70 0,-5-5-68 15,1-3-82-15,-3-3-338 0,10 0-778 16,0-8 211-16</inkml:trace>
          <inkml:trace contextRef="#ctx0" brushRef="#br0" timeOffset="24133.5189">978 1891 601 0,'-5'2'335'0,"5"-2"-31"0,0 0-25 0,0 0-19 0,0 0-15 0,-7 2-14 15,7-2-1-15,0 0-3 0,0 0 1 16,0 0 4-16,0 0-3 0,0 0 1 0,0 0-5 0,0 0-5 15,0 0-6-15,0 0-4 0,28-8-11 0,-16 5-13 16,0 0-22-16,0 1-14 0,-2-1-21 16,2 1-4-16,-3 0-18 0,0 0-5 0,-2 2-17 0,0-2-9 15,-7 2-10-15,10-1-8 0,-10 1-6 0,8 3 6 16,-4-1-10-16,0 1-5 0,0 6-6 0,0 2-1 16,0 7-3-16,-2 1-1 15,-1 2-5-15,-2-2-3 0,-1-1-17 16,1-1-22-16,-2-1-20 0,3-4-21 0,0-1-13 0,-2-1-17 15,2-3-16-15,0-1-22 0,-2 1-9 0,2-3-16 16,0 0-8-16,0-4-18 0,2 6-29 0,-2-6-53 16,0 0-60-16,0 0-297 0,0 0-736 0,0 0 199 0</inkml:trace>
          <inkml:trace contextRef="#ctx0" brushRef="#br0" timeOffset="24513.2958">1264 1730 298 0,'0'0'421'0,"-2"-5"-63"15,2 5-46-15,0 0-36 0,0 0-34 0,0 0-12 0,0 0-13 0,0 0-12 16,0 0 4-16,0 0-2 0,-6 19-13 0,3-9-3 16,0 0-8-16,1 1-25 0,-1 8-13 0,0 1-11 15,1-3-11-15,0 4-11 0,1-3-8 0,1 1-12 0,0-2-2 16,0-2-10-16,1-2-8 0,1-2-8 0,-1-2-4 15,0 3-12-15,2-3-36 0,-2-1-32 0,1-1-38 16,-1-1-48-16,0-1-49 0,1-2-55 0,-2-3-56 16,1 5-284-16,-1-5-663 0,0 0 181 0</inkml:trace>
          <inkml:trace contextRef="#ctx0" brushRef="#br0" timeOffset="25234.4927">1164 1893 264 0,'0'0'364'0,"0"0"-46"0,3-6-31 16,-3 6-20-16,5-3-14 0,-5 3-16 0,6-4 0 16,-1 3 2-16,-1-2-4 0,3 2 1 0,-2 0-5 15,2-1-5-15,-1 0-12 0,4 0-11 0,1 1-12 16,-3-1-14-16,0 2-16 0,-1-1-16 0,-7 1-13 15,12 0-12-15,-2 0-10 0,-2 0-16 0,-1 1-7 16,-7-1-8-16,12 0-8 0,-8 0-5 0,-4 0-7 0,10 3-6 16,-6-1-6-16,1-2-4 0,-5 0-2 0,10 4-5 15,-5-3-4-15,-1 2-3 0,0-1-2 0,0-1-3 16,1 2-2-16,-5-3-2 0,8 3-2 0,-5-1-4 16,-3-2 1-16,6 3-2 0,-3-2-3 0,-3-1 0 15,4 3-2-15,-4-3 2 0,5 2-3 0,-5-2 1 0,0 0-1 16,6 2-3-16,-6-2 2 0,0 0 1 15,5 3 0-15,-5-3-2 0,0 0 0 0,0 0 3 0,5 2-4 16,-5-2 0-16,0 0-4 0,0 0 4 0,2 1-1 16,-2-1-1-16,0 0 1 0,0 0-3 0,0 0 0 15,0 0 3-15,6 3 0 0,-6-3-4 0,0 0 3 16,0 0-2-16,0 0 0 0,0 0 0 0,0 0 1 16,0 0 4-16,4 3-6 0,-4-3 2 0,0 0 2 0,0 0-5 15,0 0 2-15,0 0-2 0,0 0-1 0,0 0 5 16,0 0-4-16,4 1-1 0,-4-1-1 0,0 0 0 15,0 0-1-15,0 0 0 0,0 0 1 0,0 0-2 16,0 0 3-16,0 5-1 0,0-5-1 0,0 0 3 16,0 0-1-16,-2 7 2 0,2-2 0 0,0-5-3 15,-2 6 2-15,0-2 1 0,2-4-3 0,-1 7 1 0,1-3 0 16,0 1 3-16,1-1-3 0,-1 1 4 16,0-1-3-16,0 1 0 0,2-1 1 0,-1 1 2 0,0-2 0 15,1 1-1-15,0 1 0 0,1-2 3 0,0 0-1 16,-3-3-2-16,5 6 2 0,-1-6-1 0,0 2-4 15,-4-2 4-15,11 2-6 0,-6-2-5 0,-5 0-3 16,11-1-15-16,-6 0-9 0,0-1-9 0,2 0-13 0,-2-1 2 16,-1 0-10-16,2-1-3 0,-4-1-2 0,4-2-7 15,-3-1-4-15,1 2 0 0,-3 0 11 0,-1 0 1 16,2 2-9-16,-2 4 20 0,-3-11 1 0,0 6 5 16,-1 0 4-16,-2-1-6 0,1 1 3 0,-4-1-6 0,1 2 0 15,1 1-7-15,0 0-8 0,1 2-15 0,-1 0-17 16,-4 0-20-16,3 1-24 0,-2 1-28 0,10-1-26 15,-15 2-45-15,9-2-182 0,6 0-518 0,-9 1 143 16</inkml:trace>
          <inkml:trace contextRef="#ctx0" brushRef="#br0" timeOffset="25762.707">1543 1928 260 0,'0'0'167'16,"-7"3"-13"-16,7-3-20 0,0 0-5 0,0 0-3 0,-4 3-8 15,4-3 2-15,0 0-5 0,0 0-1 0,0 0 2 16,0 6-4-16,0-6-1 0,0 0 1 0,0 0-5 15,7 10-3-15,-3-7-3 0,-2 0-2 0,2 0-6 16,6 3-4-16,-1 0-5 0,2-2-5 0,-5 1-8 16,4-1-7-16,2-1 0 0,0 0-3 0,-1 2-4 15,0-4 0-15,-1 2-2 0,1-1-3 0,-3-2 2 16,0 1 1-16,-8-1 4 0,11 0 3 0,-11 0-1 0,0 0 2 16,11 0-3-16,-11 0-1 0,0 0-11 0,6-3-13 15,-6 3-1-15,0 0-13 0,0-7-9 0,0 7-12 16,0 0-11-16,-6-7-6 0,0 5-4 0,-3-2-7 15,-1-1-9-15,-2 2-11 0,2 0-2 0,-2 2-14 16,1-1-14-16,-1 0-14 0,3 2-17 0,1 0-21 0,8 0-36 16,-12-1-32-16,6-2-165 0,6 3-435 0,-8-2 121 15</inkml:trace>
          <inkml:trace contextRef="#ctx0" brushRef="#br0" timeOffset="26060.9407">1818 1683 683 0,'0'0'465'0,"0"0"-60"0,-6-3-45 0,6 3-50 0,0 0-40 16,0 0-27-16,0 0-13 0,-5 9-2 0,5-3-10 0,-3 5 0 15,1 5-4-15,-1 4-12 0,2 0-18 0,-3 1-10 16,2-1-23-16,1 0-12 0,0 1-14 0,1 0-11 16,0-1-12-16,1 1-9 0,-1-3-12 0,0 0-9 15,1 0-4-15,-1-5-36 0,2-2-42 0,-1-2-58 16,-1 0-62-16,1-1-56 0,-1-2-57 0,-1-1-59 16,1-5-308-16,-3 7-734 0,3-7 200 0</inkml:trace>
          <inkml:trace contextRef="#ctx0" brushRef="#br0" timeOffset="26212.0231">1750 1854 695 0,'2'-5'412'0,"-2"5"-60"0,4-7-50 16,0 5-32-16,0-1-35 0,-4 3-27 0,12-5-29 15,-2 3-20-15,0 0-44 0,2-1-44 0,-1 0-50 16,0 0-56-16,-1 0-65 0,-2 1-63 0,-1 2-203 15,-7 0-439-15,12-4 123 0</inkml:trace>
          <inkml:trace contextRef="#ctx0" brushRef="#br0" timeOffset="26571.4593">1916 1728 436 0,'-2'-6'623'16,"2"6"-103"-1,0 0-64-15,-2-4-50 0,2 4-46 0,0 0-47 16,0 0-41-16,0 0-31 0,0 0-28 0,0 0-23 15,0 0-20-15,-8 15-18 0,2 1-15 0,0 2-15 16,0 1-16-16,0 0-7 0,0 1-11 0,2 2-12 0,0-2-5 16,-2 0-7-16,4-1-9 0,-1 0-3 0,2-4-5 15,-1-4-7-15,2-2-1 0,0 0-11 0,0-1-6 16,2-1-7-16,-2-2 0 0,1-2 1 0,-1-3 2 16,7 6 0-16,-2-5 3 0,0-1-5 0,5-3 3 15,2 0 0-15,0-1 1 0,7-6 4 0,0 2 4 0,-1-1 2 16,-4 3 4-16,-2 0-3 0,-4 1-4 15,0 0-1-15,-1 1-4 0,-2 0 4 0,0 2 5 0,-1 0 9 16,-4 2-10-16,6-3-2 0,-6 3-6 0,0 0-5 16,0 0-1-16,4 9 1 0,-4-3-17 0,0 5-21 15,-2 0-20-15,1 0-17 0,0 0-16 0,1 1-25 16,0-1-10-16,0-1-30 0,1 1-17 0,0-4-12 0,1 0-13 16,-1-2-12-16,0 0-17 0,-1-5-28 15,6 4-49-15,-6-4-269 0,9 0-665 0,-9 0 182 16</inkml:trace>
        </inkml:traceGroup>
        <inkml:traceGroup>
          <inkml:annotationXML>
            <emma:emma xmlns:emma="http://www.w3.org/2003/04/emma" version="1.0">
              <emma:interpretation id="{365FF4D0-042B-46BE-99CB-EED7FC83B4A1}" emma:medium="tactile" emma:mode="ink">
                <msink:context xmlns:msink="http://schemas.microsoft.com/ink/2010/main" type="inkWord" rotatedBoundingBox="14093,5399 14862,5392 14867,5946 14099,5953"/>
              </emma:interpretation>
              <emma:one-of disjunction-type="recognition" id="oneOf6">
                <emma:interpretation id="interp30" emma:lang="en-US" emma:confidence="0.5">
                  <emma:literal>ache,</emma:literal>
                </emma:interpretation>
                <emma:interpretation id="interp31" emma:lang="en-US" emma:confidence="0">
                  <emma:literal>achy,</emma:literal>
                </emma:interpretation>
                <emma:interpretation id="interp32" emma:lang="en-US" emma:confidence="0">
                  <emma:literal>achy</emma:literal>
                </emma:interpretation>
                <emma:interpretation id="interp33" emma:lang="en-US" emma:confidence="0">
                  <emma:literal>aches,</emma:literal>
                </emma:interpretation>
                <emma:interpretation id="interp34" emma:lang="en-US" emma:confidence="0">
                  <emma:literal>aches</emma:literal>
                </emma:interpretation>
              </emma:one-of>
            </emma:emma>
          </inkml:annotationXML>
          <inkml:trace contextRef="#ctx0" brushRef="#br0" timeOffset="27095.0612">2204 1861 330 0,'-11'3'166'0,"3"0"-35"16,0 0-8-16,0-3 0 0,2 3 6 0,0-2 5 0,2 1 7 0,4-2 8 0,-8 4-1 15,2-3-5-15,6-1-7 16,-5 3-8-16,5-3-5 0,-5 3-5 15,5-3 3-15,-4 3 1 0,4-3-1 0,0 0 0 0,-4 5 4 16,4-5-9-16,0 5 1 0,0-5 0 0,1 8-13 16,2-3-3-16,-2 0-3 0,2-1-1 0,1 0-15 15,-2 1-8-15,2-1-7 0,2 1-1 0,-1-2-5 0,0-1-7 0,-1 4-11 16,0-4-12-16,-4-2-5 0,6 6-8 0,-2-3 3 16,-4-3 0-16,6 1-9 0,-6-1-15 0,0 0-5 15,0 0-13-15,0 0 2 0,0 0-7 0,0 0 3 0,10-7-1 16,-8 2 10-16,-2 5 10 0,2-8 7 15,-2 2 21-15,0 1 19 0,0-1 20 0,0 6 19 16,2-7 10-16,-2 5 4 0,0 2-1 0,0-5-5 0,0 5-8 16,1-4-12-16,-1 4-7 0,0 0-7 0,0 0-8 15,0-5-5-15,0 5-5 0,0 0 3 0,0 0-7 16,0 0-6-16,0 0-2 0,9 14-1 0,-5-10-2 16,2 5-5-16,-1 0-2 0,-1 0-20 0,1-1-45 0,2-1-46 15,1 1-52-15,1-1-32 0,-3-2-42 16,2-1-49-16,4-1-50 15,-2 0-219-15,3-1-644 0,0-2 177 0</inkml:trace>
          <inkml:trace contextRef="#ctx0" brushRef="#br0" timeOffset="27373.809">2418 1870 223 0,'-8'0'326'16,"8"0"-45"-16,0 0-25 0,-8 0-23 0,8 0-14 16,-5 2-6-16,5-2-10 0,0 0-5 0,0 0-18 15,-8 2-9-15,8-2-14 0,0 0-8 0,-7 2-13 16,7-2-5-16,0 0-8 0,0 0-3 0,-5 4-5 0,5-4 0 16,-4 3-4-16,4-3-5 0,-4 4-2 0,4-4-3 15,-1 8 0-15,1-4-4 0,0 2-8 0,0 0-8 16,0-1-11-16,1 4-6 0,3 0-7 0,-1 0-14 15,-1-1-24-15,4 0-30 0,-2-2-45 0,0 0-47 16,1-2-50-16,-1 1-52 0,1-2-57 0,1-1-258 0,-6-2-624 16,12 1 171-16</inkml:trace>
          <inkml:trace contextRef="#ctx0" brushRef="#br0" timeOffset="27834.9893">2454 1682 424 0,'-6'-4'417'0,"6"4"-45"0,0 0-35 16,0 0-35-16,-5-4-24 0,5 4-33 0,0 0-24 0,0 0-18 16,0 0-10-16,0 0-13 0,0 0 0 0,0 0 0 0,0 0-11 15,-9 9-6-15,9-3-3 0,-4 5-5 16,2 8 0-16,-2 0-10 0,2 1-9 0,1 1-9 0,1-2-6 0,3 2-6 15,-3-2-7-15,4 1-9 0,-2-3-10 0,1 1-10 16,0 0-4-16,-1-5-8 0,0-2-2 0,2-1-2 16,0-2-2-16,0-1-7 0,-1-1-7 0,1-1-2 15,-1-2-7-15,-1 2-6 0,1-3-5 0,-3-2-8 16,5 6-7-16,-5-6-8 0,7 3-11 0,-7-3-9 0,0 0-16 16,8 0-14-16,-8 0-14 0,9-4-7 15,-9 4-4-15,10-6 7 0,-6 3 4 0,1-1 6 0,-1 0-2 16,0 1 8-16,0-1 1 0,0 1 7 0,-4 3 3 15,6-6 4-15,-3 4 6 0,-3 2 5 0,4-6 4 16,-4 6 5-16,5-2 5 0,-5 2 3 0,0 0 4 31,0 0 4-31,0 0 3 0,0 0 5 0,0 0-1 16,13 5 1-16,-13-5 0 0,7 6 2 0,-3-1-2 0,-1-1-1 16,3 4-2-16,0-1 0 0,-1 1-1 0,-1-2-8 15,0 0-40-15,0-2-65 0,0 1-64 0,-1-1-66 16,-3-4-63-16,5 7-303 0,-5-7-725 0,4 3 197 15</inkml:trace>
          <inkml:trace contextRef="#ctx0" brushRef="#br0" timeOffset="28238.6696">2704 1891 333 0,'0'0'479'0,"0"0"-64"0,-11 0-22 0,11 0-34 0,0 0-20 0,0 0-27 16,0 0-23-16,0 0-15 0,0 0-17 0,0 0-17 16,0 0-19-16,0 0-20 0,0 0-16 0,0 0-17 0,0 0-16 15,0 0-13-15,0 0-14 0,0 0-13 0,0 0-12 16,0 0-16-16,0 0-21 0,0 0-25 0,0 0-22 15,2-10-22-15,-2 10-16 0,0 0-8 0,-4-3 0 0,4 3-1 16,-4-4 1-16,4 4 1 0,0 0 7 0,-8-2 0 16,8 2 2-16,0 0 3 0,0 0 1 15,-11 1-1-15,11-1 6 0,0 0 13 0,-5 5 15 0,2-2 14 16,2 3 14-16,-2-2 8 0,3 2 6 0,0 0 6 16,-1 0-1-16,3 4-3 0,0-1-3 0,0 2-4 15,2-5-4-15,0 5-1 0,0-2-14 0,3-1-19 16,0 0-35-16,-1 1-48 0,1-3-71 0,0 0-71 0,-1 1-73 15,0-4-91-15,0-2-254 0,-6-1-754 0,9 4 204 16</inkml:trace>
          <inkml:trace contextRef="#ctx0" brushRef="#br0" timeOffset="28450.4791">2891 2017 3671 0,'0'0'512'0,"0"0"-245"0,0 0-125 0,0 0-58 16,-4 9 0-16,4-9 4 0,-3 5-2 0,-2 4-15 16,2 0-9-16,0 2-5 0,-1 6-3 0,0 1-8 15,-2-1-2-15,0 0-4 0,4-4-1 0,-4 4-5 16,2-4-5-16,0-1-21 0,0-3-41 0,2 1-52 0,0-3-49 16,0 1-61-16,0-4-53 0,1-2-85 15,1-2-271-15,0 0-723 0,0 0 196 0</inkml:trace>
        </inkml:traceGroup>
        <inkml:traceGroup>
          <inkml:annotationXML>
            <emma:emma xmlns:emma="http://www.w3.org/2003/04/emma" version="1.0">
              <emma:interpretation id="{87204F20-AA73-47D8-8DFA-0AE15E35C796}" emma:medium="tactile" emma:mode="ink">
                <msink:context xmlns:msink="http://schemas.microsoft.com/ink/2010/main" type="inkWord" rotatedBoundingBox="14981,5239 16017,5230 16023,5864 14987,5874"/>
              </emma:interpretation>
              <emma:one-of disjunction-type="recognition" id="oneOf7">
                <emma:interpretation id="interp35" emma:lang="en-US" emma:confidence="0.5">
                  <emma:literal>cavity,</emma:literal>
                </emma:interpretation>
                <emma:interpretation id="interp36" emma:lang="en-US" emma:confidence="0">
                  <emma:literal>Cavity,</emma:literal>
                </emma:interpretation>
                <emma:interpretation id="interp37" emma:lang="en-US" emma:confidence="0">
                  <emma:literal>cavity</emma:literal>
                </emma:interpretation>
                <emma:interpretation id="interp38" emma:lang="en-US" emma:confidence="0">
                  <emma:literal>caving,</emma:literal>
                </emma:interpretation>
                <emma:interpretation id="interp39" emma:lang="en-US" emma:confidence="0">
                  <emma:literal>Cavite,</emma:literal>
                </emma:interpretation>
              </emma:one-of>
            </emma:emma>
          </inkml:annotationXML>
          <inkml:trace contextRef="#ctx0" brushRef="#br0" timeOffset="29580.6918">3150 1774 523 0,'0'0'333'16,"0"0"-31"-16,0 0-22 0,0 0-14 0,0 0-16 0,0 0-24 16,0 0-15-16,0 0-24 0,-11 0-11 0,11 0-13 15,0 0-11-15,-13 1-10 0,7 1-9 0,-4 0-13 16,2 0-8-16,-1 2-12 0,-2 0-6 0,1 1-10 15,0 1 1-15,1 2 4 0,1-2 1 0,0 2 4 16,1-1 7-16,1 1 6 0,2 1 12 0,-2-1 14 16,4 0-4-16,0 0-2 0,2 1 0 0,2-2-10 15,-1-2-4-15,4 4-5 0,1 0-10 0,0-2-6 16,4 0-16-16,-2 0-3 0,2-1-14 0,0-2-44 16,2 1-50-16,0-5-74 0,-2 3-81 0,2-3-92 0,-3 0-107 15,0-3-272-15,2 1-795 0,-3-1 214 0</inkml:trace>
          <inkml:trace contextRef="#ctx0" brushRef="#br0" timeOffset="31391.1759">3328 1780 336 0,'0'0'143'0,"0"0"-20"0,4-3-7 0,-4 3-5 0,0 0-6 16,0 0-4-16,0 0 1 0,0 0-1 15,4-2 6-15,-4 2 2 0,0 0 10 0,0 0-2 0,0 0 1 16,0 0-1-16,0 0 3 0,0 0-3 0,0 0-5 16,0 0-7-16,7-1 1 0,-7 1-11 0,0 0-6 15,0 0-9-15,0 0-9 0,0 0-9 0,0 0-2 16,0 0-12-16,0 0-3 0,0 0-9 0,0 0-1 15,0 0-7-15,0 0 1 0,0 0-6 0,-19 5-2 0,14-4-3 16,-1 2-2-16,-2 2 0 0,0 0-2 0,2 1-1 16,-2 0-3-16,2 2 1 0,-1-2-1 0,2 3 5 15,0-2 4-15,-1 1 5 0,1-2 0 0,1 0 8 16,3-2 8-16,-1 2 3 0,2-1 2 0,0 1 0 16,0-6 1-16,2 8 3 0,0-5-5 0,2 1-8 15,0 0 1-15,-4-4-5 0,10 3-2 0,-5-2-7 16,-5-1-11-16,12 1-10 0,-12-1-9 0,10-3-20 0,-10 3-11 15,9-4-8-15,-4 1-9 0,-1-2-7 0,0 1-6 16,3-3-5-16,-3 0 2 0,-3-1 5 0,2-1 4 16,0 1 9-16,-2 1 8 0,-1 0 16 0,0 2 13 15,0-1 3-15,0 6 8 0,-3-7 3 0,3 7 8 16,-1-5 6-16,1 5 2 0,-3-4 0 0,3 4 6 16,0 0 13-16,0 0 10 0,0 0 12 0,0 0 9 15,0 0 6-15,0 0 13 0,-8 16 9 0,10-8 3 0,-2 3 2 16,2 0-4-16,1 1-1 0,0-3-9 15,1 2-7-15,1 0-6 0,-1-2-5 0,4 1-7 16,0-2-11-16,-1 0-32 0,4-1-43 0,0 0-55 0,-1-3-54 16,0 0-69-16,0-3-89 0,1-1-215 0,0-3-608 15,-1 1 166-15</inkml:trace>
          <inkml:trace contextRef="#ctx0" brushRef="#br0" timeOffset="31824.8823">3419 1785 513 0,'0'0'466'0,"0"0"-59"0,0 0-42 0,0 0-45 0,0 0-41 0,0 0-21 15,0 0-26-15,0 0-21 0,0 0-15 0,8 10-20 16,-5-5-10-16,1 0-10 0,0 0-14 0,3 2-11 16,-2 1-13-16,0 1-8 0,2-1-8 0,-1 0-11 15,1 0-7-15,-1-1-6 0,0-2-3 0,0-1-2 16,-2 2 1-16,2-2 3 0,-2-1 0 0,1 0 7 0,0 0-1 15,1 0-1-15,0-2 3 16,0 1-3-16,0-1-3 0,-6-1 2 0,12 0-1 0,-5 0-1 0,-7 0 5 16,10-3-3-16,-5-1-5 0,3 0-5 15,0-5-11-15,-1 1-10 0,-3-2-20 0,-2 0-17 16,0 0-33-16,-2-1-33 0,0 0-33 0,-3 2-46 0,-1 2-53 16,-3 0-51-16,-1-1-59 0,1 5-65 0,-4-3-304 15,2 3-795-15,0 0 217 0</inkml:trace>
          <inkml:trace contextRef="#ctx0" brushRef="#br0" timeOffset="32083.4191">3650 1814 493 0,'0'0'473'0,"0"8"-39"0,0-8-32 15,1 8-33-15,0-3-36 0,1 1-33 0,0 3-30 0,0 0-31 16,0 0-26-16,0-1-21 0,1 2-20 0,0-3-19 16,-2 3-18-16,2-1-44 0,-1-2-89 0,0-1-96 15,-1-1-107-15,2-1-115 0,-1-1-183 0,-2-3-600 16,0 0 163-16</inkml:trace>
          <inkml:trace contextRef="#ctx0" brushRef="#br0" timeOffset="32982.7963">3578 1626 6026 0,'-4'-2'230'16,"4"2"-140"-16,-7-1-1 0,7 1 34 0,0 0 9 16,-5-2-11-16,5 2-22 0,0 0-35 0,0 0-11 15,0 0-19-15,0 0-23 0,0 0-37 0,0 0-66 16,0 0-70-16,0 0-100 0,0 0-113 0,0 0-120 0,0 0-289 15,0 0-939-15,0 0 252 0</inkml:trace>
          <inkml:trace contextRef="#ctx0" brushRef="#br0" timeOffset="32797.3421">3710 1804 358 0,'0'0'550'0,"0"0"-86"15,-6-3-61-15,6 3-35 0,0 0-35 0,0 0-41 16,0 0-34-16,0 0-28 0,12-6-25 0,-2 4-24 15,1 2-14-15,0-1-23 0,-1 1-18 0,0 0-7 16,1 0-18-16,-11 0-9 0,15-2-12 0,-9 2-8 16,-6 0-8-16,10 0-22 0,-10 0-17 0,0 0-32 0,12 2-14 15,-12-2-4-15,5 3-8 0,-1 0-13 0,-4-3-6 16,5 8-11-16,-2-4 12 0,0 0-5 0,0 1 9 16,0-1 6-16,1-1 0 0,-2 2 7 0,1-1 1 15,0 1 3-15,1-2 8 0,0 1 2 0,-4-4 4 16,5 3 8-16,-5-3-2 0,5 3-4 0,-5-3 7 0,11 1-3 15,-11-1-6-15,0 0-15 0,14-4-15 16,-10 3-18-16,-4 1-11 0,8-6-7 0,-2 4 6 0,-2-2 8 16,0 2 11-16,-4 2 12 0,6-7 12 0,-4 4 20 15,-2 3 27-15,4-6 18 0,-4 6 26 0,0 0 19 16,3-6 16-16,-3 6 23 0,3-3-2 0,-3 3 1 16,0 0-7-16,2-4-3 0,-2 4-5 0,0 0-16 15,0 0-3-15,0 0 4 0,0 0 11 0,0 0 12 16,0 0 9-16,6 19 10 0,-5-2 5 0,0 0 3 15,-1 4-5-15,0 1-7 0,0 0-8 0,-1-1-10 0,0 2 1 16,-1-1-17-16,1-1-16 0,0-1-1 0,-1-1-8 16,0-1-5-16,0 1-8 0,1-5-43 0,-2-3-45 15,1-2-58-15,-1-1-65 0,1-1-75 0,-3-3-92 16,5-4-105-16,-7 3-257 0,7-3-824 0,0 0 223 16</inkml:trace>
          <inkml:trace contextRef="#ctx0" brushRef="#br0" timeOffset="32342.6255">3767 1510 590 0,'-9'6'465'0,"6"-3"-35"0,-1 2-17 0,3 0-25 0,-1 7-21 16,-4 5-23-16,1 2-23 0,2 3-16 0,1 3-9 16,-1-2-18-16,0 3-21 0,3-1-16 0,-1-1-25 15,1 14-13-15,-1-11-26 0,2-5-15 0,-1-1-16 0,0 1-14 16,1-2-16-16,2-1-8 0,-2-2-8 0,2-4-27 16,-2-2-64-16,1-3-63 0,0 0-66 15,0-2-75-15,-1-1-71 0,-1-1-72 0,0-4-375 0,0 0-856 16,0 0 231-16</inkml:trace>
          <inkml:trace contextRef="#ctx0" brushRef="#br0" timeOffset="33424.5546">4038 1921 483 0,'0'0'553'0,"4"1"-64"0,-4-1-40 0,0 0-41 15,3 4-33-15,-3-4-34 0,0 0-23 0,1 11-19 0,0 0-29 16,-2 0-34-16,1 5-20 0,-1 4-24 16,-5-3-26-16,1 1-25 0,-1 4-61 0,-1-7-81 15,2 3-103-15,-2-6-99 0,5 0-107 0,-1-3-294 0,-1-1-726 0,1-4 197 0</inkml:trace>
        </inkml:traceGroup>
      </inkml:traceGroup>
    </inkml:traceGroup>
    <inkml:traceGroup>
      <inkml:annotationXML>
        <emma:emma xmlns:emma="http://www.w3.org/2003/04/emma" version="1.0">
          <emma:interpretation id="{76451363-0EFD-4411-848E-D3D5E176ECBA}" emma:medium="tactile" emma:mode="ink">
            <msink:context xmlns:msink="http://schemas.microsoft.com/ink/2010/main" type="paragraph" rotatedBoundingBox="13231,5889 14435,5857 14445,6239 13240,62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030337D-77C7-409E-A31B-284EC5FFB517}" emma:medium="tactile" emma:mode="ink">
              <msink:context xmlns:msink="http://schemas.microsoft.com/ink/2010/main" type="inkBullet" rotatedBoundingBox="13236,6087 13383,6083 13387,6255 13240,6259"/>
            </emma:interpretation>
            <emma:one-of disjunction-type="recognition" id="oneOf8">
              <emma:interpretation id="interp40" emma:lang="en-US" emma:confidence="1">
                <emma:literal>7</emma:literal>
              </emma:interpretation>
              <emma:interpretation id="interp41" emma:lang="en-US" emma:confidence="0">
                <emma:literal>.</emma:literal>
              </emma:interpretation>
              <emma:interpretation id="interp42" emma:lang="en-US" emma:confidence="0">
                <emma:literal>;</emma:literal>
              </emma:interpretation>
              <emma:interpretation id="interp43" emma:lang="en-US" emma:confidence="0">
                <emma:literal>T</emma:literal>
              </emma:interpretation>
              <emma:interpretation id="interp44" emma:lang="en-US" emma:confidence="0">
                <emma:literal>,</emma:literal>
              </emma:interpretation>
            </emma:one-of>
          </emma:emma>
        </inkml:annotationXML>
        <inkml:trace contextRef="#ctx0" brushRef="#br0" timeOffset="35597.7898">1280 2392 235 0,'0'0'339'0,"-6"0"-43"0,6 0-27 0,-4 3-18 0,4-3-11 0,0 0-12 16,0 0-8-16,0 0 0 0,-8 1 0 16,8-1 11-16,0 0 1 0,0 0 8 0,0 0 6 0,0 0-8 15,0 0-3-15,0 0-15 0,0 0-3 0,0 0-15 16,0 0-12-16,0 0-8 0,0 0-5 0,0 0-15 16,0 0-11-16,0 0-23 0,24-8-2 0,-13 5-14 15,1 0-18-15,-2-1-5 0,2 1-13 0,-3 0-10 16,1 1-8-16,-4-1-5 0,1 2-6 0,-2-1-6 15,-5 2-6-15,9-3-3 0,-9 3-10 0,0 0-2 16,11 0-2-16,-11 0-5 0,5 3 0 0,-5-3 3 0,6 7 0 16,-4 3-2-16,1-2 3 0,0 2-3 0,-3 1-2 15,2 0-6-15,-1-1 12 0,-1 2-8 0,0 0-2 16,-1-1 1-16,1-1-1 0,1 1-22 0,-1-3-29 16,0 0-25-16,0-2-43 0,0-1-39 0,0 0-28 0,0-1-36 15,0-4-24-15,0 6-28 0,0-6-41 0,1 4-52 16,-1-4-286-16,0 0-774 0,0 0 210 0</inkml:trace>
      </inkml:traceGroup>
      <inkml:traceGroup>
        <inkml:annotationXML>
          <emma:emma xmlns:emma="http://www.w3.org/2003/04/emma" version="1.0">
            <emma:interpretation id="{7F8BE347-5A81-4A0C-B701-0C8C4DC5BC1E}" emma:medium="tactile" emma:mode="ink">
              <msink:context xmlns:msink="http://schemas.microsoft.com/ink/2010/main" type="line" rotatedBoundingBox="13514,5881 14435,5857 14444,6240 13524,6263">
                <msink:destinationLink direction="with" ref="{92443481-113F-4191-B8F3-59E970A8BDB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7691C66-6BE2-4D50-AE9F-6D75EAD4506A}" emma:medium="tactile" emma:mode="ink">
                <msink:context xmlns:msink="http://schemas.microsoft.com/ink/2010/main" type="inkWord" rotatedBoundingBox="13514,5881 14435,5857 14444,6240 13524,6263"/>
              </emma:interpretation>
              <emma:one-of disjunction-type="recognition" id="oneOf9">
                <emma:interpretation id="interp45" emma:lang="en-US" emma:confidence="0.5">
                  <emma:literal>catch</emma:literal>
                </emma:interpretation>
                <emma:interpretation id="interp46" emma:lang="en-US" emma:confidence="0.5">
                  <emma:literal>cat ch</emma:literal>
                </emma:interpretation>
                <emma:interpretation id="interp47" emma:lang="en-US" emma:confidence="0">
                  <emma:literal>cat oh</emma:literal>
                </emma:interpretation>
                <emma:interpretation id="interp48" emma:lang="en-US" emma:confidence="0">
                  <emma:literal>Catch</emma:literal>
                </emma:interpretation>
                <emma:interpretation id="interp49" emma:lang="en-US" emma:confidence="0">
                  <emma:literal>cat the</emma:literal>
                </emma:interpretation>
              </emma:one-of>
            </emma:emma>
          </inkml:annotationXML>
          <inkml:trace contextRef="#ctx0" brushRef="#br0" timeOffset="35942.9066">1677 2338 608 0,'0'0'388'0,"0"0"-31"0,0 0-29 0,0 0-43 16,0 0-22-16,0 0-33 0,0 0-26 0,0 0-23 15,0 0-14-15,-23 9-23 0,14-6-12 0,-2 3-21 0,-5 3 1 16,3-3-26-16,3 1-3 0,2-1-9 15,-2-1-10-15,4 0-4 0,0 0-7 0,1 0 4 16,2 0 7-16,1-2 10 0,-2 4 9 0,1-4 5 0,2 3 3 16,1-3 1-16,0 2-3 0,1 1-8 0,3-3-7 15,0 0-7-15,0 0-14 0,1-1-32 0,2 0-53 0,6 2-44 16,-1-3-63-16,0-1-69 0,8 1-76 0,-6-3-282 16,0 0-678-16,-2-1 185 0</inkml:trace>
          <inkml:trace contextRef="#ctx0" brushRef="#br0" timeOffset="36473.5773">1799 2390 496 0,'0'0'309'0,"0"0"-34"0,-7 1-34 0,7-1-14 0,0 0-26 0,-8 1-17 16,8-1-14-16,-3 2-14 0,3-2-18 0,-8 4-12 16,8-4-15-16,-9 1-7 0,9-1-9 0,-7 3-8 15,7-3-10-15,-7 3-2 0,7-3-5 0,-6 4 0 16,6-4-9-16,-4 3 7 0,4-3 2 0,-4 7-1 15,4-7 3-15,-4 6-4 0,2-4 1 0,2-2 2 0,-1 4-13 16,1-4 2-16,1 8-2 0,-1-8 2 0,3 7-14 16,-2-4-7-16,3 1-15 0,-1 0-29 0,2-2-19 15,-1 0-28-15,0 1-25 0,2-1-18 0,-2 1-21 16,-4-3-12-16,10 1-16 0,-10-1-15 0,0 0-17 16,12-1 8-16,-12 1 7 0,6-3 11 0,-6 3 16 0,4-2 24 15,-4 2 34-15,4-4 23 0,-4 4 35 16,4-5 26-16,-2 3 32 0,-2 2 22 0,2-4 23 0,-2 4 20 15,2-4 15-15,-2 4 8 0,0 0 10 0,0 0 1 16,2-5 13-16,-2 5 2 0,0 0 3 0,3-4-2 16,-3 4-10-16,0 0-14 0,0 0-8 0,1-2-12 15,-1 2-17-15,0 0-11 0,0 0-12 0,0 0-3 16,0 0-11-16,0 0-2 0,0 0-7 0,0 0-3 16,0 0-1-16,8 8-8 0,-4-3-2 0,-1-1-19 15,1 0-31-15,3 5-38 0,1-3-43 0,0 0-44 0,0-1-48 16,-2-2-57-16,-1-2-64 0,-5-1-211 0,17 0-624 15,-6-4 169-15</inkml:trace>
          <inkml:trace contextRef="#ctx0" brushRef="#br0" timeOffset="36885.9923">1933 2309 4826 0,'0'0'458'0,"-3"-4"-265"15,3 4-100-15,0 0-30 0,0 0-16 0,0 0 10 16,6-6-9-16,-6 6-9 0,9-3-4 0,4 1-11 15,-1-1 0-15,1 2 0 0,0 0-5 0,7 0-19 16,-5-1-43-16,-3 1-58 0,-2 2-67 0,0 1-59 16,-10-2-56-16,10 1-57 0,-10-1-321 0,8 0-790 15,-8 0 214-15</inkml:trace>
          <inkml:trace contextRef="#ctx0" brushRef="#br0" timeOffset="36705.7385">1980 2218 634 0,'0'0'387'15,"0"0"-48"-15,0 0-43 0,0 0-35 16,0 0-29-16,-11 1-30 0,11-1-15 0,0 0-11 16,-1 5-2-16,1-5-4 0,-2 10-2 0,1 0 3 0,0-1-1 0,1 3-9 15,1 6-13-15,-1-2-14 0,-1 2-11 16,2 0-13-16,0-3-11 0,2-2-7 0,-2-3-13 0,0 9-7 0,2-1-8 16,-1-5-9-16,1-2-50 0,0-2-60 0,-1 0-64 0,0-2-69 15,-2-1-78-15,1-1-294 0,-1 0-671 0,0-5 184 16</inkml:trace>
          <inkml:trace contextRef="#ctx0" brushRef="#br0" timeOffset="37264.4669">2223 2332 435 0,'0'0'360'0,"-6"2"-56"16,6-2-37-16,-5 1-41 0,5-1-27 0,-5 4-24 16,5-4-22-16,-8 2-17 0,4 2-9 0,-2-2-11 15,2 1-2-15,-1 0-13 0,1 0-1 0,0 1 0 16,0-1-2-16,0 0-1 0,1 2-3 0,1-1 5 0,0 0 5 16,-1 2 9-16,2-1 0 0,1 4-3 0,1-2 4 15,0-1 0-15,1 1-9 0,1-1-10 16,1-1-5-16,4 1-10 0,-1 0-5 0,2-2-10 0,2-1-5 15,-1 1-27-15,1-2-22 0,-2 1-46 0,3-3-34 16,-2-1-33-16,-2-2-37 0,-1 1-40 0,0-2-37 16,1-2-60-16,-3 0-210 0,0-2-585 0,1 0 162 15</inkml:trace>
          <inkml:trace contextRef="#ctx0" brushRef="#br0" timeOffset="37566.5459">2338 2147 795 0,'0'0'532'0,"1"-5"-68"0,-1 5-50 15,0 0-49-15,-1-4-42 0,1 4-40 0,0 0-35 0,0 0-27 16,0 0-20-16,-6 21-15 0,2-3-10 0,-1 3-11 16,4 2-12-16,-4 1-14 0,1 0-12 15,0-1-13-15,0 2-10 0,-2 0-13 0,2-1-9 0,2 1-9 16,-1-4-6-16,0-2-6 0,2 2-6 0,1-7-7 16,1-2-2-16,-1-3-14 0,0-1-8 0,2-2-12 15,-1-1-2-15,2-2-7 0,-3-3-6 0,9 2-7 16,-9-2-6-16,16-7 1 0,-4 1-3 0,-2-1 0 0,10-3 3 15,-4-2 3-15,-3 3 3 0,-2 0-2 16,-3 3 5-16,-2 1-3 0,1 1 3 0,0-1 0 16,-3 2 1-16,0 0-4 0,-4 3 7 0,0 0 0 0,8 0-1 15,-8 0 3-15,0 0 3 0,6 11-2 0,-4-2-13 16,0 0-40-16,2 1-64 0,-3 1-56 0,2-2-49 16,-2 0-57-16,0 1-70 0,1-4-235 0,-1-1-699 0,2-2 191 15</inkml:trace>
        </inkml:traceGroup>
      </inkml:traceGroup>
    </inkml:traceGroup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0:12:22.72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A89AD2C-6545-4777-8360-D7A125D316B3}" emma:medium="tactile" emma:mode="ink">
          <msink:context xmlns:msink="http://schemas.microsoft.com/ink/2010/main" type="inkDrawing" rotatedBoundingBox="11554,5087 12375,5599 12336,5662 11515,5149" semanticType="callout" shapeName="Other">
            <msink:sourceLink direction="with" ref="{D3C38D85-28CD-46C9-B5E9-DDD2AA8CE4DF}"/>
            <msink:sourceLink direction="with" ref="{60BBD3F5-66BF-4759-883D-212842780CAF}"/>
          </msink:context>
        </emma:interpretation>
      </emma:emma>
    </inkml:annotationXML>
    <inkml:trace contextRef="#ctx0" brushRef="#br0">10-1 245 0,'0'0'300'0,"0"0"-32"0,0 0-24 15,0 0-20-15,0 0-14 0,0 0-9 0,-6-1-14 16,6 1-6-16,0 0-5 0,0 0-14 0,0 0-3 16,0 0-11-16,0 0-10 0,0 0-6 0,-6-1-3 15,6 1-6-15,0 0-2 0,0 0-4 0,0 0 3 16,0 0 10-16,0 0 6 0,0 0-1 0,4 10 5 15,4-3 6-15,0 1-6 0,6 6-3 0,0-1-6 16,2 3-3-16,1 0-9 0,2 0-9 0,1 2-11 16,0 0-2-16,8 8-10 0,-4-6-5 0,9 4-11 0,-9-4-4 15,-3-3-10-15,11 6 0 0,-4-5 0 0,5 4 8 16,0 1-12-16,0-3-2 0,1 1-3 0,-4-9-9 16,-5 2 1-16,-1-3-7 0,2 1-1 0,-1-1-1 15,0-1-6-15,-1-2 2 0,-2 2-6 0,1-2-3 16,-2 0-1-16,-3 0-4 0,2 0 4 0,-5-4-5 0,-3 1 2 15,-1-2-4-15,-3-1 0 0,-2 0-17 0,-1 0-13 16,0 1-20-16,-2-2-24 0,-3-1-32 0,0 0-36 16,8 3-42-16,-8-3-49 0,0 0-56 0,0 0-66 15,0 0-331-15,0 0-813 0,0 0 220 0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0:12:44.02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2443481-113F-4191-B8F3-59E970A8BDBC}" emma:medium="tactile" emma:mode="ink">
          <msink:context xmlns:msink="http://schemas.microsoft.com/ink/2010/main" type="inkDrawing" rotatedBoundingBox="14413,6571 14456,5838 14556,5844 14512,6577" semanticType="verticalRange" shapeName="Other">
            <msink:sourceLink direction="with" ref="{9A918843-8FA8-4D16-B7F9-95B8400D176E}"/>
            <msink:sourceLink direction="with" ref="{7F8BE347-5A81-4A0C-B701-0C8C4DC5BC1E}"/>
          </msink:context>
        </emma:interpretation>
      </emma:emma>
    </inkml:annotationXML>
    <inkml:trace contextRef="#ctx0" brushRef="#br0">54 0 372 0,'0'0'608'0,"0"0"-107"0,0 0-38 0,0 0-18 16,0 0-30-16,0 0-35 0,7 11-33 0,-2 0-32 15,5 11-19-15,4 14-16 0,-4 4-25 0,0 3-18 16,-4 2-18-16,-3 36-28 0,-3-27-12 0,1-10-20 16,-3 0-19-16,-4 0-14 0,-3-1-9 0,0-1-19 15,-5-3-63-15,4-10-74 0,2-7-83 0,-2 1-101 0,-2-5-115 0,-4 0-416 16,4-4-906-16,0-4 243 0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0:17:36.78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728C26C-E64C-414B-A519-472F561D9198}" emma:medium="tactile" emma:mode="ink">
          <msink:context xmlns:msink="http://schemas.microsoft.com/ink/2010/main" type="writingRegion" rotatedBoundingBox="4532,7067 6654,7082 6651,7542 4529,7526">
            <msink:destinationLink direction="with" ref="{489145F7-11AB-4EF3-B398-EC96F994933D}"/>
          </msink:context>
        </emma:interpretation>
      </emma:emma>
    </inkml:annotationXML>
    <inkml:traceGroup>
      <inkml:annotationXML>
        <emma:emma xmlns:emma="http://www.w3.org/2003/04/emma" version="1.0">
          <emma:interpretation id="{189C0775-0D1D-4E83-B60E-014B401EE128}" emma:medium="tactile" emma:mode="ink">
            <msink:context xmlns:msink="http://schemas.microsoft.com/ink/2010/main" type="paragraph" rotatedBoundingBox="4532,7067 6654,7082 6651,7542 4529,75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203D89-AD79-4733-9463-5D7629556D52}" emma:medium="tactile" emma:mode="ink">
              <msink:context xmlns:msink="http://schemas.microsoft.com/ink/2010/main" type="line" rotatedBoundingBox="4532,7067 6654,7082 6651,7542 4529,7526"/>
            </emma:interpretation>
          </emma:emma>
        </inkml:annotationXML>
        <inkml:traceGroup>
          <inkml:annotationXML>
            <emma:emma xmlns:emma="http://www.w3.org/2003/04/emma" version="1.0">
              <emma:interpretation id="{F3BB1B6B-77D5-400D-B6EA-60DB226F010A}" emma:medium="tactile" emma:mode="ink">
                <msink:context xmlns:msink="http://schemas.microsoft.com/ink/2010/main" type="inkWord" rotatedBoundingBox="4532,7067 6654,7082 6651,7542 4529,7526"/>
              </emma:interpretation>
              <emma:one-of disjunction-type="recognition" id="oneOf0">
                <emma:interpretation id="interp0" emma:lang="en-US" emma:confidence="0.5">
                  <emma:literal>toothache</emma:literal>
                </emma:interpretation>
                <emma:interpretation id="interp1" emma:lang="en-US" emma:confidence="0.5">
                  <emma:literal>tooth ache</emma:literal>
                </emma:interpretation>
                <emma:interpretation id="interp2" emma:lang="en-US" emma:confidence="0.5">
                  <emma:literal>toothache e</emma:literal>
                </emma:interpretation>
                <emma:interpretation id="interp3" emma:lang="en-US" emma:confidence="0.5">
                  <emma:literal>tooth a che</emma:literal>
                </emma:interpretation>
                <emma:interpretation id="interp4" emma:lang="en-US" emma:confidence="0">
                  <emma:literal>toothache @</emma:literal>
                </emma:interpretation>
              </emma:one-of>
            </emma:emma>
          </inkml:annotationXML>
          <inkml:trace contextRef="#ctx0" brushRef="#br0">28-2 605 0,'0'0'406'0,"0"0"-24"0,0 0-34 0,2-3-26 0,-2 3-25 15,0 0-20-15,0 0-27 0,0 0-23 0,0 0-23 16,0 0-16-16,0 0-19 0,0 0-12 0,0 0-10 15,-6 19-14-15,2 1-10 0,-1 2-13 0,1 0-8 16,0 1-8-16,1 1 0 0,1-2 0 0,2 1 13 16,-2-1 10-16,5 0 11 0,0-2 3 0,-1 0 6 15,4-3-6-15,-1-1 7 0,2-2 3 0,-2-5-9 16,2 1-4-16,-2-1-6 0,0-3-9 0,1-1-8 0,-1 0-9 16,3 1-9-16,0-3-20 0,-1 1-25 0,-2-3-44 15,0 0-61-15,-5-1-82 0,9-1-99 0,-9 1-104 16,8-6-124-16,-4 1-271 0,-3 1-892 0,1-2 239 15</inkml:trace>
          <inkml:trace contextRef="#ctx0" brushRef="#br0" timeOffset="480.9465">-46 198 512 0,'-5'-3'542'0,"5"3"-46"0,0 0-19 0,0 0-23 0,0 0-21 0,0 0-19 0,17-8-25 15,-6 5-10-15,2 0-21 0,-1-2-22 0,6 0-32 16,4-1-29-16,-5 1-30 0,-2 1-26 0,-3 1-26 16,-2 1-18-16,-2 0-22 0,0 0-17 0,-2 1-11 15,0 0-36-15,-6 1-41 0,9-2-50 0,-4 0-59 16,-5 2-67-16,0 0-60 0,7-1-56 0,-7 1-62 16,0 0-65-16,0 0-383 0,0 0-905 0,0 0 243 0</inkml:trace>
          <inkml:trace contextRef="#ctx0" brushRef="#br0" timeOffset="1195.5177">251 227 273 0,'0'0'210'0,"0"0"-19"0,-6-2-17 0,6 2-7 0,0 0-3 0,0 0-6 16,0 0 0-16,0 0 0 0,0 0-11 0,0 0-5 16,-5-2-12-16,5 2-7 0,0 0-10 15,0 0-15-15,0 0-5 0,0 0-6 16,0 0-2-16,0 0 0 0,0 0 0 0,0 0-2 15,-12 6 7-15,12-6 5 0,-2 8 0 0,0-5 3 0,2-3 9 16,-1 9 6-16,1-4 14 0,0-5 5 0,4 10 6 16,-3-5 4-16,2-3 3 0,1 4-3 0,1-2 2 15,-1-1-7-15,3 0-9 0,3 0-4 16,0 1-13-16,0-2-11 0,2-1-9 0,-3 1-11 0,-1-2-4 16,-8 0-6-16,16-3-11 0,-7 1-3 0,-1 1-7 0,-1-3-6 15,-2 1-7-15,-2 0-18 0,-3 3-21 0,5-7-19 0,-2 2-12 16,-3-1-21-16,0 1-8 0,0 5-16 0,-1-9-15 15,-2 4-17-15,0 2-13 0,-3-5-2 0,-1 4-11 16,0 0-7-16,-1 2-4 0,-1-3-6 0,1 2-1 16,-3 0-8-16,3 0-9 0,0 3-7 0,8 0-11 0,-11-2-7 15,11 2-25-15,-9 0-198 0,9 0-503 0,-7-1 139 16</inkml:trace>
          <inkml:trace contextRef="#ctx0" brushRef="#br0" timeOffset="1749.3095">558 198 273 0,'0'0'200'0,"0"0"-28"0,0 0-22 0,-21 5-13 0,21-5-4 16,-6 2 5-16,4 2 5 0,2-4-4 0,-8 7-8 15,4-3-1-15,0 1-6 0,1-1-5 0,0 0-1 16,-1 1 9-16,3 0-1 0,-2-2 2 0,2 3 5 16,0-1 3-16,1-5-2 0,-2 9 7 0,2-9-1 15,4 10-4-15,-1-5 4 0,2 0-1 0,3 0-3 0,0 0 8 16,3 0 0-16,-3-3-4 0,0 0-2 0,-2 0-2 15,0-1-9-15,-6-1-2 0,11 0-6 0,-11 0-9 16,11 0-8-16,-11 0-11 0,10-3-8 0,-10 3-10 0,10-3-17 16,-8 0-17-16,1-1-24 0,-3 4-21 0,4-9-12 15,-5 4-16-15,1 5-17 0,-2-10-15 0,1 4-29 16,-3 3-20-16,1-2-25 0,-2-1-21 0,-3 0-14 16,0-1-14-16,1 1-11 0,1 1-17 0,-2 3-9 0,4-2-15 15,-1 2-32-15,0-1-156 0,5 3-512 16,-8-5 140-16</inkml:trace>
          <inkml:trace contextRef="#ctx0" brushRef="#br0" timeOffset="2264.1538">753 162 435 0,'0'0'542'15,"-4"-3"-103"-15,4 3-61 0,0 0-42 0,0 0-34 16,0 0-43-16,0 0-30 0,0 0-31 0,12-6-47 16,-5 5-42-16,-7 1-39 0,17-2-43 0,-8 1-40 15,2-1-39-15,-3 0-41 0,1 1-31 0,-2 0-28 0,0-2-27 16,-3 1-207-16,2-2-463 0,2-2 128 15</inkml:trace>
          <inkml:trace contextRef="#ctx0" brushRef="#br0" timeOffset="2078.9535">808 16 543 0,'0'0'484'0,"-2"-5"-45"0,2 5-20 0,-1-4-38 0,1 4-33 16,0 0-34-16,0 0-27 0,-1-5-24 0,1 5-20 15,0 0-24-15,0 0-20 0,0 0-15 0,0 0-2 0,0 0-1 16,0 0-6-16,-6 18-11 0,5 1-11 0,0 3-16 15,1 0-10-15,-3 1-10 0,3 3-17 0,-1 10-12 16,1-6-9-16,0-5-7 0,0-2-5 0,0 1-5 16,0-1-3-16,0-4-15 0,1 1-22 0,-1-1-36 15,0-7-45-15,1-1-54 0,-1-3-47 0,2-1-48 0,-2-2-44 16,0-5-68-16,0 0-374 0,0 0-832 0,0 0 225 16</inkml:trace>
          <inkml:trace contextRef="#ctx0" brushRef="#br0" timeOffset="2578.6845">933 39 489 0,'1'-6'363'16,"-1"6"-8"-16,3-5-5 0,-3 5-14 0,0 0-6 0,0-6-22 16,0 6-46-16,0 0-28 0,0 0-24 0,0 0-23 15,0 0-25-15,0 0-15 0,0 0-8 0,0 0-19 0,0 0-9 16,-5 15-9-16,0 3-9 0,-1 0-5 0,0 1-5 15,2 1-9-15,-2 3-6 0,4-1-7 0,-4 0-6 16,4 1-6-16,-1-3-5 0,2 1-4 0,-1-2-4 0,2-6 1 0,0-1-7 16,0-3 5-16,3-2 13 0,-2-1 10 0,1 0 6 15,0-2 9-15,1 0 1 0,-3-4-5 0,9 2-5 16,-9-2-6-16,16-4-4 0,-4 1-3 0,5-6-8 16,2 1-4-16,-3 1-2 0,-6 0-6 0,1 0-2 15,-2 1-7-15,0 1 0 16,-2 0-5-16,-1 3-1 0,-2-2-5 0,0 2-6 0,-4 2-5 15,7-2-3-15,-7 2-2 0,0 0 0 0,8 6 2 16,-5-2-5-16,-1 7-4 0,4-2-18 0,-4 1-23 0,2 0-31 0,-1 1-20 16,4 6-35-16,-5-4-35 0,1-2-17 0,0-2-24 15,-1-3-27 1,0 0-25-16,0-1-29 0,1-2-260 0,-3-3-666 0,0 0 182 16</inkml:trace>
          <inkml:trace contextRef="#ctx0" brushRef="#br0" timeOffset="3165.6859">1330 214 378 0,'0'0'259'0,"0"0"-41"0,0 0-32 0,0 0-25 0,0 0-18 0,0 0-12 16,0 0-4-16,0 0-3 0,0 0-4 0,0 0-4 15,0 0 2-15,-16 12-2 0,10-10-2 0,6-2-2 16,-8 5 0-16,4-3-7 0,-2 1 0 0,1 0-4 15,1 1-7-15,-1 0-7 0,1-1-5 0,0 2-1 0,0-2-5 16,0 1 0-16,0 1 2 0,4-5 0 16,-3 7 9-16,0-3 7 0,2 0 5 0,1-4-2 15,-1 6-6-15,1-6-3 0,2 7-4 0,-2-7-13 0,4 7 4 16,-1-4-13-16,-3-3-6 0,8 3-6 0,-8-3-16 16,9 5-9-16,-5-2-25 0,-4-3-22 0,8 2-6 15,-8-2-7-15,0 0-2 0,8 0-7 0,-8 0-12 31,0 0-7-31,0 0-9 0,0 0 0 0,10-5 5 0,-8 2 8 16,-2 3 14-16,2-7 16 0,-2 7 12 0,2-6 8 16,-2 6 20-16,0 0 18 0,1-5 26 0,-1 5 15 0,1-5 9 15,-1 5 9-15,0 0 6 0,0 0 7 0,2-5-6 16,-2 5-2-16,0 0-7 0,0 0-5 0,0 0-9 16,1-4-11-16,-1 4-6 0,0 0-3 0,0 0-3 15,0 0-9-15,0 0 1 0,0 0-5 0,0 0-5 16,0 0 0-16,9 10-11 0,-6-6 3 0,1 1 0 15,-4-5-27-15,5 6-42 0,-1-2-43 0,-4-4-39 16,14 9-45-16,-8-6-59 0,1 1-62 0,0-2-298 0,3 0-709 16,2-2 193-16</inkml:trace>
          <inkml:trace contextRef="#ctx0" brushRef="#br0" timeOffset="3947.6055">1576 214 397 0,'0'0'402'15,"0"0"-60"-15,0 0-45 0,4-4-43 0,-4 4-34 0,0 0-24 0,0 0-21 16,0 0-25-16,0 0-15 0,0 0-13 0,0 0-16 16,0 0-13-16,0 0-7 0,-21 7-7 0,15-3-8 15,2 0-5-15,0 0 8 0,-2 4 2 0,2-2 10 16,0 0 1-16,1-1 11 0,0 1 16 0,2 0 9 15,1-1 4-15,0 1 4 0,0-6 1 0,1 10-3 16,3-6-8-16,2 4-10 0,2-3-10 0,1 1-7 0,2-3-11 16,-1-1-11-16,2 1-37 0,-2-3-50 0,4-2-70 15,-2-1-72-15,0-2-101 0,5-6-357 0,-1 0-737 16,-4 1 199-16</inkml:trace>
          <inkml:trace contextRef="#ctx0" brushRef="#br0" timeOffset="4430.8911">1731-59 438 0,'0'0'365'15,"0"0"-61"-15,0 0-46 0,0 0-33 0,0 0-25 16,0 0-24-16,0 0-26 0,-11 13-14 0,8-2-17 15,1-1-2-15,-4 7-2 0,4-2 4 0,-1-2-8 0,-1 4-1 16,3-3 2-16,-2 4 3 0,3 0 3 0,-1 1-3 16,1-2-1-16,-2 0-6 0,5 0 7 0,-2-2-9 0,1-3-4 15,-1 0-4-15,0-1-8 0,1-1-7 0,0 1-2 16,1-1-9-16,-2 1-2 0,2-4-7 0,0 0 2 16,-1-1-4-16,0-3-4 0,-1 2-8 0,-1-5 2 15,3 6-12-15,-3-6-2 0,1 6 0 0,-1-6-4 16,1 5-4-16,-1-5-7 0,0 0-10 0,2 5-21 15,-2-5-20-15,0 0-17 0,2 3-20 0,-2-3-12 16,0 0-4-16,0 0-13 0,0 0-12 0,0 0-8 0,0 0 3 16,0 0 2-16,0 0 8 0,15-7 6 0,-12 2 18 15,2 2 18-15,2-4 31 0,-2 1 21 0,0 1 26 32,1 0 14-32,-2 1 19 0,0 0 7 0,0 0 15 0,0 1 3 0,0 0 0 15,-4 3 1-15,8-5-2 0,-4 2 5 0,-4 3 2 16,0 0 6-16,11 0-3 0,-11 0-7 0,9 5-2 15,-9-5-10-15,8 6-3 0,-5-3-6 0,1 2-6 0,-2 0-19 0,1 1-42 16,-2-2-51-16,3 6-40 0,-1-3-47 0,0 0-53 16,1-1-57-16,-3-1-74 0,-1-5-210 0,3 6-651 15,-3-6 178-15</inkml:trace>
          <inkml:trace contextRef="#ctx0" brushRef="#br0" timeOffset="4954.869">1984 219 324 0,'0'0'329'0,"0"0"-36"0,-5 2-22 0,5-2-15 0,0 0-13 15,0 0 2-15,0 0-11 0,0 0 4 0,0 0-8 16,0 0-7-16,0 0 0 0,-3 5-9 0,3-5-4 31,0 0-9-31,0 0-13 0,0 0-12 0,0 0-15 0,0 0-16 16,0 0-14-16,14 3-13 0,-14-3-11 0,0 0-12 15,12-1-11-15,-12 1-5 0,0 0-20 0,10 0-22 16,-10 0-44-16,0 0-24 0,8-3-40 0,-8 3-45 16,3-4-24-16,-3 4-11 0,1-6-12 0,-1 6-14 0,-4-7-4 15,4 7 1-15,-6-6 14 0,0 3 18 0,1 2 10 16,5 1 20-16,-11-3 11 0,11 3 28 0,-10 0 23 16,4-1 27-16,6 1 22 0,0 0 21 0,-15 2 15 0,11 0 22 15,4-2 16-15,-7 1 15 0,7-1 21 0,-5 8 14 16,4-6 10-16,1-2 0 0,1 11 10 0,0-6 1 0,1 1 2 15,2 1-7-15,0 4-8 0,2-2-4 0,2-2-10 16,-2 3-7-16,2-2-14 0,3-1-7 0,0 0-8 16,-1 0-25-16,0-2-51 0,-1 2-72 0,-1-3-72 15,-1-3-88-15,-7-1-114 0,11-1-240 0,-11 1-704 16,9-5 191-16</inkml:trace>
        </inkml:traceGroup>
      </inkml:traceGroup>
    </inkml:traceGroup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0:12:20.28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0BBD3F5-66BF-4759-883D-212842780CAF}" emma:medium="tactile" emma:mode="ink">
          <msink:context xmlns:msink="http://schemas.microsoft.com/ink/2010/main" type="inkDrawing" rotatedBoundingBox="10394,4409 11654,4404 11657,5122 10397,5128" hotPoints="11685,4794 11005,5142 10296,4860 10976,4512" semanticType="enclosure" shapeName="Ellipse">
            <msink:destinationLink direction="with" ref="{3A89AD2C-6545-4777-8360-D7A125D316B3}"/>
          </msink:context>
        </emma:interpretation>
      </emma:emma>
    </inkml:annotationXML>
    <inkml:trace contextRef="#ctx0" brushRef="#br0">1045 82 379 0,'0'0'288'0,"0"0"-39"16,0 0-25-16,0 3-28 0,0-3-22 0,0 0-21 0,0 0-17 15,0 0-8-15,0 0-3 0,0 3-1 0,0-3 3 16,0 0 3-16,0 0-1 0,0 0-8 0,0 0 8 16,0 0-4-16,0 0-4 0,0 0 7 0,0 0-19 15,0 0-1-15,0 0-4 0,0 0-11 0,0 0-1 16,0 0-4-16,0 0-10 0,-16 0-10 0,16 0-2 16,-10-3-5-16,0 1-4 0,0-1-3 0,-2 2-9 15,3-1 2-15,-3 0-8 0,-1 0-5 0,1 1 2 0,-6-3-7 16,-1 1-1-16,0 0-3 0,2 0-3 15,2 0-2-15,3 2-1 0,-7-1-4 0,4-1-3 0,1 1 1 16,0 1-6-16,1-2 6 0,-6 3-5 0,0-1 0 16,-1 1-1-16,0-2-1 0,2 4-4 0,-2-2 0 15,-1 3-5-15,0-2 11 0,2 0 0 0,-2 1-8 0,0 2 2 16,0-2-4-16,-1 1 2 0,0 0 1 0,0 1 1 16,3-2-1-16,-2 2-3 0,0 1 5 0,-1 1-6 15,3-1 10-15,0 1-7 0,-1 2 1 0,0-2-1 16,2 2 3-16,0-1-4 0,3-2 1 0,3 0 1 15,0-1 0-15,1 2 1 0,1 0-5 0,-2 0 2 16,1-1 3-16,2 1-4 0,-3 2 5 0,3-2-8 16,-2 0 5-16,2-1-4 0,0 1 3 0,1 0 5 15,0-2-5-15,0 1 0 0,0 2 2 0,1-1 3 16,0-1-5-16,-1 3-3 0,1 0 7 0,-2-1-6 0,2 1 4 16,1 1-1-16,-1-2-3 0,2 3 5 0,1-1-2 15,-2 0-2-15,1 1 4 0,2 2 3 0,-1-3 2 16,3 0-2-16,1 2-5 0,-1 0 5 0,-1 0-2 15,4 1-1-15,-2 0 3 0,1 0 1 0,3 5-1 16,-1-2 1-16,2 2-2 0,-1-4 2 0,0-1-2 16,1-1-4-16,3 5 1 0,-1-3 0 0,1 2 0 0,0-3 0 15,-1-2 1-15,-2-1 0 0,2 1 0 0,0-1-3 16,2 0 5-16,5 4-2 0,-3-4-4 0,1 0 2 16,-1-3-3-16,1-2-1 0,5 7 1 0,1-5 2 15,1 1-4-15,-2-1 0 0,2 2 3 0,0-2 2 16,1 0-4-16,0 0-2 0,-1-3 4 0,2 0-5 15,0 0-1-15,0-1-6 0,3 2-2 0,-3-2 0 16,2-2 7-16,-4 2-6 0,3-2 6 0,-2 0-1 0,1-2 0 16,-3 0 4-16,2 1-1 0,-4-1 2 0,-1 0 3 15,6 1-4-15,-6-2 3 0,4 0 0 0,-6 0-3 16,2 0 2-16,-4 1 14 0,2-1-14 0,0 1-3 16,-2 0 4-16,1-1-1 0,7-2 1 0,-6 2 8 0,1-1-8 15,-2 2-2-15,0-2 0 0,0 1 5 16,-1 0-4-16,0 0-1 0,1 0 2 0,-2-2 1 15,1 2-3-15,1 0 2 0,1-1 3 0,-1 1-4 0,1 0 2 16,6-1-1-16,-3 0 2 0,2 1 0 0,-2 0-6 16,4 0 11-16,-4 0-2 0,2-1-1 0,-3-1-3 15,-2 1 5-15,0 1-1 0,-1 0 3 0,-2 0-2 16,1-1-6-16,-2 0 6 0,2 0 2 0,0-1 0 16,-2 2-2-16,2-2 1 0,-5 2 4 0,0-3 1 15,-1 4 3-15,0-1-3 0,0-1 12 0,-1 1-9 0,-1-1-1 16,2 0 4-16,-1 1-4 0,0-1 0 0,-1 1 10 15,-1-1 17-15,2-2 10 0,-1 2 10 0,0-1 5 16,-1 1-2-16,1-1-2 0,-2-1 5 0,1 1 5 16,0 1-1-16,0-4-6 0,-1-2-3 0,-1 2-6 15,1-2-2-15,1 2-4 0,-2-1-2 0,0-1-5 16,0 3-4-16,-2-1 0 0,1-1-6 0,0 1-1 16,-2 0-5-16,2-1 0 0,-2 2 4 0,0-2-6 0,-1 0-3 15,3 0 5-15,-3 1-4 0,1-1-2 0,1 0 2 16,-2 0 2-16,0 0-3 0,0-1 1 0,-2 0 1 15,1 1-1-15,0 1-9 0,-1-3 4 0,-1 1-1 16,2-1-1-16,-3 2-5 0,-4-8 2 0,-2 3-2 16,2 0 0-16,-1 1-1 0,1 3 0 0,-1-2 4 15,-4 0-8-15,1-1 1 0,0 0 0 0,-2 3-2 16,-2-1-4-16,-1 0-1 0,0 2 4 0,-3-1-1 0,0 0 0 16,-2 2-2-16,-1 2-11 0,0-1-27 0,1 1-33 15,1 1-35-15,-2 2-42 0,2 0-37 0,-1 3-37 16,1 0-48-16,1 2-51 0,1-1-320 0,0 7-771 15,3-3 208-15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8:50:16.78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8AD9515-96E7-40AE-9FAA-E39DBEC66EB9}" emma:medium="tactile" emma:mode="ink">
          <msink:context xmlns:msink="http://schemas.microsoft.com/ink/2010/main" type="writingRegion" rotatedBoundingBox="5816,5649 14057,5489 14122,8821 5881,8981"/>
        </emma:interpretation>
      </emma:emma>
    </inkml:annotationXML>
    <inkml:traceGroup>
      <inkml:annotationXML>
        <emma:emma xmlns:emma="http://www.w3.org/2003/04/emma" version="1.0">
          <emma:interpretation id="{80CFC46E-67E7-44B1-9E11-CE6413136580}" emma:medium="tactile" emma:mode="ink">
            <msink:context xmlns:msink="http://schemas.microsoft.com/ink/2010/main" type="paragraph" rotatedBoundingBox="5838,5467 13238,5672 13209,6720 5809,65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7A3161-2393-465B-8C9E-3B3F6B542E64}" emma:medium="tactile" emma:mode="ink">
              <msink:context xmlns:msink="http://schemas.microsoft.com/ink/2010/main" type="line" rotatedBoundingBox="5838,5467 13238,5672 13209,6720 5809,6515"/>
            </emma:interpretation>
          </emma:emma>
        </inkml:annotationXML>
        <inkml:traceGroup>
          <inkml:annotationXML>
            <emma:emma xmlns:emma="http://www.w3.org/2003/04/emma" version="1.0">
              <emma:interpretation id="{87D2B9E5-688A-423A-BFA8-DEFEDD0EF62F}" emma:medium="tactile" emma:mode="ink">
                <msink:context xmlns:msink="http://schemas.microsoft.com/ink/2010/main" type="inkWord" rotatedBoundingBox="5833,5639 8880,5723 8860,6435 5814,6351"/>
              </emma:interpretation>
              <emma:one-of disjunction-type="recognition" id="oneOf0">
                <emma:interpretation id="interp0" emma:lang="en-US" emma:confidence="0.5">
                  <emma:literal>Grundon</emma:literal>
                </emma:interpretation>
                <emma:interpretation id="interp1" emma:lang="en-US" emma:confidence="0">
                  <emma:literal>Gundu</emma:literal>
                </emma:interpretation>
                <emma:interpretation id="interp2" emma:lang="en-US" emma:confidence="0">
                  <emma:literal>Gumdrops</emma:literal>
                </emma:interpretation>
                <emma:interpretation id="interp3" emma:lang="en-US" emma:confidence="0">
                  <emma:literal>Emirian</emma:literal>
                </emma:interpretation>
                <emma:interpretation id="interp4" emma:lang="en-US" emma:confidence="0">
                  <emma:literal>Emerton</emma:literal>
                </emma:interpretation>
              </emma:one-of>
            </emma:emma>
          </inkml:annotationXML>
          <inkml:trace contextRef="#ctx0" brushRef="#br0">-1509-1696 477 0,'3'-6'428'0,"-3"6"-41"0,3-1-33 0,-3 1-29 0,0 0-39 16,2-6-34-16,-2 6-31 0,0 0-29 0,0 0-19 16,0 0-21-16,-10-4-20 0,10 4-15 0,-20 4-13 15,5 2-10-15,-4 9-7 0,-2 3-10 0,2 3-8 16,-1 3-5-16,-1 1-7 0,-2 16-4 0,6-7 9 15,6-7 6-15,0 0 2 0,3 2 7 0,1-2 2 16,1-2 9-16,4-1 5 0,2 0 9 0,0 1 1 16,5-2 3-16,-2-9 4 0,2 0-2 0,2-2-2 0,1 0 1 15,1-1-10-15,-3-3-7 0,4-1-9 0,0-1-7 16,3 0-7-16,0-3-10 0,-4 1-1 0,0-4-18 16,0 0-14-16,-9 0-28 0,13-5-31 0,-8 1-31 15,-2-3-30-15,0 2-13 0,2-6-4 0,-1 1-2 0,-4 1 15 16,2 2 10-16,-2-1 6 0,2 2 7 15,-2 2 7-15,0-2 23 0,0 6 16 0,0-8 28 0,0 8 28 16,1-6 21-16,-1 6 14 0,2-5 9 0,-2 5-5 16,0-4-3-16,0 4 2 0,0 0 1 15,0 0-2-15,8-3 0 0,-8 3 1 0,0 0 0 0,12 9 1 16,-4 0-6-16,5 11-4 0,-2-4-4 0,-1 6-7 16,0 1-2-16,-2 2-3 0,-1 0-21 0,-2 2-33 15,-2-3-55-15,0-2-73 0,-1 0-77 0,0-1-82 16,-1-4-83-16,-1-4-283 0,0-6-801 0,0-3 217 0</inkml:trace>
          <inkml:trace contextRef="#ctx0" brushRef="#br0" timeOffset="808.4739">-1298-1255 353 0,'0'0'410'0,"0"0"-50"0,0 0-42 0,0 0-37 0,0 0-25 16,0 0-32-16,-9 2-25 0,9-2-20 0,0 0-19 16,0 0-22-16,-2 6-9 0,2-6-15 0,0 0-15 15,0 8-9-15,0-8-5 0,3 10-8 0,-1-5-11 16,-1-1 4-16,3 3-10 0,-4-7-8 0,6 9-6 0,-2-6-7 15,-1 1-1-15,2 1-8 0,0-1 8 16,-5-4-12-16,10 5 0 0,-10-5 0 0,8 1-15 16,-8-1-5-16,11 0-18 0,-11 0-6 0,10-7-11 0,-4 2-4 15,-1 1 12-15,-2-2-3 0,2 0 1 0,-2 3 12 16,1-4 8-16,-3 3 16 0,-1 4 10 0,5-7 7 16,-5 7-2-16,5-6-5 0,-5 6 4 0,0 0-5 15,3-4-2-15,-3 4-2 0,0 0-2 0,0 0-7 16,0 0 3-16,0 0 2 0,7 18-3 0,-4-8-4 15,-1 2-2-15,1 1 4 0,2 1-1 0,0-1-7 16,0-2 5-16,3 1 0 0,-1 0 0 0,1-2 6 16,2 1-8-16,1-3 4 0,0 0 1 0,4-2-6 15,-2-2-6-15,3-1-10 0,-1-3-3 0,0 0-9 0,-2-3 0 16,2-1-11-16,-3-2 5 0,1-2-1 0,-1 0 4 16,-1 1 2-16,-3 1 7 0,-1 0 8 0,-1 1 5 15,-2 0 14-15,-4 5 0 0,6-5 5 0,-6 5 0 16,5-6-6-16,-5 6 6 0,0 0-5 0,0 0-1 15,0 0-4-15,0 0 5 0,0 0-5 0,0 0 2 16,0 0 6-16,0 0-10 0,0 0-4 0,0 0 7 16,0 0-5-16,-13 17 0 0,13-17 0 0,0 0 4 0,-5 6 7 15,5-6 2-15,0 0 18 0,-3 4 16 0,3-4-10 16,0 0 1-16,0 0-1 0,0 0-2 0,0 0-7 16,0 0-2-16,0 0 0 0,16-14-3 0,-12 8-12 15,0 0 5-15,1 0 1 0,-1 2-1 0,1 0-3 16,-2-2-3-16,-3 6-2 0,5-6-10 0,-5 6-8 15,5-4 3-15,-5 4-5 0,0 0-2 0,0 0-4 16,0 0 0-16,0 0 8 0,3 16-4 0,-3-16 5 0,-2 10-7 16,2-4 2-16,0-6-6 0,0 10 0 15,2-6 0-15,-2-4 6 0,0 6 0 0,0-6-1 0,0 0 7 16,0 0-2-16,0 0 10 0,0 0-3 0,30-13-1 16,-18 6 10-16,-1-3 23 0,1-1 5 0,4-5 22 15,1 1 21-15,-1 3 12 0,-8 4 5 0,0 2-3 16,-2 1-4-16,-1-1-5 0,-1 2-7 0,-4 4-7 15,6-4-13-15,-6 4-5 0,0 0-11 0,0 0-5 0,0 0-16 16,2 22-31-16,-6-9-48 0,3 2-45 16,-2 6-48-16,-2 0-38 0,5 1-51 0,-2-6-54 0,2-1-256 15,-2-3-665-15,4-3 181 0</inkml:trace>
          <inkml:trace contextRef="#ctx0" brushRef="#br0" timeOffset="1205.5351">-390-1418 238 0,'-11'6'440'0,"1"0"-89"0,-2 1-34 0,7 2-19 0,-4-2-31 16,5 6-20-16,-6 7-21 0,3-5-18 0,4 2-15 16,-2 3-5-16,3 4-14 0,-1-7-2 0,3 5-11 15,0-4-6-15,0-2-13 0,0 8-7 0,3-8-9 16,1-3-10-16,-3-1-10 0,2-4-7 0,1 2-8 15,-4-4-3-15,3 1-9 0,-1-2-5 0,-1-2 0 16,1 1-12-16,-2-4-3 0,2 5-4 0,-2-5-7 0,0 0-14 16,0 0-22-16,0 0-24 0,0 0-13 0,6-24-28 15,-4 4-24-15,-1-6-13 0,-2-4-3 0,1-19 6 16,-2 15 2-16,1-12 22 0,1 1 0 0,0 8 11 16,0 7 26-16,1 3 30 0,2 2 23 0,-1 0 30 15,3 3 25-15,-1 2 22 0,-1 2 22 0,-1 6 11 16,0 2 10-16,1 1 4 0,-1 3-11 0,-1-2-14 15,3 5-14-15,-3-3-13 0,-1 6-12 0,3-3-5 16,-3 3-13-16,0 0-6 0,0 0-5 0,7 18-16 0,-5-6-13 16,-6 15-27-16,-2-2-50 0,-4 1-74 0,0 4-86 15,-2-3-78-15,0 2-95 0,-4-3-310 0,4-2-829 16,3-3 223-16</inkml:trace>
          <inkml:trace contextRef="#ctx0" brushRef="#br0" timeOffset="2145.6744">-251-1142 721 0,'11'0'489'15,"-11"0"-40"-15,0 0-33 0,17-8-33 0,-11 6-38 16,4-6-35-16,0-2-35 0,1 1-32 0,-1-1-27 16,-1-2-23-16,1 2-23 0,-1-1-34 0,-1-2-40 0,-5 3-43 15,0 0-35-15,-1-4-39 0,-4 4-33 0,-1 2-8 16,-2 1-15-16,0 1-8 0,-1 1-4 0,-1 0 0 16,-1 3 8-16,1 0 8 0,1-1 5 0,-2 2 11 15,8 1 6-15,-13-4 15 0,8 3 14 0,5 1 18 16,-10-1 18-16,10 1 11 0,0 0 21 0,-9-3 16 15,9 3 12-15,0 0 7 0,0 0 6 0,0 0-2 0,0 0 10 16,0 0-1-16,0 0 7 0,18 9 1 16,-10-7-4-16,3 6-5 0,3 0 1 0,-1-2-8 15,1 1-9-15,-1 0-7 0,0 2-6 0,0-2-8 0,0 0-5 16,-1 2-5-16,-3-2-6 0,0 1-9 0,0 0-13 16,-3-3-12-16,-1 1-15 0,-2-2-13 0,2 0-17 15,-5-4-9-15,7 6-6 0,-7-6 2 0,6 5 0 16,-6-5 0-16,7 1 1 0,-7-1 7 0,18-1 4 15,-8-6 4-15,3 1 3 0,-1-3 2 0,3 2 4 16,5-6 2-16,-2 3 5 0,-3 2-4 0,-2 2 7 0,-2-2 5 16,-1 4 1-16,-3 0 7 0,0 0-3 0,-2 0-8 15,0 2 7-15,-5 2 3 0,0 0 1 16,11-2 13-16,-11 2-7 0,0 0 0 0,5 9 4 0,-5-9-10 16,0 10-11-16,-1-4-17 0,1 1-21 0,0 1-19 15,-2-2-12-15,2-6-11 0,-2 8-2 0,1-4 4 16,1-4 10-16,-2 8 11 0,2-8 7 0,0 0 4 15,0 0 10-15,0 0 1 0,0 0 10 0,0 0 5 16,0 0 4-16,0 0 4 0,0 0 6 0,13-22 3 16,-8 10 0-16,0-2 5 0,0 0-1 0,-3-7 2 0,1 4 0 15,-3 1 4-15,-2 5 0 0,1 0 4 0,-3 4 3 16,0-4-2-16,-5 1-5 0,1 3 4 0,2 3-3 16,-3-1 4-16,1 2-1 0,2-1 0 0,0 3-3 15,-1-1 4-15,7 2 0 0,-10-4-1 0,5 2 1 16,5 2-4-16,-8-2 1 0,8 2 2 0,-5-4-2 0,5 4 0 15,0 0-1-15,0-6 4 0,0 6 0 16,9-9 1-16,-5 3 1 0,5-4-1 0,2 0 1 0,6-5 7 16,1 0 8-16,1 1 5 0,-5 1 16 0,4-2 9 15,-4 3 12-15,-1 3 21 0,-4 3 20 0,2-4 16 16,-1 2 23-16,2 0 13 0,-6 3 7 0,1 1-1 16,-2-1-1-16,-1 3-12 0,-4 2-12 0,9-8-14 15,-6 6-11-15,-3 2-13 0,0 0-10 0,0 0-12 16,0 0-6-16,13 17-5 0,-11 8-7 0,-4 4-7 15,0 1-2-15,4 16-4 0,-2-3-7 0,-3 3-3 0,4-13 0 16,1-1-8-16,-2-4 1 0,5-1 0 16,-5-1-5-16,3-2-3 0,1-8-2 0,-3-1 3 0,3-5 2 15,-1-1-7-15,2 0 4 0,0-3 2 0,0-2 1 16,1-4 0-16,6 3 0 0,2-4 0 0,10-5-3 16,-2-3-3-16,-6 2 0 0,5-5 0 0,-5 5 3 15,-5-1-6-15,1 2-1 0,-4 1-3 0,0 1-25 16,-1 2-24-16,-7 2-35 0,3-5-49 0,-3 5-57 15,0 0-60-15,-23 13-74 0,2 1-365 0,2 4-823 16,-2-2 222-16</inkml:trace>
          <inkml:trace contextRef="#ctx0" brushRef="#br0" timeOffset="2364.7625">731-1567 727 0,'-4'-8'548'0,"-1"4"-92"0,-1 4-64 0,6 0-54 16,-13 4-43-16,5 6-34 0,-7 11-34 0,0 2-21 16,-10 17-25-16,4 0-22 0,2 5-14 15,8-10-18-15,2-4-14 0,0 12-19 0,4-9-13 0,0-5-22 16,-2-2-18-16,6-2-18 0,-1-5-33 0,4-6-21 16,-1 0-34-16,2-2-45 0,2-1-47 0,2-5-64 15,0-4-64-15,-1 0-205 0,9-2-588 0,0-3 160 16</inkml:trace>
          <inkml:trace contextRef="#ctx0" brushRef="#br0" timeOffset="3136.8497">877-1266 277 0,'-8'3'575'16,"4"-1"-108"-16,4-2-43 0,-6 1-36 15,6-1-32-15,0 0-31 0,0 0-29 0,0 0-36 0,0 0-29 16,0 0-26-16,0 0-23 0,0 0-17 0,0 0-17 15,-2-6-19-15,2 6-27 0,0 0-28 0,0 0-29 16,-2-5-20-16,2 5-19 0,-4-5-13 0,-1 2-14 16,-1 1-9-16,6 2 0 0,-22-2 1 0,11 2 4 15,0 2-2-15,1-1 8 0,1 0-9 0,1 2 15 0,2 0 6 16,1-1 7-16,5-2 0 0,-10 7 12 0,7-4 11 16,1 0 11-16,2-3 6 0,-2 5 5 0,2-5 4 15,2 8 1-15,3-5 5 0,0 0 0 0,1 1-6 16,8 0-4-16,0-2-3 0,11 4-5 0,1-3-8 15,-2-1 0-15,4-2-1 0,-3 0-6 0,-6-2-2 16,-2 2-7-16,-5 0-17 0,-1-2-8 0,-2 2-17 16,-1-2-30-16,-8 2-14 0,10-5-14 0,-7 3 3 15,-3 2 5-15,3-6 8 0,-3 6 6 0,2-5 2 0,-2 5 10 16,-3-7 8-16,3 7 4 0,-4-8 16 0,3 4 21 16,1 4 18-16,-4-8 9 0,3 6 12 0,1 2 8 15,-2-5 5-15,2 5 1 0,-3-3-4 0,3 3-8 16,0 0 0-16,-2-4-4 0,2 4-3 0,0 0-6 15,0 0 1-15,0 0-4 0,0 0 1 0,0 0-3 16,0 0-2-16,0 0 5 0,0 0-4 0,0 0-4 16,0 0-2-16,0 0 0 0,0 0-1 0,0 13 2 15,0-13-5-15,0 0 1 0,0 0 1 0,2 4 0 0,-2-4-3 16,0 0 3-16,2 3 0 0,-2-3-1 0,0 0-3 16,0 0-1-16,0 0-3 0,13-6-1 0,-8 2-1 15,-1-2 2-15,6-2 1 0,-1-1-2 0,-1-1-2 16,0 0 2-16,-1 3-2 0,-3 0 4 0,3 1-2 15,-4 0-3-15,1 2 4 0,0 0-10 0,-1 0 4 16,0 3-5-16,-3 1 7 0,0 0-4 0,0 0 3 0,0 0-1 16,8 11 0-16,-6-6 1 0,0 3-1 0,-2 3 4 15,1 1 0-15,-1 0-2 0,2-3 1 16,-2-1 0-16,3 0 1 0,-3-3 1 0,2 1 2 0,0-3 2 16,-2-3 1-16,6 3-2 0,-6-3-1 0,12 0 4 15,-12 0-3-15,18-10-1 0,-7 3 2 0,9-9-1 16,-4 3 1-16,2-4-3 0,-4-1 2 0,-1 3 8 15,-1 4 4-15,-2 2 2 0,0 0 3 0,-4-1-1 16,-1 4-4-16,0 2 3 0,-2 0-5 0,1 2-3 16,-4 2 2-16,0 0-1 0,0 0-4 0,5 13 0 0,-7 0-9 15,0-1-29-15,1 12-41 0,-1 1-43 0,5-1-48 16,-1-1-42-16,-2-3-62 0,3 2-54 0,2-6-238 16,1 0-671-16,0-5 184 0</inkml:trace>
        </inkml:traceGroup>
        <inkml:traceGroup>
          <inkml:annotationXML>
            <emma:emma xmlns:emma="http://www.w3.org/2003/04/emma" version="1.0">
              <emma:interpretation id="{5650CD2E-2A64-4960-A5F7-9A66D235AB47}" emma:medium="tactile" emma:mode="ink">
                <msink:context xmlns:msink="http://schemas.microsoft.com/ink/2010/main" type="inkWord" rotatedBoundingBox="9215,5618 10514,5654 10493,6384 9195,6348"/>
              </emma:interpretation>
              <emma:one-of disjunction-type="recognition" id="oneOf1">
                <emma:interpretation id="interp5" emma:lang="en-US" emma:confidence="0.5">
                  <emma:literal>FT.</emma:literal>
                </emma:interpretation>
                <emma:interpretation id="interp6" emma:lang="en-US" emma:confidence="0">
                  <emma:literal>Atos</emma:literal>
                </emma:interpretation>
                <emma:interpretation id="interp7" emma:lang="en-US" emma:confidence="0">
                  <emma:literal>Aton</emma:literal>
                </emma:interpretation>
                <emma:interpretation id="interp8" emma:lang="en-US" emma:confidence="0">
                  <emma:literal>AT.</emma:literal>
                </emma:interpretation>
                <emma:interpretation id="interp9" emma:lang="en-US" emma:confidence="0">
                  <emma:literal>At.</emma:literal>
                </emma:interpretation>
              </emma:one-of>
            </emma:emma>
          </inkml:annotationXML>
          <inkml:trace contextRef="#ctx0" brushRef="#br0" timeOffset="3459.6926">1648-1298 4519 0,'4'2'328'0,"-4"-2"-117"0,0 0-78 16,14-2-24-16,0-2 18 0,8-4 19 0,4 2 3 16,0-1-10-16,3 1-22 0,2 0-10 0,0 1-15 0,1-1-12 15,-4 2-9-15,0-1-36 0,0 0-63 0,-11 3-92 16,-1 0-109-16,-7 0-115 0,-4 0-437 0,-5 2-937 16,0 0 251-16</inkml:trace>
          <inkml:trace contextRef="#ctx0" brushRef="#br0" timeOffset="3312.7877">1674-1418 577 0,'0'0'484'16,"0"0"-38"-16,0 0-17 0,18 1-27 15,-3-1-45 1,-1-2-39-16,1 0-40 0,11 2-31 0,0-2-28 0,2 2-24 0,-4-1-24 0,-4 0-25 0,-7 1-59 16,-2-2-78-16,-1 4-82 0,-5-2-93 0,-2 1-109 15,-3-1-252-15,0 0-632 0,0 0 174 0</inkml:trace>
          <inkml:trace contextRef="#ctx0" brushRef="#br0" timeOffset="3685.4067">1822-1557 6035 0,'14'-9'264'0,"-1"0"-141"0,0 3-63 16,0 2-16-16,1-1 23 0,10 2 13 0,3-1 16 15,-3 1-26-15,-2 5-10 0,0 3-2 0,-1 5 1 16,1 4-13-16,-3 5-8 0,-7 6-18 0,-9 2-13 15,-5 21-22-15,-9-1-23 0,-7-2-36 0,-5 2-35 16,-3 0-30-16,-5-1-37 0,0-2-40 0,-3-2-39 16,-2-7-32-16,8-8-46 0,5-7-58 0,-3-4-313 0,3 0-843 15,1-4 228-15</inkml:trace>
          <inkml:trace contextRef="#ctx0" brushRef="#br0" timeOffset="4481.9672">2163-1532 4574 0,'-2'-6'576'15,"1"0"-210"-15,1 2-134 0,0-2-77 0,0 6-20 16,1-9 20-16,6 3 7 0,4-4 0 0,11-4-13 16,-1 3-10-16,3-4-13 0,5 3-8 0,21-6-17 0,-18 7-10 15,-3 2-11-15,-1 2-12 0,0-2-28 0,-2 3-62 16,-2 1-83-16,-6 1-91 0,-1 2-101 16,-6 1-106-16,-3 2-100 0,1 3-314 0,-9-4-983 0,0 0 264 15</inkml:trace>
          <inkml:trace contextRef="#ctx0" brushRef="#br0" timeOffset="4311.7127">2376-1715 585 0,'0'0'588'0,"0"-5"-74"0,0 5-54 16,0 0-45-16,0 0-45 0,0 0-39 0,0 0-32 15,0 0-23-15,0 0-14 0,0 36-19 0,-1-12-13 16,2 4-26-16,-1 0-22 0,-1 3-16 0,-1-2-20 15,2 2-13-15,2 0-16 0,1-1-12 0,-1-3-17 16,3-1-15-16,-4-1-42 0,1-5-50 0,0-1-65 0,-2-6-70 16,1-1-70-16,-1-5-76 0,-1-1-90 15,-3-2-250-15,-1-2-767 0,5-2 207 0</inkml:trace>
          <inkml:trace contextRef="#ctx0" brushRef="#br0" timeOffset="4712.246">2595-1455 4837 0,'0'0'524'0,"-3"4"-281"0,3-4-121 0,0 0-56 0,0 0-21 16,0 9-16-16,0-9-4 0,1 4-1 0,1-2-3 15,3 2-4-15,0 0-4 0,1-2 0 0,7 4 1 16,0 0-1-16,1-1-1 0,-1-1 1 0,2-1-1 15,-5-2 1-15,2 1 0 0,-4-2 2 0,-2-2-2 16,1 0-2-16,-4-3-1 0,1 1-7 0,-4-2-9 16,-2-2-2-16,-1 2-18 0,-4-4-20 0,-3 1-22 15,-1 1-33-15,-8-4-34 0,2 6-29 0,1 2-45 0,0 1-43 16,-1 1-50-16,4 2-55 0,-3 0-255 16,7 2-733-16,-1-1 199 0</inkml:trace>
          <inkml:trace contextRef="#ctx0" brushRef="#br0" timeOffset="4998.5664">2876-1484 214 0,'-12'5'434'16,"1"1"-95"-16,1 0-52 0,3 0-40 0,2 2-28 0,2 1-25 16,1-2-18-16,2 6-14 0,2-3-16 0,1 2-14 15,4-2-8-15,-1-1-5 0,1-2-5 0,1-1 0 16,4 0 2-16,-1-2 10 0,-1 1 20 0,-2-4 17 15,0 1 9-15,-8-2 1 0,14-3-8 0,-9 1-8 16,2-1-12-16,-1 0-16 0,-2-1-23 0,-1 1-21 16,0-3-26-16,-3 6-34 0,-1-9-49 0,-1 6-46 15,-3-1-54-15,-2 0-55 0,-7 0-66 0,0 0-68 0,-11 2-211 16,-1-2-629-16,6 2 171 0</inkml:trace>
        </inkml:traceGroup>
        <inkml:traceGroup>
          <inkml:annotationXML>
            <emma:emma xmlns:emma="http://www.w3.org/2003/04/emma" version="1.0">
              <emma:interpretation id="{B27886C0-430D-4C3F-AE9F-A8C9809ED4C3}" emma:medium="tactile" emma:mode="ink">
                <msink:context xmlns:msink="http://schemas.microsoft.com/ink/2010/main" type="inkWord" rotatedBoundingBox="10673,5601 13238,5672 13209,6720 10644,6649"/>
              </emma:interpretation>
              <emma:one-of disjunction-type="recognition" id="oneOf2">
                <emma:interpretation id="interp10" emma:lang="en-US" emma:confidence="0.5">
                  <emma:literal>Chis</emma:literal>
                </emma:interpretation>
                <emma:interpretation id="interp11" emma:lang="en-US" emma:confidence="0">
                  <emma:literal>cist</emma:literal>
                </emma:interpretation>
                <emma:interpretation id="interp12" emma:lang="en-US" emma:confidence="0">
                  <emma:literal>#heathier</emma:literal>
                </emma:interpretation>
                <emma:interpretation id="interp13" emma:lang="en-US" emma:confidence="0">
                  <emma:literal>#hehehe</emma:literal>
                </emma:interpretation>
                <emma:interpretation id="interp14" emma:lang="en-US" emma:confidence="0">
                  <emma:literal>#hexathiols</emma:literal>
                </emma:interpretation>
              </emma:one-of>
            </emma:emma>
          </inkml:annotationXML>
          <inkml:trace contextRef="#ctx0" brushRef="#br0" timeOffset="-7915.2635">3930-1082 245 0,'0'0'498'0,"0"0"-62"0,7-1-36 16,-7 1-21-16,5-4-19 0,-5 4-18 0,0 0-22 15,0 0-23-15,3-1-19 0,-3 1-19 0,0 0-17 16,0 0-16-16,0 0-22 0,0 0-15 0,-20 9-19 16,-6 1-23-16,-2 2-14 0,-4-2-7 0,-14 11-2 0,8-7-11 15,-7 4-7-15,9-5-6 0,7-2 0 0,-3 0 0 16,4-1-5-16,-2 0-8 0,4-1-6 0,3-1-1 15,4-2 1-15,4 0-3 0,4-3 1 0,1 1-2 16,2-2-9-16,0 0-3 0,1 1-6 0,2-1-6 16,5-2-6-16,-8 2-6 0,8-2-10 0,-8 2-26 15,8-2-48-15,-7 0-65 0,7 0-72 0,0 0-82 16,-8-2-83-16,8 2-88 0,0 0-334 0,-8-4-922 0,5-1 247 16</inkml:trace>
          <inkml:trace contextRef="#ctx0" brushRef="#br0" timeOffset="-7718.0866">3368-1052 414 0,'-5'2'597'0,"-6"1"-120"0,-12 4-69 15,-4 7-60-15,1-1-35 0,2 1-11 0,5 3-25 16,-1 1-28-16,2 0-23 0,1 7-25 0,4-2-13 16,3 1-15-16,6 0-16 0,1 0-20 0,5 1-11 0,0-4-14 15,8-2-12-15,1-4-12 0,6 0-15 0,6-4-24 16,3-4-45-16,0-1-49 0,5-2-58 0,3-4-63 15,-1-2-67-15,19-6-100 0,2 4-235 0,-15-6-681 16,-7 2 185-16</inkml:trace>
          <inkml:trace contextRef="#ctx0" brushRef="#br0" timeOffset="-6444.1428">4041-752 423 0,'-2'4'328'0,"2"-4"-25"0,-1 6-25 0,1-6-12 0,0 0-6 16,0 0 3-16,1 7 19 0,-1-7 17 16,0 0 2-16,0 0-7 0,0 0-14 0,19-13-14 15,-10 5-22-15,-1-4-21 0,3-6-16 0,2-4-23 0,-3-2-24 16,0-5-13-16,2-13-27 0,-3 9-23 15,0-11-17-15,-4 12-18 0,-2 1-22 0,-2 4-30 0,-2 2-19 16,-1-2-20-16,-3 7-10 0,-1 5-21 0,-1 2 4 16,1 6-6-16,-3 2 5 0,1 2 1 0,-2 2 12 15,10 1 3-15,-14 0-6 0,14 0 9 0,-15 5 9 16,9 0 5-16,-1-3-1 0,1 4 2 0,1-2 3 16,3 2 18-16,-1 0 19 0,3 1 11 0,2-1 19 15,-1-1 6-15,6 7 12 0,3-2 3 0,-1 1 2 0,7 5 4 16,-1-3 1-16,3 2-4 0,0-1-6 0,-3-2-3 15,-2-3-9-15,-2 0-6 0,-2 1-5 16,3 0-5-16,-4-1-4 0,2 3-3 0,-2-3-1 0,0 7-4 16,-1-5-5-16,-2 4-3 0,0-1-4 0,-2-1-10 15,4-2-8-15,-4 3-9 0,2-2-12 0,-3-5-5 16,1 3-4-16,2-4 3 0,-2-2 5 0,0 2 4 16,4-4-1-16,-7-2 3 0,12 1 2 0,3-4 3 15,0 0 0-15,6-6 1 0,2 1 2 0,-2-5 2 0,0 3 2 16,-1-1-1-16,-4 2 3 0,-4 2-2 15,-3 0 4-15,0 1 0 0,-3 3-1 0,-1 0-6 0,-5 3-1 16,7-8-2-16,-7 8-3 0,1-6-4 0,-1 6-7 16,0 0-6-16,0 0-10 0,0 0-2 0,-6-7 3 15,6 7-1-15,0 0 7 0,0 0 4 0,0 0 2 16,0 0 2-16,0 0 7 0,0 0 2 0,0 0 1 0,-12-2 11 16,12 2 5-16,0 0 3 0,0 0 4 0,0 0 6 15,0 0 3-15,0 0 4 0,0 0-3 16,0 0 1-16,0 0 2 0,0 0-3 0,0 0-3 0,22 14 0 15,-16-11-1-15,1-2-1 0,4 4-2 0,-2-2 1 16,-1 0-2-16,1 1-1 0,-3-2-10 0,-6-2-25 16,12 3-11-16,-12-3-20 0,10 4-11 0,-10-4 1 15,6 2-5-15,-6-2 1 0,0 0 10 0,0 0-1 0,0 0 12 16,0 0 3-16,0 0 6 0,15-6 6 16,-15 6 9-16,0 0 11 0,7-3 13 0,-7 3 6 15,6-6 4-15,-6 6 4 0,8-6-2 0,-1 4 11 0,-7 2-2 16,11-3 0-16,-5 0-4 0,-6 3 1 0,15 2-9 15,-2-1-1-15,2 2 3 0,-2 2 7 0,2 0-7 16,-1 1-1-16,0 0 5 0,-1 0-1 0,-1 0-14 16,3 0-19-16,-4-2-11 0,-1-1-17 0,-2 0-3 15,1-2 2-15,-1-1-2 0,-8 0 4 0,10-5 6 16,-5 0 5-16,3-7 2 0,2-7 6 0,-2-4 6 16,-1-2 8-16,0-3 13 0,3-17 12 0,-2-1 9 0,0 0 11 15,-1-2 3-15,1 1 6 0,0 2 25 16,-6 13 4-16,1 8 8 0,2 2 9 0,-3 8-2 0,-2 2-5 15,1 1-4-15,-1 5-7 0,2 0-12 0,-2 6-4 16,0 0-7-16,0 0-4 0,0 0-5 0,-22 39-1 16,14-10 2-16,-3 18-10 0,1 3-5 0,3-2 2 15,2 0-5-15,2 0 5 0,5 2-5 0,1-5-8 16,5-10 3-16,2-7-1 0,2 0 1 0,1 0-1 16,5-4-1-16,-2-1-1 0,6-4-2 0,0-6 0 15,1 0 3-15,5-5-1 0,0-4-5 0,-1-2 4 0,2-7-6 16,2-2-9-16,-3-5-17 0,-4-2-14 0,-3-7-26 15,-1-2-16-15,-5-3-16 0,10-13-4 0,-12 8-5 16,-5 2 3-16,-3 6 2 0,-3 2 8 0,-2 3 5 16,-2 6 6-16,-2 3 7 0,0 5 7 0,-1 2 7 15,5 2 6-15,0 0 5 0,-15 6 6 0,10 0 9 16,0 6 11-16,-2-2 12 0,3 5 14 0,2-2 13 16,-1 1 8-16,3-1 5 0,1 1 1 0,3-1 3 0,0 2 2 15,5-3 6-15,-3-1 6 0,4 0 23 0,2-1 5 16,0-2 0-16,11 0-5 0,-2 0-4 0,7-5-3 15,-2-1-15-15,-2 1 0 0,2-6-17 0,-1 0-8 16,-5-3-35-16,3-2-27 0,-9-2-33 0,-1 1-21 16,-3 0-16-16,-2-1-14 0,-3 3 4 0,-2-1 13 15,-3 2 5-15,0 6 9 0,-2-9 17 0,2 9 23 16,0 0 21-16,-3-6 17 0,3 6 22 0,0 0 21 16,0 0 22-16,0 0 17 0,0 0 20 0,0 0 21 15,0 0 25-15,0 0 13 0,3 26 14 0,-1-20 6 0,3 5 2 16,2-1 1-16,-2 1 0 0,-1-3-2 0,0 2-11 15,1-4-9-15,-4 0-13 0,3-1-18 0,-3-1-9 16,-1-4-8-16,5 8-12 0,-3-4-17 0,-2-4-40 16,0 0-80-16,-3 6-103 0,3-6-129 0,0 0-411 15,0 0-835-15,0 0 226 0</inkml:trace>
          <inkml:trace contextRef="#ctx0" brushRef="#br0" timeOffset="5136.3892">3115-1633 5410 0,'13'-12'437'16,"-3"2"-129"-16,-2 3-102 0,-2 0-51 0,1 1-24 15,-2 1-13-15,-2 3-9 0,0-2-18 0,-3 4-17 16,0 0-5-16,0 0-6 0,0 0-8 0,8 17-7 0,-9 6-5 16,-1 4-6-16,-1 3-26 0,-4 16-39 0,1-10-45 15,1-5-51-15,-1 15-51 0,1-10-63 16,0-6-60-16,2-3-72 0,1 3-66 0,-1-8-342 0,-2-5-934 15,2-3 251-15</inkml:trace>
          <inkml:trace contextRef="#ctx0" brushRef="#br0" timeOffset="5540.3983">3167-1494 282 0,'0'-12'525'0,"0"3"-109"0,0 1-68 16,0 1-40-16,0 1-29 0,0 2-24 15,0 4-26-15,0-8-22 0,0 8-23 0,5-6-26 0,-5 6-19 16,8-2-25-16,-1 2-20 0,-7 0-38 0,14-1-26 15,0 1-21-15,-1 0-18 0,1-4-8 0,1 2-14 16,-1 2-4-16,-1-4-2 0,-1 0 4 0,-1-2 4 16,2 2 5-16,-3-2 7 0,0-2 21 0,-2 0 23 15,1-2 19-15,-3-1 25 0,1 1 28 0,-2-1 13 16,-2 1 15-16,0 2 8 0,-3-1 5 0,0 1 0 16,1 2-9-16,1 2-10 0,-2 4-12 0,-3-6-14 0,3 6-10 15,0 0-8-15,0 0-11 0,-23 18-5 0,8 3-5 16,-1 2-7-16,1 5-4 0,2 1-5 0,-3 14-3 15,4-9-5-15,5-4-4 0,2-2-2 0,0 0-1 16,2-2-3-16,1-2-2 0,-1-6-1 0,3-3-1 16,0-4 0-16,1 0 12 0,1-3 11 0,1-2 9 15,1-2 1-15,0 1-2 0,3-4 0 0,5-1-4 0,5-4-2 16,6-5-7-16,1-2 1 0,3-1 1 16,-2 0-5-16,-2-3-2 0,-2 3-2 0,-3 3-3 15,-4 2-6-15,-3 2-3 0,-3 1-9 0,0 1-14 0,-5 1-10 16,-3 2-3-16,0 0-2 0,3 9-11 15,-6 3-37-15,-1 2-44 0,-4 8-48 0,1 0-41 0,1 1-40 16,-4 1-44-16,3-2-44 0,4-3-306 0,0-4-762 16,3-2 206-16</inkml:trace>
          <inkml:trace contextRef="#ctx0" brushRef="#br0" timeOffset="5923.0821">3666-1388 325 0,'-10'1'394'0,"4"1"-48"0,6-2-31 0,-10 8-19 0,10-8-23 16,-5 4-16-16,5-4-16 0,-7 6-14 0,7-6-12 15,-3 7-11-15,3-2-9 0,0-5-4 0,0 7-2 0,0-7-7 16,2 6-2-16,1-2-6 0,0 1-9 0,2-1-17 15,0 0-15-15,2 0-11 0,-1-2-13 0,1 0-15 16,-1 0-7-16,-6-2-10 0,15 1-23 0,-15-1-23 16,12-1-32-16,-6-4-33 0,-6 5-28 0,8-9-16 15,-6 3-9-15,0 1 1 0,-1-1 3 0,-1 0 3 16,-1-2 13-16,1 8 4 0,-4-9 9 0,3 5 5 16,-3 1 3-16,4 3 3 0,-3-5 3 0,3 5 7 15,0 0 4-15,0 0 19 0,0 0 0 0,0 0 23 0,0 0 4 16,0 0 6-16,-8 12 0 0,10-4 1 0,1 2-2 15,2 3-1-15,0 0-2 0,3 1-2 0,3 5-5 16,2-6-35-16,5 3-41 0,0-3-48 0,5-4-66 16,1-1-85-16,2-7-259 0,2 4-628 0,0-7 172 15</inkml:trace>
          <inkml:trace contextRef="#ctx0" brushRef="#br0" timeOffset="6563.4555">3886-1376 405 0,'-10'7'314'0,"2"2"-38"16,1-3-24-16,6 0-22 0,-3 3-23 0,4-3-18 15,2 2-10-15,1-3-15 0,2 1-5 0,3 3-16 16,4 0-11-16,-1-4-7 0,6 0-21 0,8 0-8 16,-2-1 1-16,4-2-5 0,0-4-8 0,0 0-5 0,-3 0-8 15,0-5-9-15,-4 2-8 0,-5-1-1 0,-2-2-13 16,-2-2-16-16,7-6-14 0,-5-3-10 15,-4-5-10-15,0 0-3 0,-4-5-5 0,0-1 2 0,-2-18 1 16,-3 5 13-16,-2 8 9 0,1 9 13 0,-3 0 11 16,1 4 12-16,1 5 11 0,-1 3 3 0,3 2 10 15,-3 5 2-15,1-1-5 0,0 3-5 0,2 0-3 16,0 5-8-16,0 0-4 0,0 0 4 0,0 0 5 16,-12 16 11-16,9-3-3 0,-2 14 6 0,0-1-1 15,2 4-3-15,1 17-2 0,-6-10-6 0,6-9-5 0,4-1-5 16,-2 3-3-16,3-4 3 0,0 0 5 0,1-3 2 15,-1-6 6-15,2-3 1 0,-2-3 3 0,1-1 2 16,-1 1-7-16,0-4-2 0,2 1-6 0,-3-4-1 16,3 0-6-16,-1-2-13 0,-4-2-16 0,11 0-23 15,-11 0-27-15,17-9-31 0,-6 2-17 0,-1-3-26 16,6-6-8-16,-1-3 5 0,-3 8 8 0,-4 1 7 16,-1 2 8-16,0 2 5 0,-2 0 9 0,0 3 6 0,-4-3 10 15,3 4-3-15,-4 2 8 0,5-4 10 16,-5 4-2-16,0 0 10 0,0 0 12 0,16 4 0 15,-11 0 0-15,1 0 6 0,4 3 5 0,2 3 1 0,-1-3 5 16,7 5 7-16,-2 0 6 0,-3-5 2 0,0-1 5 16,2 0 4-16,-2 0 3 0,0 0-4 0,0-4-1 15,0 1-3-15,-3 0 7 0,-1-4 1 0,-9 1-4 16,17-5 4-16,-12 3-5 0,0-3 0 0,-2-1-1 0,-1 1-2 16,-1-3-7-16,-1 2 9 0,0 6-10 15,-5-13 3-15,2 8-3 0,0 1 3 0,3 4-2 16,-7-8-3-16,7 8-1 0,-5-6 0 0,5 6 9 0,0 0-2 15,0 0 20-15,0 0 14 0,0 0 9 0,0 0 2 16,0 0 3-16,0 0-8 0,18 15 2 0,-6-6-10 16,1-2 0-16,12 6-28 0,6-2-74 0,1-6-114 15,1-5-155-15,19 1-228 0,-12-8-674 0,-5-3 183 16</inkml:trace>
        </inkml:traceGroup>
      </inkml:traceGroup>
    </inkml:traceGroup>
    <inkml:traceGroup>
      <inkml:annotationXML>
        <emma:emma xmlns:emma="http://www.w3.org/2003/04/emma" version="1.0">
          <emma:interpretation id="{3D6DBE1F-0EA8-48D8-A7B9-CFF080FB2507}" emma:medium="tactile" emma:mode="ink">
            <msink:context xmlns:msink="http://schemas.microsoft.com/ink/2010/main" type="paragraph" rotatedBoundingBox="7539,7212 14079,6994 14115,8080 7575,829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30F6B8C-31DB-4A08-A710-2CA6416ACBAA}" emma:medium="tactile" emma:mode="ink">
              <msink:context xmlns:msink="http://schemas.microsoft.com/ink/2010/main" type="line" rotatedBoundingBox="7539,7212 14079,6994 14115,8080 7575,8298"/>
            </emma:interpretation>
          </emma:emma>
        </inkml:annotationXML>
        <inkml:traceGroup>
          <inkml:annotationXML>
            <emma:emma xmlns:emma="http://www.w3.org/2003/04/emma" version="1.0">
              <emma:interpretation id="{FFE7CE14-AAA4-41A0-9273-CDCFBFF4AB2C}" emma:medium="tactile" emma:mode="ink">
                <msink:context xmlns:msink="http://schemas.microsoft.com/ink/2010/main" type="inkWord" rotatedBoundingBox="7539,7212 9810,7136 9846,8222 7575,8298"/>
              </emma:interpretation>
              <emma:one-of disjunction-type="recognition" id="oneOf3">
                <emma:interpretation id="interp15" emma:lang="en-US" emma:confidence="0.5">
                  <emma:literal>cavity/</emma:literal>
                </emma:interpretation>
                <emma:interpretation id="interp16" emma:lang="en-US" emma:confidence="0">
                  <emma:literal>cecity</emma:literal>
                </emma:interpretation>
                <emma:interpretation id="interp17" emma:lang="en-US" emma:confidence="0">
                  <emma:literal>Cecity</emma:literal>
                </emma:interpretation>
                <emma:interpretation id="interp18" emma:lang="en-US" emma:confidence="0">
                  <emma:literal>Cavity/</emma:literal>
                </emma:interpretation>
                <emma:interpretation id="interp19" emma:lang="en-US" emma:confidence="0">
                  <emma:literal>Cavity"</emma:literal>
                </emma:interpretation>
              </emma:one-of>
            </emma:emma>
          </inkml:annotationXML>
          <inkml:trace contextRef="#ctx0" brushRef="#br0" timeOffset="-114621.9284">481 35 359 0,'3'-6'492'16,"1"2"-56"-16,-4 4-36 0,-2-7-25 0,2 7-27 15,-7-7-34-15,1 4-32 0,-9-2-33 0,-9 3-30 0,-9 0-25 16,-1 4-25-16,-15 11-13 0,-4 5-16 16,5 6-9-16,2 1-4 0,6 1-16 0,4 5-8 0,13-7-11 15,3-3-9-15,3 3-3 0,5-2-3 0,1 1-6 16,4 0-5-16,2 0-2 0,5 1-1 0,5-2-3 16,3-7-6-16,5 5-7 0,5-5-16 0,5-4-31 15,3-1-40-15,5 1-63 0,1-8-58 0,-2 1-72 16,1-1-86-16,-2-3-305 0,3 0-750 0,1-4 204 15</inkml:trace>
          <inkml:trace contextRef="#ctx0" brushRef="#br0" timeOffset="-114009.6693">587 198 3776 0,'-8'-3'313'0,"-2"-1"-184"15,2 1-91-15,-2 1 11 0,10 2-24 0,-18 5-7 16,5-1-8-16,1 4-4 0,-5 8-5 0,-3 4-19 15,2-1-25-15,0 5-25 0,2-5-22 0,3 2-5 0,1-3 4 16,2-3 10-16,5-5 9 0,0 0 4 16,0-4 18-16,0 1 24 0,1-3 14 0,4-4 5 15,0 0 9-15,0 0 0 0,0 0-4 0,24-9 3 0,-12 2-3 16,9-8 7-16,2-1-1 0,-2-1 7 0,1-1 10 16,-3 1 2-16,-6 5 9 0,-3 1 3 0,-2 4 10 15,0 0 9-15,-3 1-5 0,0 2 0 0,-5 4-16 16,0-7-2-16,0 7-3 0,0 0-7 0,0 0-11 15,-26 15-3-15,8 1 7 0,-1 2-9 0,1-1-17 16,5 3 0-16,1-1 3 0,1 1 4 0,2-3 1 16,8-4-4-16,1-2 0 0,1 2 5 0,3-5 8 15,2-1 2-15,-1-2 4 0,8 1 2 0,4-6 6 16,7 4 6-16,5-8-6 0,5-2 5 0,19-6-1 0,-3-3-5 16,1-2-1-16,-6-4 6 0,3 0-8 0,-15 4-8 15,-8 2-7-15,-2 0-27 0,-3-1-13 0,-7 2-11 16,-5 3-10-16,-3 1 9 0,-5 2-2 0,-3 4 4 15,-2 1 5-15,-2 0 5 0,7 3 3 0,-20-1 3 16,9 1 3-16,-2 1 7 0,0 2 0 0,1 0 6 16,5 1 4-16,-1 0 15 0,1 0 16 0,2 0 16 15,3 1 16-15,1 1 15 0,1 0 19 0,0 1 10 0,3 0 9 16,2 5 11-16,3-2 15 0,0 1 9 16,0-2 14-16,3-1 5 0,1-2 2 0,1 1-2 15,2-2-4-15,0 1-11 0,-2-4-8 0,0 3-10 0,-3-4-14 16,-1 1-5-16,-1 0-17 0,-2-2 3 0,-6 0-15 15,14 1-13-15,-14-1-28 0,0 0-25 0,9-3-14 16,-9 3-9-16,0 0-4 0,2-4-6 0,-2 4 0 16,0 0 5-16,-2-10-1 0,2 6 6 0,0 4 9 0,-3-19 11 15,2 8 15-15,-1 0 12 0,2-2 1 16,-2 1 0-16,4 4 6 0,-2-1-11 0,0 1-6 0,2 2-7 16,-2 2-23-16,0-2-42 0,0 6-65 0,1-9-78 15,1 6-79-15,-2 3-83 0,0 0-385 0,0 0-889 16,0 0 240-16</inkml:trace>
          <inkml:trace contextRef="#ctx0" brushRef="#br0" timeOffset="-112992.4533">1113-7 8191 0,'8'-14'0'0,"-3"3"0"0,-1-1 0 16,1 2 0-16,-1 0 0 0,1 2 0 0,-1 0 0 15,1 0 0-15,-2 3 0 0,0 0 0 0,-1 1-138 0,-2 4-244 16,0 0-122-16,0 0-492 0,0 0-1198 0,0 0 320 15</inkml:trace>
          <inkml:trace contextRef="#ctx0" brushRef="#br0" timeOffset="-113848.1508">1224 311 4835 0,'0'0'380'0,"0"0"-202"0,0 0-97 16,0 0-33-16,-2 6-20 0,2-6-13 0,0 0-1 15,-3 8-5-15,1-2-2 0,1 3-33 0,-1 5-58 16,0-3-63-16,1 3-45 0,-1-3-48 0,-1 0-46 15,3-4-51-15,-3-3-251 0,1-1-706 0,2-3 192 16</inkml:trace>
          <inkml:trace contextRef="#ctx0" brushRef="#br0" timeOffset="-113320.6055">1414-193 260 0,'-5'10'489'0,"3"-3"-73"16,0 8-13-16,-1 6-26 0,0 6-32 0,1 0-32 16,2 18-36-16,0-9-29 0,2-6-25 0,1 17-28 15,-1-10-13-15,1-7-20 0,0 1-15 0,1-3-12 16,1-1-11-16,7-2-13 0,-2-3-16 0,-2-6-17 0,0-3-6 15,0-3-19-15,1-2-11 0,-1-5-10 0,0 0-20 16,5-3-25-16,0-2-12 0,0-2-26 0,-2-4-28 16,1-2-13-16,-3 0-10 0,1 0-7 0,-2-1 4 15,-1 4-1-15,1 1-2 0,-3 0 18 0,-2 1 4 16,-1 3 7-16,-2 2 10 0,0 0 8 0,0 0 9 16,0 0 15-16,0 0 13 0,0 0 14 0,0 0 12 15,0 19 16-15,0-12 16 0,2 5 13 0,1-1 13 16,0 1 2-16,2-1 12 0,2 1 4 0,-2-4 9 0,3 4 3 15,-2-3-1-15,2-2 5 0,3-1-5 0,2-1-8 16,1-1-6-16,2-2-9 0,9-6-17 0,-1 0-23 16,-2 0-36-16,-2-1-32 0,-5-1-29 0,-2 0-17 15,-1-2 4-15,-3-1 8 0,1 3 8 0,-5 2 31 16,0-2 27-16,-2 1 35 0,2 2 29 0,-5 3 12 16,5-6 3-16,-5 6 1 0,3-1-2 0,-3 1 7 0,0 0 6 15,0 0 6-15,3 21 5 0,0 3 5 0,-1 8-1 16,0-2-5-16,1 18-2 0,-3 0-11 0,3 2-6 15,-1-4-9-15,-1 0-1 0,-2-10-8 0,-3 10-8 16,1-15-22-16,-3-2-40 0,1-4-58 0,1-3-65 16,-1-5-76-16,-5-5-81 0,0-5-372 0,0-1-802 15,-3-6 216-15</inkml:trace>
          <inkml:trace contextRef="#ctx0" brushRef="#br0" timeOffset="-113160.1194">1497 133 6171 0,'4'-12'341'16,"1"3"-177"-16,2 0-72 0,3 0-29 0,9-5 17 0,5-2 19 16,4-1 6-16,18-5-19 0,-1 5-17 0,3-1-7 15,-11 5-13-15,-8 4-48 0,-2 0-72 0,-9 2-88 16,-4 3-108-16,-5 1-105 0,-4 1-138 0,-5 2-322 16,0 0-999-16,0 0 269 0</inkml:trace>
          <inkml:trace contextRef="#ctx0" brushRef="#br0" timeOffset="-112377.9037">2261-52 855 0,'-2'-2'557'0,"2"2"-83"0,0 0-43 0,0 0-27 16,0 0-13-16,-8 9-20 0,5 4-25 0,-2 9-24 15,3 4-21-15,-1 1-21 0,1 4-15 0,2-1-36 16,-6 15-19-16,4-13-20 0,-1-3-20 0,3 0-20 16,0-4-16-16,0 0-33 0,2 0-43 0,-1-4-69 15,-1-4-82-15,2-5-93 0,-2-1-96 0,0-5-74 16,0 1-377-16,0-7-883 0,0 0 238 0</inkml:trace>
        </inkml:traceGroup>
        <inkml:traceGroup>
          <inkml:annotationXML>
            <emma:emma xmlns:emma="http://www.w3.org/2003/04/emma" version="1.0">
              <emma:interpretation id="{6D6720B2-309D-4E66-8BF6-120DB25F56AF}" emma:medium="tactile" emma:mode="ink">
                <msink:context xmlns:msink="http://schemas.microsoft.com/ink/2010/main" type="inkWord" rotatedBoundingBox="10297,7322 10776,7306 10804,8148 10325,8164"/>
              </emma:interpretation>
              <emma:one-of disjunction-type="recognition" id="oneOf4">
                <emma:interpretation id="interp20" emma:lang="en-US" emma:confidence="0.5">
                  <emma:literal>,</emma:literal>
                </emma:interpretation>
                <emma:interpretation id="interp21" emma:lang="en-US" emma:confidence="0">
                  <emma:literal>X</emma:literal>
                </emma:interpretation>
                <emma:interpretation id="interp22" emma:lang="en-US" emma:confidence="0">
                  <emma:literal>D</emma:literal>
                </emma:interpretation>
                <emma:interpretation id="interp23" emma:lang="en-US" emma:confidence="0">
                  <emma:literal>-</emma:literal>
                </emma:interpretation>
                <emma:interpretation id="interp24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-111896.3022">2755 352 5026 0,'11'-3'566'0,"-11"3"-234"0,7-5-147 16,-1 1-67-16,16-5-6 0,2-5 11 0,7 4 5 0,3-1-10 15,15-3-18-15,5 1-15 0,-6 2-12 0,-8 4-13 16,-9 4-53-16,-5-1-69 0,-2-1-102 0,-6 5-106 16,-6 0-92-16,-6-3-103 0,-6 3-325 0,0 0-949 15,0 0 255-15</inkml:trace>
          <inkml:trace contextRef="#ctx0" brushRef="#br0" timeOffset="-111687.0109">3061-13 7610 0,'15'-10'7'0,"0"1"-10"0,-2 2 1 15,0 4 0-15,2-2-10 0,-4 4 7 0,3 0 5 16,-1 3-4-16,5 13 8 0,-3 10 1 0,0 17 14 15,-7 11-7-15,-10 45-15 0,-14-32-23 0,-2-13-27 0,-3 0-37 16,-23 39-39-16,8-35-39 0,3-11-43 0,-2 0-54 16,-3-2-35-16,-3-5-39 0,2-1-46 0,2-5-62 15,-4-7-274-15,17-10-862 0,2-5 231 0</inkml:trace>
          <inkml:trace contextRef="#ctx0" brushRef="#br0" timeOffset="-112048.1177">2805 225 566 0,'0'0'630'0,"0"0"-81"0,0 0-36 0,0 0-19 15,0 0-42-15,0 0-41 0,34-9-48 0,-7 5-39 0,2-1-33 16,0-2-33-16,2 1-28 0,0 0-26 0,-3 1-23 16,-2 3-44-16,-8-2-65 0,-3 4-82 0,-4-3-95 15,-1 3-91-15,-10 0-112 0,0 0-391 0,0 0-836 16,0 0 226-16</inkml:trace>
        </inkml:traceGroup>
        <inkml:traceGroup>
          <inkml:annotationXML>
            <emma:emma xmlns:emma="http://www.w3.org/2003/04/emma" version="1.0">
              <emma:interpretation id="{133D789B-E3AB-4659-BBF5-DBC8F3EDCC8C}" emma:medium="tactile" emma:mode="ink">
                <msink:context xmlns:msink="http://schemas.microsoft.com/ink/2010/main" type="inkWord" rotatedBoundingBox="11089,7161 12040,7130 12060,7732 11109,7764"/>
              </emma:interpretation>
              <emma:one-of disjunction-type="recognition" id="oneOf5">
                <emma:interpretation id="interp25" emma:lang="en-US" emma:confidence="0.5">
                  <emma:literal>too</emma:literal>
                </emma:interpretation>
                <emma:interpretation id="interp26" emma:lang="en-US" emma:confidence="0">
                  <emma:literal>Too</emma:literal>
                </emma:interpretation>
                <emma:interpretation id="interp27" emma:lang="en-US" emma:confidence="0">
                  <emma:literal>to</emma:literal>
                </emma:interpretation>
                <emma:interpretation id="interp28" emma:lang="en-US" emma:confidence="0">
                  <emma:literal>To</emma:literal>
                </emma:interpretation>
                <emma:interpretation id="interp29" emma:lang="en-US" emma:confidence="0">
                  <emma:literal>Too.</emma:literal>
                </emma:interpretation>
              </emma:one-of>
            </emma:emma>
          </inkml:annotationXML>
          <inkml:trace contextRef="#ctx0" brushRef="#br0" timeOffset="-111129.7304">3544-47 5087 0,'-4'-7'408'0,"3"3"-147"0,1 4-113 0,0 0-40 0,6-14 21 16,1 10 16-16,6-2 0 0,0 0-9 0,10-3-25 15,6 4-10-15,2-3-11 0,18 0-11 0,-12 4-7 0,-6 3-8 16,2-4-10-16,-5 3-7 0,-2 0-44 16,0 2-58-16,-6-2-85 0,-7 2-93 0,-2 4-91 0,-6 0-102 15,-3 4-406-15,-2-3-1002 0,0-5 270 0</inkml:trace>
          <inkml:trace contextRef="#ctx0" brushRef="#br0" timeOffset="-111307.1876">3803-181 4190 0,'0'-6'536'0,"0"6"-190"0,-2-10-110 0,1 6-67 16,1 4-43-16,-2-4-24 0,2 4-17 0,0 0-9 15,0 0-14-15,0 0-4 0,-6 16 6 0,1 8-5 16,0 5-4-16,0 16-2 0,-2 1-3 0,1 2-5 15,-1 1-2-15,4-1-2 0,1-1-1 0,-1 1-5 16,0-10-11-16,1-9-15 0,0-2-31 0,1 0-36 0,-3-5-46 16,3-5-56-16,1-1-60 0,-4-6-66 0,1 1-83 15,-1-7-361-15,-2 1-877 0,6-5 237 0</inkml:trace>
          <inkml:trace contextRef="#ctx0" brushRef="#br0" timeOffset="-110876.886">4031 103 555 0,'-13'1'437'0,"8"2"-77"0,0 2-58 0,0-1-32 16,2 3-55-16,0 5-45 0,1 3-32 0,2 0-35 15,3-1-16-15,6 5-10 0,-3-5-7 0,2-1 2 16,-1-5 20-16,-2-1 22 0,1-1 31 0,1-2 29 16,1-3 31-16,-1 0 17 0,-7-1 6 0,13-2-6 15,-7-2-6-15,0 2-19 0,6-6-9 0,-2-1-24 0,-1 1-16 16,0-2-19-16,-3 1-17 0,1-5-29 0,-4 5-30 16,-1-3-34-16,-6 0-47 0,-2-2-54 0,-4 4-60 15,-3 2-49-15,-12-1-45 0,0 3-41 0,-1 3-50 16,-2 0-262-16,1 1-705 0,4 6 192 0</inkml:trace>
          <inkml:trace contextRef="#ctx0" brushRef="#br0" timeOffset="-110599.6087">4351 104 362 0,'-9'16'160'0,"4"-3"-33"0,1-1-2 0,2 0-2 16,0 1 19-16,2-4 24 0,0-2 28 0,2 1 20 16,1-2 9-16,2-2 8 0,0 1 12 0,5 2 10 15,0-4 5-15,1 0 6 0,2-3-2 0,2 0 4 0,7-5-10 16,-7 1-9-16,-2 0-23 0,0-1-11 0,-4 2-23 16,-1-1-17-16,-2-1-20 0,-1 1-23 15,-5 4-21-15,5-7-27 0,-5 3-29 0,0 4-38 0,-10-7-44 16,-3 3-56-16,-3 3-50 0,-12 1-37 0,1 0-36 15,-1 1-36-15,-3 3-30 0,3 3-46 0,1-7-227 16,7 2-655-16,4 2 179 0</inkml:trace>
        </inkml:traceGroup>
        <inkml:traceGroup>
          <inkml:annotationXML>
            <emma:emma xmlns:emma="http://www.w3.org/2003/04/emma" version="1.0">
              <emma:interpretation id="{CF643A3B-5387-4149-9E85-46579126697A}" emma:medium="tactile" emma:mode="ink">
                <msink:context xmlns:msink="http://schemas.microsoft.com/ink/2010/main" type="inkWord" rotatedBoundingBox="12247,7189 14083,7128 14101,7664 12265,7726"/>
              </emma:interpretation>
              <emma:one-of disjunction-type="recognition" id="oneOf6">
                <emma:interpretation id="interp30" emma:lang="en-US" emma:confidence="0.5">
                  <emma:literal>than</emma:literal>
                </emma:interpretation>
                <emma:interpretation id="interp31" emma:lang="en-US" emma:confidence="0">
                  <emma:literal>that</emma:literal>
                </emma:interpretation>
                <emma:interpretation id="interp32" emma:lang="en-US" emma:confidence="0">
                  <emma:literal>shade</emma:literal>
                </emma:interpretation>
                <emma:interpretation id="interp33" emma:lang="en-US" emma:confidence="0">
                  <emma:literal>Shade</emma:literal>
                </emma:interpretation>
                <emma:interpretation id="interp34" emma:lang="en-US" emma:confidence="0">
                  <emma:literal>thank</emma:literal>
                </emma:interpretation>
              </emma:one-of>
            </emma:emma>
          </inkml:annotationXML>
          <inkml:trace contextRef="#ctx0" brushRef="#br0" timeOffset="-110385.231">4804-154 3004 0,'-2'-4'348'0,"2"4"-136"0,-3-7-97 0,3 7-24 0,0 0 12 16,-12-6-18-16,12 6 0 0,-6 0-3 0,6 0 7 16,0 0 1-16,-13 20 5 0,5 3 2 0,2 3 3 15,-3 2-2-15,6-1-7 0,-7 19-8 0,5-13-5 16,2-1-12-16,1 1-2 0,1 13-7 0,-3-12-12 0,3-7-20 16,1 0-39-16,0-2-68 0,3-4-57 15,-3-2-68-15,-2-5-80 0,-1-4-329 0,2-1-737 0,-3-3 200 16</inkml:trace>
          <inkml:trace contextRef="#ctx0" brushRef="#br0" timeOffset="-109968.9953">4711 85 4810 0,'0'-5'419'16,"0"5"-219"-16,-2-8-97 0,2 8-48 0,0-8-13 16,0 8-2-16,7-6 5 0,-1 4-8 0,1-1-8 15,8-1-4-15,9-1 2 0,2 1-12 0,-2-1-26 0,3 1-33 16,-8-1-48-16,-2 4-40 0,-3 0-41 0,-3-3-24 15,2 0-24-15,-4 0-23 0,-3-1-11 0,-1-1-6 16,0-2 15-16,-3 2 22 0,-1-2 32 0,3 3 35 16,-4-7 39-16,0 2 41 0,-2-2 39 0,2 0 41 15,0 0 31-15,-2 1 32 0,1 1 31 0,1 2 42 16,-2 4 13-16,0-2 14 0,2 6 8 0,0-9-4 16,0 9-7-16,-1-6-12 0,1 6-16 0,0 0-15 15,0 0-11-15,-4-6-4 0,4 6-7 0,0 0-7 16,0 0-12-16,-8 24-7 0,0-3-7 0,1 2-7 0,-1 1-2 15,-2 3-10-15,4 3-2 0,-2-1-5 0,0-1-14 16,5 0-13-16,0-4-11 0,-1 0-7 0,3-8-5 16,1-1 2-16,1-5 3 0,-1-3 0 0,4-1-3 15,1-3 5-15,1 0 3 0,-6-3 1 0,19-1 2 16,-7-1 7-16,2-2 1 0,-1 1 12 0,4-2 7 16,-2 1 9-16,1 2 6 0,-4-1-6 0,0-1-6 15,-2 3-3-15,0 0-3 0,-4 1-3 0,-6 0-6 0,15 3-3 16,-10 3-9-16,-2 0-14 0,-1 9-27 0,-1-1-50 15,-2 13-58-15,2-3-56 0,-6 1-57 0,2 0-66 16,0-9-348-16,0-1-805 0,3-2 218 0</inkml:trace>
          <inkml:trace contextRef="#ctx0" brushRef="#br0" timeOffset="-109610.763">5345 127 319 0,'-18'0'282'0,"4"2"-24"0,0 2-20 0,1-2-20 16,2 1-21-16,-1 2-12 0,1 2-2 0,1-1-6 15,-1 0-1-15,3-2-2 0,0 0-2 0,1 0-7 16,2-1 2-16,0 1 3 0,2 0 0 0,0-1 6 0,3-3 4 16,-3 6-2-16,3-6-3 0,0 0-6 15,1 7-12-15,-1-7-4 0,7 3-13 0,-2-1-15 0,-5-2-9 16,16 1-13-16,-5-4-13 0,2 2-3 0,-2 1-13 15,-2-3-8-15,-3 1-7 0,-6 2-8 16,13-3-13-16,-8 3-21 0,-5 0-16 0,7-3-7 0,-7 3-14 16,0 0-6-16,0 0 0 0,0 0 0 0,0 0 4 15,0 0-5-15,0 0 7 0,0 0-1 0,0 0-2 16,0 0 8-16,0 0-1 0,0 0 1 0,0 0 0 16,0 0 4-16,0 0 2 0,0 11 0 0,5-5-4 0,0-3-13 15,0 2-24-15,6 3-37 0,1-2-32 0,2-1-24 16,14 3-22-16,-1-1-32 0,6-4-44 15,-2 0-64-15,3 0-208 0,2-3-615 0,14 0 168 0</inkml:trace>
          <inkml:trace contextRef="#ctx0" brushRef="#br0" timeOffset="-109000.0156">5713 103 402 0,'-16'0'289'0,"7"0"-38"15,9 0-23-15,-17 4-9 0,12-1-22 0,0 3-14 16,2-1-4-16,0 1-9 0,0 0-11 0,3 0-5 0,0 2-3 15,0-1 1-15,-2 1-10 0,4-1 3 16,3 3-8-16,-1 0-10 0,3 1 9 0,0-5-4 0,2 3-10 16,0-7-1-16,5 3-17 0,-3-2-13 0,4-1-10 15,0 0-9-15,1-4-5 0,-3 0-14 0,0-3-22 16,0 0-24-16,0-3-27 0,0-2-18 0,2-6-10 16,-2-5-7-16,0-1-6 0,-5-2 2 0,0-5 3 15,1 0 4-15,-5-1 7 0,1 1 8 0,-1 0 12 16,-3 1 16-16,-1 4 13 0,2 3 12 0,-2 6 14 15,-3 3 15-15,4 3-1 0,-2 1 2 0,1 0 0 0,-2 2-12 16,2 6-6-16,0 0 8 0,-5-4-7 0,5 4 6 16,0 0 7-16,-11 20 2 0,2 1 8 0,1-5-4 15,2 8 2-15,-1 1 3 0,1 0-7 0,1 1 5 16,3-2-10-16,-1 2-2 0,3-5-3 0,1-2-1 16,-1 1 0-16,2-2-3 0,0-5 0 0,1-5 3 15,2 2 2-15,0-3 3 0,1-1 0 0,7-2 1 16,-1 0-4-16,3-4-7 0,-1 1 1 0,0-1-5 0,1 0-3 15,-2-1-7-15,2 1-13 0,0-2-16 16,-4 0-16-16,-1 1-24 0,0-1-19 0,-2 1-28 0,-8 1 1 16,11 0-10-16,-11 0-9 0,8 0-1 0,-8 0-3 15,8-2-1-15,-8 2 12 0,0 0 6 0,9 3 10 16,-9-3 9-16,8 3 6 0,-8-3 9 0,10 3 9 16,-5-2 6-16,8 0 8 0,0 2 16 0,2 0 6 15,8-1 6-15,2-2 0 0,0 2 4 0,1 0 1 16,0-4 3-16,-4 2 13 0,5-4 6 0,-11 4 14 15,2-6 5-15,-6 5 14 0,-4-1 25 0,-2-1 21 0,-6 3 14 16,10-3 2-16,-7-2 1 0,-3 5 1 0,2-4-2 16,-2 4-9-16,0 0-3 0,0 0-9 0,0 0-10 15,0 0-4-15,0 0-9 0,0 0-2 0,0 0 7 16,0 0 3-16,-16 12-2 0,16-7 1 0,0 2-6 16,1 1-5-16,4 2-5 0,2-1-7 0,-1 0-28 15,0-3-47-15,7 0-63 0,4-5-71 0,6 0-79 16,5-6-106-16,-4-2-228 0,0-5-697 0,-1 0 189 0</inkml:trace>
        </inkml:traceGroup>
      </inkml:traceGroup>
    </inkml:traceGroup>
    <inkml:traceGroup>
      <inkml:annotationXML>
        <emma:emma xmlns:emma="http://www.w3.org/2003/04/emma" version="1.0">
          <emma:interpretation id="{AF26BE18-A0FB-4B62-B2CF-257C97EE36AC}" emma:medium="tactile" emma:mode="ink">
            <msink:context xmlns:msink="http://schemas.microsoft.com/ink/2010/main" type="paragraph" rotatedBoundingBox="7488,7906 13960,7780 13980,8823 7508,894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1F12820-2FE8-4B97-B56C-C8D1E560C8E1}" emma:medium="tactile" emma:mode="ink">
              <msink:context xmlns:msink="http://schemas.microsoft.com/ink/2010/main" type="inkBullet" rotatedBoundingBox="7495,8267 7766,8262 7772,8564 7501,8569"/>
            </emma:interpretation>
            <emma:one-of disjunction-type="recognition" id="oneOf7">
              <emma:interpretation id="interp35" emma:lang="en-US" emma:confidence="0">
                <emma:literal>C</emma:literal>
              </emma:interpretation>
              <emma:interpretation id="interp36" emma:lang="en-US" emma:confidence="0">
                <emma:literal>c</emma:literal>
              </emma:interpretation>
              <emma:interpretation id="interp37" emma:lang="en-US" emma:confidence="0">
                <emma:literal>€</emma:literal>
              </emma:interpretation>
              <emma:interpretation id="interp38" emma:lang="en-US" emma:confidence="0">
                <emma:literal>.</emma:literal>
              </emma:interpretation>
              <emma:interpretation id="interp39" emma:lang="en-US" emma:confidence="0">
                <emma:literal>(</emma:literal>
              </emma:interpretation>
            </emma:one-of>
          </emma:emma>
        </inkml:annotationXML>
        <inkml:trace contextRef="#ctx0" brushRef="#br0" timeOffset="-107443.7751">212 927 408 0,'-2'-8'372'0,"2"8"-43"0,-8-5-40 0,3 2-28 16,-8 1-24-16,0-2-14 0,-4 6-16 0,-6 0-10 16,3 0 6-16,-5 6-1 0,-1-1-1 0,1 2-1 15,7 2-6-15,1-1-5 0,4 2-5 0,3-1-12 0,-5 6-4 16,9 1-7-16,-1-3-13 0,4-2-6 15,1 9-9-15,2-5-15 0,5-1-9 0,3 3-11 0,6 1-4 16,-1-8-33-16,1 5-37 0,8-5-51 0,0-1-76 16,1-3-62-16,5 0-85 0,0-6-100 0,1-1-259 15,2-1-730-15,-2-3 197 0</inkml:trace>
      </inkml:traceGroup>
      <inkml:traceGroup>
        <inkml:annotationXML>
          <emma:emma xmlns:emma="http://www.w3.org/2003/04/emma" version="1.0">
            <emma:interpretation id="{E36D1308-1FBE-4FA1-A42F-DD75A48B9ABE}" emma:medium="tactile" emma:mode="ink">
              <msink:context xmlns:msink="http://schemas.microsoft.com/ink/2010/main" type="line" rotatedBoundingBox="7862,7899 13960,7780 13980,8823 7882,8942"/>
            </emma:interpretation>
          </emma:emma>
        </inkml:annotationXML>
        <inkml:traceGroup>
          <inkml:annotationXML>
            <emma:emma xmlns:emma="http://www.w3.org/2003/04/emma" version="1.0">
              <emma:interpretation id="{FAEDF758-B1C4-440E-9985-5DB867B088CB}" emma:medium="tactile" emma:mode="ink">
                <msink:context xmlns:msink="http://schemas.microsoft.com/ink/2010/main" type="inkWord" rotatedBoundingBox="7863,7944 9281,7917 9301,8915 7882,8942"/>
              </emma:interpretation>
              <emma:one-of disjunction-type="recognition" id="oneOf8">
                <emma:interpretation id="interp40" emma:lang="en-US" emma:confidence="0.5">
                  <emma:literal>arity</emma:literal>
                </emma:interpretation>
                <emma:interpretation id="interp41" emma:lang="en-US" emma:confidence="0">
                  <emma:literal>amity</emma:literal>
                </emma:interpretation>
                <emma:interpretation id="interp42" emma:lang="en-US" emma:confidence="0">
                  <emma:literal>ait</emma:literal>
                </emma:interpretation>
                <emma:interpretation id="interp43" emma:lang="en-US" emma:confidence="0">
                  <emma:literal>amrita</emma:literal>
                </emma:interpretation>
                <emma:interpretation id="interp44" emma:lang="en-US" emma:confidence="0">
                  <emma:literal>asity</emma:literal>
                </emma:interpretation>
              </emma:one-of>
            </emma:emma>
          </inkml:annotationXML>
          <inkml:trace contextRef="#ctx0" brushRef="#br0" timeOffset="-106864.0564">468 1049 493 0,'-21'0'441'0,"-1"2"-77"16,8-1-54-16,0 2-27 0,5 0-31 0,-2 3-32 15,-1 3-21-15,3-1-23 0,-1 2-24 0,1 1-13 16,3-1-22-16,1-1-10 0,2-2-13 0,1 1-7 16,0-3-3-16,2-5 5 0,2 7-4 0,-2-7 4 15,7 6-2-15,-7-6-7 0,13 2-1 0,-13-2-9 0,21-2-1 16,-8-4-11-16,1 0-5 0,-1 0-3 0,2-2-8 15,0 1-1-15,-2 1-6 0,-3-3-5 0,0 1-4 16,0-1-3-16,-6 0-14 0,1 3 1 0,-3-1-12 16,0 2-6-16,-2 5-2 0,0 0-8 0,-7-13-4 15,7 13 0-15,-5-3 0 0,5 3 9 0,0 0-10 16,-8-3 4-16,8 3 6 0,0 0-4 0,0 0-3 16,0 0 1-16,0 0 12 0,0 0 12 0,0 0-1 15,0 0 4-15,-11 9 6 0,11-9 0 0,0 0 2 0,18 19 8 16,-9-10 2-16,3-2 5 0,5 6 7 0,4-1 0 15,2 0 5-15,2-2 2 0,0 1-1 0,-3-2 2 16,-1-1-2-16,1-4-10 0,-6 1-5 0,-1-2-1 16,-2-2-10-16,-3-1-14 0,-1 3-12 0,-9-3-15 15,13 0-21-15,-13 0-9 0,8-4-4 0,-8 4 2 16,5-6 9-16,-2 1 11 0,-3 5 1 0,2-9 10 16,0 3 14-16,-2 6 17 0,1-9 21 0,-1 4 24 15,0 5 16-15,0-9 6 0,0 9-3 0,2-6 0 0,-2 6-11 16,2-5-5-16,-2 5-1 0,0 0-9 0,4-4-3 15,-4 4-2-15,0 0-5 0,0 0-1 0,0 0-2 16,15 6 1-16,-11-3 0 0,0 2 0 0,1 1-3 16,0-2-1-16,-1 3-5 0,-1-2-1 0,0 1 0 15,0-2-1-15,2 1-2 0,-1-3-3 0,-3 1 2 16,-1-3 19-16,5 6 7 0,-5-6 3 0,3 2-1 16,-3-2-1-16,0 0-5 0,11-8-3 0,-3-1-6 15,-1-2-6-15,1-10-28 0,0 5-32 0,-3-1-45 16,2 5-48-16,-2-1-61 0,-2 1-70 0,0 0-67 0,-1 2-350 15,1 3-810-15,-1 1 219 0</inkml:trace>
          <inkml:trace contextRef="#ctx0" brushRef="#br0" timeOffset="-106679.8681">1038 1104 429 0,'-1'10'310'0,"-2"-6"-34"0,3 3-23 0,-2-1-25 0,0 5-15 15,2 4-20-15,0-1-22 0,0-2-19 0,-1 2-16 16,1-1-16-16,0-1-19 0,-2 0-12 0,4-3-21 16,-2-2-24-16,1-1-25 0,1-2-42 0,-2-4-41 15,0 0-51-15,11-1-61 0,-4-8-147 0,6-10-389 16,1-2 109-16</inkml:trace>
          <inkml:trace contextRef="#ctx0" brushRef="#br0" timeOffset="-105902.1568">984 832 6488 0,'-1'-8'483'15,"1"-3"-274"-15,0 2-106 0,1 2-43 0,1 0-21 0,1 2-16 16,1-2-5-16,-3 3-53 0,1-2-90 0,-2 6-139 16,3-6-159-16,-3 6-490 0,0 0-1097 0,0 0 294 15</inkml:trace>
          <inkml:trace contextRef="#ctx0" brushRef="#br0" timeOffset="-106226.0395">1428 569 3348 0,'-9'-4'312'0,"9"4"-125"0,0 0-79 16,0 0-33-16,-40 22 0 0,24-6 32 0,-4 5 9 16,2 3-2-16,-6 13-11 0,3 6 12 0,1 3-7 15,5 4-1-15,4-2-6 0,3 0-6 0,6-2-5 16,2-3-4-16,7-9-9 0,-3-4-6 0,6-5-9 16,-1 1-4-16,2-5-6 0,5-1 0 0,-1-4-6 15,1-4-3-15,0-5-5 0,7-1-4 0,3-5-5 16,1-1 1-16,-2-3-10 0,-2-4-19 0,0-2-26 0,-5 2-26 15,4-5-27-15,-8 2-15 0,-1 1-23 0,-3 1-11 16,-1 0-2-16,-2 1-1 0,-5 2-2 16,1-1 4-16,-3 6 8 0,0-6 10 0,0 6 7 0,0 0 7 15,0 0 8-15,0 0 6 0,0 0 10 0,0 0 10 16,0 0 7-16,0 0 10 0,-15 14 8 0,15-14 14 16,-2 10 12-16,2-4 6 0,0-6 10 0,0 12 3 15,2-7 2-15,1 1 11 0,1-1 3 0,-1-1 5 16,3-1 4-16,1 2 4 0,0-2 5 0,6 1 5 15,0-1-2-15,2 0 0 0,-1-3-4 0,-1 0-5 16,0-2-3-16,-2 1-5 0,-1-2 10 0,-2 0 18 0,1 0 21 16,-4 2 10-16,-5 1 7 0,8-5 4 0,-5 4-1 15,-3 1-10-15,7-3-10 0,-7 3-9 0,0 0-9 16,0 0-3-16,0 0-7 0,9 7-1 0,-9 5-2 16,0 9 1-16,0 5-2 0,-3 0-1 0,0 4-3 15,1-3-2-15,-3 5-5 0,5-4-6 0,-3 1 1 16,1-2-3-16,1 0-14 0,-1-4-23 0,-1-2-55 15,1-3-80-15,1-6-78 0,-4-1-89 0,-2-5-383 16,4-2-838-16,3-4 228 0</inkml:trace>
          <inkml:trace contextRef="#ctx0" brushRef="#br0" timeOffset="-106056.9106">1405 940 5439 0,'2'-8'252'0,"0"0"-130"0,4 1-67 15,0 3-18-15,2-4 32 0,4 0 21 16,9-4-15-16,4 3-8 0,-1 2-19 0,2 1-5 16,0 0-24-16,-1 0-66 0,-7 2-89 0,-4 0-116 15,-4 3-120-15,-10 1-391 0,0 0-913 0,0 0 245 0</inkml:trace>
        </inkml:traceGroup>
        <inkml:traceGroup>
          <inkml:annotationXML>
            <emma:emma xmlns:emma="http://www.w3.org/2003/04/emma" version="1.0">
              <emma:interpretation id="{BF630032-3400-4A12-AEAB-E257932AE3BF}" emma:medium="tactile" emma:mode="ink">
                <msink:context xmlns:msink="http://schemas.microsoft.com/ink/2010/main" type="inkWord" rotatedBoundingBox="9663,8213 10085,8205 10093,8574 9671,8582"/>
              </emma:interpretation>
              <emma:one-of disjunction-type="recognition" id="oneOf9">
                <emma:interpretation id="interp45" emma:lang="en-US" emma:confidence="0.5">
                  <emma:literal>z</emma:literal>
                </emma:interpretation>
                <emma:interpretation id="interp46" emma:lang="en-US" emma:confidence="0">
                  <emma:literal>Z</emma:literal>
                </emma:interpretation>
                <emma:interpretation id="interp47" emma:lang="en-US" emma:confidence="0">
                  <emma:literal>2</emma:literal>
                </emma:interpretation>
                <emma:interpretation id="interp48" emma:lang="en-US" emma:confidence="0">
                  <emma:literal>3</emma:literal>
                </emma:interpretation>
                <emma:interpretation id="interp4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-107884.4863">2110 910 338 0,'0'0'435'0,"0"0"-52"0,7-9-21 0,5 3-7 16,1-2-21-16,11 1-9 0,6 0-7 0,-4 0-17 0,3 2-9 16,0 1-19-16,-2 1-26 0,-8 0-20 0,-1 3-26 15,-7 2-21-15,4-2-21 0,-7 0-13 0,0 4-10 16,-4 2-15-16,-1 5-15 0,-8 12-5 0,-7 3-21 15,-1-1-25-15,-12 18-28 0,4-13-19 0,2-2-18 16,5-3-10-16,2 3 3 0,2-5 2 0,0 0 2 16,2-3 1-16,5-4 10 0,3-4 21 0,3-4 17 15,2-2 13-15,3 1 4 0,6-5 7 0,2 0-7 16,12-4-5-16,1 0-7 0,3 0 0 0,1-3-7 0,-2-1-4 16,-3-1-17-16,-4 1-38 0,-6 1-63 15,-1-1-83-15,-11-2-99 0,-2-1-101 0,-6 3-315 0,-6-3-824 16,-15-6 224-16</inkml:trace>
        </inkml:traceGroup>
        <inkml:traceGroup>
          <inkml:annotationXML>
            <emma:emma xmlns:emma="http://www.w3.org/2003/04/emma" version="1.0">
              <emma:interpretation id="{7DFAA79A-0621-4220-8F0B-A2CD44854452}" emma:medium="tactile" emma:mode="ink">
                <msink:context xmlns:msink="http://schemas.microsoft.com/ink/2010/main" type="inkWord" rotatedBoundingBox="10779,8124 11101,8117 11114,8800 10793,8807"/>
              </emma:interpretation>
              <emma:one-of disjunction-type="recognition" id="oneOf10">
                <emma:interpretation id="interp50" emma:lang="en-US" emma:confidence="0.5">
                  <emma:literal>,</emma:literal>
                </emma:interpretation>
                <emma:interpretation id="interp51" emma:lang="en-US" emma:confidence="0">
                  <emma:literal>D</emma:literal>
                </emma:interpretation>
                <emma:interpretation id="interp52" emma:lang="en-US" emma:confidence="0">
                  <emma:literal>1</emma:literal>
                </emma:interpretation>
                <emma:interpretation id="interp53" emma:lang="en-US" emma:confidence="0">
                  <emma:literal>-</emma:literal>
                </emma:interpretation>
                <emma:interpretation id="interp54" emma:lang="en-US" emma:confidence="0">
                  <emma:literal>P</emma:literal>
                </emma:interpretation>
              </emma:one-of>
            </emma:emma>
          </inkml:annotationXML>
          <inkml:trace contextRef="#ctx0" brushRef="#br0" timeOffset="-104681.8072">3335 837 5811 0,'3'-17'407'0,"6"4"-149"0,-4 3-117 16,3 1-72-16,3 0-22 0,0 4-21 0,5-1 3 0,7 3 10 15,-3 0-19-15,-2 8-2 0,7 4 1 0,-5 7 2 16,-3 8 11-16,-1 3-8 0,-4 19 4 0,-11 4-12 15,-6 2-8-15,-8-1-11 0,-5-2-29 0,-1 1-37 16,-5-4-28-16,-3 0-31 0,-4-4-36 0,0-1-21 16,1-3-43-16,3-12-30 0,8-5-38 0,-4 0-45 15,5-7-75-15,5-5-245 0,5-5-794 0,2-5 216 16</inkml:trace>
          <inkml:trace contextRef="#ctx0" brushRef="#br0" timeOffset="-104908.7751">3244 1091 5708 0,'0'0'190'0,"0"0"-110"0,0 0-55 0,7-17-6 0,4 10-8 16,8-4 25-16,4-2 6 0,5 2-11 0,1 0-5 31,2 2-7-31,-2 0-35 0,-1 2-55 0,-10 4-76 0,5-3-70 0,-9 5-99 0,-2-4-106 0,-12 5-268 16,10 2-827-16,-10-2 223 0</inkml:trace>
          <inkml:trace contextRef="#ctx0" brushRef="#br0" timeOffset="-105067.4114">3281 920 269 0,'0'0'741'16,"0"0"-167"-16,0 0-86 0,0 0-52 15,0 0-32-15,0 0-31 0,25-10-40 0,-11 5-41 0,13-1-31 16,-1 4-34-16,-7-2-46 0,-3 3-73 0,-3 0-86 16,14 1-93-16,-13 0-97 0,1 1-97 0,-8 2-313 15,-7-3-691-15,0 9 188 0</inkml:trace>
        </inkml:traceGroup>
        <inkml:traceGroup>
          <inkml:annotationXML>
            <emma:emma xmlns:emma="http://www.w3.org/2003/04/emma" version="1.0">
              <emma:interpretation id="{64FEDF6F-EE4D-4A13-BC08-57EC74247D39}" emma:medium="tactile" emma:mode="ink">
                <msink:context xmlns:msink="http://schemas.microsoft.com/ink/2010/main" type="inkWord" rotatedBoundingBox="11381,8061 12812,8033 12824,8606 11392,8634"/>
              </emma:interpretation>
              <emma:one-of disjunction-type="recognition" id="oneOf11">
                <emma:interpretation id="interp55" emma:lang="en-US" emma:confidence="0.5">
                  <emma:literal>Tooth</emma:literal>
                </emma:interpretation>
                <emma:interpretation id="interp56" emma:lang="en-US" emma:confidence="0">
                  <emma:literal>tooth</emma:literal>
                </emma:interpretation>
                <emma:interpretation id="interp57" emma:lang="en-US" emma:confidence="0">
                  <emma:literal>Tooths</emma:literal>
                </emma:interpretation>
                <emma:interpretation id="interp58" emma:lang="en-US" emma:confidence="0">
                  <emma:literal>Total</emma:literal>
                </emma:interpretation>
                <emma:interpretation id="interp59" emma:lang="en-US" emma:confidence="0">
                  <emma:literal>Toothy</emma:literal>
                </emma:interpretation>
              </emma:one-of>
            </emma:emma>
          </inkml:annotationXML>
          <inkml:trace contextRef="#ctx0" brushRef="#br0" timeOffset="-103630.6069">4592 1037 241 0,'3'6'437'0,"-3"-6"-94"0,0 0-41 0,0 0-49 15,-8 10-31-15,8-10-27 0,-2 11-25 0,1-7-25 16,2 3-19-16,1-1-23 0,0 2-12 0,1-3-11 15,2-1-9-15,0 0-2 0,-5-4-7 0,11 6 9 16,-11-6 15-16,10 1 15 0,-10-1 15 0,13-5 5 16,-6-1 15-16,-2 5-9 0,4-7-10 0,-4-1-5 0,0 2-20 15,-2-1-8-15,-1 1-21 0,-1 0-24 0,-1 7-35 16,-1-12-56-16,-4 8-57 0,-2-2-73 0,-5 1-74 16,-11-2-233-16,6 1-585 0,-1 4 160 0</inkml:trace>
          <inkml:trace contextRef="#ctx0" brushRef="#br0" timeOffset="-103463.3013">4832 759 5067 0,'4'-8'427'0,"-2"2"-186"16,0 2-108-16,-2 4-55 0,0 0-30 0,3-6-10 0,-3 6 4 16,0 0 10-16,0 0-11 0,-2 20-5 0,-4 3-4 15,1 3-5-15,-2 5 0 0,-2 13-3 0,-1 0-2 16,0-9-13-16,0 10-18 0,5-9-41 0,0-6-50 15,0 1-56-15,4-3-51 0,-2-2-55 0,0-5-48 0,3-3-59 16,-3-5-305-16,1-4-806 0,-1-5 219 16</inkml:trace>
          <inkml:trace contextRef="#ctx0" brushRef="#br0" timeOffset="-103011.3187">4772 964 381 0,'0'-9'585'15,"2"3"-98"-15,0 2-61 0,-2 4-51 0,3-8-26 16,2 6-22-16,-5 2-26 0,13-3-33 0,0 1-32 0,2 2-25 15,10 2-26-15,-2-2-18 0,2 1-18 16,3 3-16-16,2-1-16 0,-3 2-27 0,-1-1-34 16,2 2-42-16,-9-3-47 0,-2 1-38 0,-6-2-36 15,-1 1-11-15,-3 0 0 0,-2-1 3 0,-5-2 2 16,0 0 4-16,0 0 6 0,0 0 8 0,0 0 8 0,-15 8 10 16,7-5 15-16,0-1 10 0,8-2 19 0,-22 4 11 15,9-2 16-15,5 0 6 0,0 0 4 0,8-2 5 16,-13 1 1-16,13-1 7 0,-9 4 15 0,9-4 14 15,-4 3 11-15,4-3 5 0,-3 5 16 0,3-5 3 16,0 0 1-16,2 9-2 0,-2-9-2 0,0 0-4 16,9 9-6-16,-4-6-4 0,-1 1-8 0,1-2-7 15,2 2-1-15,-7-4-6 0,10 4-3 0,-4-1-19 16,-6-3-16-16,9 3-19 0,-9-3-24 0,0 0-17 16,0 0-8-16,0 0-1 0,16-4 7 0,-16 4 6 15,5-4 3-15,-5 4 21 0,5-6 18 0,-5 6 16 0,0 0 24 16,5-6 13-16,-5 6 3 0,3-3 2 0,-3 3-5 15,0 0-2-15,0 0-8 0,7-5 1 0,-7 5-5 16,0 0-2-16,0 0-4 0,0 0 5 0,18 8-13 16,-9 2 2-16,1-3 1 0,-2 3-6 0,2-1-15 15,-1 1-44-15,3 0-48 0,-2 3-61 0,1-5-52 0,11 8-68 16,-6-8-258-16,0-2-643 0,7-1 176 16</inkml:trace>
          <inkml:trace contextRef="#ctx0" brushRef="#br0" timeOffset="-101771.1259">4868 711 241 0,'0'0'438'0,"0"-6"-86"0,0 6-50 0,0 0-22 16,0 0-21-16,0 0 0 0,-4 24-18 0,-1 0-5 15,2 4-8-15,-5 15-7 0,5-7-6 0,-4 9-12 0,1 0-7 16,2-8-11-16,3-6-13 0,-1 13-10 16,-1-9-10-16,4-8-11 0,-1-3-7 0,0 0-10 0,4-6-9 15,-1-4-3-15,-1-1-11 0,1-5 2 0,0 0-9 16,0-2-9-16,2-2-3 0,-1-3-12 0,-4-1-6 15,13 0-4-15,-13 0-8 0,18-10-4 0,-6 1-7 16,-2-1-2-16,1 1-3 0,-1 0-6 0,0 2-13 0,-2 0-10 16,1 2-6-16,-4 1-14 0,-2-1-12 0,2 2-8 15,-5 3 0-15,0 0-3 0,0 0-10 16,0 0-33-16,10 9-30 0,-7-3-27 0,2 6-29 0,0-1-26 16,0 2-37-16,0-3-51 0,0-2-79 0,2 3-214 15,1-7-686-15,0-1 188 0</inkml:trace>
          <inkml:trace contextRef="#ctx0" brushRef="#br0" timeOffset="-104316.0869">3953 909 2813 0,'0'-10'386'0,"0"4"-137"0,0 6-41 0,-1-6-33 16,-1 0-10-16,2 6-15 0,0 0-26 0,2-8-24 0,-2 8-19 15,0 0-6-15,0 0-4 0,0 0 2 16,0 0-1-16,0 0-5 0,5 25-5 0,-5-1-9 0,1 0-5 15,-1 2-5-15,1-2-4 0,-2 4-5 0,2-1-14 16,-2-1-29-16,0-1-41 0,2 0-58 0,-2 0-57 16,-3-3-68-16,4-5-70 0,-3-4-279 0,-2-4-698 15,-1-1 190-15</inkml:trace>
          <inkml:trace contextRef="#ctx0" brushRef="#br0" timeOffset="-104142.2347">3829 848 352 0,'2'-15'778'0,"1"2"-162"16,2 3-92-16,1-2-34 0,5 4-22 0,9-6-24 0,3-1-41 16,2 5-49-16,3-2-37 0,0 4-37 0,4-1-22 15,2 2-38-15,-4 1-19 0,0 2-40 0,-5 0-65 16,-4 2-101-16,-6 0-105 0,-2 5-113 0,-13-3-121 16,12 11-386-16,-10-4-876 0,-2-7 237 0</inkml:trace>
          <inkml:trace contextRef="#ctx0" brushRef="#br0" timeOffset="-103886.1895">4269 1002 246 0,'0'0'523'0,"-11"0"-135"15,11 0-48-15,-8 4-54 0,8-4-35 0,-4 8-49 16,3-2-55-16,1 0-36 0,1 0-24 0,4 5-13 0,0-2-9 15,2-3 5-15,-2 0 22 0,0-1 18 16,1 0 20-16,-1-2 29 0,0-1 28 0,-5-2 31 0,8 1 12 16,-8-1 0-16,0 0-6 0,14-6-14 0,-14 6-19 15,7-6-12-15,-4 2-18 0,-3 4-21 0,5-11-20 16,-3 6-24-16,-2 0-42 0,0 5-49 0,-4-14-59 16,-1 11-62-16,-4-5-56 0,-1 2-56 0,-1 2-61 15,-2-1-75-15,3 2-227 0,0 3-708 0,10 0 191 16</inkml:trace>
        </inkml:traceGroup>
        <inkml:traceGroup>
          <inkml:annotationXML>
            <emma:emma xmlns:emma="http://www.w3.org/2003/04/emma" version="1.0">
              <emma:interpretation id="{425B8AA8-26ED-4064-9E68-CD9B6DF124FD}" emma:medium="tactile" emma:mode="ink">
                <msink:context xmlns:msink="http://schemas.microsoft.com/ink/2010/main" type="inkWord" rotatedBoundingBox="12933,7800 13960,7780 13974,8481 12947,8501"/>
              </emma:interpretation>
              <emma:one-of disjunction-type="recognition" id="oneOf12">
                <emma:interpretation id="interp60" emma:lang="en-US" emma:confidence="0.5">
                  <emma:literal>In</emma:literal>
                </emma:interpretation>
                <emma:interpretation id="interp61" emma:lang="en-US" emma:confidence="0">
                  <emma:literal>he</emma:literal>
                </emma:interpretation>
                <emma:interpretation id="interp62" emma:lang="en-US" emma:confidence="0">
                  <emma:literal>Inn</emma:literal>
                </emma:interpretation>
                <emma:interpretation id="interp63" emma:lang="en-US" emma:confidence="0">
                  <emma:literal>be</emma:literal>
                </emma:interpretation>
                <emma:interpretation id="interp64" emma:lang="en-US" emma:confidence="0">
                  <emma:literal>her</emma:literal>
                </emma:interpretation>
              </emma:one-of>
            </emma:emma>
          </inkml:annotationXML>
          <inkml:trace contextRef="#ctx0" brushRef="#br0" timeOffset="-102405.0934">5519 972 542 0,'-18'0'368'0,"0"0"-57"15,5 0-29-15,1 4-39 0,0 1-20 0,1 3-27 16,-1 2-20-16,-4 8-20 0,8-2-12 0,3-1-18 0,2-2-12 16,4 0-11-16,2 0-5 0,2 0-16 15,4-3-7-15,2 1-6 0,1-4 1 0,1-1 1 0,0 0-4 16,11-5 6-16,2-1 4 0,0-1 4 0,-1-5 5 15,0-3-4-15,-2-2 0 0,-1-5-8 0,-1 1-3 16,-1-7-6-16,-1-4-10 0,2-14-7 0,0-5-8 16,-4-1-18-16,-1-7-3 0,-6 2-21 0,-2-5-4 15,-5 2-13-15,2 1-3 0,-1 3 0 0,-3 6 3 16,-1 12 10-16,-3 10 2 0,0 4 11 0,-1 5 3 16,1 3 1-16,0 0-2 0,0 7 10 0,3 3-9 15,0 0 2-15,0 0 5 0,-23 18 6 0,11 9 9 0,-3 18 14 16,2 4 9-16,2-1 12 0,1 3 1 15,2 1 0-15,3-1 1 0,4-3-4 0,-4-3 3 0,3-9-4 16,2-6-4-16,0-4-3 0,5 0 1 0,-3-2 1 16,3-2 1-16,3-4 3 0,-2-7-1 0,0 0-3 15,4-3-5-15,2-2-4 0,1-2-6 0,2-4-8 16,-1 0-23-16,3-2-27 0,4-4-26 0,1-4-25 16,1-2-32-16,-1 0-18 0,-1-2-6 0,-6 5-2 15,-4 0-5-15,-2 1 3 0,-1 2-6 0,-1 2 1 16,-2 1 8-16,-5 3 10 0,8-4 14 0,-8 4 6 0,7 0 9 15,-7 0 7-15,0 0 10 0,0 0 8 0,0 0 9 16,8 11 20-16,-6-6 17 0,1 1 19 0,0 0 17 16,5 3 14-16,2 1 2 0,-2-1 7 0,4-1-2 15,1-2-2-15,8 5-2 0,0-3-3 0,-3-2-1 16,0-2-2-16,-3-3-5 0,1 4-5 0,-3-4 1 16,0-1-6-16,0 0 2 0,-13 0-3 0,18-4 0 15,-12 1 3-15,-1 1-9 0,0-2 3 0,-5 4-10 16,4-8 2-16,-4 8-2 0,-2-8 1 0,2 8-1 0,0 0 3 15,-3-8-6-15,3 8 1 0,-4-5 1 0,4 5-2 16,0 0 2-16,0 0 12 0,0 0 28 0,0 0 15 16,0 0 14-16,0 0 1 0,0 0-3 0,0 0-8 15,30 12-3-15,-19-6-8 0,4 0 6 0,7 3-14 16,3 0-6-16,0-3-41 0,-1 0-79 0,-6-1-105 16,-2-5-139-16,-3 1-252 0,-13-1-696 0,13-6 188 15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0:17:42.02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89145F7-11AB-4EF3-B398-EC96F994933D}" emma:medium="tactile" emma:mode="ink">
          <msink:context xmlns:msink="http://schemas.microsoft.com/ink/2010/main" type="inkDrawing" rotatedBoundingBox="6466,7911 6633,6993 6804,7024 6637,7942" semanticType="verticalRange" shapeName="Other">
            <msink:sourceLink direction="with" ref="{0728C26C-E64C-414B-A519-472F561D9198}"/>
          </msink:context>
        </emma:interpretation>
      </emma:emma>
    </inkml:annotationXML>
    <inkml:trace contextRef="#ctx0" brushRef="#br0">170 0 336 0,'0'0'614'0,"0"0"-110"0,0 0-31 0,0 0-8 0,10 15-20 16,-3-6-25-16,1 7-27 0,2 8-28 0,2 11-27 16,7 2-23-16,-7 5-15 0,-2 3-25 0,-4 0-26 15,-4 0-24-15,-3 38-23 0,-4-27-21 0,-2-13-18 16,-2 2-14-16,-3 0-16 0,-1-1-15 0,-6-1-15 0,-1-3-36 16,1 4-58-16,-1-7-50 0,-4-5-58 0,0-3-65 15,4-7-75-15,0-7-81 0,4-3-100 0,2-3-350 16,3-6-922-16,-1-1 249 0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52:08.16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81FB2B8-2C7B-44AD-9004-91196BD6625A}" emma:medium="tactile" emma:mode="ink">
          <msink:context xmlns:msink="http://schemas.microsoft.com/ink/2010/main" type="writingRegion" rotatedBoundingBox="4342,3945 7145,3945 7145,4981 4342,4981"/>
        </emma:interpretation>
      </emma:emma>
    </inkml:annotationXML>
    <inkml:traceGroup>
      <inkml:annotationXML>
        <emma:emma xmlns:emma="http://www.w3.org/2003/04/emma" version="1.0">
          <emma:interpretation id="{E2A37401-9883-48CC-865E-30C1A04E6C62}" emma:medium="tactile" emma:mode="ink">
            <msink:context xmlns:msink="http://schemas.microsoft.com/ink/2010/main" type="paragraph" rotatedBoundingBox="4342,3945 7145,3945 7145,4981 4342,49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A81470-B705-4E61-BDCF-2F69BAC52F5C}" emma:medium="tactile" emma:mode="ink">
              <msink:context xmlns:msink="http://schemas.microsoft.com/ink/2010/main" type="line" rotatedBoundingBox="4342,3945 7145,3945 7145,4981 4342,4981"/>
            </emma:interpretation>
          </emma:emma>
        </inkml:annotationXML>
        <inkml:traceGroup>
          <inkml:annotationXML>
            <emma:emma xmlns:emma="http://www.w3.org/2003/04/emma" version="1.0">
              <emma:interpretation id="{40D8BD1B-04E0-4812-A436-EA22CB84316F}" emma:medium="tactile" emma:mode="ink">
                <msink:context xmlns:msink="http://schemas.microsoft.com/ink/2010/main" type="inkWord" rotatedBoundingBox="4342,3945 7145,3945 7145,4981 4342,4981">
                  <msink:destinationLink direction="with" ref="{8BF6EBDC-6149-4421-9443-3B4BE2A8EDEB}"/>
                </msink:context>
              </emma:interpretation>
              <emma:one-of disjunction-type="recognition" id="oneOf0">
                <emma:interpretation id="interp0" emma:lang="en-US" emma:confidence="0.5">
                  <emma:literal>00</emma:literal>
                </emma:interpretation>
                <emma:interpretation id="interp1" emma:lang="en-US" emma:confidence="0">
                  <emma:literal>0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80</emma:literal>
                </emma:interpretation>
                <emma:interpretation id="interp4" emma:lang="en-US" emma:confidence="0">
                  <emma:literal>000</emma:literal>
                </emma:interpretation>
              </emma:one-of>
            </emma:emma>
          </inkml:annotationXML>
          <inkml:trace contextRef="#ctx0" brushRef="#br0">223-345 412 0,'0'0'256'0,"-5"-2"-31"0,5 2-13 0,-3-3-17 16,3 3-13-16,0 0-18 0,0 0-12 0,-5-3-12 15,5 3-10-15,0 0-8 0,-3-3-11 0,3 3-14 16,0 0-5-16,0 0-18 0,0 0-1 0,0 0-9 16,0 0-3-16,0 0 1 0,0 0 1 0,-10 11 0 15,4-3-5-15,-1 5-3 0,3-1-1 0,0 3-4 16,-2 6-1-16,1-4 1 0,-3 6-5 0,1 0 0 0,2-3-6 16,2-2-5-16,-2 2 2 0,3-1 0 15,-1-4-4-15,1-3-5 0,1 3 5 0,1-1-2 16,0-1-2-16,0-3-3 0,-2 1-5 0,2-1 2 0,0-2-5 15,0-3 7-15,2 1-3 0,-1 0-6 0,-1 0 3 16,0-6-2-16,0 9-4 0,2-3 4 0,-2-6-3 16,0 7-5-16,0-7 5 0,2 5-3 0,-2-5 6 15,0 6-7-15,0-6 1 0,0 0 2 0,4 4-4 16,-4-4-2-16,0 0-1 0,5 6 6 0,-5-6 0 16,4 4-2-16,-4-4-2 0,6 3 2 0,-6-3-1 15,10 4 0-15,-3-2 3 0,-7-2-3 0,13 0-1 16,-5 1-3-16,4 3-2 0,0-4 5 0,1 0 1 0,0 2 1 15,2-2-4-15,0 0-4 0,8 2-5 0,-5-2 7 16,-1 0-1-16,-1 0-1 0,9 0 5 0,0 0-2 16,-1 0-3-16,2 0 0 0,2-2 3 0,-1 0 3 15,3 0-4-15,-3 2 1 0,1-3-5 0,0 3 2 16,0-2 0-16,-3-1 0 0,0 2-2 0,1 0 2 16,-6 1-1-16,-4-2 0 0,-1 1 2 0,1-1-2 0,-2 2 1 15,13 0-5-15,-8 0 4 0,-2 0 1 16,-1 0-2-16,-2-1 3 0,11 2-2 0,-4-4 5 0,-4 3 0 15,-1 0-5-15,7 2-3 0,-3-2 2 0,-3-2-3 16,8 2 4-16,-6 0-3 0,6 0-1 16,-5 2 7-16,-3-2-1 0,-1 0-5 0,-3 1 4 0,2-1-4 15,0 2 6-15,0-2-1 0,-5 1-1 0,3-1-2 16,1 0 5-16,-3 0 0 0,-1 0-8 0,1 0 2 16,-4 2 10-16,-7-2-7 0,11 0-2 0,-11 0 1 15,10 0-10-15,-10 0 13 0,9 0-6 0,-9 0 3 16,0 0-1-16,9 0 0 0,-9 0 0 0,0 0-4 0,10 1 13 15,-10-1-4-15,0 0 3 0,0 0-4 16,10-1-2-16,-10 1 1 0,0 0-2 0,0 0-2 0,0 0 12 16,6-2-8-16,-6 2 1 0,0 0-3 0,1-6-1 15,-1 6 4-15,4-6-3 0,-3 0-1 0,-1 2 1 16,2-4 0-16,-2 2 4 0,0-1-4 0,0 1 8 16,2-5-5-16,-2-1-3 0,-2 2 2 0,2-1-1 15,0-1 4-15,-2 0-1 0,2 0 3 0,-1 0 3 16,-1 1 7-16,0 1-1 0,2 2-2 0,-1 0-12 15,1 1 5-15,0 0 6 0,0 0-3 0,-2-1 17 0,1 3-17 16,0-3 4-16,-1 0-3 0,0-2 1 16,1 0-1-16,1 1-7 0,-2 2 2 0,2-1 3 0,-1-4-6 15,1 1 3-15,-4 1-1 0,3 3 1 0,1-2 1 16,-2 3 3-16,2 0-2 0,-2-2 2 0,2 2-2 16,0 2-3-16,-1-2 5 0,-1 1-6 0,2 5 6 15,0-8-4-15,0 8 7 0,-2-7-12 0,2 7 10 16,-1-4-5-16,1 4 1 0,0 0 3 0,-2-6 3 0,2 6-3 15,0 0-10-15,-2-6 4 0,2 6 0 0,0 0 0 16,-1-5-5-16,1 5 2 0,0 0 0 0,0 0-1 16,-3-5-1-16,3 5 4 0,0 0-3 0,-7-4 0 15,7 4 1-15,-8-2 1 0,8 2-9 0,-7-1 5 16,7 1-1-16,-10 0 7 0,4-3 6 0,6 3-8 16,-15 0-1-16,7-1 2 0,0-1-4 0,-6 2-2 15,4 0 7-15,-2 0-4 0,-1 0 7 0,0 0-7 16,-2-2 15-16,0 2-10 0,2 0-3 0,-3-4 5 15,2 6 3-15,-1-4-2 0,0 4 5 0,-1-4-1 0,1 2-6 16,0 0 8-16,1 0-9 0,-1 0-1 0,1 0 2 16,-2 0-3-16,-9 0 0 0,7 2-14 0,1-2 23 15,1 0-7-15,1 0-7 0,1 2 8 0,0-2-7 16,-1 2 1-16,-2-2 2 0,3 2 4 0,-1-2-6 16,2 1 1-16,0 2-4 0,-1-3 6 0,0 3 0 15,3-3-2-15,1 4 4 0,-3-4-5 0,3 0-7 16,2 0 10-16,0 0-1 0,-1 0-1 0,3 2 2 0,-2-2-2 15,8 0 0-15,-13 2 3 0,7-2-2 16,-1 0-1-16,-1 1 4 0,1 0-1 0,-1-1 1 0,2 0 0 16,-7 0 0-16,3 2 2 0,-2-2 3 0,4 0-10 15,0 0 9-15,0 2 3 0,-5-1-4 0,2-1-3 16,-2 1 2-16,0 1-4 0,-1 0 1 0,1-2 0 16,0 0 0-16,0 1-4 0,0-1 0 0,4 0 2 15,-1 0 1-15,-3 0-6 0,1 0 2 0,-1 0 2 16,3 0 2-16,1 0-6 0,0 0-4 0,1 0 1 15,8 0 6-15,-13 0 4 0,8 0-2 0,5 0 1 0,-12 0 1 16,12 0 1-16,-12 0-3 0,12 0 11 16,-8 0 1-16,8 0 1 0,0 0 4 0,-10 0-2 0,10 0 5 15,0 0-8-15,-6 0 12 0,6 0-3 0,0 0 0 16,0 0 0-16,0 0-3 0,-9 0-2 0,9 0-2 16,0 0-1-16,0 0 2 0,-8 0-2 0,8 0 0 15,0 0-1-15,0 0 0 0,0 0-1 0,0 0 5 16,-10 0-4-16,10 0-1 0,0 0 1 0,0 0-1 0,-6-1-3 15,6 1 3-15,0 0-2 0,-12 0-2 16,12 0-1-16,0 0-2 0,-8 0 0 0,8 0 4 0,0 0-4 16,0 0-2-16,-6 0-1 0,6 0 3 0,0 0-4 15,0 0 1-15,0 0 1 0,-9 0 2 0,9 0-2 16,0 0 1-16,0 0-2 0,0 0-1 0,0 0 1 16,0 0 0-16,-6-2-1 0,6 2-3 0,0 0-6 15,0 0-27-15,0 0-46 0,0 0-44 0,0 0-60 16,0 0-67-16,-9 2-76 0,9-2-278 0,0 0-726 15,0 0 197-15</inkml:trace>
          <inkml:trace contextRef="#ctx0" brushRef="#br0" timeOffset="-1880.6074">-1356 250 273 0,'0'0'188'0,"0"0"-15"0,0 0-16 0,0 0-11 16,-5-2-11-16,5 2-4 0,0 0-6 0,0 0 2 16,0 0-6-16,0 0 1 0,0 0 0 0,0 0-8 15,0 0 7-15,0 0-7 0,0 0-8 0,0 0-4 16,0 0-8-16,0 0-7 0,-3-5-8 0,3 5-7 16,0 0-5-16,0 0-10 0,0 0-9 0,0 0 0 15,0 0-7-15,0 0-5 0,0 0-4 0,0 0 1 16,0 0 2-16,0 0 1 0,0 0 0 0,-2 15-8 15,0-9-1-15,2-1 0 0,0 1-1 0,-1 2-4 0,1 3-3 16,0 1 3-16,-2 3-1 0,2-2 5 16,0 9-3-16,-2 1 1 0,1-2-3 0,-1 2-2 0,2-2 0 15,-2 1-3-15,1 0-1 0,2-4 1 0,-2-2-3 16,2-3-3-16,1 0 2 0,-2-1-4 0,2 0-3 16,-1-3 3-16,1 0-7 0,-2-3 8 0,0-1 1 15,2 1-7-15,-2-2 7 0,1 2-1 0,-1-6-3 16,0 8 12-16,0-8 0 0,0 4 0 0,0-4 6 0,0 0 0 15,2 6 3-15,-2-6-2 0,0 0 0 0,2 5 1 16,-2-5-1-16,0 0-8 0,0 0 0 0,0 0 3 16,1 6-4-16,-1-6-4 0,0 0 0 0,0 0-2 15,0 0 2-15,0 4-2 0,0-4-3 0,0 0 3 16,0 0-8-16,5 3 3 0,-5-3-2 0,0 0-6 16,0 0 9-16,0 0-5 0,13 1 7 0,-13-1-1 15,10 2-6-15,-10-2 0 0,15-2-2 0,-3 2 1 16,3-1 2-16,3-1-2 0,-5 1 3 0,4 1 1 15,7-2-2-15,-4 1 2 0,2 1-8 0,-1 0 3 0,4-1 2 16,1 1 1-16,1-2-3 0,0 0 1 16,-1 2 5-16,2 0 4 0,-2-2-10 0,1 4 1 15,-2-4-2-15,-1 2-3 0,-4-2 12 0,5 1-6 0,-1-1 1 16,0 2-1-16,1-1-3 0,1 1 4 0,-1 0-2 16,0-1-1-16,1-1 4 0,-6 2-8 0,-2-2 0 15,-3 2 1-15,-1 0 3 0,1 0-4 0,1 0 4 16,-1 2-3-16,0 0 10 0,-2-1-6 0,2-1 0 15,-1 0 1-15,-1 1-4 0,-2-1 3 0,4 2-2 16,0-2 7-16,-6 3-2 0,5-3-8 0,-1 0 5 0,-2 2 4 16,-1-2 0-16,-10 0-6 0,16 2 2 0,-10-2-1 15,-6 0-1-15,15 2 5 0,-15-2-3 0,13 2-1 16,-13-2 8-16,12 0-8 0,-12 0 2 0,10 2-1 16,-10-2 0-16,0 0 5 0,9 0-2 0,-9 0 0 15,0 0-3-15,0 0 0 0,0 0 4 0,12 0-5 16,-12 0-2-16,0 0 4 0,0 0 3 0,0 0-5 15,0 0 4-15,11 1 1 0,-11-1 5 0,0 0-7 16,0 0-2-16,0 0 2 0,0 0 7 0,10-3-7 0,-10 3-2 16,0 0-4-16,12-6 9 0,-8 4-3 15,-4 2-4-15,10-6 5 0,-5 1-1 0,-1 1-1 16,0 0 3-16,1-1-4 0,1 0 6 0,-2-1-5 0,0 1 9 16,1-1-2-16,-1 2 13 0,-1-2-8 0,0 0 7 15,1-1-3-15,-1-4 1 0,0 1-3 0,0 0 1 16,1-3 1-16,-4-1-2 0,1 2 0 0,1-1-4 15,-2 0-2-15,0 1 0 0,0-1 0 0,0-1-5 16,2 1 1-16,-4-1 6 0,2 2-10 0,0 1 4 16,-2 0 4-16,2 2-4 0,0 2-2 0,-1-2 0 0,1 3 4 15,-2 1-6-15,2 5 5 0,0-12 2 0,0 6-3 16,0 6 6-16,-2-10-1 0,2 4-3 0,0 6 5 16,-1-9 1-16,-1 4-2 0,2 5-7 0,0-7 5 15,0 7-8-15,-2-7 3 0,2 7 0 0,0 0 6 16,-1-10-9-16,1 10 5 0,-2-5 0 0,2 5-4 15,0 0 4-15,0-8-2 0,0 8-1 0,-1-8 0 16,1 8-5-16,-2-6 6 0,2 6-1 0,0-9 4 0,0 9 1 16,-2-8-2-16,2 8 0 0,-3-6 9 0,3 6-10 15,0-7 3-15,0 7-6 0,0 0 0 0,-3-6 3 16,3 6-7-16,0 0 0 0,-7-5 4 0,7 5-3 16,-6-4 5-16,6 4-11 0,-12-3 8 0,5 1 0 15,-6-1 2-15,-1 2-6 0,0-1 3 0,-9-1 4 16,-2 3-5-16,-1 0 5 0,-1 2-11 0,-1-2 9 15,0 1 4-15,-2 1-4 0,2-1 0 0,-5-1 1 0,3 2 3 16,-3 1-4-16,3-2 2 0,0-1 4 16,3 2-1-16,-3-1 1 0,3 4-2 0,1-2 5 0,-1-3-6 15,6 3 1-15,-4 0 1 0,7-3-2 0,-1 2 1 16,-4 0-4-16,5-1 2 0,0 1 1 0,2 0-2 16,-8 0-3-16,1 1 3 0,3-2-5 0,-6 5 8 15,2-4-2-15,0 2 5 0,-3-3-3 0,4 3-4 16,-3-2 3-16,7-2 8 0,-7 5 0 0,1 0 2 15,2-4 3-15,4 0 2 0,1 3-5 0,5-4 5 16,-1 2 5-16,0-2 2 0,3 2 5 0,1-2 1 0,4 2 3 16,6-2 1-16,-12 1-1 0,12-1 1 15,-10 0-6-15,10 0-2 0,-8 0-4 0,8 0-3 0,0 0-3 16,-10 2-1-16,10-2-2 0,0 0 0 0,0 0-6 16,-10 0-21-16,10 0-30 0,0 0-32 0,0 0-40 15,0 0-48-15,-10 0-50 0,10 0-54 0,0 0-77 16,0 0-224-16,0 0-677 0,-13-2 185 0</inkml:trace>
        </inkml:traceGroup>
      </inkml:traceGroup>
    </inkml:traceGroup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52:13.31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C4BDAC9-728B-42D2-986C-B5D041C4DCD5}" emma:medium="tactile" emma:mode="ink">
          <msink:context xmlns:msink="http://schemas.microsoft.com/ink/2010/main" type="inkDrawing" rotatedBoundingBox="6362,3275 8327,3332 8310,3920 6344,3863" hotPoints="8274,3286 8296,3811 6445,3888 6423,3363" semanticType="enclosure" shapeName="Rectangle"/>
        </emma:interpretation>
      </emma:emma>
    </inkml:annotationXML>
    <inkml:trace contextRef="#ctx0" brushRef="#br0">654-919 208 0,'0'0'230'0,"0"0"-31"16,0 0-20-16,0 0-19 0,0 0-9 0,0 0-1 16,0 0-10-16,0-4-4 0,0 4 0 0,0 0-7 15,0 0-1-15,0 0-5 0,0 0 0 0,0 0-6 0,0 0-5 16,0 0-3-16,0 0-6 0,0 0-3 15,0 0-4-15,0 0-4 0,0 0-2 0,0 0 1 16,0 0-6-16,0 0 3 0,0 0-3 0,0 0-6 16,-2 16-1-16,2-8-1 0,0-2 0 0,0 0-7 15,2 5-4-15,-2 1-1 0,0 1-14 0,-2-1 15 0,2 3-15 16,0-2 1-16,0 0-3 0,0 2-4 0,0-2-3 16,0 1 5-16,-1 1-3 0,1-4-12 0,0 3 3 15,0-1-2-15,0 1-3 0,-2-4-2 0,2-1-2 16,0 1-2-16,0-1-8 0,-2-3 3 0,2 1-2 0,0 0 1 15,0-1-4-15,0 0-8 0,0 0 6 16,0 0 0-16,0 0-3 0,0-6-1 0,0 10-2 0,2-5 1 16,-2-1 5-16,0-4-10 0,0 7 3 0,0-4 0 15,0-3-1-15,0 0 1 0,0 8-2 0,0-8-1 16,0 5 1-16,0-5-1 0,2 5 3 0,-2-2-4 16,0-3-5-16,0 8 10 0,0-8-6 0,1 6-2 15,-1-6 4-15,0 7 2 0,0-7-7 0,0 6 13 16,0-6-10-16,0 6 1 0,-1-2 0 0,1-4 2 15,1 7-5-15,-1-7 2 0,0 0 0 0,0 7 3 0,0-7 2 16,0 5-6-16,0-5 2 0,0 0 3 16,0 4 2-16,0-4-4 0,0 4 6 0,0-4-4 0,0 0 5 15,0 3 3-15,0-3-4 0,0 0 2 0,0 0 5 16,3 4 0-16,-3-4-3 0,0 0 3 0,1 4-3 16,-1-4 1-16,4 2 1 0,-4-2-3 0,6 2 5 15,-6-2-3-15,8 3-2 0,-3-2-1 0,2 3-1 0,0-3 1 16,1 0-3-16,0-1 1 0,7 4 2 0,-2-3 0 15,0 0-4-15,3-1 1 0,-2 0-1 16,3 0-6-16,-1 0 5 0,1 2 2 0,7-4-1 0,-4 1-2 16,-4 0 1-16,-2 1-4 0,3-2 0 0,1 0 1 15,-3 1-1-15,-1 0 1 0,1-3 0 0,2 3 1 16,5 0-2-16,-3-1-1 0,-2 0 1 0,-1 2 0 16,-1-2-1-16,0 0 0 0,12 2 2 0,-9-2-5 15,-2 0 1-15,-1 0 3 0,0 2-2 0,1-2-1 16,1 1 3-16,7 1 0 0,-6-2-2 0,0 0 0 0,-5 0 1 15,2 1 0-15,1 1 0 0,0-1 0 0,0-1 2 16,-1 1-2-16,1 1 0 0,-3 0 0 0,4 0-2 16,6-2 0-16,-6 4 2 0,-1-4-1 0,-1 2 2 15,0 0-1-15,0 2-3 0,-1-2 1 0,1 1 4 16,0-2-2-16,1 1-2 0,8 1 2 0,1 1-2 16,1-2 4-16,-8 1-2 0,-1-1 1 0,-2 1-1 15,10-1 1-15,-5 0-2 0,-2 2 0 0,-4-2 2 0,3 3 0 16,5-2 1-16,-2 0-2 0,-6 1 1 0,3-2-1 15,-2 0 2-15,-1 2-3 0,1-4-1 0,11 6 1 16,-10-4 2-16,2 0 3 0,-5 0-3 0,2 0-3 16,-2 0 2-16,2 0 2 0,-1 0 1 0,1 0-1 15,-1 2-2-15,1-2 3 0,0 0-6 0,-2 0 4 16,2 0 1-16,0 0 0 0,-3 0-2 0,3 0-1 16,-1 0 2-16,1 0 1 0,-2-2-2 0,1 4 1 15,-5-4-1-15,1 4 1 0,0-2-4 0,-10 0 4 16,19-2-2-16,-9 4 2 0,-2-4-2 0,-1 2 0 0,-7 0 1 15,13 0 0-15,-13 0 3 0,11 0-5 16,-11 0 1-16,12 0 1 0,-12 0-3 0,10 0 2 0,-10 0 1 16,13-2 0-16,-13 2 2 0,11-2-2 0,-11 2 0 15,14 0 0-15,-9 0-3 0,-5 0 3 0,15-2-2 16,-15 2 5-16,13 0-4 0,-5 0 1 0,-8 0 0 16,12-1-3-16,-12 1 4 0,10 0 3 0,-10 0-1 15,8-1-3-15,-8 1 1 0,0 0 0 0,10 0 4 0,-10 0-6 16,0 0 4-16,8-3-2 0,-8 3 9 0,0 0-8 15,0 0-1-15,0 0-5 0,8 0 4 0,-8 0-2 16,0 0 2-16,0 0-1 0,8-2 1 0,-8 2 2 16,0 0-6-16,0 0 6 0,8-2 1 0,-8 2-4 15,0 0 1-15,5-3 2 0,-5 3-2 0,0 0-1 16,4-2 2-16,-4 2 2 0,0 0-1 0,5-6-1 0,-5 6 0 16,4-4 0-16,-3-2 4 0,1 3-3 0,-2-3-1 15,2-1-3-15,-2 2 0 0,0-3 4 16,0 0-1-16,-2-3-1 0,0-3-1 0,1 1 5 0,-1-2-3 15,0 2-2-15,-1 0 3 0,1-2-2 0,-1 2 4 16,2-1-8-16,-3-7 4 0,1 4-2 0,0 1 2 16,2 3 0-16,-2 3-2 0,1-1 2 0,-1-1-2 15,3 1 3-15,-2 2-1 0,0-1-3 0,1 2 1 16,1-4 2-16,-2 1 0 0,2 4-1 0,-2 0 0 16,2-1 1-16,0 1 0 0,-1 3 2 0,1-2-2 0,0 0-2 15,0-1 2-15,0-1 0 0,-2 2-1 0,0 2-1 16,2-3 0-16,0 1 1 0,0 6 0 0,-1-10 1 15,1 4 1-15,0 0-1 0,0 6 2 0,0-8-3 16,0 8 2-16,-2-7 0 0,2 7-5 0,0-5 1 16,0 5 4-16,0-6-2 0,0 6-1 0,0 0-1 15,-1-6 0-15,1 6 4 0,0 0-2 0,-2-5 0 16,2 5 1-16,0 0-2 0,-2-4 0 0,2 4 0 0,-5-5-1 16,5 5 1-16,-8-3 0 0,2 2-4 15,6 1 4-15,-15-3 4 0,2 1-5 0,-2 1 2 0,-8 1 1 16,4-1 1-16,-7 1 1 0,0 0-3 0,-4-2 1 15,1 1 1-15,-2 1-2 0,-3 0 2 0,1 1 0 16,1-1-1-16,-1-1 3 0,0 1-3 0,1-2 2 16,-1 2 1-16,-3-1 2 0,3 1-1 0,3-2 1 15,-1 2 3-15,-1-1-1 0,2 1-4 0,1 1 2 16,2-1-1-16,-2 0 3 0,2 0-4 0,0-1 0 16,1 1-1-16,0 0-4 0,1 0 5 0,1 1-3 0,0-1 0 15,-1 2 4-15,-1-4-1 0,1 4 0 0,0-1-4 16,0-1 4-16,7 0-1 0,-8-1-2 0,6 1-1 15,5 0 2-15,-10 0 5 0,7 0-6 0,2 0 1 16,-3 0 2-16,5-2-3 0,0 4 0 0,-3-4 0 16,3 2 3-16,-1 0-3 0,2 0-2 0,-1 0 4 15,0 0-3-15,2 0 2 0,-1 0 1 0,1-1-1 16,-1-1 1-16,3 2 3 0,0 0-4 0,10 0 0 16,-16 0 1-16,9 0 0 0,7 0-4 0,-15 0 4 15,9-1-3-15,6 1-1 0,-15 0 3 0,15 0 2 0,-12 0 0 16,12 0-1-16,-10 0-1 0,10 0 1 0,-10 0 0 15,10 0-4-15,0 0 4 0,-12 1-4 0,12-1 2 16,-10 0 0-16,10 0 2 0,-9 2-4 0,9-2 6 16,-13 3-4-16,6-3-2 0,-1 1 4 0,1 2-1 0,-1-3 1 15,8 0-3-15,-15 3 2 0,8-2 2 16,0 1-1-16,-1 0 1 0,0-2-4 0,8 0 1 0,-15 2 2 16,7 0-2-16,1-1 4 0,7-1 4 0,-13 2-1 15,13-2 3-15,-11 1 1 0,4 1 2 0,7-2 0 16,-7 2 1-16,7-2-6 0,-6 0 2 0,6 0 0 15,0 0 0-15,-10 2-5 0,10-2 0 0,0 0 4 16,-9 2-5-16,9-2 0 0,0 0 1 0,-11 2-2 16,11-2-2-16,-7 0 1 0,7 0 0 0,0 0 2 15,-10 0-5-15,10 0 2 0,-11 1 3 0,11-1-3 0,-15 2-1 16,10 1 0-16,5-3 1 0,-13 1 1 0,13-1 1 16,-13 0 3-16,13 0-6 0,-13 0 5 15,13 0-6-15,-10 2-1 0,10-2 0 0,-8 2 0 0,8-2 5 16,-8 2-3-16,8-2 1 0,0 0-3 0,-10 0 2 15,10 0 1-15,0 0-2 0,-8 0 1 0,8 0 0 16,0 0-3-16,0 0 3 0,0 0 0 0,-8 2-2 16,8-2 2-16,0 0-2 0,0 0-2 0,0 0 2 15,0 0-2-15,-8 3 2 0,8-3 1 0,0 0 1 0,0 0 0 16,0 0 0-16,-2 6 0 0,2-6 0 0,2 7 0 16,-2-2-2-16,0 2 3 0,0 0-2 0,1 6 1 15,-1-1 1-15,-1 3 3 0,1 8-6 0,0 2 4 16,-4-2-1-16,1 0-2 0,-2-2-26 0,0 3-52 15,0-4-81-15,0-1-89 0,0-5-100 0,1-3-271 16,0-4-744-16,1-2 201 0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52:01.94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4B7EC22-7EA0-43DF-876B-AD4570F1D247}" emma:medium="tactile" emma:mode="ink">
          <msink:context xmlns:msink="http://schemas.microsoft.com/ink/2010/main" type="inkDrawing" rotatedBoundingBox="5821,4240 7295,4394 7226,5056 5752,4902" hotPoints="7303,4706 6514,4958 5767,4601 6556,4349" semanticType="enclosure" shapeName="Ellipse"/>
        </emma:interpretation>
      </emma:emma>
    </inkml:annotationXML>
    <inkml:trace contextRef="#ctx0" brushRef="#br0">1302 168 394 0,'0'0'274'0,"-3"-1"-29"0,3 1-16 15,0 0-14-15,0 0-9 0,0 0-8 0,0 0-14 16,-3-3-7-16,3 3-11 0,0 0 4 0,0 0-13 0,0 0 14 15,0 0-4-15,0 0-6 0,0 0 2 0,-2-4-1 16,2 4 7-16,0 0-1 0,0 0-4 0,0 0-6 16,0 0-6-16,0 0-7 0,0 0-9 0,0 0-8 15,-3-4-11-15,3 4-8 0,0 0-13 0,0 0-10 16,0 0-10-16,-3-2-5 0,3 2-9 0,-5-3-10 16,5 3-2-16,-5-3-6 0,5 3-3 0,-10-5-10 15,3 1-4-15,1 0-5 0,-1-1 0 0,-4 0-3 16,0-1-4-16,-4 1 2 0,2-1-3 0,-8-6 0 15,-2 5-4-15,3-1-1 0,5 2 0 0,-7-2-2 0,4 1 2 16,0 3-4-16,-8-6-1 0,1 3-1 16,3 0 2-16,-3 3-3 0,2-6-1 0,-1 4 1 0,-1 0-2 15,1 2 2-15,0 4-1 0,1-2-2 0,1 2 0 16,-2 2-1-16,0 0 2 0,1 0-1 0,-2-2 1 16,1 6 0-16,4-6 1 0,4 2-2 0,2 2 1 15,-3-4 0-15,2 4 0 0,-1-2 1 0,0 2-1 0,1-2 1 16,1 0-1-16,-2 1-2 0,1 1 7 0,0 1-5 15,0-3 1-15,0 1-3 0,1-1 0 0,-1 3 2 16,4-3-2-16,-4 2 2 0,2-2-1 0,-1 1 2 16,0-1-2-16,0 2 2 0,0-2-1 0,0 2 5 15,4-2-6-15,-2 2-1 0,3-3 0 0,-1 2 2 16,4 0-2-16,-2 0 1 0,-1-2-1 0,3 1 2 16,-1-1-3-16,1 2 1 0,-1 0 1 0,-1 0-2 15,1 0 2-15,-6 1 0 0,3 2 0 0,-2-2 4 16,-1 2-4-16,2 2 0 0,-1-2 2 0,-1 0-2 0,1 1 2 15,-2 0-4-15,2-1 2 0,-1 1-1 0,4-1-1 16,-3 2-1-16,4-2 1 0,-3 0 2 0,4 2-2 16,1-2 0-16,-1 0 0 0,2 1 1 0,0-2-3 15,2 1-2-15,0 0 0 0,1 1 4 0,0 5 3 16,1-2-5-16,1-3 4 0,1 5-2 0,3 0 1 16,-1 0 1-16,2-3 0 0,1 3 1 0,1 2 2 15,1-4-3-15,-1 2 5 0,3-2-5 0,-2 0 3 0,2 2-5 16,-1 0 3-16,1-2 2 0,1 1 1 0,9 3-2 15,-5-4 0-15,-4 2 2 0,-1-2-3 0,0-3-2 16,3 2 2-16,-2 0 5 0,2 0-5 0,-2 0-1 16,2 0 2-16,7 2 0 0,1-1 0 0,1 2-1 15,-6-3 2-15,0-3-2 0,7 2-2 0,0 0 0 16,-4-1-1-16,4-2 3 0,0 0-2 0,1 1 4 16,-3-4-1-16,2 2-3 0,-3-3 0 0,4 0 3 0,1 1-1 15,-4 1-1-15,2-3 0 0,-3 0 0 16,-2 0 1-16,-3 0 1 0,0 2-2 0,11-2 1 0,-6 0 0 15,5-2 0-15,-6 2 0 0,-3 0-1 0,0-3 0 16,11 3 0-16,-8 0 1 0,-2-2 0 0,8 1 2 16,-5 0-6-16,-2-3 1 0,5 3 2 0,-3 0-2 15,4 1-1-15,-8-4 1 0,-1 3-2 0,1 0-1 16,-4-3 2-16,1 4-6 0,0-1 7 0,2 0 0 16,-4-1-2-16,0 0 2 0,2 2 3 0,0-2-3 15,-2 0 1-15,3 0 1 0,-5 1-3 0,1 0 1 0,3-1 2 16,-3 1 0-16,0-1 1 0,-2 1-1 15,0 0-1-15,7-1 2 0,-6 2-3 0,0-3 2 0,-1 2 1 16,0-1-1-16,-8 2 1 0,13-1 3 0,-13 1-1 16,10-2 0-16,-3 1 2 0,-7 1-1 0,11-3-2 15,-6 1 2-15,-5 2-3 0,8-1 2 0,-8 1 0 16,7-3 1-16,-7 3-2 0,7-3 0 0,-7 3 3 16,7-5-3-16,-7 5 4 0,8-4 1 0,-3 1 1 0,0 0 0 15,0 0 6-15,-2-1 0 0,2 0-1 16,0 0-2-16,0 0 0 0,0-2 3 0,-2 2 0 0,0 0-2 15,2-1 4-15,-2 1 0 0,1-2 2 0,-1 1-3 16,0 1 1-16,1-1 6 0,-1 2 1 16,2-3-1-16,-4 1-3 0,3 2 3 0,-4 3-5 0,3-7 4 15,-3 7-3-15,5-6 4 0,-3 1 0 0,1 1 5 16,-2 1-4-16,2-3 4 0,-3 6 0 0,3-7 3 16,-1 3 7-16,-2-1-6 0,0 5 13 0,3-8-5 15,-3 8-6-15,2-10 0 0,-1 5 1 0,-1-1 1 0,0 6 1 16,2-12-5-16,-2 4-7 0,-2 3 7 0,1-3 0 15,-1 2-2-15,1-1-1 0,-3-3 1 0,1-2-7 16,-3 1 4-16,1 2 1 0,-1-2 9 0,-3 2-11 16,0 0-3-16,-1-1-6 0,-2 2 1 0,2-3-4 15,-3 3-1-15,2-2-2 0,-1 3 2 0,-8-6 1 16,2 3-7-16,3 3-1 0,3-1 3 0,-1 2 5 16,0-3-8-16,-2 3 1 0,4 1-5 0,-2-2 1 15,1 1-13-15,-2 0-14 0,3 1-8 0,-1 1-14 16,-1-2-19-16,3 3-22 0,1 0-28 0,0 1-33 0,9 2-40 15,-16 0-34-15,5 0-44 0,-2 2-50 0,0 2-46 16,0-4-325-16,0 5-825 0,3-2 222 0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52:57.77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E759A13-A897-46DA-A221-54E2E411B639}" emma:medium="tactile" emma:mode="ink">
          <msink:context xmlns:msink="http://schemas.microsoft.com/ink/2010/main" type="inkDrawing" rotatedBoundingBox="5508,6106 6462,6052 6463,6075 5510,6130" shapeName="Other"/>
        </emma:interpretation>
      </emma:emma>
    </inkml:annotationXML>
    <inkml:trace contextRef="#ctx0" brushRef="#br0">678 1727 447 0,'0'0'392'0,"0"0"-34"0,0 0-29 0,0 10-16 16,0-10-21-16,0 0-14 0,0 0-13 0,0 0-7 15,0 0-4-15,0 0-5 0,0 0-1 0,0 0-5 16,0 0-13-16,0 0-20 0,-12 2-21 0,0 0-22 0,-14-1-18 16,-4 0-14-16,-21 4-15 0,1-2-9 15,-2 3-10-15,-2-3-11 0,-3 1-11 0,2-1-11 16,-3 3-3-16,7-4-6 0,-2 0-7 0,13 0-4 0,5 0 3 15,1-2 6-15,1 0 0 0,3-2 4 16,0 4 0-16,4 0 2 0,5-2-2 0,4 0-1 0,5 2 10 16,2-2-13-16,0 0 2 0,10 0-7 0,-13 2-10 15,13-2-6-15,0 0-9 0,-15-2 2 0,15 2-18 16,-8 0-22-16,8 0-30 0,0 0-33 0,-8 2-49 16,8-2-61-16,0 0-58 0,-12 0-55 0,6 5-60 0,-1-3-57 15,7-2-263-15,-16 8-813 0,8-5 220 0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52:59.14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02AC29D-4C06-4261-AD09-C660B76F9DB3}" emma:medium="tactile" emma:mode="ink">
          <msink:context xmlns:msink="http://schemas.microsoft.com/ink/2010/main" type="inkDrawing" rotatedBoundingBox="4279,6600 5623,5832 6026,6537 4682,7305" hotPoints="5696,6436 5665,6742 4250,6600 4280,6294" semanticType="enclosure" shapeName="Rectangle">
            <msink:destinationLink direction="with" ref="{8BF6EBDC-6149-4421-9443-3B4BE2A8EDEB}"/>
          </msink:context>
        </emma:interpretation>
      </emma:emma>
    </inkml:annotationXML>
    <inkml:trace contextRef="#ctx0" brushRef="#br0">82 111 303 0,'-14'0'296'0,"1"0"-23"0,2 0-27 0,1 0-4 16,2 1-11-16,8-1-1 0,-15 0-9 0,15 0 5 15,0 0-7-15,-13 0 6 0,13 0-6 0,0 0-9 16,0 0 5-16,0 0 12 0,0 0 10 0,0 0 11 0,42-6-4 15,8 0 2-15,6 1-3 0,7-2 2 0,60-8-11 16,1 3-12-16,-9-3-8 0,-4 5-13 16,-29 3-13-16,-23-2-19 0,1 5-21 0,0-1-11 0,-6-1-17 15,-13 5-14-15,-12-1-12 0,-1 2-10 0,-4-2-28 16,-6 2-37-16,-5 0-26 0,-3 0-62 0,-10 0-55 16,13 0-53-16,-13 0-62 0,0 0-69 0,0 0-60 15,-25 9-71-15,-6-4-294 0,-17 0-881 0,-1-2 238 0</inkml:trace>
    <inkml:trace contextRef="#ctx0" brushRef="#br0" timeOffset="-1121.2731">937-651 261 0,'-9'-6'554'0,"3"4"-122"0,-10-1-62 15,-12 1-52-15,-3 2-24 0,0 5-31 0,-2-3-24 16,-17 7-31-16,12 1-22 0,-8 3-24 0,11 3-22 0,7-5-10 15,2 2-7-15,3 1-23 0,2 0-8 0,3-1-9 16,2-2-7-16,6-1 6 0,2-3 3 0,1 2-3 16,6-2 6-16,-3 1 13 0,6-2 14 0,5 5 9 15,2-2 6-15,13 5-5 0,1-2-9 0,4-3-7 0,4 5-10 16,2-6-13-16,14 6-7 0,-11-4-10 16,-5-2-8-16,0 1-16 0,-5 0-59 0,2 0-87 15,-5-1-102-15,-5 5-127 0,-9-2-357 0,0 1-824 0,-8-2 222 16</inkml:trace>
    <inkml:trace contextRef="#ctx0" brushRef="#br0" timeOffset="379.9986">30-34 225 0,'2'-4'409'0,"-2"4"-68"0,0 0-29 0,0 0-46 15,0-6-25-15,0 6-38 0,0 0-26 0,-18 7-18 16,-7 5-23-16,-2 1-8 0,-15 15-17 0,-6-2-7 15,5 7-8-15,2-4 3 0,11-4-6 0,9-3 5 16,2-2 3-16,2-1 3 0,6-4 5 0,3-1 2 16,1-3 26-16,2 1 17 0,5-3 29 0,5 0 30 0,3-1 25 15,15 2 1-15,4-1 9 0,8-3-30 0,17 3-13 16,3-4-27-16,-4-5-17 0,3 0-18 0,-13 0-10 16,-7 0-23-16,0 1-22 0,-3-1-73 0,-5 0-94 15,-1 3-130-15,-12-1-133 0,-4 2-440 0,-4 1-941 16,-5-5 253-16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53:07.81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BF6EBDC-6149-4421-9443-3B4BE2A8EDEB}" emma:medium="tactile" emma:mode="ink">
          <msink:context xmlns:msink="http://schemas.microsoft.com/ink/2010/main" type="inkDrawing" rotatedBoundingBox="485,5794 566,7906 499,7909 417,5797" semanticType="callout" shapeName="Other">
            <msink:sourceLink direction="with" ref="{A02AC29D-4C06-4261-AD09-C660B76F9DB3}"/>
            <msink:sourceLink direction="with" ref="{40D8BD1B-04E0-4812-A436-EA22CB84316F}"/>
          </msink:context>
        </emma:interpretation>
      </emma:emma>
    </inkml:annotationXML>
    <inkml:trace contextRef="#ctx0" brushRef="#br0">40-5 300 0,'0'0'306'0,"0"0"-40"15,0 0-33-15,-2-4-24 0,2 4-19 0,0 0-23 16,0 0-18-16,0 0-19 0,-3-5-10 0,3 5-9 16,0 0-15-16,0 0-10 0,0 0-8 0,0 0-10 15,0 0 1-15,0 0 8 0,0 0 6 0,-5 20 1 0,4-6 1 16,-3 11 3-16,1 2 0 0,-4 18-1 0,2 6 3 15,4 4 0-15,-1 1 9 0,-1 48-7 0,0-32 18 16,3-15-9-16,0 45 2 0,1-31-12 0,1-17-1 16,-2 3-1-16,3-5-1 0,-3 2-6 0,3-1 1 15,2-2-6-15,-1-2 1 0,1 0 1 0,0 3-7 16,-2-3-1-16,2 3-1 0,0-3 0 0,0 3-10 16,-2-2-5-16,0-1 2 0,0 1 0 0,1-3-2 0,-4 0 0 15,0-2-6-15,1-12-3 0,3-4-7 16,-3 1 0-16,1-4-3 0,-2-1-5 0,2-2-1 0,-1 0-1 15,-1-4 0-15,2-5 1 0,0-3-1 0,-2 1 0 16,1-2 0-16,-1-3-4 0,0 1-2 0,2-4-3 16,-2 2 1-16,0 1-5 0,0-1 1 0,0 0 2 15,0 0-2-15,0 2-4 0,1-1-2 0,1 4 1 16,-4 1 0-16,4 0-2 0,0 0-1 0,-1-1-1 16,1 1 4-16,0-3 0 0,-2 0-2 0,1-1 3 15,-1-2-4-15,2 2 2 0,-2-8-1 0,0 9-1 0,0-9 3 16,0 7 0-16,0-7-3 0,2 7-6 0,-2-7-23 15,0 0-44-15,0 0-73 0,0 0-82 16,0 0-87-16,-2-35-91 0,2-9-277 0,3-4-811 0,-3-10 221 16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2-05-14T09:53:21.96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DA492F6-2A6C-41A1-A47E-2B091DFB996E}" emma:medium="tactile" emma:mode="ink">
          <msink:context xmlns:msink="http://schemas.microsoft.com/ink/2010/main" type="writingRegion" rotatedBoundingBox="13762,1003 13777,1003 13777,1018 13762,1018"/>
        </emma:interpretation>
      </emma:emma>
    </inkml:annotationXML>
    <inkml:traceGroup>
      <inkml:annotationXML>
        <emma:emma xmlns:emma="http://www.w3.org/2003/04/emma" version="1.0">
          <emma:interpretation id="{D67D4590-314F-4CF6-A8C1-B36824FD0CC1}" emma:medium="tactile" emma:mode="ink">
            <msink:context xmlns:msink="http://schemas.microsoft.com/ink/2010/main" type="paragraph" rotatedBoundingBox="13762,1003 13777,1003 13777,1018 13762,10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9438FD-093A-4881-913D-A5E56573E278}" emma:medium="tactile" emma:mode="ink">
              <msink:context xmlns:msink="http://schemas.microsoft.com/ink/2010/main" type="line" rotatedBoundingBox="13762,1003 13777,1003 13777,1018 13762,1018"/>
            </emma:interpretation>
          </emma:emma>
        </inkml:annotationXML>
        <inkml:traceGroup>
          <inkml:annotationXML>
            <emma:emma xmlns:emma="http://www.w3.org/2003/04/emma" version="1.0">
              <emma:interpretation id="{1B8BC709-9B0F-45AC-B19C-C887F400CD76}" emma:medium="tactile" emma:mode="ink">
                <msink:context xmlns:msink="http://schemas.microsoft.com/ink/2010/main" type="inkWord" rotatedBoundingBox="13762,1003 13777,1003 13777,1018 13762,1018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\</emma:literal>
                </emma:interpretation>
                <emma:interpretation id="interp3" emma:lang="en-US" emma:confidence="0">
                  <emma:literal>`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0:11:44.48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A26BBFA-17AA-4FD4-BF81-AD95F56DD425}" emma:medium="tactile" emma:mode="ink">
          <msink:context xmlns:msink="http://schemas.microsoft.com/ink/2010/main" type="writingRegion" rotatedBoundingBox="132,916 15756,449 15999,8579 375,9045"/>
        </emma:interpretation>
      </emma:emma>
    </inkml:annotationXML>
    <inkml:traceGroup>
      <inkml:annotationXML>
        <emma:emma xmlns:emma="http://www.w3.org/2003/04/emma" version="1.0">
          <emma:interpretation id="{AAB5E924-D1AB-4A16-B499-DB7840C34607}" emma:medium="tactile" emma:mode="ink">
            <msink:context xmlns:msink="http://schemas.microsoft.com/ink/2010/main" type="paragraph" rotatedBoundingBox="224,826 2133,1155 2028,1762 120,14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8E99AC-AB1E-4A8A-9959-10C5E9A5C43A}" emma:medium="tactile" emma:mode="ink">
              <msink:context xmlns:msink="http://schemas.microsoft.com/ink/2010/main" type="line" rotatedBoundingBox="224,826 2133,1155 2028,1762 120,1433"/>
            </emma:interpretation>
          </emma:emma>
        </inkml:annotationXML>
        <inkml:traceGroup>
          <inkml:annotationXML>
            <emma:emma xmlns:emma="http://www.w3.org/2003/04/emma" version="1.0">
              <emma:interpretation id="{53F19496-0B14-4297-B895-746831FFD1EB}" emma:medium="tactile" emma:mode="ink">
                <msink:context xmlns:msink="http://schemas.microsoft.com/ink/2010/main" type="inkWord" rotatedBoundingBox="224,826 2133,1155 2028,1762 120,1433"/>
              </emma:interpretation>
              <emma:one-of disjunction-type="recognition" id="oneOf0">
                <emma:interpretation id="interp0" emma:lang="en-US" emma:confidence="0.5">
                  <emma:literal>Solution</emma:literal>
                </emma:interpretation>
                <emma:interpretation id="interp1" emma:lang="en-US" emma:confidence="0">
                  <emma:literal>solution</emma:literal>
                </emma:interpretation>
                <emma:interpretation id="interp2" emma:lang="en-US" emma:confidence="0">
                  <emma:literal>Solutions</emma:literal>
                </emma:interpretation>
                <emma:interpretation id="interp3" emma:lang="en-US" emma:confidence="0">
                  <emma:literal>solutions</emma:literal>
                </emma:interpretation>
                <emma:interpretation id="interp4" emma:lang="en-US" emma:confidence="0">
                  <emma:literal>Solation</emma:literal>
                </emma:interpretation>
              </emma:one-of>
            </emma:emma>
          </inkml:annotationXML>
          <inkml:trace contextRef="#ctx0" brushRef="#br0">271-1 387 0,'4'3'237'15,"-4"-3"-28"-15,0 0-25 0,0 0-14 0,0 0-4 0,0 0-6 16,0 0 2-16,0 0-3 0,4 3 4 0,-4-3-6 15,0 0 6-15,0 0 2 0,0 0 8 0,0 0 4 16,0 0 16-16,0 0-1 0,0 0 5 0,0 0-3 16,5 2 1-16,-5-2-1 0,0 0 0 0,0 0 3 15,0 0-11-15,0 0-16 0,0 0-20 0,0 0-16 16,0 0-19-16,0 0-20 0,0 0-21 0,-31 0-18 0,19 1-15 16,-8 2-15-16,-2 0-10 0,0 2-7 0,3 0-6 15,0 1 1-15,-1 0-4 0,4 0 3 0,4 0-2 0,1-3-3 16,-1 3-1-16,3 0 6 0,0 0-4 0,1 0-1 15,0 0 4-15,3-1 0 0,0-1 4 0,2 0 3 16,0 1 5-16,2 1 2 0,0-1 7 0,1 1 6 16,2 3 11-16,4 0 3 0,2 7 3 0,4 1 4 15,-1-2-4-15,1 1 0 0,3-1 3 0,-3 1-8 0,1-2-9 16,-1 0 4-16,-4-3-7 0,0-1 1 0,-3-3-2 16,-1 3 3-16,0-1 4 0,-2 3 1 0,-2 6 0 15,-1 0 2-15,-4 2-8 0,-1 0 3 0,-4 0-6 16,-2-2-3-16,-1 0 1 0,-2-1-5 0,1-2-2 15,-1-1-4-15,4-4-1 0,1-1-9 0,2-1-11 16,2-5-22-16,0 2-22 0,1-4-30 0,5-1-40 16,-9 4-48-16,9-4-44 0,-6 1-49 0,6-1-49 15,0 0-37-15,0 0-37 0,0 0-232 0,11-22-743 16,-3 13 203-16</inkml:trace>
          <inkml:trace contextRef="#ctx0" brushRef="#br0" timeOffset="596.4593">410 354 372 0,'0'0'195'0,"-7"2"-11"15,7-2-11-15,0 0-1 0,-5 2 5 0,5-2-3 16,0 0 2-16,0 0-2 0,0 0-5 0,-7 2-10 0,7-2 0 16,0 0-9-16,0 0-15 0,0 0-11 15,-5 3-10-15,5-3-12 0,0 0-3 0,0 0 5 0,0 0-2 16,-4 8-3-16,4-3 12 0,0-5 4 0,-1 10 3 15,2 1 9-15,0-2 2 0,1 1 1 0,0 1-1 16,2-2 2-16,2 1 0 0,-2 0 2 0,2 0-3 16,1-1-2-16,1-1-1 0,-1 0 0 0,0-2-15 15,0 0-6-15,2-1-6 0,-1-3-7 0,-1 1-6 0,-1-1-2 16,-6-2-8-16,11 1-2 0,-11-1-4 16,0 0-9-16,14-5-2 0,-14 5-5 0,10-11-19 0,-5 2-15 15,-2-2-20-15,-2-1-21 0,0-5-18 0,-1 2-17 16,-2 3-15-16,-1 1-13 0,-1 2-17 0,-3 0-13 15,1 1-13-15,-3 3-16 0,-1-1-13 0,-2 1-5 16,0 3-6-16,-1 1-6 0,0 2-7 0,0-1-12 16,1 3-17-16,-1-1-26 0,2 3-26 0,0-2-239 0,-1 1-596 15,6-2 164-15</inkml:trace>
          <inkml:trace contextRef="#ctx0" brushRef="#br0" timeOffset="1447.6978">658 555 382 0,'0'4'506'16,"0"-4"-57"-16,0 0-40 0,0 0-26 0,0 0-37 0,0 0-39 16,0 0-37-16,0 0-32 0,0 0-27 0,0 0-17 15,7-21-26-15,-3 7-16 0,0-7-16 0,-1-2-17 16,-1-3-13-16,5-13-12 0,0 0-6 0,-2-1-12 15,-1 2-9-15,0 2-4 0,-3 8-5 0,2 6-12 16,-2 2 1-16,0 3-4 0,-1 1-6 0,1 2-2 16,-2 5-2-16,2-1 3 0,-2 3 4 0,1 2-7 0,-1 0 0 15,1 5-6-15,0-7-6 0,0 7-8 0,-2-4-3 16,2 4-3-16,0 0 1 0,0 0-2 0,-8 28-1 16,5-5 0-16,-1 1 0 0,-3 15 3 0,5-1-4 15,2 0-1-15,1 2 4 0,0-2 0 0,1-10-1 0,2-3 6 16,2 12-2-16,2-10 6 0,-3-5 2 0,3 1 2 15,0-4 0-15,3 0 0 0,-2-4 1 0,0-2-8 16,-1-5-6-16,0-1-4 0,2-1-3 0,-1-4-1 16,2-1-10-16,-3-3-8 0,3-2-11 0,-1-3-6 15,4-4-14-15,-1-4-10 0,-1-1-15 0,-1-3-2 16,-2 3-4-16,-2-1 4 0,-3 3 3 0,0 3-5 0,-1 0 1 16,-2 4 3-16,1 0 6 0,-1 1 6 0,-1 6 11 15,0-8 6-15,0 8 5 0,3-5 4 0,-3 5 5 16,0 0 8-16,0 0-1 0,-2-6 2 15,2 6 20-15,0 0-6 0,0 0-1 0,0 0 9 0,0 0-7 16,0 0 8-16,0 0 2 0,0 0-3 0,0 0 10 16,0 0-9-16,0 0 2 0,0 0-2 0,0 0 5 0,0 0 0 15,7 19-1-15,-4-15 15 0,-1 1-6 16,2-1 1-16,-4-4-1 0,7 9-4 0,-2-6 1 16,-2 0-5-16,2 1-8 0,-5-4-2 0,10 5-9 0,-6-3 3 15,-4-2-4-15,9 2-3 0,-9-2-2 0,0 0-6 16,13-5 6-16,-13 5-5 0,12-8 2 0,-6-1-1 15,2 1 1-15,-2 1 3 0,-1 1 1 0,-1 1 9 16,-1 0 9-16,-3 5 14 0,4-5 14 0,-4 5 19 0,4-6 5 16,-4 6-1-16,2-5-3 0,-2 5-4 0,0 0 1 15,0 0 5-15,0 0 4 0,0 0 1 0,0 0-3 16,8 11-6-16,-5-1-4 0,-3 0-2 0,3-1-3 16,1 2 3-16,-2-2-8 0,2 1-6 0,0-2-3 15,-1 0 0-15,2 1-6 0,-1-3-15 0,2 0-34 16,1-2-30-16,1 0-58 0,3-3-47 0,-1-1-67 15,2-1-77-15,0-3-234 0,7-4-655 0,-1 0 178 0</inkml:trace>
          <inkml:trace contextRef="#ctx0" brushRef="#br0" timeOffset="1778.7126">1251 130 332 0,'-4'-5'501'0,"4"5"-73"15,0 0-49-15,0 0-30 0,0 0-35 0,0 0-23 16,0 0-10-16,0 0-12 0,-5 15-16 0,2 2-11 15,2 6-11-15,-2 12-12 0,0-5-17 0,-1 9-18 16,3-2-16-16,0-1-12 0,-2 1-20 0,3-7-11 0,1 7-13 16,2-7-11-16,-3-5-8 0,1-1-11 15,2 0-4-15,-2 0-13 0,2-4-35 0,1 0-35 16,-3-6-41-16,1-3-45 0,0-3-42 0,0-1-51 0,-1-2-49 16,-1-5-68-16,0 0-337 0,0 0-764 0,0 0 208 15</inkml:trace>
          <inkml:trace contextRef="#ctx0" brushRef="#br0" timeOffset="2014.4988">1220 335 423 0,'0'0'486'0,"4"-1"-31"0,-4 1-32 0,6-3-15 0,-6 3-28 15,0 0-30 1,18 4-33-16,-7 0-26 0,-2 0-18 0,7 5-16 15,-3 2-17-15,2 2-13 0,-2 2-21 0,-1 0-7 0,-1 1-8 0,-2 3-16 16,-2-2-24-16,0 0-17 0,-2 2-10 0,1-2-19 0,-1 1-42 16,-2-5-33-16,-2-2-60 0,-2-3-60 0,2 0-68 15,-1 1-71-15,-1-4-81 0,1-5-96 0,0 0-240 16,0 0-773-16,0 0 210 16</inkml:trace>
          <inkml:trace contextRef="#ctx0" brushRef="#br0" timeOffset="2131.4723">1407 221 601 0,'0'0'321'0,"-8"-3"-87"0,8 3-62 0,0 0-87 0,0 0-85 15,-13 0-180-15,13 0-214 0,0 0 64 0</inkml:trace>
          <inkml:trace contextRef="#ctx0" brushRef="#br0" timeOffset="2847.7917">1553 458 638 0,'0'0'372'15,"-8"2"-54"-15,8-2-27 0,0 0-46 0,0 0-26 16,0 0-32-16,0 0-22 0,-6 5-23 0,6-5-10 0,0 0-10 16,-4 6-17-16,3-2-8 0,1-4-7 0,-5 10-3 15,2-4 2-15,0 2 4 0,2 2 16 0,1-4 3 16,-1 3 9-16,1 1 12 0,0-3 12 0,1 0 2 15,3 3 1-15,0-4 1 0,0-1-4 0,-1 0-5 16,1 0-7-16,1-1-8 0,0-2 3 0,0 2-18 16,-5-4-7-16,11 2-5 0,-5-1-11 0,-6-1-9 0,12 0-7 15,-12 0-1-15,10 0-7 0,-10 0-13 0,8-3-28 16,-8 3-35-16,4-6-37 0,-4 6-38 0,0-10-33 0,-2 4-31 16,0-3-19-16,-4-1-14 0,1 2-12 0,0-2-1 15,-1 2 8-15,0 1 11 0,0 0 16 0,2 2 19 16,0 0 36-16,0 1 34 0,0 1 34 0,4 3 23 0,-3-6 28 15,3 6 20-15,-3-5 8 0,3 5 12 16,0 0 14-16,-1-7 4 0,1 7 24 0,0 0 15 16,5-8 15-16,-3 4 4 0,4 1 3 0,-2-1 0 0,1 2-2 15,0-1-12-15,3 2-6 0,-8 1-8 0,12-1-3 16,-1 1 0-16,0 4 0 0,-1-1 0 0,0 3 0 16,-1 1-9-16,4 7-7 0,-1 2-6 0,-3 0-4 31,-1 1-6-31,-1 2-12 0,-2-1-13 0,-1 0-29 0,-1-5-21 15,-2-2-19-15,2-2-14 0,-2-2-12 0,0-1-6 16,1-1 4-16,-1 0 4 0,-1-5 5 0,1 4 1 0,-1-4 9 16,0 0 3-16,0 0 2 0,0 0 3 15,15-19 2-15,-4 4 2 0,-1-1 2 0,0-1 3 0,2 0 0 16,0 3 5-16,-1-1 5 0,-1 7 13 0,-3 0 2 16,-2 1 1-16,1 1-2 0,-2 2 1 0,0 1 2 15,-4 3 1-15,6-3 7 0,-6 3 13 0,0 0 7 16,8 10 4-16,-4 0-8 0,-2 1 0 0,4 8-4 15,-5 1 1-15,3-3-7 0,-1-2-17 0,-1-2-30 16,0-3-31-16,-1 1-36 0,2-4-35 0,-2-1-22 16,2 0-29-16,-2-2-36 0,-1-4-49 0,0 0-56 0,0 0-294 15,9-13-737-15,-5 2 200 0</inkml:trace>
        </inkml:traceGroup>
      </inkml:traceGroup>
    </inkml:traceGroup>
    <inkml:traceGroup>
      <inkml:annotationXML>
        <emma:emma xmlns:emma="http://www.w3.org/2003/04/emma" version="1.0">
          <emma:interpretation id="{B1878947-A9A1-4FF7-9B55-255A59C6C964}" emma:medium="tactile" emma:mode="ink">
            <msink:context xmlns:msink="http://schemas.microsoft.com/ink/2010/main" type="paragraph" rotatedBoundingBox="448,1978 10679,1789 10699,2854 467,30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FE398A-EF32-4DD3-AC42-A716F5C66433}" emma:medium="tactile" emma:mode="ink">
              <msink:context xmlns:msink="http://schemas.microsoft.com/ink/2010/main" type="line" rotatedBoundingBox="448,1978 10679,1789 10699,2854 467,3042"/>
            </emma:interpretation>
          </emma:emma>
        </inkml:annotationXML>
        <inkml:traceGroup>
          <inkml:annotationXML>
            <emma:emma xmlns:emma="http://www.w3.org/2003/04/emma" version="1.0">
              <emma:interpretation id="{E638876E-0EC4-4C0B-945D-516D2672EBE6}" emma:medium="tactile" emma:mode="ink">
                <msink:context xmlns:msink="http://schemas.microsoft.com/ink/2010/main" type="inkWord" rotatedBoundingBox="450,2108 674,2103 685,2683 461,2687"/>
              </emma:interpretation>
              <emma:one-of disjunction-type="recognition" id="oneOf1">
                <emma:interpretation id="interp5" emma:lang="en-US" emma:confidence="0.5">
                  <emma:literal>p</emma:literal>
                </emma:interpretation>
                <emma:interpretation id="interp6" emma:lang="en-US" emma:confidence="0">
                  <emma:literal>P</emma:literal>
                </emma:interpretation>
                <emma:interpretation id="interp7" emma:lang="en-US" emma:confidence="0">
                  <emma:literal>$</emma:literal>
                </emma:interpretation>
                <emma:interpretation id="interp8" emma:lang="en-US" emma:confidence="0">
                  <emma:literal>n</emma:literal>
                </emma:interpretation>
                <emma:interpretation id="interp9" emma:lang="en-US" emma:confidence="0">
                  <emma:literal>!</emma:literal>
                </emma:interpretation>
              </emma:one-of>
            </emma:emma>
          </inkml:annotationXML>
          <inkml:trace contextRef="#ctx0" brushRef="#br0" timeOffset="380291.6206">276 1269 550 0,'0'0'555'15,"3"-7"-100"-15,-1 4-38 0,2 0-27 0,4-3-18 0,2 0-18 16,7-4-20-16,1 2-18 0,2-2-29 0,0 3-30 15,-1 3-31-15,-1-1-17 0,-4 4-28 0,-2-1-15 16,0 2-8-16,-1 0-10 0,-3 2-21 0,0-1 4 16,-3 2-11-16,1 2-16 0,-2 3-8 0,-1 9-11 15,-1 3-23-15,-7 0-7 0,-5 3-32 0,1-3-34 0,-3 2-32 16,-4-1-36-16,1-1-35 0,0-1-37 0,0 1-30 16,-2-2-29-16,1-5-27 0,-1-2-34 0,2-3-34 15,5-3-48-15,-1-5-226 0,3 0-696 0,8 0 188 16</inkml:trace>
          <inkml:trace contextRef="#ctx0" brushRef="#br0" timeOffset="380053.0715">311 1229 683 0,'0'0'525'0,"0"0"-85"0,0 0-63 0,0 0-32 15,0 0-24-15,-4 12-11 0,1 6-15 0,0 4-23 16,1 15-18-16,0 0-23 0,1 3-15 0,1 2-22 16,0-3-11-16,3-2-28 0,-2 0-9 0,2-1-16 0,-2-7-12 15,2-8-15-15,1 1-8 0,0 0-11 0,-2-1-6 16,1-3-6-16,1-1-34 0,0-6-29 16,-3-1-24-16,1-3-36 0,-1-2-31 0,0 0-42 0,1 0-41 15,-2-5-58-15,0 0-69 0,0 0-79 0,0 0-227 16,-8-16-717-16,2-2 195 0</inkml:trace>
        </inkml:traceGroup>
        <inkml:traceGroup>
          <inkml:annotationXML>
            <emma:emma xmlns:emma="http://www.w3.org/2003/04/emma" version="1.0">
              <emma:interpretation id="{FE6B0724-E86D-446F-91BC-EC64BA0D1E21}" emma:medium="tactile" emma:mode="ink">
                <msink:context xmlns:msink="http://schemas.microsoft.com/ink/2010/main" type="inkWord" rotatedBoundingBox="789,2042 3560,1991 3578,2985 807,3036"/>
              </emma:interpretation>
              <emma:one-of disjunction-type="recognition" id="oneOf2">
                <emma:interpretation id="interp10" emma:lang="en-US" emma:confidence="0.5">
                  <emma:literal>(toothache)</emma:literal>
                </emma:interpretation>
                <emma:interpretation id="interp11" emma:lang="en-US" emma:confidence="0">
                  <emma:literal>(toothache]</emma:literal>
                </emma:interpretation>
                <emma:interpretation id="interp12" emma:lang="en-US" emma:confidence="0">
                  <emma:literal>(toothaches</emma:literal>
                </emma:interpretation>
                <emma:interpretation id="interp13" emma:lang="en-US" emma:confidence="0">
                  <emma:literal>(toothaches)</emma:literal>
                </emma:interpretation>
                <emma:interpretation id="interp14" emma:lang="en-US" emma:confidence="0">
                  <emma:literal>(toothache</emma:literal>
                </emma:interpretation>
              </emma:one-of>
            </emma:emma>
          </inkml:annotationXML>
          <inkml:trace contextRef="#ctx0" brushRef="#br0" timeOffset="380737.5036">863 1133 496 0,'-6'-3'445'15,"6"3"-61"1,-10 0-36-16,10 0-47 0,-10 0-16 0,10 0-32 0,-18 5-24 16,1 1-25-16,-1 7-19 0,2 3-4 0,-9 13 7 15,4 5 4-15,0 2-3 0,1 7 4 0,4-3-6 16,3 1-8-16,2 3-4 0,2-2-8 0,2-2-5 15,4 0-4-15,3-4-11 0,4-6-12 0,0-5-8 16,2 0-15-16,3-1 1 0,2-1-12 0,-1-1-18 16,2-2-20-16,2-1-24 0,-1-2-35 0,2-1-40 0,-3-7-56 15,-1 0-68-15,0-3-74 0,-1-2-86 0,0-4-396 16,2-3-858-16,-2 0 230 0</inkml:trace>
          <inkml:trace contextRef="#ctx0" brushRef="#br0" timeOffset="381172.9016">932 1347 246 0,'0'0'453'15,"0"0"-66"-15,-1-7-40 0,1 7-30 0,0 0-27 16,0 0-30-16,0 0-29 0,0 0-25 0,0 0-26 0,0 0-18 15,0 0-27-15,0 0 2 0,0 0-27 0,-14 9-7 0,9 2-7 0,-4 6-3 0,0 2 12 32,4 2 20-32,-2 0 17 0,3-1 12 0,0 1-1 0,1 1 10 15,3-4-1-15,2 4 6 0,2-4-4 0,1 1-5 16,0-2-6-16,3 1-4 0,0-5-1 0,-2-2-10 16,4-2-7-16,-2 0-12 0,6 3-5 0,-2-2-16 15,-1-4-14-15,0-1-22 0,-1-2-37 0,0 1-61 0,0-2-62 0,-2 0-77 0,0-2-78 0,-8 0-109 31,9-4-405-31,-9 4-921 0,4-6 247 0</inkml:trace>
          <inkml:trace contextRef="#ctx0" brushRef="#br0" timeOffset="381467.1301">899 1519 333 0,'0'0'293'0,"0"0"-11"0,0 0-2 0,0 0 1 0,0 0 5 15,5-3 25-15,-5 3 17 0,9 0 17 0,-2-1-1 16,-7 1-5-16,19-2-5 0,-7 1-12 0,6-1-14 16,-3 1-18-16,-2-1-29 0,-1 1-18 0,0-1-26 15,-2 0-23-15,1 1-20 0,-2-1-15 0,-2 0-19 0,-7 2-15 16,11-1-25-16,-11 1-57 0,8-1-67 0,-8 1-77 15,5-1-92-15,-5 1-87 0,0 0-104 0,0 0-355 16,5-4-889-16,-5 4 241 0</inkml:trace>
          <inkml:trace contextRef="#ctx0" brushRef="#br0" timeOffset="382041.6606">1236 1546 263 0,'-5'2'345'0,"5"-2"-52"0,-5 2-27 0,5-2-29 0,0 0-18 0,-6 1-14 15,6-1-15-15,0 0-10 0,0 0-8 0,0 0-9 16,0 0-15-16,-5 4 3 0,5-4-9 0,0 0 0 16,0 0-2-16,0 0 5 0,0 0 10 0,-1 4-2 0,1-4 5 15,0 0 0-15,4 9-8 0,-2-3 0 0,5 1-8 16,0 0-5-16,1 1-6 0,1 0-4 0,0 0-12 16,3-2-3-16,4 3-12 0,-2-2-4 0,-3-1-3 0,0-1-15 15,-2-4-3-15,2 4-7 0,-3-2-3 16,0 0-2-16,-2-2-6 0,-1 2-2 0,-5-3-6 15,8 2-3-15,-8-2-1 0,8 1-1 0,-8-1-8 0,0 0-2 16,0 0-19-16,0 0-14 0,11-3-15 0,-11 3-19 16,0 0-10-16,0-6-9 0,0 6-5 0,-4-9-4 0,4 9-3 15,-8-7-8-15,0 1-3 0,0-1-4 0,-1 2-7 16,0-1-16-16,-2 1-1 0,0 2-14 0,1 0-11 16,-1 1-10-16,-2 1-11 0,2 1-11 0,-1-1-19 15,3 1-23-15,9 0-22 0,-14 1-33 0,7-2-250 16,7 1-610-16,0 0 168 0</inkml:trace>
          <inkml:trace contextRef="#ctx0" brushRef="#br0" timeOffset="382468.0478">1521 1545 474 0,'-4'7'252'0,"2"-3"-22"0,1 1-10 0,1-5-12 0,0 9-2 0,-1-4 1 16,1-1-1-16,0-4 8 0,1 10-1 0,2-5 10 16,-1 1 0-16,2-2 9 0,2 0-4 0,2 1 1 15,2 1-9-15,0-4-6 0,1 2-10 0,1-2-17 16,-1-2-11-16,1 1-13 0,-2 1-7 0,1-2-12 0,-2-2-12 16,-9 2-10-16,14 0-8 0,-14 0-11 0,7-1-12 15,-7 1-12-15,7-5-26 0,-7 5-32 0,2-3-27 16,-2 3-25-16,0 0-33 0,0 0-37 0,-10-12-35 15,1 7-40-15,-3 3-31 0,-8-4-27 0,0 3-30 16,0 0-27-16,4 1-32 0,3-1-213 0,1-1-642 0,4 2 177 16</inkml:trace>
          <inkml:trace contextRef="#ctx0" brushRef="#br0" timeOffset="382718.3066">1769 1276 725 0,'0'0'542'16,"1"-4"-56"-16,-1 4-37 0,0 0-32 0,0 0-39 0,0 0-40 0,0 0-43 15,0 0-22-15,0 0-39 0,0 0-21 0,0 0-20 16,0 0-4-16,0 0 2 0,0 15-2 0,0-3-18 16,0 7 0-16,2 2-11 0,-4 3-9 0,4 0-11 15,-1 2-16-15,0 10-8 0,-1-6-12 0,2-7-12 16,-1-1-18-16,0 2 4 0,2-3-9 0,0-1-7 0,-2 1-18 15,0-1-50-15,2-4-42 0,0-2-53 0,-3-5-61 16,2-1-61-16,-2-2-57 0,0-6-62 0,0 8-76 16,0-8-285-16,0 0-842 0,0 0 227 0</inkml:trace>
          <inkml:trace contextRef="#ctx0" brushRef="#br0" timeOffset="382877.5031">1725 1452 597 0,'-2'-5'428'31,"2"5"-75"-31,0 0-53 0,0 0-33 0,4-4-30 0,-4 4-28 16,7-4-20-16,0 3-31 0,3 0-50 0,0-2-45 15,2 1-52-15,-1 0-44 0,1-1-38 0,1 1-37 16,-1 1-37-16,0-2-42 0,-1 1-131 0,0-2-378 16,-3 2 105-16</inkml:trace>
          <inkml:trace contextRef="#ctx0" brushRef="#br0" timeOffset="383217.1296">1924 1332 279 0,'2'-7'405'15,"-4"0"-28"-15,1 1-10 0,1 6 5 0,-1-6 1 0,-1 5 0 16,2 1-12-16,0 0-21 0,-2-6-31 0,2 6-32 16,0 0-31-16,-3-5-28 0,3 5-25 0,0 0-22 15,0 0-20-15,0 0-16 0,-8 18-10 0,3 2-15 16,-2 0-13-16,2 3-9 0,-1 0-7 0,0 15-10 16,2-10-4-16,0-2-7 0,4-3-8 0,-2 2-6 15,2-2-3-15,0-1-5 0,2-1-4 0,-1-1-5 16,0-6 2-16,2-3-1 0,-2 0 3 0,2-5 7 0,0 2 7 0,-1-4 0 0,1 0 4 15,-3-4 10-15,9 3-6 0,-9-3-3 0,18-4-4 0,-2-3-4 16,0-4-5-16,0-2-4 0,0-3-2 0,-1 3 0 16,0 0-7-16,-3-1-4 0,-4 4-4 0,2 3 0 15,-4 0-1-15,0 2-1 0,-2 2-7 0,0-1 0 16,-2 1-9-16,-2 3 2 0,6-3-10 0,-6 3 0 16,0 0 4-16,0 0 0 0,0 0-5 0,6 10 4 15,-4-7-17-15,-1 3-12 0,1-1-20 0,0 0-12 16,-1 0-18-16,0-1-20 0,2 2-26 0,-2-1-18 0,2-1-32 15,0 1-25-15,-1 0-17 0,-2-5-34 0,7 4-40 16,-2-2-46-16,-5-2-280 0,12 0-747 0,-12 0 202 16</inkml:trace>
          <inkml:trace contextRef="#ctx0" brushRef="#br0" timeOffset="383716.0773">2349 1543 453 0,'-11'0'306'0,"11"0"-33"0,0 0-28 0,-16 1-27 0,9 1-26 15,7-2-19-15,-10 3-8 0,4-1-8 0,0 1-7 16,-4 0-13-16,3 1-4 0,0-1-2 0,1 1 3 16,2 0-13-16,-2 0 0 0,4-1 1 0,-2 1-9 15,1 1 5-15,3-5 0 0,-3 8 4 0,1-3 0 0,2-5 4 16,0 6-3-16,0-6-9 0,1 8-6 0,3-5-5 16,0 0-14-16,-4-3-2 0,9 4-9 0,-3-3-8 15,4 1-7-15,-2 0-5 0,0-1-7 0,-8-1-12 16,14-4-12-16,-6 2-10 0,0-2-14 0,-1 1-6 15,-2-2-8-15,-1-1-8 0,0 1-2 0,-1 0 0 16,1-4 0-16,-3 3 1 0,1 0-3 0,-2 0 8 16,1 1 9-16,-1 5 12 0,0-7 9 0,0 7 5 0,1-6-2 15,-1 6 1-15,0 0-7 0,2-4 1 0,-2 4-6 16,0 0 3-16,0 0-2 0,0 0 8 0,0 0-4 16,0 0 1-16,0 0 5 0,0 0-5 0,6 14 3 15,-3-10-5-15,0 2 1 0,-1-1-1 0,4 3-1 16,-1-2 0-16,-1 2-21 0,1 0-33 0,3-2-48 0,-1 2-43 15,1-4-40-15,2-1-44 0,2 0-38 0,-2-2-46 16,4-1-225-16,6 0-631 0,-1-4 172 0</inkml:trace>
          <inkml:trace contextRef="#ctx0" brushRef="#br0" timeOffset="383989.8004">2696 1519 346 0,'-8'-3'292'15,"2"0"-21"-15,0 2-24 0,6 1-28 0,-11 0-25 16,11 0-23-16,-8 0-20 0,8 0-22 0,-9 1-10 16,9-1-2-16,-11 3-6 0,7 0 3 0,4-3 0 15,-11 5 8-15,5 1-1 0,-2 1-2 0,2-1 5 16,2-1 1-16,0 1 2 0,0-2 2 0,0 4 5 0,2 2-4 16,1-3-1-16,-2 0-3 0,5 4-2 0,-1-4-4 15,0 0 0-15,1-1-3 0,5 1-6 0,0 1-15 16,1-2-5-16,1-2-8 0,2 2-10 0,7-1-25 15,0-4-29-15,-5-1-34 0,0-1-45 0,6-2-32 16,0-5-40 0,-4 2-26-16,-5-1-30 0,0-1-28 0,1-5-28 15,0-3-21-15,-3 1-229 0,-4-4-591 0,0 1 163 16</inkml:trace>
          <inkml:trace contextRef="#ctx0" brushRef="#br0" timeOffset="384290.9476">2783 1348 213 0,'-1'-12'166'15,"1"2"46"-15,-1 2 25 0,1-1 12 0,-2 3 12 16,1 0 14-16,0 2 15 0,1 4 15 0,0-8 1 15,0 8-5-15,0-6-15 0,0 6-24 0,-2-3-24 0,2 3-19 16,0 0-9-16,0 0 9 0,0 0-1 0,0 0 3 16,0 0-8-16,-4 18-14 0,1 0-11 15,-1 4-18-15,1 1-14 0,-1 2-14 0,0-1-17 0,2 1-2 16,-1-2-20-16,2 2-11 0,-2-1-7 0,3-1-8 16,1-3-12-16,-1 2-1 0,3-5-8 0,-4-2-7 0,3-5-4 15,0-2-9-15,0 0-4 0,1-3-8 0,0-2 6 16,1 1-3-16,-4-4 0 0,15 0-3 0,-4-4-2 15,7-3-5-15,0 1-3 0,-2-5 6 0,0 2-8 16,-5-1 0-16,0 4-1 0,-2 0-1 0,-1-1 1 16,-1 4-3-16,-1-2-6 0,0 3 1 0,-2-1-4 15,-4 3-5-15,5-2-13 0,-5 2-6 0,0 0 3 0,0 0-12 16,4 8-9-16,-4-8-24 0,0 11-29 0,0-5-36 16,0 3-42-16,1 2-41 0,-1-1-42 0,3-3-45 15,0 2-43-15,-1-3-64 0,1 0-257 0,1 0-801 16,-4-6 217-16</inkml:trace>
          <inkml:trace contextRef="#ctx0" brushRef="#br0" timeOffset="384673.1542">3117 1518 276 0,'0'0'473'0,"0"0"-60"15,0 0-18-15,0 0-15 0,0 0-25 0,0 0-20 0,0 0-31 16,0 0-23-16,0 0-19 0,0 0-24 0,0 0-21 16,0 0-21-16,0 0-22 0,0 0-16 0,0 0-17 15,0 0-12-15,0 0-13 0,0 0-19 0,0 0-28 0,0 0-33 16,0 0-29-16,0 0-22 0,0 0-10 0,0 0-9 15,0 0 3-15,1-6-5 0,-1 6 16 0,0 0-7 16,0 0 3-16,-16 1 2 0,16-1 5 0,0 0-1 16,-8 3 3-16,8-3 8 0,0 0 1 0,-6 5 22 0,3-2 29 15,3-3 15-15,-1 8 16 0,1-8 4 0,4 9-4 16,-2-4-2-16,8 3-5 0,-2-1-6 0,1 0-5 16,7 6-3-16,-4-8-14 0,1-1-39 0,5 2-40 0,-2-2-57 15,-1-3-62-15,-3-1-76 0,-1-1-85 0,-2-4-319 16,1 0-765-1,-2-1 206-15</inkml:trace>
          <inkml:trace contextRef="#ctx0" brushRef="#br0" timeOffset="384898.7438">3182 1135 4431 0,'5'0'294'0,"-5"0"-153"0,0 0-29 0,0 0 51 0,17 9 32 0,-1 1 13 0,2 4 7 15,-2 5-18-15,11 13-15 0,-8 5 2 16,15 38-2-16,-15-22-11 0,5 25-16 0,-13-22-12 0,-6-12-11 16,-7 38-11-16,-2-27-11 0,-2-12-7 0,-2 2-16 15,-2 1-16-15,-1-1-40 0,0-4-58 0,-5-1-64 0,5-5-66 16,1-9-72-16,0-5-77 0,1-5-88 0,1-5-101 16,-1-3-326-16,2-4-986 0,3-5 263 0</inkml:trace>
        </inkml:traceGroup>
        <inkml:traceGroup>
          <inkml:annotationXML>
            <emma:emma xmlns:emma="http://www.w3.org/2003/04/emma" version="1.0">
              <emma:interpretation id="{203CF8CE-0349-4B96-BD97-B02DC6E798F4}" emma:medium="tactile" emma:mode="ink">
                <msink:context xmlns:msink="http://schemas.microsoft.com/ink/2010/main" type="inkWord" rotatedBoundingBox="3794,2406 4006,2403 4008,2520 3797,2524"/>
              </emma:interpretation>
              <emma:one-of disjunction-type="recognition" id="oneOf3">
                <emma:interpretation id="interp15" emma:lang="en-US" emma:confidence="0.5">
                  <emma:literal>=</emma:literal>
                </emma:interpretation>
                <emma:interpretation id="interp16" emma:lang="en-US" emma:confidence="0">
                  <emma:literal>_</emma:literal>
                </emma:interpretation>
                <emma:interpretation id="interp17" emma:lang="en-US" emma:confidence="0">
                  <emma:literal>I</emma:literal>
                </emma:interpretation>
                <emma:interpretation id="interp18" emma:lang="en-US" emma:confidence="0">
                  <emma:literal>.</emma:literal>
                </emma:interpretation>
                <emma:interpretation id="interp1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385339.7437">3621 1615 581 0,'8'1'678'0,"-8"-1"-104"0,9 0-47 0,-9 0-41 0,18 0-27 0,-7 0-46 0,1-1-54 16,0-1-24-16,1 2-41 0,0-1-36 0,0-1-35 0,-1 0-82 15,0 1-86-15,-4-1-106 0,-1 2-107 0,-7 0-118 16,0 0-399-16,7-3-810 0,-7 3 217 0</inkml:trace>
          <inkml:trace contextRef="#ctx0" brushRef="#br0" timeOffset="385202.5161">3695 1501 668 0,'0'0'633'15,"0"0"-61"-15,0 0-20 0,0 0-27 0,0 0-36 0,14 3-46 0,-3-4-44 16,1 0-43-16,0 0-40 0,1 1-39 0,0-1-30 16,1 0-31-16,-4 1-20 0,-1-2-43 0,2 2-73 15,-5-1-88-15,-6 1-93 0,10-1-84 0,-10 1-97 16,0 0-106-16,0 0-324 0,0 0-856 0,0 0 232 15</inkml:trace>
        </inkml:traceGroup>
        <inkml:traceGroup>
          <inkml:annotationXML>
            <emma:emma xmlns:emma="http://www.w3.org/2003/04/emma" version="1.0">
              <emma:interpretation id="{BACAE6DD-20A2-4B89-8FD2-F5688B5E9FDB}" emma:medium="tactile" emma:mode="ink">
                <msink:context xmlns:msink="http://schemas.microsoft.com/ink/2010/main" type="inkWord" rotatedBoundingBox="4436,2036 4664,2031 4675,2621 4447,2625"/>
              </emma:interpretation>
              <emma:one-of disjunction-type="recognition" id="oneOf4">
                <emma:interpretation id="interp20" emma:lang="en-US" emma:confidence="0.5">
                  <emma:literal>p</emma:literal>
                </emma:interpretation>
                <emma:interpretation id="interp21" emma:lang="en-US" emma:confidence="0">
                  <emma:literal>P</emma:literal>
                </emma:interpretation>
                <emma:interpretation id="interp22" emma:lang="en-US" emma:confidence="0">
                  <emma:literal>.</emma:literal>
                </emma:interpretation>
                <emma:interpretation id="interp23" emma:lang="en-US" emma:confidence="0">
                  <emma:literal>r</emma:literal>
                </emma:interpretation>
                <emma:interpretation id="interp2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396327.6522">4318 1226 464 0,'0'0'438'0,"0"0"-57"0,-7 7-41 0,6-1-29 0,-2 5-21 15,0 11-10-15,1 0-22 0,0 2-17 0,4 16-8 31,-1-2-18-31,0 2-16 0,2-3-14 0,1-2-16 0,-3-8-19 0,2-4-12 16,0 0-9-16,2-3-20 0,-2 3-7 0,1-4-11 16,-3-5-9-16,2-2-7 0,-1-1-8 0,1-3-6 0,0-1-8 15,-3-1-2-15,1-1-11 0,0-1-11 16,-1-4-20-16,2 6-30 0,-2-6-44 0,0 0-41 0,0 0-31 16,0 0-17-16,-8-15-10 0,1 0-3 0,-1-7-2 15,1-2-1-15,-1-12 4 0,-2-4 15 16,2 2 10-16,1-3 26 0,2 11 30 0,1 6 36 0,0 0 40 0,2 1 43 15,-1 2 16-15,3-2 14 0,3 3 23 0,-3 0 22 0,5-1-1 16,0 3 16-16,3 1 15 0,2-1 17 0,1 1 15 16,2 2 7-16,1 1-4 0,-1 2 1 0,2-2-8 15,-4 7-10-15,1 1-16 0,-1 0-9 0,1 1-11 0,-2 2-2 16,1 1-11-16,0 2-3 0,-1 2-5 16,-1 1-13-16,0 3 6 0,-1 4-25 0,2 6-13 0,-8 3-7 15,0 1-23-15,-5 3-31 0,-2 0-37 0,-3 2-37 16,-3-1-46-16,1-4-46 0,-1 3-27 0,-1-4-39 15,-1-1-31-15,0-4-32 0,2-3-38 0,2-5-300 16,1-2-768-16,0-4 209 0</inkml:trace>
        </inkml:traceGroup>
        <inkml:traceGroup>
          <inkml:annotationXML>
            <emma:emma xmlns:emma="http://www.w3.org/2003/04/emma" version="1.0">
              <emma:interpretation id="{62F63244-7338-4D8F-854A-04FDFB4F7C14}" emma:medium="tactile" emma:mode="ink">
                <msink:context xmlns:msink="http://schemas.microsoft.com/ink/2010/main" type="inkWord" rotatedBoundingBox="4821,1988 7570,1937 7585,2709 4836,2759"/>
              </emma:interpretation>
              <emma:one-of disjunction-type="recognition" id="oneOf5">
                <emma:interpretation id="interp25" emma:lang="en-US" emma:confidence="0.5">
                  <emma:literal>(toothache,</emma:literal>
                </emma:interpretation>
                <emma:interpretation id="interp26" emma:lang="en-US" emma:confidence="0">
                  <emma:literal>[toothache,</emma:literal>
                </emma:interpretation>
                <emma:interpretation id="interp27" emma:lang="en-US" emma:confidence="0">
                  <emma:literal>(toothaches</emma:literal>
                </emma:interpretation>
                <emma:interpretation id="interp28" emma:lang="en-US" emma:confidence="0">
                  <emma:literal>(toothache</emma:literal>
                </emma:interpretation>
                <emma:interpretation id="interp29" emma:lang="en-US" emma:confidence="0">
                  <emma:literal>-toothache,</emma:literal>
                </emma:interpretation>
              </emma:one-of>
            </emma:emma>
          </inkml:annotationXML>
          <inkml:trace contextRef="#ctx0" brushRef="#br0" timeOffset="396756.1466">4911 1081 243 0,'-4'-2'472'0,"4"2"-75"0,-8-3-34 0,8 3-35 0,-18 0-17 16,8 1-35-16,-4 1-29 0,2 3-21 0,-6 6-17 15,0 3-29-15,-1 4-12 0,-9 12-12 0,3 4 0 16,4 4 2-16,2 2 0 0,3 1 1 0,3-2 1 0,5 0-8 15,3 1-8-15,3-4-5 0,4-6-8 16,2-6-7-16,2-2-15 0,5 2-7 0,1 0-15 16,3-4-18-16,1-1-27 0,0-2-34 0,0-4-48 0,2-3-64 31,3-1-72-31,2-3-93 0,-4-6-101 0,6-1-251 16,-1-4-745-16,-1-5 201 0</inkml:trace>
          <inkml:trace contextRef="#ctx0" brushRef="#br0" timeOffset="397117.8039">4907 1220 309 0,'0'0'516'15,"-11"1"-80"-15,11-1-49 0,-7 2-39 0,3 1-35 0,0 0-31 16,-4 6-29-16,2 1-15 0,-4 8-12 16,2-1-16-16,2 5-5 0,-1-2-9 0,1 1-5 0,3 0-4 15,1-1-7-15,0 1-5 0,2-1-8 0,3 1-7 16,0-4-6-16,0 1-5 0,2-5-6 15,-1-1-10-15,3-3-13 0,-2 2-8 0,2-2-8 16,1-1-12-16,1 0-19 0,-2-1-30 0,2-2-50 16,-2-1-58-16,0-2-78 0,-2 1-79 0,-5-3-100 0,8-1-104 15,-8 1-253-15,7-5-812 0,-7 5 219 0</inkml:trace>
          <inkml:trace contextRef="#ctx0" brushRef="#br0" timeOffset="397301.0161">4835 1436 4694 0,'0'0'620'16,"0"0"-282"-16,0 0-152 0,0 0-69 0,0 0-12 0,0 0 1 16,2-6-6-16,-2 6-12 0,7-3-6 0,2 0-5 15,2-2-11-15,9 1-4 0,0 0-7 0,-2-1-7 16,-2 3-29-16,-2 0-68 0,-3-1-72 0,0 2-98 16,-5-1-98-16,0 1-95 0,-6 1-369 0,8 0-938 15,-8 0 252-15</inkml:trace>
          <inkml:trace contextRef="#ctx0" brushRef="#br0" timeOffset="397786.7752">5100 1447 213 0,'0'0'216'0,"0"0"-55"16,0 0-17-16,-10 2-14 0,10-2-7 0,0 0-1 0,-5 0-3 16,5 0 2-16,-4 3 3 0,4-3-2 0,0 0 9 15,-5 5 3-15,5-5 4 0,-3 3 4 0,3-3 12 0,-1 6 13 16,1-6 9-16,1 7 13 0,0-4 15 16,1 2 10-16,2-1 9 0,1 1-7 0,4 0-1 0,2 0-9 15,0-1-7-15,1 0-8 0,10 0-2 0,-1-1-19 16,0-2-12-16,-3 2-14 0,-2-3-9 0,-3 0-14 15,-1 0-15-15,-1 0-12 0,-2 0-2 0,-2-1-12 16,-2-1-5-16,-5 2-6 0,8-3-11 0,-4 2-35 16,-4 1-40-16,3-6-23 0,-3 2-21 0,0 4-25 15,-5-9-27-15,-2 0-22 0,-1 1-19 0,-3 1-7 16,-5-3-3-16,-1 2-3 0,3 0-8 0,0 4-3 0,-4-2-4 16,4 1-3-16,0 2 5 0,5 0-10 0,1 1-4 15,1 1-8-15,-1 0-11 0,8 1-18 0,-10 0-172 16,10 0-484-16,0 0 135 0</inkml:trace>
          <inkml:trace contextRef="#ctx0" brushRef="#br0" timeOffset="398305.7898">5471 1433 467 0,'-9'-1'230'16,"9"1"-36"-16,0 0-23 0,0 0-28 0,-9 0-7 0,9 0-11 15,-6 2 0-15,6-2-5 0,-8 2-2 0,8-2-9 16,-9 2-2-16,6-1-6 0,-1 3-9 16,-1-4-7-16,2 6-4 0,-1-4 0 0,2 2 4 0,-1 0 15 15,2 0 2-15,-2 2 6 0,3-6 9 0,-1 10 11 16,2-5 20-16,2 1 3 0,-1-2 9 0,5 4 3 15,0-1 1-15,3 0 4 0,1-2-4 0,1 0 2 16,7-2-6-16,-5 0-1 0,-1 0-9 0,0-3-6 0,-1 0-6 16,0 0-13-16,-1-2 0 0,-1-1-11 0,-2 2-12 15,-1-1-5-15,-2-1-11 0,0-2-10 0,-1 2-19 16,-3 0-25-16,1-2-27 0,-2-1-17 0,-4 1-19 16,-2-2-28-16,-4 1-28 0,-6-3-34 0,3 2-25 15,-7 1-20-15,4-1-15 0,-1 3-15 0,2 2-17 16,-4-2-14-16,4 2-24 0,5 2-21 0,0-2-51 0,2 0-182 15,2 0-605-15,6 2 167 0</inkml:trace>
          <inkml:trace contextRef="#ctx0" brushRef="#br0" timeOffset="398602.7976">5674 1157 369 0,'-2'-4'643'0,"2"4"-88"0,0 0-52 0,0 0-47 0,0 0-42 31,0 0-47-31,-4-3-31 0,4 3-26 0,0 0-13 16,-1 16-21-16,2 3-20 0,-1 2-22 0,2 2-29 15,-1 2-20-15,0 15-15 0,-1-2-12 0,2-1-34 16,-2-8 1-16,0 10-13 0,3-12-8 0,1-4-12 0,-3-2-29 15,3 0-33-15,-1-2-41 0,-2-5-52 0,1-4-62 16,0 1-57-16,0-4-65 0,-2-1-46 0,0-6-56 16,0 5-357-16,0-5-848 0,0 0 230 0</inkml:trace>
          <inkml:trace contextRef="#ctx0" brushRef="#br0" timeOffset="399063.0638">5630 1315 445 0,'0'0'485'16,"0"0"-84"-16,0 0-36 0,0 0-36 0,0 0-32 0,5-8-31 0,0 7-32 16,1-2-29-16,3 0-19 0,3 0-21 0,-1 0-22 15,0 2-23-15,2-2-43 0,1 1-27 0,-4-1-27 16,-2 2-28-16,0-1-16 0,-2 1-6 0,-6 1-7 16,10-3 6-16,-4 1 2 0,-6 2-1 0,7-4 3 15,-7 4 6-15,8-3 4 0,-5 1-1 0,-3 2 2 16,6-6 13-16,-3 4 10 0,-3 2 29 0,0 0 16 0,7-7 33 15,-7 7 35-15,4-4 30 0,-4 4 25 0,0 0 6 16,2-3 5-16,-2 3-8 0,0 0-3 0,0 0-6 0,0 0-8 16,0 0-18-16,0 0 3 0,0 0-14 0,0 0-11 15,0 0-12-15,0 0-9 0,8 16-10 0,-9 2-11 16,1 4-9-16,-1 0-4 0,-1 0-2 0,1 0-15 16,1-1-3-16,1 2-3 0,1-4-8 0,-1 0-1 0,0-2-6 15,2-4-6-15,0-2-1 0,-2-1-9 0,2-3-10 16,-1-2 0-16,1-1 0 0,1 1-1 0,0-4-5 15,-4-1 5-15,12 0-2 0,1-3-3 0,4-3-2 16,0-1 7-16,0-3 3 0,-3 2-5 0,-2 1 2 16,-2 1-1-16,-1-1-1 0,-1 1-6 0,-3 1 2 0,1 1 0 15,-1 0 1-15,-1 4-10 0,-4 0-32 0,7-4-21 16,-7 4 2-16,0 0 0 0,0 0-9 0,4 13-29 16,-3-2-41-16,0-1-36 0,1 10-25 0,-1-6-27 15,2 3-24-15,1-3-33 0,0-2-28 0,-2-3-30 0,1-2-261 16,0-1-725-16,1-1 199 0</inkml:trace>
          <inkml:trace contextRef="#ctx0" brushRef="#br0" timeOffset="399557.092">6275 1369 602 0,'0'0'351'16,"0"0"-48"-16,-5-3-46 0,5 3-30 0,0 0-29 0,0 0-24 0,-20 6-19 15,9 0-19-15,2-1-13 0,-1-1-8 16,-1 4-8-16,2-2-4 0,-2 1-6 0,1 2 3 15,2-2-3-15,1 0-9 0,-1 0 8 0,3 0-1 0,2-1 10 16,0-2 20-16,2 3 7 0,0-3 12 0,1-4 9 16,1 10-3-16,2-7-7 0,2 2-11 0,0-2-8 15,5 1-12-15,0 0-4 0,2-3-14 0,1 0-10 16,-1-1-10-16,0 0-3 0,0-2-11 0,0 1-2 0,0-3-10 16,-2 1 4-16,0-2-9 15,-2-2-5-15,-2 0-8 0,0 1-16 0,-5-2-20 0,0-1-6 16,1 0-8-16,-4 1-3 0,-2 2-6 0,2 1 4 15,-1-1 3-15,-1 2-1 0,1 1 6 0,3 3-3 16,-5-6-1-16,5 6 4 0,-4-5-3 0,4 5 1 0,-4-3 7 16,4 3-5-16,0 0 0 0,0 0 4 15,0 0-1-15,0 0 0 0,0 0 7 0,0 0 0 0,-1 14-1 16,5-6 3-16,-2 1 1 0,5 0 2 0,-2-1-6 16,2 1 9-16,-2-1-37 0,5 2-42 0,-2-2-33 15,7 4-24-15,1-2-30 0,1-2-45 0,-1-2-47 16,4-2-75-16,-2 2-186 0,4-4-623 0,0-1 170 0</inkml:trace>
          <inkml:trace contextRef="#ctx0" brushRef="#br0" timeOffset="400135.9494">6617 1392 330 0,'0'0'163'15,"-10"1"-30"-15,6 1-18 0,4-2 7 0,-8 3 2 16,8-3 7-16,-8 3 13 0,8-3 4 0,-6 3 15 0,2 0 10 16,4-3 8-16,-8 6-3 0,5-2-9 15,-1-2-7-15,4-2-12 0,-5 7-13 0,2-2 7 0,2 0-13 16,-1-1 9-16,1 1-2 0,1-5-11 0,3 15-7 16,-1-6 1-16,2-2-2 0,0 2-3 0,2-1 2 15,0-1-10-15,4-1-6 0,2 0-7 0,0-3-12 16,-1 1-8-16,9 1-18 0,1-5-21 0,-1 0-34 15,-4 0-31-15,-3-3-31 16,-1 0-20-16,0-3-18 0,-1 0-18 0,1-1-15 0,-4-2-3 16,2-6 0-16,-3-3 8 0,1 2 4 0,-3-1 13 0,-1-3 15 15,-2 0 24-15,0-1 28 0,-2 0 30 0,0-3 27 16,-2 5 29-16,1-2 19 0,0 2 22 0,-1 6 23 16,0 2 29-16,1 3 25 0,0 0 9 0,-1 2 12 15,1 1-3-15,0 2-11 0,1 3-10 0,-3-8-16 16,3 8-11-16,-1-5-16 0,1 5-17 0,0 0-10 15,0 0-9-15,0 0-6 0,0 0-6 0,-7 14-12 16,3-4 0-16,-1 7-9 0,1 2 0 0,1-1-8 0,0 3-1 16,3-2-7-16,0 0 2 0,0 0-4 0,3-1-6 15,0 0-2-15,-1-6 0 0,0 0-1 0,2-3-6 16,0 0 0-16,0-2-4 0,0-2-2 0,0 0 0 16,0-1 5-16,2-2-2 0,0-2 3 0,5 2-3 15,1-4 0-15,1 2 4 0,-1-6-6 0,-1 2 2 16,1 2-1-16,1-3 0 0,-4 3-2 0,-1-2 0 15,-2 3 2-15,1 0-6 0,-7 1-5 0,9-4 2 0,-9 4-5 16,0 0 0-16,0 0-3 0,12 6-3 0,-9-2-7 16,-2 2-38-16,2 3-47 0,-2 1-46 0,1 1-35 15,-1 2-44-15,2-2-47 0,-2-1-55 0,3-1-52 16,-1 0-224-16,2-3-723 0,0-1 195 0</inkml:trace>
          <inkml:trace contextRef="#ctx0" brushRef="#br0" timeOffset="400475.9903">7136 1404 429 0,'0'0'452'16,"0"0"-37"-16,0 0-21 0,0 0-14 0,0 0-23 0,0 0-28 15,0 0-22-15,0 0-22 0,0 0-23 0,0 0-19 16,0 0-24-16,0 0-17 0,0 0-19 0,0 0-20 0,0 0-8 16,0 0-26-16,13-6-20 0,-13 6-24 0,0 0-27 15,0 0-25-15,0 0-5 0,-12-5-10 0,7 5-1 0,5 0-3 16,-12 0 0-16,12 0-1 0,-9 0-4 0,9 0-5 16,-9 0 0-16,9 0 1 0,-7 3 0 0,7-3-1 15,-5 2 7-15,5-2 21 0,-2 6 19 0,2-6 4 16,3 7 3-16,1-3-3 0,0 1-3 0,4 3-6 15,1 1-4-15,2-3-12 0,7 2-20 0,2 1-47 16,-2-1-61-16,2-3-67 0,-5-2-75 0,0-1-80 16,-5-4-356-16,10 4-812 0,-10-2 219 15</inkml:trace>
          <inkml:trace contextRef="#ctx0" brushRef="#br0" timeOffset="400690.9102">7393 1510 705 0,'1'3'595'15,"0"3"-43"-15,2 4-54 0,-2 1-44 0,2 7-41 0,0 2-41 16,-3-1-33-16,-2 2-39 0,1-1-32 16,-2 0-32-16,1 3-24 0,-4-1-21 0,1 1-55 0,-2-2-62 15,2-3-78-15,1-4-86 0,1-4-71 0,-1-3-90 16,2-2-103-16,2-5-263 0,-5 1-740 0,5-1 200 15</inkml:trace>
        </inkml:traceGroup>
        <inkml:traceGroup>
          <inkml:annotationXML>
            <emma:emma xmlns:emma="http://www.w3.org/2003/04/emma" version="1.0">
              <emma:interpretation id="{91F3A2F0-D9F9-4908-85E2-74CDDB84BFBA}" emma:medium="tactile" emma:mode="ink">
                <msink:context xmlns:msink="http://schemas.microsoft.com/ink/2010/main" type="inkWord" rotatedBoundingBox="7735,1957 9321,1927 9337,2758 7750,2787"/>
              </emma:interpretation>
              <emma:one-of disjunction-type="recognition" id="oneOf6">
                <emma:interpretation id="interp30" emma:lang="en-US" emma:confidence="0.5">
                  <emma:literal>cavity,</emma:literal>
                </emma:interpretation>
                <emma:interpretation id="interp31" emma:lang="en-US" emma:confidence="0">
                  <emma:literal>cavity</emma:literal>
                </emma:interpretation>
                <emma:interpretation id="interp32" emma:lang="en-US" emma:confidence="0">
                  <emma:literal>Cavity,</emma:literal>
                </emma:interpretation>
                <emma:interpretation id="interp33" emma:lang="en-US" emma:confidence="0">
                  <emma:literal>gravity,</emma:literal>
                </emma:interpretation>
                <emma:interpretation id="interp34" emma:lang="en-US" emma:confidence="0">
                  <emma:literal>cavils,</emma:literal>
                </emma:interpretation>
              </emma:one-of>
            </emma:emma>
          </inkml:annotationXML>
          <inkml:trace contextRef="#ctx0" brushRef="#br0" timeOffset="401479.6479">7690 1299 297 0,'0'0'477'0,"0"0"-52"0,4-4-24 0,-4 4-29 0,0 0-26 16,0 0-39-16,0 0-34 0,0 0-27 0,0 0-25 15,0 0-22-15,-26 4-15 0,14-2-19 0,0 2-15 0,2 0-15 32,-1 1-13-32,2-1-12 0,-1 5-10 0,1-2-11 15,1 3 5-15,1-1 4 0,1 1 5 0,2 0 2 0,2 0 6 16,0 0 2-16,3 1-5 0,0-1 2 15,5 0-15-15,0-2 3 0,9 3-19 0,0-2-13 16,2-1-30-16,1-4-42 0,2-2-56 0,0-2-66 0,4-1-68 16,-4-2-89-16,-2-5-90 0,2 0-283 0,-3-1-792 15,-2-3 214-15</inkml:trace>
          <inkml:trace contextRef="#ctx0" brushRef="#br0" timeOffset="401946.434">7980 1301 376 0,'0'0'347'16,"0"0"-61"-16,0 0-45 0,0 0-31 0,0 0-23 0,0 0-27 16,0 0-17-16,-27 0-18 0,21 2-17 0,-4 1-5 15,0 0-12-15,2 0-9 0,0-1-9 0,2 2 4 16,-1-2 8-16,0 0 12 0,-1 2 2 0,0 1 3 15,2-3-3-15,0 1-7 0,1-1-9 0,2-1-2 16,3-1 1-16,-6 6 10 0,3-3 16 0,2 0 7 0,1-3 17 16,-2 7 1-16,2-2 9 0,0-1-5 0,0-4-8 15,4 8-4-15,-1-5-13 0,1 1-10 16,1-1-7-16,5 2-9 0,-4-2-9 0,2 0-8 0,2 0-12 16,-2-1-19-16,0-1-22 0,0-1-17 0,-8 0-17 15,10-1-15-15,-10 1-20 0,9-3-11 0,-4 0-16 16,-2-2-10-16,0 2-1 0,-1-2 8 0,0-1 5 0,-1 0 8 15,-1 1 11-15,1 0 17 0,1-1 10 0,-2 1 15 16,0 5 12-16,0-7 24 0,0 3 10 0,0 4 12 16,0-5 9-16,0 5 6 0,1-5 0 0,-1 5-1 15,0 0-2-15,0-5-5 0,0 5 0 0,0 0 8 16,0 0-2-16,0 0 5 0,0 0-2 0,11 11-2 0,-7-6-3 16,2 3-6-16,0 2-7 0,0-1-1 0,0 2-2 0,4 5 0 15,-3-3-9-15,-1-2-25 0,-1-2-50 0,3-1-41 16,0 1-48-16,0-3-64 0,2 0-68 0,0-3-81 15,3-2-240-15,-1 0-709 0,0-4 194 0</inkml:trace>
          <inkml:trace contextRef="#ctx0" brushRef="#br0" timeOffset="402305.0406">8153 1296 245 0,'0'4'610'16,"0"-4"-88"-16,0 0-48 0,0 0-41 0,0 0-44 0,0 0-41 16,-1 5-31-16,1-5-21 0,0 0-26 0,2 7-21 15,-2-1-25-15,4 4-18 0,-1 0-22 0,1 1-18 16,1 0-23-16,3 6-7 0,-1-1-16 0,0-2-12 15,-2-3-10-15,1 1-10 0,1-4-11 0,-2 1-4 16,2-1-7-16,-1 0-6 0,1-1-2 0,0-1 13 16,-2-3 21-16,0 2 8 0,1-2 20 0,0-2 5 0,-6-1-4 15,12 0-6-15,-12 0-10 0,16-6-13 0,-6-1-6 16,0-3-10-16,2-4-7 0,-3-1-19 0,-1-3-20 16,-3 4-25-16,-2 0-46 0,-2 2-50 0,-1 0-43 15,-2-5-47-15,-2 5-48 0,-2 1-49 0,2 3-61 0,-2 0-61 16,-1 1-364-16,0 3-918 0,3-1 248 0</inkml:trace>
          <inkml:trace contextRef="#ctx0" brushRef="#br0" timeOffset="402590.3564">8483 1342 436 0,'0'0'560'16,"-2"4"-43"-16,2-1-35 0,0-3-21 0,-1 8-32 16,0-4-35-16,1 2-39 0,0-1-13 0,0 5-49 0,1 0-27 15,0-1-31-15,1 1-27 0,-2-2-16 0,2-1-21 16,-1 0-17-16,-1-1-39 0,3-2-63 0,-3 2-71 15,0-6-76-15,2 6-77 0,-2-6-76 0,4 3-103 16,-4-3-308-16,0 0-789 0,0 0 215 0</inkml:trace>
          <inkml:trace contextRef="#ctx0" brushRef="#br0" timeOffset="403126.683">8605 1033 710 0,'0'0'447'16,"-8"-3"-72"-16,8 3-54 0,0 0-37 0,0 0-14 16,0 0-15-16,-8 11-20 0,7 0-9 0,1 0-10 15,-1 7-1-15,-1 0-4 0,0 2-8 0,2 2-6 16,0-3-14-16,-2 4-14 0,4-1-14 0,0-1-13 16,1 0-9-16,1-1-16 0,-1-2-11 0,2 0-8 0,0-3-7 15,2 0-12-15,0-4-5 0,-1-2-7 0,1-1-8 16,0 0-13-16,1-2-13 0,0-2-16 0,0 0-19 0,0-2-17 15,-1-2-21-15,2-1-13 16,2 1-11-16,-3-1-1 0,0 0 4 0,-2 1 11 16,-6 0 0-16,10-3 0 0,-10 3 5 0,8-1 7 15,-8 1 2-15,5-1 5 0,-5 1-3 0,0 0 0 16,0 0 0-16,0 0 1 0,0 0-4 0,7 2 9 0,-7-2-1 16,1 6-4-16,2-3 0 0,-3-3 5 0,1 10-2 15,0-4 0-15,1-3 12 0,-2-3-4 0,1 8 3 16,0-4 15-16,-1-4-16 0,4 6 0 0,-4-6 3 15,2 5-6-15,-2-5-4 0,0 0-5 0,6 1-14 0,-6-1-7 0,0 0-16 16,10-5 5-16,-6 3-2 0,0-4 0 0,0 2 10 16,3-6 4-16,-2 2 9 0,1-1 14 0,-1 0 22 15,-1-2 27-15,1 3 31 0,-3 2 35 0,0 1 32 32,1 1 19-32,-2-1 19 0,1 3 5 0,-2 2 1 0,2-5-8 15,-2 5 1-15,0 0-10 0,0 0 15 16,0 0 24-16,0 0 8 0,8 14 5 0,-5 5-4 0,0 4-7 15,-1 17-3-15,0 1-9 0,-1 3-10 0,1-2-14 16,-2-1-15-16,-2 1-14 0,3-3-9 0,-2 0-12 16,-2-11-11-16,3-5-6 0,-1-1-21 0,1-2-35 0,-3-5-49 15,3-5-51-15,-2 0-54 0,-1-3-62 16,-1-3-80-16,0-3-81 0,4-1-97 0,-16-7-437 0,8-1-1063 16,-7-8 285-16</inkml:trace>
          <inkml:trace contextRef="#ctx0" brushRef="#br0" timeOffset="403491.4607">8292 1211 6644 0,'2'2'630'0,"-2"-2"-311"0,1 3-106 15,-1-3-42-15,0 0 9 0,0 0-146 0,0 0-34 0,3 4 0 16,-3-4 0-16,0 0 0 0,0 0 0 0,0 0 0 0,12-3 0 16,-12 3 0-16,0 0 0 0,6-2 0 0,-6 2 0 15,0 0-299-15,1-2-290 0,-1 2-426 0,0 0-1221 16,0 0 324-16</inkml:trace>
          <inkml:trace contextRef="#ctx0" brushRef="#br0" timeOffset="403318.6842">8519 1184 5068 0,'0'0'556'0,"0"0"-287"0,0 0-94 0,0 0-11 0,10-4 22 0,0-1 7 16,1 2-10-16,8 0-14 0,0-2-26 0,2-1-14 0,1 1-15 15,-1-1-11-15,0 4-13 0,-3-2-14 0,-2-2-45 16,-7 4-67-16,1-1-71 0,-4 1-101 0,-2 1-107 15,-4 1-140-15,0 0-451 0,0 0-1089 0,-18-11 293 16</inkml:trace>
          <inkml:trace contextRef="#ctx0" brushRef="#br0" timeOffset="404023.2476">9143 1482 429 0,'0'0'667'15,"0"0"-99"-15,0 0-45 0,0 0-34 0,0 0-31 0,11 11-35 16,-11-2-41-16,1 2-39 0,-2 9-35 0,1-1-34 0,-5 1-27 16,2 2-26-16,-1-1-22 0,1-3-32 0,-1 4-66 15,-3-1-71-15,2-4-79 0,1-3-86 0,1-2-76 16,2-4-92-16,-1-1-82 0,-2-2-269 0,3-3-785 16,1-2 213-16</inkml:trace>
        </inkml:traceGroup>
        <inkml:traceGroup>
          <inkml:annotationXML>
            <emma:emma xmlns:emma="http://www.w3.org/2003/04/emma" version="1.0">
              <emma:interpretation id="{1BD4DAB6-F392-456C-B5AB-DBE027B6379D}" emma:medium="tactile" emma:mode="ink">
                <msink:context xmlns:msink="http://schemas.microsoft.com/ink/2010/main" type="inkWord" rotatedBoundingBox="9402,1813 10679,1789 10698,2781 9421,2804"/>
              </emma:interpretation>
              <emma:one-of disjunction-type="recognition" id="oneOf7">
                <emma:interpretation id="interp35" emma:lang="en-US" emma:confidence="0.5">
                  <emma:literal>catch)</emma:literal>
                </emma:interpretation>
                <emma:interpretation id="interp36" emma:lang="en-US" emma:confidence="0">
                  <emma:literal>cata)</emma:literal>
                </emma:interpretation>
                <emma:interpretation id="interp37" emma:lang="en-US" emma:confidence="0">
                  <emma:literal>catch,</emma:literal>
                </emma:interpretation>
                <emma:interpretation id="interp38" emma:lang="en-US" emma:confidence="0">
                  <emma:literal>cates)</emma:literal>
                </emma:interpretation>
                <emma:interpretation id="interp39" emma:lang="en-US" emma:confidence="0">
                  <emma:literal>cata,</emma:literal>
                </emma:interpretation>
              </emma:one-of>
            </emma:emma>
          </inkml:annotationXML>
          <inkml:trace contextRef="#ctx0" brushRef="#br0" timeOffset="404339.8466">9366 1318 638 0,'-11'3'450'16,"2"-1"-35"-16,-2 0-33 0,1 1-40 0,2 1-29 0,-1 1-30 15,-2 0-29-15,1 1-20 0,2 3-12 16,-2 0-8-16,2 0-9 0,3 1-4 0,0 0-6 0,1-1-1 16,-2 2 0-16,4 0-3 0,0 0-6 0,2 1 3 15,2-3-11-15,2 2-16 0,0-2-13 0,4-2-10 16,2 1-24-16,1-1-6 0,8 1-33 0,-1-3-53 15,2-2-63-15,-1-4-75 0,5-1-82 0,-4-3-94 0,2-2-102 16,-10 0-325-16,6-2-862 0,-6 0 232 0</inkml:trace>
          <inkml:trace contextRef="#ctx0" brushRef="#br0" timeOffset="404805.89">9625 1342 289 0,'-11'2'301'15,"1"-1"-54"-15,1 0-42 0,1 1-24 0,0 1-22 16,0-1-20-16,-1 2-15 0,1-2-8 0,-2 3 3 16,2-2 7-16,2 1 3 0,-2 2 4 0,-1-1 11 15,2-2-1-15,3 2-5 0,-1-2 4 0,2 0 6 16,3-3 13-16,-5 8 12 0,4-5 10 0,1 1-5 0,0-4-2 15,1 8-8-15,0-5-8 0,3 1-7 0,-1 0-10 16,2-1-8-16,1 1-15 0,4-1-4 0,-1 0-12 16,-1 0-5-16,3 0-15 0,-3-3-6 0,0 2-12 15,0-2 0-15,-2 0-11 0,-6 0-3 0,11 0-3 0,-11 0-9 16,8-2-17-16,-8 2-21 0,5-3-26 0,-5 3-24 16,2-5-14-16,-2 5-2 0,1-5 2 0,-1 5 8 15,0-8 1-15,0 8 11 0,0-4 1 0,0 4 5 16,0 0 7-16,0-7 14 0,0 7 15 0,0-4 10 15,0 4 4-15,0 0 4 0,0-4-4 0,0 4 2 16,0 0-2-16,0 0 0 0,6-2 0 0,-6 2-3 16,0 0-2-16,13 4-1 0,-3 0 1 0,-1 1-2 15,0 1 0-15,0 1 0 0,-1 1 1 0,3 0-1 16,-3 0 2-16,1 0-20 0,0 0-44 0,-1 0-53 16,1-4-44-16,-3 1-50 0,-1-1-41 0,0-3-37 0,-5-1-60 15,0 0-186-15,12-5-630 0,-8 2 172 0</inkml:trace>
          <inkml:trace contextRef="#ctx0" brushRef="#br0" timeOffset="405150.1016">9827 1291 4379 0,'-4'-2'457'16,"4"2"-226"-16,0 0-86 0,0 0-41 0,0 0-20 16,0 0-4-16,0 0 3 0,8-7-16 0,-8 7-13 15,19-4-8-15,2 2-1 0,-1-1-8 0,2 2-7 0,1 1-15 0,-3 0-43 16,-4 0-62-16,-4 0-70 0,-1 0-77 0,-2-2-69 16,-2 1-90-16,-7 1-243 0,12-2-767 0,-12 2 209 15</inkml:trace>
          <inkml:trace contextRef="#ctx0" brushRef="#br0" timeOffset="404991.3892">9874 1146 330 0,'-1'-13'612'15,"-2"2"-83"-15,0 3-26 0,3 2-20 0,-2 0-24 16,0 1-30-16,2 5-38 0,0 0-43 0,-1-7-44 16,1 7-26-16,0 0-38 0,0 0-27 0,0 0-24 15,0 0-17-15,0 0-7 0,-3 31-10 0,1-11-9 0,0 17-13 16,0 0-14-16,2 0-8 0,-3 1-13 0,3 0-5 15,0 0-9-15,1 0-10 0,-1-9-6 0,2-5-9 16,-1 1-20-16,0-3-47 0,1-2-57 0,0-1-61 16,0-7-79-16,-1-3-77 0,-1-2-82 0,0-4-104 15,0-3-265-15,0 0-880 0,0 0 237 0</inkml:trace>
          <inkml:trace contextRef="#ctx0" brushRef="#br0" timeOffset="405633.2405">10158 1308 3282 0,'-12'2'264'0,"0"0"-156"16,2 0-57-16,-2 2-22 0,0-1 0 0,1 1-10 0,-1 0-4 15,2 3 2-15,1-1-1 0,-6 7-1 0,3 2-3 16,4-4 1-16,3 0-9 0,2-2-5 0,2-2 2 15,-1 3 5-15,4-3 11 0,0-1 13 0,2 0 10 16,0-3 12-16,3 0 17 0,2 1-3 0,5-2 4 16,-1 0 0-16,6-4-4 0,0 2-4 0,1-6-10 0,3 1-5 15,-5-2 3-15,2-3-5 0,-3 0-8 0,-1-3-3 16,-1-2-5-16,-2-2-3 0,-2 0-7 0,-4-1-2 16,0-4-4-16,-3 1-13 0,-3 0-4 0,0-1 5 15,-1-2-3-15,-1 3 3 0,-2-1-4 0,1 2 11 16,-2 3 11-16,1 4 14 0,2 2 16 0,-1 3 9 15,0 2 7-15,2 0 5 0,-1 1-4 0,1 5 1 16,-3-7-6-16,3 7-9 0,-1-4-4 0,1 4 3 0,0 0 16 16,0 0-7-16,0 0 3 0,-3 21 5 0,2-1 6 15,0 2 3-15,-1 2-3 0,0-1-3 0,0 2 6 16,1-1-18-16,1 2-3 0,0-4-5 0,0 2-9 16,1 0-2-16,1-5-3 0,0-1-4 0,2-4 1 15,-1-3-3-15,0-1-1 0,1-1 4 0,2-2-4 16,0-1-4-16,5-4 7 0,1-1-5 0,9-2-5 15,2-1-2-15,-1-3-1 0,-1 0-3 0,-1 2 0 0,-5-1-9 16,-2 2 4-16,-4-1-1 0,-1 2 0 0,-3 0-8 16,-5 1-6-16,9-2-26 0,-9 2-10 0,0 0-5 15,4 10-17-15,-6-4-40 0,-1 4-54 0,-1 1-61 16,-3-1-51-16,3 1-63 0,-2-3-80 0,0 1-296 0,0-4-848 16,4 1 230-16</inkml:trace>
          <inkml:trace contextRef="#ctx0" brushRef="#br0" timeOffset="405891.884">10427 883 3809 0,'0'0'533'0,"0"0"-278"0,-3 8-81 0,3-8 2 0,0 6 32 0,0-6 9 0,7 24 22 16,-2-6-13-16,0 6-6 0,5 12 5 15,0 4 0-15,0 7 1 0,5 39-5 0,-3-4-14 0,-5-24-17 16,-1 23-15 0,-3-27-13-16,-2-10-17 0,-2 0-12 0,-2-1-13 0,-1 3-22 0,-1-1-91 0,0-1-7 0,-3-2 0 31,-2-5-133-31,2-11-75 0,-2-6-75 0,2-3-89 0,0-7-103 0,-1-5-458 0,5 0-1121 0,4-5 299 31</inkml:trace>
        </inkml:traceGroup>
      </inkml:traceGroup>
    </inkml:traceGroup>
    <inkml:traceGroup>
      <inkml:annotationXML>
        <emma:emma xmlns:emma="http://www.w3.org/2003/04/emma" version="1.0">
          <emma:interpretation id="{9E66A61B-1994-4C21-A628-5636C7B8E362}" emma:medium="tactile" emma:mode="ink">
            <msink:context xmlns:msink="http://schemas.microsoft.com/ink/2010/main" type="paragraph" rotatedBoundingBox="284,2825 14326,2339 14362,3374 319,38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B8F055-3077-4ACA-9A70-213EB0B8FC8E}" emma:medium="tactile" emma:mode="ink">
              <msink:context xmlns:msink="http://schemas.microsoft.com/ink/2010/main" type="line" rotatedBoundingBox="284,2825 14326,2339 14362,3374 319,3860"/>
            </emma:interpretation>
          </emma:emma>
        </inkml:annotationXML>
        <inkml:traceGroup>
          <inkml:annotationXML>
            <emma:emma xmlns:emma="http://www.w3.org/2003/04/emma" version="1.0">
              <emma:interpretation id="{FD7B9D9E-3D7D-48B7-B717-0CEBB7AAFAA7}" emma:medium="tactile" emma:mode="ink">
                <msink:context xmlns:msink="http://schemas.microsoft.com/ink/2010/main" type="inkWord" rotatedBoundingBox="298,3237 497,3230 510,3602 311,3609"/>
              </emma:interpretation>
              <emma:one-of disjunction-type="recognition" id="oneOf8">
                <emma:interpretation id="interp40" emma:lang="en-US" emma:confidence="0.5">
                  <emma:literal>t</emma:literal>
                </emma:interpretation>
                <emma:interpretation id="interp41" emma:lang="en-US" emma:confidence="0">
                  <emma:literal>Y</emma:literal>
                </emma:interpretation>
                <emma:interpretation id="interp42" emma:lang="en-US" emma:confidence="0">
                  <emma:literal>+</emma:literal>
                </emma:interpretation>
                <emma:interpretation id="interp43" emma:lang="en-US" emma:confidence="0">
                  <emma:literal>y</emma:literal>
                </emma:interpretation>
                <emma:interpretation id="interp4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413684.9674">132 2433 327 0,'0'0'664'0,"-4"2"-89"0,4-2-47 0,0 0-44 0,0 0-43 0,0 0-17 16,-2 2-33-16,2-2-18 0,0 0-24 0,0 0-27 16,0 0-23-16,20 2-27 0,-10-2-28 0,4 0-23 0,-2 0-23 15,8 0-22-15,0-2-19 0,-1 0-16 16,-4 2-17-16,0 0-14 0,-5-1-30 0,0 0-52 0,-2 1-54 16,-2 0-66-16,-6 0-63 0,11-2-71 0,-11 2-75 15,0 0-61-15,9-1-87 0,-9 1-286 0,0 0-882 16,0 0 239-16</inkml:trace>
          <inkml:trace contextRef="#ctx0" brushRef="#br0" timeOffset="413998.6803">225 2326 407 0,'-4'3'584'0,"4"-3"-90"0,0 0-50 0,-6 1-47 0,6-1-47 0,0 0-40 15,0 0-37-15,-2 3-31 0,2-3-20 0,-3 6 0 16,2 5-9-16,1 0-8 0,-2 9-12 0,1 1-13 0,0 2-12 15,-1 2-18-15,0-2-17 0,0 2-10 0,1 11-13 16,1-8-12-16,-1-5-8 0,-1 0-22 0,5-2-36 16,-3-3-54-16,0-3-75 0,3-3-74 0,-2-1-82 15,2-4-86-15,-2-3-327 0,3-1-797 0,-4-3 215 16</inkml:trace>
        </inkml:traceGroup>
        <inkml:traceGroup>
          <inkml:annotationXML>
            <emma:emma xmlns:emma="http://www.w3.org/2003/04/emma" version="1.0">
              <emma:interpretation id="{077EAF72-8F2F-4104-8B63-D82AB4F0857F}" emma:medium="tactile" emma:mode="ink">
                <msink:context xmlns:msink="http://schemas.microsoft.com/ink/2010/main" type="inkWord" rotatedBoundingBox="747,3056 850,3052 869,3585 765,3588"/>
              </emma:interpretation>
              <emma:one-of disjunction-type="recognition" id="oneOf9">
                <emma:interpretation id="interp45" emma:lang="en-US" emma:confidence="0.5">
                  <emma:literal>p</emma:literal>
                </emma:interpretation>
                <emma:interpretation id="interp46" emma:lang="en-US" emma:confidence="0">
                  <emma:literal>.</emma:literal>
                </emma:interpretation>
                <emma:interpretation id="interp47" emma:lang="en-US" emma:confidence="0">
                  <emma:literal>P</emma:literal>
                </emma:interpretation>
                <emma:interpretation id="interp48" emma:lang="en-US" emma:confidence="0">
                  <emma:literal>"</emma:literal>
                </emma:interpretation>
                <emma:interpretation id="interp4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414495.2476">612 2325 3504 0,'-4'-2'585'0,"2"0"-156"0,2 2-131 0,-6-2-79 0,6 2-37 0,0 0-26 16,0 0-26-16,0 0-22 0,-6-1-13 0,6 1-7 16,0 0-18-16,-2 8-3 0,0 3-6 0,-1-1-6 15,3 12-1-15,-1-1-4 0,-1 2-7 0,2 1-4 16,0 1 1-16,0-2-5 0,3 1-1 0,0-2-5 0,-2 1-7 16,0-1 1-16,3-2-6 0,-1-2 2 0,0-5-5 15,-2 0-4-15,0-4-15 0,1-2-10 0,-1-1-12 0,0-1-7 16,-1-2-17-16,0 2-11 0,0-5-16 0,3 5-16 15,-3-5-32-15,0 0-30 0,0 0-29 0,0 0-17 16,0 0 1-16,0 0 3 0,-4-24 9 0,1 5 6 16,2-4 12-16,-2-3 14 0,-2-12 15 0,1 2 19 15,0-2 35-15,0 1 26 16,3 1 28-16,-2 6 24 0,2 4 32 0,1 4 33 0,1 2 23 16,0-2 28-16,2 4 18 0,0 3 5 0,2-3 6 0,-1 4 3 15,1 2 4-15,-1 1 2 0,2 2-6 0,0-1-7 16,-1 3-14-16,0 0-3 0,-1 2-16 0,2-1-11 15,-2 4-3-15,0-1-8 0,-4 3-8 0,0 0-4 0,14 4-9 16,-7 4 0-16,-3 3-15 0,1 8-10 0,-2 3-21 16,-4 0-46-16,-2 2-51 0,-4 0-51 0,2 0-57 15,0-2-48-15,-5-1-56 0,2 1-59 0,0-5-296 16,0-4-789-16,2-3 215 0</inkml:trace>
        </inkml:traceGroup>
        <inkml:traceGroup>
          <inkml:annotationXML>
            <emma:emma xmlns:emma="http://www.w3.org/2003/04/emma" version="1.0">
              <emma:interpretation id="{1BD9483E-82EF-4AA3-A7BA-B05C3D1D1F99}" emma:medium="tactile" emma:mode="ink">
                <msink:context xmlns:msink="http://schemas.microsoft.com/ink/2010/main" type="inkWord" rotatedBoundingBox="923,2934 2308,2886 2333,3610 949,3658"/>
              </emma:interpretation>
              <emma:one-of disjunction-type="recognition" id="oneOf10">
                <emma:interpretation id="interp50" emma:lang="en-US" emma:confidence="0.5">
                  <emma:literal>(tooth</emma:literal>
                </emma:interpretation>
                <emma:interpretation id="interp51" emma:lang="en-US" emma:confidence="0">
                  <emma:literal>(took</emma:literal>
                </emma:interpretation>
                <emma:interpretation id="interp52" emma:lang="en-US" emma:confidence="0">
                  <emma:literal>(tools</emma:literal>
                </emma:interpretation>
                <emma:interpretation id="interp53" emma:lang="en-US" emma:confidence="0">
                  <emma:literal>(toots</emma:literal>
                </emma:interpretation>
                <emma:interpretation id="interp54" emma:lang="en-US" emma:confidence="0">
                  <emma:literal>(toot</emma:literal>
                </emma:interpretation>
              </emma:one-of>
            </emma:emma>
          </inkml:annotationXML>
          <inkml:trace contextRef="#ctx0" brushRef="#br0" timeOffset="414854.3111">1017 2024 219 0,'0'0'678'15,"-4"-5"-134"-15,4 5-78 0,0 0-55 0,-4-2-49 0,4 2-42 16,0 0-38-16,-16 11-32 0,0 3-25 0,-9 14-24 16,0 9-23-16,-1 0-20 0,2 5-15 0,-14 31-13 15,14-25-13-15,7-11-14 0,6 2-9 0,3 3-12 16,1-4-6-16,3 2-1 0,2-3-4 0,3-1 6 15,3-9-7-15,1-6-3 0,5 1-6 0,-1-1-11 0,2-1-20 16,4-3-36-16,-2-3-43 0,2-2-57 0,2-1-56 16,3-7-72-16,-5-3-94 0,4-5-313 0,5-4-769 15,-4-2 209-15</inkml:trace>
          <inkml:trace contextRef="#ctx0" brushRef="#br0" timeOffset="415227.9426">1062 2227 591 0,'0'0'444'0,"-3"-5"-49"0,3 5-37 0,0 0-50 16,0 0-27-16,0 0-25 0,0 0-30 0,0 0-21 15,-12 16-18-15,6 3-11 0,-1 0 4 0,-1 4 6 16,3-1 5-16,-2 2 0 0,4 0-2 0,1 1-6 16,0-1-7-16,2 0-10 0,2 0-6 0,-1-1-13 0,3-2-11 15,1-1 2-15,2-1-16 0,-2-2-9 0,3 1-7 16,-2-6-11-16,-1-4-18 0,2 0-20 0,2 0-30 15,-4-4-45-15,1-2-57 16,-1 1-72-16,-5-3-74 0,0 0-97 0,15-5-112 16,-8-1-239-16,0-1-805 0,-3-2 218 0</inkml:trace>
          <inkml:trace contextRef="#ctx0" brushRef="#br0" timeOffset="415390.3285">1059 2385 3997 0,'-4'-2'410'0,"4"2"-191"0,0 0-111 0,0 0-28 0,-2-4 0 16,2 4 6-16,0 0-4 0,8-4-13 0,-3 2-12 0,6-2-4 16,-1 2-9-16,3-1-3 0,6-2-9 0,-5 4-32 15,-3-1-62-15,-1 1-78 0,0-1-91 0,-10 2-99 16,12 3-302-16,-12-3-759 0,0 0 205 0</inkml:trace>
          <inkml:trace contextRef="#ctx0" brushRef="#br0" timeOffset="415829.5466">1208 2413 528 0,'0'0'404'0,"0"0"-51"0,0 0-38 0,0 0-29 0,0 0-29 0,-5 4-34 0,5-4-13 16,0 0-29-16,0 0 10 0,0 0-24 0,8 6 1 15,-8-6-17-15,9 5-3 0,-3-2-7 0,3 1-4 0,0 0 0 16,2 1 4-16,1-1-5 0,-2 2-5 0,1-3-5 15,2 1-7-15,-1 0-8 0,0-2-6 16,-1 2-5-16,1-1-9 0,-2-2-5 0,-3 0-3 0,0 1-4 16,-7-2-8-16,12 1 0 0,-12-1-5 0,10 0-4 15,-10 0-3-15,0 0-11 0,0 0-11 0,8-4-22 16,-8 4-19-16,0-4-20 0,-2-1-19 0,2 5-20 16,-6-13-18-16,-1 5-19 0,0 0-12 0,-1 2-6 15,0 0-5-15,-3 1-6 0,0 0-8 0,-2 3-8 0,0 1-13 31,-7 1-11-31,0 1-18 0,6-1-18 0,0 2-25 16,5 0-26-16,0-1-214 0,1 1-563 0,2 0 153 16</inkml:trace>
          <inkml:trace contextRef="#ctx0" brushRef="#br0" timeOffset="416233.2646">1505 2409 563 0,'-6'4'303'0,"4"-2"-54"0,-2 2-25 15,1-1-21-15,3-3-21 0,-5 6-11 0,2-3-7 16,3-3-6-16,-4 8-4 0,3-3 1 0,1-5-1 0,0 6 5 16,0-6 2-16,2 10 13 0,1-7-2 0,2 2 2 15,-1-1-5-15,6 2-2 0,-1-3-9 0,0 0-8 16,2 0-14-16,2-1-7 0,-3-1-8 0,0-1-7 16,0 0-11-16,2-1-5 0,-4-1-4 0,-1 0-6 15,-7 2-8-15,11-1-6 0,-7-2-7 0,-4 3-13 16,5-7-21-16,-5 4-17 0,0 3-19 0,-3-10-28 15,-1 5-35-15,2 2-37 0,-6-5-36 0,-2 4-29 0,1-2-34 16,-2 0-31-16,2 1-36 0,2 3-39 0,0-2-219 16,-2 1-631-16,2-3 171 0</inkml:trace>
          <inkml:trace contextRef="#ctx0" brushRef="#br0" timeOffset="416465.3876">1808 2140 251 0,'0'0'595'0,"0"0"-109"0,-3-5-53 0,3 5-46 0,0 0-38 15,0 0-33-15,0 0-24 0,0 0-15 0,-5 21-16 0,1-1-16 32,-3 2-11-32,3 2-10 0,0-1-23 0,1 3-15 0,-1 11-13 0,2-9-19 15,0-5-15-15,0 3-6 0,2-2-23 0,-2 0-10 0,2 12-6 16,2-10-17-16,0-5-2 0,0-2-39 0,0 0-40 15,1-6-61-15,-2-2-71 0,1-2-70 0,-1-2-63 16,-1-2-63-16,0-1-331 0,0-4-798 0,0 0 216 16</inkml:trace>
          <inkml:trace contextRef="#ctx0" brushRef="#br0" timeOffset="416910.7198">1753 2302 548 0,'-2'0'519'15,"2"0"-92"-15,-3-5-65 0,3 5-40 0,0 0-37 0,0 0-30 16,4-5-28-16,-4 5-32 0,10-3-20 16,4 2-24-16,-2 0-25 0,6 1-35 0,0 1-18 0,0-1-22 15,-2 0-26-15,-3 0-22 0,-1 0-6 0,-1 1-13 16,-3-1-4-16,-2 0 3 0,-6 0 1 16,12 2 8-16,-12-2 1 0,8 0 3 0,-8 0 8 0,0 0 1 0,8-2 0 15,-8 2 4-15,4-2-4 0,-4 2 7 0,4-4 3 16,-4 4 18-16,2-3 12 0,1-1 21 0,-2 0 34 15,-1 4 22-15,4-6 20 0,-4 1 17 0,2 1 4 0,-2 4 9 16,0-6 10-16,0 6-6 0,1-4-18 0,-1 4-22 0,1-5-3 16,-1 5-21-16,0 0-22 0,0 0-15 0,0 0-7 15,0 0-9-15,0 0-2 0,-9 19-11 0,4 0-4 16,-1-1-6-16,1-1 2 0,2 3-6 0,2-2-4 16,-1-2-6-16,2-1 0 0,-1-3 0 0,2-3-7 0,0 1 2 31,0-2-7-31,0 0-7 0,2-2-3 0,1 1-1 15,0-4-5-15,1 0 1 0,2-2 2 0,4 2 1 0,2-3-3 16,-1-3 4-16,8 2-4 0,-1-5 3 0,-3 3 1 16,-1-1-1-16,-3 1-6 0,-2 0 1 0,-2 1 0 15,0 1 1-15,-1-1-2 0,-7 2-2 0,0 0 1 0,13 3-13 16,-9 2 1-16,0 5-2 0,0 0-18 0,-2 1-29 16,0-1-49-16,0 10-48 0,0 0-40 0,2-4-35 15,-3-2-45-15,2-2-41 0,-1-2-53 0,0-1-221 16,0-1-723-16,1-5 195 0</inkml:trace>
        </inkml:traceGroup>
        <inkml:traceGroup>
          <inkml:annotationXML>
            <emma:emma xmlns:emma="http://www.w3.org/2003/04/emma" version="1.0">
              <emma:interpretation id="{BCAF9BFE-85AD-4E83-9C8A-8CE498EFA101}" emma:medium="tactile" emma:mode="ink">
                <msink:context xmlns:msink="http://schemas.microsoft.com/ink/2010/main" type="inkWord" rotatedBoundingBox="2373,2956 5593,2845 5620,3636 2401,3747"/>
              </emma:interpretation>
              <emma:one-of disjunction-type="recognition" id="oneOf11">
                <emma:interpretation id="interp55" emma:lang="en-US" emma:confidence="0.5">
                  <emma:literal>achupncavity,</emma:literal>
                </emma:interpretation>
                <emma:interpretation id="interp56" emma:lang="en-US" emma:confidence="0">
                  <emma:literal>atypicality,</emma:literal>
                </emma:interpretation>
                <emma:interpretation id="interp57" emma:lang="en-US" emma:confidence="0">
                  <emma:literal>activity,</emma:literal>
                </emma:interpretation>
                <emma:interpretation id="interp58" emma:lang="en-US" emma:confidence="0">
                  <emma:literal>adaptivity,</emma:literal>
                </emma:interpretation>
                <emma:interpretation id="interp59" emma:lang="en-US" emma:confidence="0">
                  <emma:literal>asperity,</emma:literal>
                </emma:interpretation>
              </emma:one-of>
            </emma:emma>
          </inkml:annotationXML>
          <inkml:trace contextRef="#ctx0" brushRef="#br0" timeOffset="419573.2828">3965 2236 336 0,'-9'0'342'0,"-2"0"-40"0,0 0-31 0,-1 2-18 0,-1-2-20 0,1 3-16 16,-1-1-12-16,1 0-16 0,0 3-12 16,0-1-15-16,0 1-1 0,3 1-3 0,0 0-6 0,1-1-10 15,2 0 6-15,3 1-5 0,-1 1 4 0,3-2 6 16,1 4 1-16,0 1-2 0,2-3-4 0,2 1-14 16,4 1-14-16,0-2-8 0,1 2-12 0,8 0-16 15,1-1-33-15,0-2-52 0,3-1-62 0,-1-2-68 16,1-2-65-16,-1-2-81 0,0-2-311 0,1 0-704 15,-7-1 190-15</inkml:trace>
          <inkml:trace contextRef="#ctx0" brushRef="#br0" timeOffset="419984.5181">4184 2275 367 0,'-13'1'327'15,"3"1"-39"-15,2 1-32 0,-3-1-38 0,2 3-21 0,2-2-27 16,-5 2-12-16,4-2-14 0,1 0-6 16,1 2-8-16,0-2-10 0,2 0-6 0,1-2-4 15,-1 2-1-15,4-3-2 0,-4 4 3 0,4-4 7 0,-4 4-5 16,4-4 20-16,0 0-2 0,0 0-4 0,3 7-4 15,-3-7-3-15,6 4-7 0,-1-3-6 0,2 0-12 16,3 0-10-16,2-1-6 0,2 2-11 0,-2-4-2 0,0 1-7 16,-2 0-3-16,1-1-7 0,-4 2-3 0,0-3-2 0,-2 2-6 0,1-1-1 15,-2-1-4-15,-2 0 1 0,-2 3-6 0,3-6-1 16,-3 6 0-16,0-4-8 0,0 4 3 0,0-6-5 0,0 6 3 16,0 0-2-16,-1-5 0 0,1 5-4 15,0 0 0-15,0 0-2 0,-2-5-6 0,2 5 0 0,0 0-2 16,0 0-3-16,0 0 2 0,0 0 0 0,0 0 4 15,0 0-2-15,10 8 3 0,-5-3 1 0,2 3 1 16,2-2-3-16,-1 2-2 0,1 2-14 0,6 1-44 16,-4-1-40-16,0-4-55 0,-2 0-65 0,-1-3-79 15,0-1-309-15,3 1-724 0,-1-2 196 0</inkml:trace>
          <inkml:trace contextRef="#ctx0" brushRef="#br0" timeOffset="420365.7696">4458 2224 560 0,'-9'0'317'16,"9"0"-36"-16,0 0-26 0,0 0-21 0,0 0-18 0,0 0-6 15,0 0-2-15,-5 3 1 0,5-3 5 0,0 5 8 16,0-5 9-16,1 9 1 0,-1-5-11 0,1 2-8 16,1 0-14-16,0-1-8 0,0 1-7 0,2 4-13 15,0-1-13-15,0 1-8 0,2-2-15 0,-1 0-3 16,0-1-7-16,-1 0-3 0,2-1-3 0,-2-1-6 0,0-1-7 16,0-1 4-16,0 1-12 0,1 0-3 0,-1-2-7 15,0 1 0-15,-4-3-7 0,9 3-3 16,-9-3-6-16,10 0-5 0,-10 0-11 0,0 0 1 0,12-6-7 15,-6-2-6-15,0-2-13 0,-2-1-13 0,3-5-24 16,-3-1-35-16,-3 4-33 0,1 1-30 0,-2 1-22 16,1 1-39-16,-1 1-33 0,1 1-38 0,-2 0-41 0,1 0-50 15,0 2-42-15,0 0-297 0,0 6-802 0,0-9 217 16</inkml:trace>
          <inkml:trace contextRef="#ctx0" brushRef="#br0" timeOffset="421453.377">4596 2099 6912 0,'0'0'378'16,"0"0"-172"-16,0 0-78 0,0 0-6 0,0 0 10 0,0 0-6 16,0 0-15-16,0 0-35 0,0 0-76 0,0 0 0 15,0 0 0-15,0 0 0 0,0 0 0 0,0 0 0 0,0 0-145 16,0 0-141-16,0 0-104 0,0 0-129 0,0 0-432 15,-10-4-1144-15,10 4 305 0</inkml:trace>
          <inkml:trace contextRef="#ctx0" brushRef="#br0" timeOffset="420557.8044">4733 2291 493 0,'-2'6'417'15,"-2"1"-52"-15,1 0-39 0,2 2-27 0,-2 1-28 0,2 1-32 16,-1 1-24-16,1-1-23 0,0 0-25 0,1 1-10 16,0-1-12-16,1 0-44 0,0-2-38 0,2 1-49 0,0-3-56 15,-2-1-57-15,0-3-56 0,-1-3-81 16,0 0-161-16,10 3-474 0,-10-3 132 0</inkml:trace>
          <inkml:trace contextRef="#ctx0" brushRef="#br0" timeOffset="421255.5586">4790 2132 987 0,'0'0'648'0,"0"0"-67"16,21-3-24-16,1-1-33 0,4 1-44 0,-2-1-44 0,4-1-53 16,-1 2-47-16,13-3-34 0,-11 1-35 0,-7 2-36 15,-5 0-60-15,-3 1-85 0,-4-1-103 0,-3 2-117 16,-3-1-140-16,-4-3-496 0,0 5-923 0,0 0 248 16</inkml:trace>
          <inkml:trace contextRef="#ctx0" brushRef="#br0" timeOffset="421071.0942">4879 1959 439 0,'0'0'568'15,"-10"-3"-98"-15,10 3-77 0,0 0-51 0,-10 5-39 0,10-5-30 16,-6 9-14-16,1 1-14 0,0 9-18 15,-1 3-17-15,1 2-12 0,-4 13-8 0,3 0-9 0,3-7-15 16,2-6-6-16,3 2-16 0,0 13-7 0,0-12-14 16,2-6-12-16,-1 1-10 0,2 0-9 0,0-2-7 15,3-3-14-15,0 1-4 0,-1-7-14 0,-2-1-14 0,2-3-9 16,1 0-15-16,0-2-19 0,1-2-24 16,2 0-37-16,-1-5-32 0,1-1-33 0,1 0-24 0,0-2-14 15,-2-1-14-15,0-2-12 0,-2 0 7 0,2 1 18 16,-4-3 18-16,0 1 25 15,-1 3 24-15,-2 0 23 0,1-1 25 0,-2 3 16 0,0 1 15 16,-2 3 6-16,2-5 0 0,-2 5 1 0,0 0 4 16,0 0 0-16,0 0 3 0,0 0-3 0,0 0 5 0,0 0-2 15,12 10 5-15,-11-6-4 0,3 1 3 16,-1 0 2-16,-1-1 3 0,2 1-2 0,-1 0 1 0,1-1 3 16,-1 0 7-16,2 0 12 0,0-1 0 0,-1 1-4 0,2-2 0 15,-6-2-4-15,9 4-11 0,-9-4-3 0,11 0 2 16,-11 0-3-16,10-5 2 0,-4 2 3 0,0-4-1 15,0 1 17-15,-2 0 23 0,0 1 37 0,0 1 31 16,-1 1 25-16,0-2 18 0,-1 3 6 0,-2 2 2 0,4-5-9 16,-4 5-13-16,0 0-10 0,4-4-8 15,-4 4 0-15,0 0-3 0,0 0-5 0,3 30-8 0,-4-10-6 16,-2 5-3-16,-1 10-7 0,0-5-10 0,0 8-14 16,-1-2 2-16,1-6-3 0,1-5-8 0,0 0-6 0,1-4-7 15,-2 1-3-15,2-5-41 0,0-3-56 0,0-5-60 16,2 0-69-16,-2-5-79 15,2-4-96-15,-8 3-376 0,8-3-883 0,0 0 238 0</inkml:trace>
          <inkml:trace contextRef="#ctx0" brushRef="#br0" timeOffset="417390.5574">2366 2358 583 0,'0'0'346'16,"-9"1"-34"-16,9-1-21 0,-8 2-32 0,8-2-18 15,-10 3-16-15,0 0-16 0,2-1-16 0,-3 4-13 0,1-2-19 16,1 2-11-16,-2 0-13 0,2 0-4 0,-1 1-4 16,2 0-7-16,0 0-2 0,0 1-4 0,3 1-5 15,0 0-4-15,-1 0-7 0,2-2-2 0,3 1-6 16,0 0-4-16,-1-2-5 0,4 1-5 0,-1-4-3 0,3 1-6 15,-4-4-3-15,8 7-8 0,-3-6-6 0,7 1-8 16,-4 0-15-16,3-2-14 0,1-2-22 0,-1 1-16 16,-1-3-14-16,0 1-10 0,1-2 0 0,-2-1 0 15,1-2 5-15,-2 2-1 0,-3-2 2 16,-1-1-1-16,0 0 6 0,-3 1 9 0,2 0 20 0,-2 2 15 0,2 1 1 16,-2 0 12-16,-1 5 10 0,0-8 0 15,0 8 2-15,2-5-4 0,-2 5-4 0,0 0-4 0,0-6-4 16,0 6 0-16,0 0-1 0,0 0-7 0,0 0 1 15,0 0 0-15,0 0 1 0,0 0-3 0,0 22 0 0,1-12-1 16,2 1 2-16,1 0-1 0,1 0-2 0,0-1 6 16,3 6-9-16,-2-2-21 0,1-6-33 0,1-1-30 15,1 0-40-15,0-1-48 0,3-4-30 0,-1 1-26 16,10-2-39-16,0-2-264 0,-1-4-633 0,1-1 173 16</inkml:trace>
          <inkml:trace contextRef="#ctx0" brushRef="#br0" timeOffset="417897.9117">2602 2327 423 0,'-9'3'306'16,"0"-1"-41"-16,3 2-25 0,0 1-14 0,1-1-16 16,1 2-20-16,0 2-16 0,0 2-10 0,1-1-8 15,2 2-5-15,0-2-6 0,2 2-2 0,0-2-5 16,2 1-15-16,2-1 21 0,1-1 2 0,-1-2-4 0,3 2-2 15,1-1-6-15,0-2-8 0,3-2-12 0,0 1-9 16,8-1-8-16,-1-2-8 0,-3-1-12 0,2-3-6 16,-1 2-6-16,-5-3-8 0,-2 1 0 0,0-1-10 15,-1 0-6-15,0-3-2 0,-2 1-11 0,-2-3-17 16,0-2-8-16,-2-6-12 0,-2 2-11 0,0-3 5 0,-1-3-5 16,-1 1 1-16,-3 0 5 0,1 0 3 0,-1 1-3 15,1 0 18-15,0 2 11 0,-1 5 16 0,3-1 14 16,-2 5 16-16,2 1 12 0,0 1 12 0,1 1 3 15,-2 1-5-15,2 4-7 0,-2-7-9 0,2 7-9 0,-2-5-10 16,2 5-4-16,0 0-1 0,0 0-3 16,0 0-4-16,0 0-4 0,0 0-3 0,-5 12-1 0,4-2-2 15,-2 1-5-15,2 0-2 0,-1 6 1 0,2-2-5 16,-1 3 1-16,2-3-4 0,-1 3 2 0,3-5-2 16,-2-1-2-16,2-2 3 0,-2 1-2 0,3-3-2 15,-1 1-2-15,0-3-4 0,1-1-5 0,-2 0-2 16,2-2 2-16,0 0-1 0,2-1 2 0,4 0-1 15,0-1 1-15,2-1 4 0,0-2 0 0,-1 1 5 16,0 0 2-16,-3 0-2 0,-2 1-3 0,1-2 3 0,-1 1-7 16,-6 1 2-16,9 0-1 0,-9 0 0 0,11 3-3 15,-7-1 1-15,3 3-4 0,-1 1-16 0,1 1-14 16,-3 2-29-16,0 1-43 0,0-1-45 0,0 1-52 16,-1-1-57-16,1 1-55 0,0-2-74 0,-2 0-209 15,4-1-717-15,-2-4 195 0</inkml:trace>
          <inkml:trace contextRef="#ctx0" brushRef="#br0" timeOffset="418240.0639">3101 2361 412 0,'0'0'392'15,"0"0"-40"-15,0 0-20 0,0 0-7 0,0 0-19 16,0 0-11-16,0 0-12 0,0 0-9 0,0 0-6 0,0 0-6 0,0 0-10 16,0 0-17-16,0 0-19 0,0 0-23 0,0 0-22 0,0 0-22 15,27-5-31-15,-26 2-22 0,-1 3-28 0,-1-6-23 16,1 6-24-16,0 0-10 0,-6-6-3 0,2 3-6 0,0 1 1 16,4 2 7-16,-8-3-3 0,8 3-3 0,-10 0-2 15,10 0 1-15,-8 3 0 0,2-1-1 0,2 1 4 16,2 0 9-16,0 2 16 0,0-1 4 0,2 2 7 15,-2 4 1-15,4 0 0 0,0 0-2 0,4-1-6 16,2-1-3-16,-2 1 1 0,4-2-49 0,-1 0-34 16,8 3-59-16,0 1-65 15,0-5-71-15,-2 1-80 0,-6-2-302 0,3-2-753 0,-1-1 205 16</inkml:trace>
          <inkml:trace contextRef="#ctx0" brushRef="#br0" timeOffset="418421.2222">3317 2462 3712 0,'0'0'464'16,"0"0"-188"-16,0 0-99 0,0 0-66 0,0 0-18 0,0 0 18 0,4 10 19 16,-4 0-5-16,1 9-2 0,1 3-6 0,-5 2-3 15,3 0-5-15,-1 1-7 0,-1-1-9 0,1-1-12 16,-2 2-9-16,1-1-2 0,-1-1-4 0,2-2-14 0,-3-2-46 16,1-5-55-16,2-4-68 0,-1-1-67 0,1-3-74 15,-2-2-102-15,3-4-363 0,0 0-869 0,0 0 235 16</inkml:trace>
          <inkml:trace contextRef="#ctx0" brushRef="#br0" timeOffset="419224.6696">3399 2287 260 0,'0'0'511'0,"0"0"-80"0,-7 1-24 0,7-1-9 0,0 0-22 15,0 0-17-15,0 0-11 0,0 0-12 0,0 0-9 16,0 0-5-16,0 0 0 0,28-5-8 0,-9 0-13 16,1 3-13-16,0-2-12 0,0 0-14 0,0 1-14 0,-4 0-19 15,-3 0-23-15,0 1-18 0,-2 1-20 0,-2 1-22 16,-1-1-14-16,0 2-7 0,-2 0-5 0,0 4-8 16,2 1-7-16,-2 4-12 0,-2 0-4 0,2 9-10 15,-4 1-7-15,0 0-10 0,-2 2-12 16,0-1-27-16,-2 1-36 15,0-1-37-15,0-3-41 0,0-1-51 0,0-3-39 16,1-4-47-16,0-1-49 0,2-2-34 0,-2-3-41 0,1-4-52 16,1 3-63-16,-1-3-303 0,0 0-926 0,13-14 249 15</inkml:trace>
          <inkml:trace contextRef="#ctx0" brushRef="#br0" timeOffset="422082.5649">5433 2407 747 0,'0'0'573'15,"0"0"-67"-15,0 0-48 0,0 0-33 0,1 11-24 16,-1-1-27-16,-1 6-26 0,-3 5-33 0,1-2-21 0,-1 2-34 16,1 1-23-16,1 0-22 0,-2 0-26 15,0-1-17-15,0-1-15 0,1 0-19 0,0-1-34 0,1-5-57 16,0-4-58-16,1 0-66 0,1-4-78 15,-1 1-63-15,1-4-75 0,0-3-100 0,0 0-270 16,0 0-797-16,0 0 217 0</inkml:trace>
        </inkml:traceGroup>
        <inkml:traceGroup>
          <inkml:annotationXML>
            <emma:emma xmlns:emma="http://www.w3.org/2003/04/emma" version="1.0">
              <emma:interpretation id="{88AD3AA2-EAC9-4391-A4F2-90281C5EBB8F}" emma:medium="tactile" emma:mode="ink">
                <msink:context xmlns:msink="http://schemas.microsoft.com/ink/2010/main" type="inkWord" rotatedBoundingBox="5681,2679 7036,2632 7068,3547 5712,3594"/>
              </emma:interpretation>
              <emma:one-of disjunction-type="recognition" id="oneOf12">
                <emma:interpretation id="interp60" emma:lang="en-US" emma:confidence="0.5">
                  <emma:literal>catch)</emma:literal>
                </emma:interpretation>
                <emma:interpretation id="interp61" emma:lang="en-US" emma:confidence="0">
                  <emma:literal>Catch)</emma:literal>
                </emma:interpretation>
                <emma:interpretation id="interp62" emma:lang="en-US" emma:confidence="0">
                  <emma:literal>cata)</emma:literal>
                </emma:interpretation>
                <emma:interpretation id="interp63" emma:lang="en-US" emma:confidence="0">
                  <emma:literal>cate)</emma:literal>
                </emma:interpretation>
                <emma:interpretation id="interp64" emma:lang="en-US" emma:confidence="0">
                  <emma:literal>cates)</emma:literal>
                </emma:interpretation>
              </emma:one-of>
            </emma:emma>
          </inkml:annotationXML>
          <inkml:trace contextRef="#ctx0" brushRef="#br0" timeOffset="422381.3776">5741 2177 463 0,'-12'0'504'16,"12"0"-64"-16,0 0-43 0,0 0-41 0,-12 0-37 0,5 0-32 16,7 0-32-16,-17 2-30 0,-2 1-19 0,1 1-22 15,-2 0-13-15,2 2-9 0,0 3-13 16,5-4-12-16,2 1-11 0,0 0-12 0,2 1-4 0,1 0-3 15,0 0 3-15,3 1 6 0,-2 0-3 0,4 0 1 16,1-1-1-16,2-1-2 0,0 0 1 0,2 4-5 0,2-2-7 16,3 1-4-16,1-2-14 0,1 0-20 0,2-1-31 15,1-1-53-15,7-1-64 0,2-1-85 0,-1-4-91 16,0-1-98-16,-4-2-340 0,4-2-842 0,-6 0 226 16</inkml:trace>
          <inkml:trace contextRef="#ctx0" brushRef="#br0" timeOffset="422867.3493">5899 2222 350 0,'-8'2'230'0,"0"-1"-31"0,3 1-30 0,-3-2-13 0,3 5-15 0,5-5-1 15,-9 1 2-15,4 1 5 0,5-2 3 16,-9 3 10-16,9-3 2 0,-7 3-4 0,2-1 6 0,5-2-8 16,-6 1-8-16,6-1-9 0,-5 3-9 0,5-3 1 15,-4 4-15-15,4-4 8 0,-4 6 0 0,4-6-10 16,-3 6-6-16,3-6-7 0,-1 8-11 0,2-4-9 16,-1-4-6-16,2 9-4 0,-2-4-4 0,2 0-12 0,1 0 0 15,0 0-7-15,-1-1-19 0,1 1-15 0,0-1-11 16,1-1-11-16,0 1-12 0,-2-2-25 0,-2-2-13 15,8 6-11-15,-8-6-19 0,8 0-15 0,-8 0-12 16,0 0-13-16,0 0-2 0,14-5-1 0,-11 2 11 16,-3 3 10-16,6-7 19 0,-3 3 26 0,0 1 32 15,-2-2 28-15,2 0 27 0,-3 5 27 0,2-7 21 16,0 3 13-16,-2 4 29 0,2-6 17 0,-2 6 12 0,3-5 3 16,-3 5-5-16,0 0-10 0,1-4-6 0,-1 4-10 15,0 0-10-15,0 0-8 0,0 0-6 0,0 0-7 16,0 0-1-16,0 0-7 0,0 0-10 0,0 0-5 31,7 15-6-31,-6-5-6 0,2-1-5 0,1 0 1 0,0 0-8 16,1 0-9-16,1-1-36 0,-1 0-44 0,3 0-44 15,0-1-47-15,-1-4-51 0,-1 0-58 0,4 0-66 0,-2-4-256 16,2-1-691-16,0-2 187 0</inkml:trace>
          <inkml:trace contextRef="#ctx0" brushRef="#br0" timeOffset="423105.0093">6142 1929 834 0,'-5'-6'557'16,"-1"0"-54"-16,2 2-22 0,2 1-29 0,2 3-45 15,-6-4-42-15,6 4-45 0,0 0-39 0,-2-3-36 16,2 3-26-16,0 0-24 0,0 0-19 0,-4 13-20 16,2-2-18-16,0 10 1 0,-1 2-10 0,2 2-3 0,-1 14-15 15,1-4-12-15,-2 2-2 0,3-7-15 16,2-6-9-16,-2 2-2 0,2-1-7 0,1-1-6 0,0 0-10 15,1-3-11-15,0 0-36 0,-2 0-48 0,1-8-61 16,-2-2-72-16,3-2-61 0,-4-4-69 0,2 1-66 16,-1-3-343-16,-1-3-862 0,0 0 232 0</inkml:trace>
          <inkml:trace contextRef="#ctx0" brushRef="#br0" timeOffset="423347.2679">6085 2199 528 0,'0'0'612'15,"-4"-4"-110"-15,4 4-69 0,0 0-57 0,4-8-35 16,1 4-28-16,8 0-34 0,7-3-27 0,1 0-30 16,4 0-24-16,0 1-24 0,3 3-20 0,-2 0-15 15,0 1-20-15,-1-1-41 0,-2 2-63 0,-5 2-67 0,-4-2-61 16,-3 1-56-16,-3 0-41 0,-8 0-30 0,12 1-25 16,-8-1-238-16,-4 0-605 0,0 0 167 0</inkml:trace>
          <inkml:trace contextRef="#ctx0" brushRef="#br0" timeOffset="423741.2759">6404 2165 362 0,'-2'3'422'0,"2"-3"-58"0,0 0-28 0,-4 5-28 0,4-5-14 0,-4 3-24 31,4-3-30-31,-4 6-27 0,2-2-25 0,0 0-2 0,0 1-20 0,0 4-5 16,0-1-14-16,0 1-7 0,2 0-7 0,-1-1-10 16,2-1-10-16,1 1-10 0,0 0-9 0,1-3-10 0,0 0-2 15,1-1-15-15,0-1-20 0,1 1-13 0,0 0-24 16,5-1-32-16,1-1-28 0,0-2-31 0,2-2-24 0,-2-1-26 15,2-2-18-15,-2 0-13 0,-1-2-8 16,1-1 12-16,-3 0 13 0,3-7 11 0,-2 1 25 0,1-3 31 16,-4 4 38-16,2-6 36 0,-2 1 35 0,-1-2 22 0,-2 1 25 31,-1-1 25-31,0-2 19 0,-2 3 25 0,2 0 16 0,-2 1 19 16,0 5 12-16,-1 2 10 0,1 3 5 0,-1 0-2 15,1 3-3-15,-2 0-29 0,2 5-14 0,0-8-19 16,0 8-19-16,0 0-21 0,-1-3-2 0,1 3-12 15,0 0-8-15,-7 15-8 0,2-3-9 0,0 7-12 16,-2 4 8-16,3-1-18 0,0 2-4 0,1 0 2 0,1-2-8 16,-1 1 2-16,2 0-7 0,-1-2-5 0,4-2 9 15,-4-4-8-15,4-4-2 0,-2 0-7 0,1-4 4 0,0 0-4 16,2-1 6-16,0-1-1 0,-3-5-1 0,8 4-1 16,-3-2-2-16,7-2 6 0,0 0-8 0,0-2 4 15,1-1-9-15,5-3 3 0,-3 0-3 0,-2 4-1 16,-3-2 0-16,-1 1-6 0,-2 0 2 0,-2 2-2 0,-5 1-2 15,8-1-3-15,-8 1 5 0,0 0-10 0,11 6-11 16,-7-2-18-16,-1 0-35 0,0 2-37 0,1 2-42 16,1 2-51-16,0 0-48 0,-1-2-54 0,-1 0-63 15,-2-2-354-15,2-4-865 0,-3-2 231 0</inkml:trace>
          <inkml:trace contextRef="#ctx0" brushRef="#br0" timeOffset="423979.5125">6767 1728 4004 0,'0'0'280'16,"0"0"-143"-16,0 0-38 0,0 0 21 0,0 0 51 0,0 0 23 16,7 22 3-16,0-4-9 0,1 5 1 0,6 14 1 15,-1 7 6-15,8 37-4 0,-9-24-4 0,-4-11-14 16,5 39-12-16,-7-31-15 0,-4-10-12 0,0 1-14 15,-5 3-11-15,-2-2-8 0,-2-2-11 0,0 0-7 0,1-4-13 0,-6-3-48 0,5-10-59 16,0-7-65-16,2-2-74 0,-2-5-73 0,2-2-71 16,0-6-99-16,-1 0-451 0,2-4-1045 0,4-1 280 15</inkml:trace>
        </inkml:traceGroup>
        <inkml:traceGroup>
          <inkml:annotationXML>
            <emma:emma xmlns:emma="http://www.w3.org/2003/04/emma" version="1.0">
              <emma:interpretation id="{7B779DC3-AC59-4E50-ACA6-4F13F816E1C6}" emma:medium="tactile" emma:mode="ink">
                <msink:context xmlns:msink="http://schemas.microsoft.com/ink/2010/main" type="inkWord" rotatedBoundingBox="7195,2998 7473,2988 7484,3334 7207,3343"/>
              </emma:interpretation>
              <emma:one-of disjunction-type="recognition" id="oneOf13">
                <emma:interpretation id="interp65" emma:lang="en-US" emma:confidence="0.5">
                  <emma:literal>*</emma:literal>
                </emma:interpretation>
                <emma:interpretation id="interp66" emma:lang="en-US" emma:confidence="0">
                  <emma:literal>t</emma:literal>
                </emma:interpretation>
                <emma:interpretation id="interp67" emma:lang="en-US" emma:confidence="0">
                  <emma:literal>A</emma:literal>
                </emma:interpretation>
                <emma:interpretation id="interp68" emma:lang="en-US" emma:confidence="0">
                  <emma:literal>f</emma:literal>
                </emma:interpretation>
                <emma:interpretation id="interp69" emma:lang="en-US" emma:confidence="0">
                  <emma:literal>j</emma:literal>
                </emma:interpretation>
              </emma:one-of>
            </emma:emma>
          </inkml:annotationXML>
          <inkml:trace contextRef="#ctx0" brushRef="#br0" timeOffset="424254.0132">7168 2207 559 0,'0'0'712'0,"0"0"-84"0,0 0-45 0,0 0-26 0,0 0-38 16,7 4-37-16,-7-4-39 0,11-1-42 0,-11 1-49 15,17-2-38-15,-5 1-38 0,0 0-28 0,-1 1-25 0,-2-1-26 16,-1 0-34-16,-1 1-53 0,-7 0-72 0,10-2-77 16,-10 2-85-16,8 0-100 0,-8 0-89 15,0 0-92-15,0 0-384 0,7-2-947 0,-7 2 253 0</inkml:trace>
          <inkml:trace contextRef="#ctx0" brushRef="#br0" timeOffset="424638.1152">7181 2085 531 0,'0'0'480'0,"0"0"-60"0,0 0-15 0,0 0-13 0,-2 20-17 0,4-2-25 16,0 2-29-16,0 2-19 0,2 1-20 0,-2 0-25 15,2-1-23-15,-1 2-29 0,1-1-18 0,0-1-22 16,0 1-14-16,-1-4-17 0,1 0-15 0,-3 1-10 16,3-7-18-16,-1-3-51 0,-1-1-56 0,0-4-70 15,0 1-70-15,-2-3-78 0,0-3-88 0,0 0-330 0,0 0-784 16,0 0 212-16</inkml:trace>
          <inkml:trace contextRef="#ctx0" brushRef="#br0" timeOffset="424920.2751">7025 2248 668 0,'0'0'583'15,"0"0"-40"-15,0 0-26 0,13-7-25 0,-2 5-20 16,2 1-31-16,8-5-32 0,0 1-27 0,-1 3-31 0,3-2-29 16,-1 1-25-16,-2 1-23 0,0-1-30 0,-4 2-25 15,-2-1-19-15,-3 0-22 0,0 0-19 0,-3 1-14 16,-1 1-27-16,0-1-45 0,-7 1-66 0,9-4-86 0,-9 4-94 16,7-1-96-16,-7 1-98 0,2-3-121 0,-2 3-303 0,0 0-951 15,0 0 255-15</inkml:trace>
        </inkml:traceGroup>
        <inkml:traceGroup>
          <inkml:annotationXML>
            <emma:emma xmlns:emma="http://www.w3.org/2003/04/emma" version="1.0">
              <emma:interpretation id="{B3FFBFB7-3539-4667-AC9D-B71698E28E25}" emma:medium="tactile" emma:mode="ink">
                <msink:context xmlns:msink="http://schemas.microsoft.com/ink/2010/main" type="inkWord" rotatedBoundingBox="7864,2939 8045,2933 8059,3352 7879,3358"/>
              </emma:interpretation>
              <emma:one-of disjunction-type="recognition" id="oneOf14">
                <emma:interpretation id="interp70" emma:lang="en-US" emma:confidence="0.5">
                  <emma:literal>P</emma:literal>
                </emma:interpretation>
                <emma:interpretation id="interp71" emma:lang="en-US" emma:confidence="0">
                  <emma:literal>p</emma:literal>
                </emma:interpretation>
                <emma:interpretation id="interp72" emma:lang="en-US" emma:confidence="0">
                  <emma:literal>$</emma:literal>
                </emma:interpretation>
                <emma:interpretation id="interp73" emma:lang="en-US" emma:confidence="0">
                  <emma:literal>6</emma:literal>
                </emma:interpretation>
                <emma:interpretation id="interp74" emma:lang="en-US" emma:confidence="0">
                  <emma:literal>PM</emma:literal>
                </emma:interpretation>
              </emma:one-of>
            </emma:emma>
          </inkml:annotationXML>
          <inkml:trace contextRef="#ctx0" brushRef="#br0" timeOffset="425933.3826">7690 2063 844 0,'0'0'583'16,"0"-5"-89"-16,0 5-57 0,4-4-44 0,2 1-35 15,3-3-29-15,2 3-31 0,1-1-33 0,7 0-28 0,-1 0-28 16,0 3-25-16,-4 0-19 0,-2 1-15 16,-1 0-18-16,0 1-5 0,-3 1-7 0,2 2 5 15,-2 1 6-15,-3-1-19 0,-1 6-11 0,-4 0-7 0,-4 11-13 16,-3-1-26-16,-2 0-34 0,-3-1-36 0,-2 0-48 16,1-2-45-16,-2-1-53 0,0 1-54 0,1-3-51 15,-2-3-59-15,7-5-60 0,-1-1-235 0,3-3-744 16,2-2 201-16</inkml:trace>
          <inkml:trace contextRef="#ctx0" brushRef="#br0" timeOffset="425709.6822">7706 2043 414 0,'0'0'640'16,"-2"-2"-103"-16,2 2-68 0,0 0-55 0,0 0-53 15,0 0-46-15,0 0-36 0,0 0-17 0,-3 16-10 0,4 6-13 16,-1 0-22-16,0 17-18 0,2-11-20 0,-1-3-20 16,0 12-13-16,1-8-18 0,-1-5-9 0,2 1-16 15,-2-1-6-15,2-1-10 0,-1-1-19 0,1-2-35 16,0-6-45-16,-2-2-56 0,2-1-59 0,-3-4-56 0,1-1-52 15,-2-3-70-15,1-3-355 0,0 0-791 0,0 0 214 16</inkml:trace>
        </inkml:traceGroup>
        <inkml:traceGroup>
          <inkml:annotationXML>
            <emma:emma xmlns:emma="http://www.w3.org/2003/04/emma" version="1.0">
              <emma:interpretation id="{22DF8E55-D4B0-42DF-9E98-77490CD3942E}" emma:medium="tactile" emma:mode="ink">
                <msink:context xmlns:msink="http://schemas.microsoft.com/ink/2010/main" type="inkWord" rotatedBoundingBox="8133,2737 10674,2649 10703,3467 8161,3555"/>
              </emma:interpretation>
              <emma:one-of disjunction-type="recognition" id="oneOf15">
                <emma:interpretation id="interp75" emma:lang="en-US" emma:confidence="0.5">
                  <emma:literal>(toothache,</emma:literal>
                </emma:interpretation>
                <emma:interpretation id="interp76" emma:lang="en-US" emma:confidence="0">
                  <emma:literal>(toothaches,</emma:literal>
                </emma:interpretation>
                <emma:interpretation id="interp77" emma:lang="en-US" emma:confidence="0">
                  <emma:literal>(toothaches</emma:literal>
                </emma:interpretation>
                <emma:interpretation id="interp78" emma:lang="en-US" emma:confidence="0">
                  <emma:literal>(toothache</emma:literal>
                </emma:interpretation>
                <emma:interpretation id="interp79" emma:lang="en-US" emma:confidence="0">
                  <emma:literal>Geohashes,</emma:literal>
                </emma:interpretation>
              </emma:one-of>
            </emma:emma>
          </inkml:annotationXML>
          <inkml:trace contextRef="#ctx0" brushRef="#br0" timeOffset="429366.2896">10188 2188 485 0,'0'0'345'0,"-4"-3"-27"0,4 3-15 0,-4-4-21 0,4 4-8 0,0 0-7 15,-2-5-1-15,2 5 0 0,0 0-4 0,-3-2-4 0,3 2-6 16,0 0-14-16,0 0-24 0,0 0-19 16,0 0-20-16,-3-3-21 0,3 3-17 0,0 0-11 0,0 0-13 15,0 0-8-15,0 0-12 0,-3 11 0 0,4-5-9 16,-1 4-2-16,1-2 1 0,0 0-4 0,3 2-4 31,0-2-6-31,4 2-11 0,-1-1-2 0,2-1-28 0,-1-2-44 16,3-2-57-16,1-1-82 0,-1-3-87 0,1-3-108 15,6-4-339-15,-3-2-829 0,0-6 223 0</inkml:trace>
          <inkml:trace contextRef="#ctx0" brushRef="#br0" timeOffset="430474.7651">10518 2297 525 0,'0'5'667'0,"-1"4"-94"0,-2 1-53 0,-1 2-50 0,1 5-45 15,-2 2-46-15,1 1-40 0,-1-2-40 0,-1 3-31 0,1 1-29 16,1-3-26-16,1 2-28 0,-1-1-58 0,2-6-67 15,-1-2-89-15,2-1-103 0,1-5-107 0,0 0-103 16,-3-3-284-16,3-3-750 0,0 0 202 0</inkml:trace>
          <inkml:trace contextRef="#ctx0" brushRef="#br0" timeOffset="426249.0426">8194 1822 476 0,'-10'0'523'16,"-1"2"-68"-16,0 1-51 0,3 0-51 0,-1 1-38 16,-7 7-42-16,-1 5-31 0,1 4-31 0,-6 13-18 15,2 4-23-15,0 2-9 0,1 5 17 0,5 1 7 16,4-1-5-16,2 0-3 0,2-4-2 0,2 0-10 15,4 0-5-15,6-3-11 0,2-2-11 0,1-5-11 0,0-10-10 16,3 4-11-16,1-3-17 0,0-3-27 0,1-1-30 16,2-3-34-16,-5-6-49 0,1-1-66 0,1-3-81 15,-1-4-105-15,7-4-407 0,-2-5-854 0,0-2 231 16</inkml:trace>
          <inkml:trace contextRef="#ctx0" brushRef="#br0" timeOffset="426512.4845">8226 1949 3607 0,'-8'0'382'0,"8"0"-203"0,-11 1-87 0,6 2-25 0,1-1-5 15,0 2-10-15,-2 4 2 0,-1 1 4 0,-4 8-13 0,2 3 3 16,1 2 0-16,0 1 14 0,0 0 18 0,3 3 10 15,1-3 12-15,1 1 2 0,2-3 0 0,1 0 1 0,1-1-4 16,2-1-1-16,1-1 6 0,1-4-8 0,0-3-6 16,1-1-6-16,0 0-4 0,1-1-7 0,1-3-17 15,0-1-28-15,0 0-42 0,0-3-60 0,-1 0-80 16,0-2-88-16,-7 0-115 0,12-4-382 0,-5-2-887 0,1-3 239 16</inkml:trace>
          <inkml:trace contextRef="#ctx0" brushRef="#br0" timeOffset="426696.7649">8150 2147 5148 0,'0'0'315'16,"0"0"-176"-16,0 0-67 0,-9 2-18 0,9-2-17 0,0 0-7 16,0 0-2-16,0 0-10 0,16-8-3 15,-3 5-5-15,-2 0-32 0,1 0-47 0,-2 2-68 0,1 0-91 0,-2-1-90 16,-2 0-100-16,-7 2-226 0,13-1-772 0,-13 1 209 15</inkml:trace>
          <inkml:trace contextRef="#ctx0" brushRef="#br0" timeOffset="427047.4624">8332 2194 281 0,'0'0'382'0,"0"0"-33"0,0 7-11 0,0-7-12 0,5 6-6 0,-2-3-2 0,1 0-17 16,1 0 1-16,2-1-13 0,3 1-15 0,1 0-5 15,2-2-19-15,6-1-11 0,-1 2-11 0,-5-2-7 0,2 0-24 16,-3 0-5-16,-2 0-6 0,0 0-5 0,-2-2-6 15,0 2-8-15,-1 0-12 0,-7 0-7 16,11-3-14-16,-11 3-13 0,5-3-35 0,-5 3-32 0,1-5-33 16,-1 5-36-16,-4-8-29 0,0 4-28 0,-6-2-35 15,-1 0-32-15,-7 2-26 0,-2 0-13 0,3 1-9 16,-3 4-1-16,0-1-4 0,5-1-10 0,4 3-2 16,0-1-11-16,3-1-19 0,0 3-15 0,6-2-30 0,2-1-246 15,-7 3-628-15,7-3 171 0</inkml:trace>
          <inkml:trace contextRef="#ctx0" brushRef="#br0" timeOffset="427437.7466">8722 2172 509 0,'0'0'337'0,"0"0"-44"0,-10 1-35 0,10-1-39 0,0 0-23 16,0 0-24-16,-9 0-20 0,9 0-17 0,0 0-15 16,-6 1-8-16,6-1-10 0,-6 1-5 0,6-1-5 15,-5 2-2-15,5-2-6 0,0 0-1 0,-4 4 4 0,4-4 7 16,-3 5 4-16,3-5 19 0,0 4 9 0,0-4 7 15,4 10 4-15,0-6 2 0,4 4-6 0,0-2-6 16,3 0-6-16,1-3-5 0,1 2-11 0,-1-1-8 16,1-2-4-16,-1-2-10 0,1 3-7 0,-1-3-9 15,0 1 0-15,0-2-11 0,-4 1-6 0,-1-2-1 16,-1 1-6-16,0 1-19 0,-6 0-28 0,5-6-20 0,-5 6-35 16,-1-7-10-16,1 7-24 0,-8-7-11 0,0 2-13 0,-12-3-9 15,1 1-12-15,-2 1-14 0,0 0-13 16,0 1-19-16,-1 1-24 0,4 2-20 0,3-1-39 0,3 0-189 15,5 0-546-15,0 0 150 0</inkml:trace>
          <inkml:trace contextRef="#ctx0" brushRef="#br0" timeOffset="427681.491">8957 1908 317 0,'0'0'578'0,"0"0"-100"0,0 0-72 0,0 0-51 0,0 0-41 0,0 0-32 16,0 0-19-16,0 0-19 0,-7 19-8 0,5-2-16 15,1 3-13-15,0 2-14 0,-1 1-16 0,0 0-15 16,2 0-16-16,-2 2-13 0,2 0-14 0,-1-1-13 0,2-1-6 16,-1 1-13-16,2 0-6 0,-1-2-9 0,2-1-16 15,-2-2-38-15,0-6-58 0,1 0-74 0,-1-4-74 16,1-2-76-16,-1-3-79 0,1 1-262 0,-2-5-726 0,0 5 197 15</inkml:trace>
          <inkml:trace contextRef="#ctx0" brushRef="#br0" timeOffset="428152.6904">8944 2116 532 0,'0'0'485'15,"0"0"-72"-15,-1-4-56 0,1 4-49 0,0 0-37 16,0 0-31-16,5-8-33 0,0 5-18 0,0 0-25 15,5 0-13-15,0-2-24 0,2 2-30 0,-1 0-29 0,1-1-31 16,0 3-26-16,-3-4-11 0,-1 2-15 16,-1 0-14-16,-1 2 0 0,-1-2-3 0,0 1 5 0,-5 2 4 15,8-5 11-15,-4 2 13 0,-1-1 13 0,-3 4 14 16,5-6 16-16,-3 2 17 0,2 0 19 0,-4 4 20 16,2-7 25-16,1 3 24 0,-3 4 20 0,1-6 7 0,-1 6 11 15,2-4-11-15,-2 4-8 0,0 0-14 0,0-6-16 16,0 6-14-16,0 0-12 0,0 0-14 0,0 0-7 15,0 0-8-15,0 0-10 0,0 0-7 0,-10 12-6 16,5-2-4-16,-2 8-8 0,2 1-5 0,-3 0-2 0,1 1-3 16,2-2-9-16,0 1 0 0,3 0-4 0,0-1-1 15,0-4-4-15,2-2-5 0,0-3 2 0,0 0 1 0,0-2-5 0,0 0 2 16,1-2 2-16,2 0 2 0,-1-3-2 16,2 2-5-16,-4-4 6 0,9 2 1 0,2-3-3 0,1-1 1 15,6-5-6-15,-2 3-5 0,3-3 7 0,-5 3-7 16,-2-3 2-16,-3 3 1 15,-1-1-7-15,-1 3 5 0,-2 0-3 0,1 0-3 0,-6 2-10 16,6-3-6-16,-6 3-15 0,0 0-3 0,0 0-5 16,12 9 1-16,-9-4-17 0,1 6-34 0,-1 0-33 15,-2 0-40-15,4 7-25 0,0-1-34 0,-2-4-30 16,1-2-36-16,-3-1-38 0,2-1-48 0,-1-3-229 0,1 0-722 16,1-1 196-16</inkml:trace>
          <inkml:trace contextRef="#ctx0" brushRef="#br0" timeOffset="428589.7108">9425 2165 417 0,'-5'-2'328'0,"5"2"-29"0,0 0-20 0,0 0-20 0,-16 4-13 0,11-2-16 16,0 0-15-16,5-2-22 0,-11 5-10 0,2 0-15 16,1 1-9-16,0 0-12 0,1 0-6 0,2-1-7 15,0 3-1-15,1-2-14 0,0 0 9 0,2 0-11 16,2 0-11-16,-1-3-3 0,1-3-4 0,3 10-10 16,-2-6-2-16,2 0-10 0,1 0 6 0,-2 0-14 0,3-2-6 15,2 0-16-15,-7-2-19 0,12 2-24 0,-1-1-24 16,-2-2-24-16,-9 1-14 0,19-4-11 0,-10-1-2 15,-2-1 4-15,1-1 4 0,-1 0 6 0,-2-2 5 16,1 1 10-16,-2-1 13 0,-2 1 16 0,1 0 20 16,0 2 31-16,-2 1 20 0,-1 1 16 0,1 0 10 0,1 0 5 15,-2 4-2-15,1-4-11 0,-1 4-9 16,1-4-6-16,-1 4-10 0,0 0-7 0,0 0-6 0,0 0-1 0,0 0-5 16,0 0-3-16,0 0-3 0,7 12-3 15,-4-7-1-15,-1 5 1 0,4 1-4 0,-2 0-1 0,0-2-5 16,2 2-32-16,1-4-30 0,0 3-45 0,0-2-34 15,1 0-41-15,0-4-44 0,1-1-58 0,3 0-47 16,0-2-219-16,8-2-643 0,2-2 175 0</inkml:trace>
          <inkml:trace contextRef="#ctx0" brushRef="#br0" timeOffset="429091.5797">9701 2116 327 0,'-11'2'344'15,"0"-1"-57"-15,5 0-37 0,0 2-26 0,1-1-19 0,2 2-18 16,1-1-18-16,1 2-13 0,-1-1-15 16,2-4-11-16,3 9-12 0,-2-3-6 0,4 3-5 15,3-1-5-15,-1-1-3 0,1 0 1 0,0-1-7 0,2 0-10 16,1-3-7-16,-1 1-4 0,1-2-6 16,1 2-8-16,-1-4-2 0,1 1-6 0,-2-2-7 0,0 1-4 15,-3-1-1-15,0-2-5 0,2 0-1 0,-1-1-4 16,-3-1-11-16,-1-1-6 0,2-2-10 0,-1-1-9 0,-2-1 5 15,1-7-4-15,-2-1 0 0,0-2 7 16,-1 2 2-16,0-4-5 0,-1 2 9 16,0 0 14-16,0-1 29 0,2 8 33 0,-1 1 21 0,-2 1 22 15,1 4 21-15,-2 2 6 0,2-1 3 0,0 1-4 0,0 5-6 16,-1-9-10-16,1 9-11 0,0-5-16 0,0 5-14 16,0-5-9-16,0 5-16 0,0 0-3 0,0 0-4 15,0 0-7-15,0 0-8 0,0 0-4 0,-9 20-5 16,3-2 1-16,2 0-10 0,2-2 4 0,-2 4-6 0,1 0-5 15,2 0 0-15,1-1-6 0,-3 0 1 0,6 0-2 16,-3-5-2-16,1 0 1 0,2-4 0 0,-2-3-8 16,2 3-4-16,-1-3-1 0,2-1-4 0,0-2-1 15,2 0 0-15,0-2 2 0,5 1-1 0,-2-3-1 0,3-1 2 16,0-2 0-16,0 1 2 0,-2-2 1 0,0 0-2 16,0 2 0-16,-2 0 1 0,0 0 1 0,-2 0-7 15,-6 2 3-15,9-2-3 0,-9 2-16 0,0 0-13 16,0 0-3-16,10 4-8 0,-8 0-21 0,0 1-45 15,-1 6-57-15,0-2-52 0,1 4-45 0,-1-2-48 16,0 0-48-16,1-3-251 0,0 2-739 0,1-3 200 16</inkml:trace>
        </inkml:traceGroup>
        <inkml:traceGroup>
          <inkml:annotationXML>
            <emma:emma xmlns:emma="http://www.w3.org/2003/04/emma" version="1.0">
              <emma:interpretation id="{3504980D-2D9D-4006-92D4-ABDBECE6B7EA}" emma:medium="tactile" emma:mode="ink">
                <msink:context xmlns:msink="http://schemas.microsoft.com/ink/2010/main" type="inkWord" rotatedBoundingBox="10812,2616 12481,2558 12512,3438 10843,3496"/>
              </emma:interpretation>
              <emma:one-of disjunction-type="recognition" id="oneOf16">
                <emma:interpretation id="interp80" emma:lang="en-US" emma:confidence="0.5">
                  <emma:literal>cavity,</emma:literal>
                </emma:interpretation>
                <emma:interpretation id="interp81" emma:lang="en-US" emma:confidence="0">
                  <emma:literal>Cavity,</emma:literal>
                </emma:interpretation>
                <emma:interpretation id="interp82" emma:lang="en-US" emma:confidence="0">
                  <emma:literal>cavity</emma:literal>
                </emma:interpretation>
                <emma:interpretation id="interp83" emma:lang="en-US" emma:confidence="0">
                  <emma:literal>Cavity</emma:literal>
                </emma:interpretation>
                <emma:interpretation id="interp84" emma:lang="en-US" emma:confidence="0">
                  <emma:literal>cavity's</emma:literal>
                </emma:interpretation>
              </emma:one-of>
            </emma:emma>
          </inkml:annotationXML>
          <inkml:trace contextRef="#ctx0" brushRef="#br0" timeOffset="433216.2159">12325 2206 4033 0,'0'0'554'0,"0"0"-295"0,0 0-119 0,0 0-61 0,0 0-18 0,0 0 3 0,0 0 8 16,-11 4 7-16,11 2 6 0,-3 5 4 15,2 9-5-15,-2 1-4 0,2 0-2 0,-3 3-6 0,-1-2-11 16,2 1 2-16,-1 2-11 0,0-3 1 0,1-1-18 0,1 0-31 15,0-3-43-15,1-5-55 0,0-2-63 0,2-4-57 16,-2 0-53-16,1-7-76 0,-3 3-344 0,3-3-826 16,0 0 224-16</inkml:trace>
          <inkml:trace contextRef="#ctx0" brushRef="#br0" timeOffset="430841.5737">10825 2042 653 0,'-7'-10'474'0,"2"8"-49"0,0 1-44 0,-6-2-45 0,0 3-36 0,-1 0-38 15,0 2-33-15,0 0-23 0,-5 4-26 0,3 0-20 16,2 1-17-16,1 1-11 0,-2 4-23 0,1 3-9 16,4-4-5-16,3-1-9 0,1-2-6 0,2 3 1 15,2-3-8-15,0 3 1 0,4-3-4 0,3 1-6 16,0-2-3-16,3 0-12 0,8 0-23 0,-1-5-41 15,4 2-60-15,1-5-53 0,2-3-71 0,3-1-85 0,-4-1-285 16,3-2-683-16,11-6 187 0</inkml:trace>
          <inkml:trace contextRef="#ctx0" brushRef="#br0" timeOffset="431284.291">11089 1996 240 0,'-10'2'450'15,"0"-2"-99"-15,2 0-47 0,2 1-40 0,-2-1-27 0,1 0-24 16,0 3-25-16,-3 2-29 0,-2-2-15 0,-4 6-12 16,3-2-16-16,-3 4-9 0,3-3-10 0,5 1-6 0,0-2-6 15,1-1-5-15,2 1-9 0,-1-1 9 0,1 1-12 16,1-3 6-16,1 1-6 0,2 0 2 15,1-5-5-15,0 6 6 0,0-6 1 0,4 6-8 0,-2-2 0 16,4-3-5-16,-2 0-10 0,3 2-2 0,-7-3 2 16,17 1-9-16,-8-4-1 0,1 2-3 0,0-2-19 15,0-2 16-15,-1 1-14 0,0-2 10 0,0-2-5 16,-1 0-2-16,-1 0-5 0,-3-2 3 0,1 0-7 0,-2 1-4 16,-2-1 7-16,2 1 19 0,-2-1 12 0,-1 3 11 15,0-1 6-15,0 3 8 0,0 1 3 16,0 4 1-16,0-6 1 0,0 6-3 0,1-4-9 0,-1 4-6 15,0-5-9-15,0 5-8 0,0 0-6 0,0 0-4 0,2-4-4 16,-2 4 0-16,0 0-6 0,0 0 0 0,0 0-2 16,12 18-2-1,-7-10-4-15,2 2 0 0,5 6 1 0,0-1-4 16,-1 0 2-16,0-3-29 0,2 3-39 0,-4-5-52 16,2-1-57-16,-2-2-61 0,-1-1-65 0,2-1-82 15,0-1-233-15,1-2-726 0,-1-1 197 0</inkml:trace>
          <inkml:trace contextRef="#ctx0" brushRef="#br0" timeOffset="431620.1516">11311 1935 330 0,'-9'2'380'0,"5"0"-66"0,4-2-38 0,-6 3-23 0,3 0-22 0,3-3-12 15,-3 8-18-15,2-5-18 0,1 2-5 0,-1 1 5 16,2 2-3-16,-1 2 0 0,1-1-3 0,1 1 5 16,-1-4 7-16,3 4-4 0,-3-1 0 0,3 0-1 15,0 1 4-15,0-4-5 0,0 1-8 0,0-3-6 0,-2 1-8 16,2-1-7-16,2 1-1 0,-2-3-13 0,1 2 1 16,0-2 0-16,1 1-8 0,-1-3-4 0,2 1-14 15,3 1-10 1,1-4-10-16,-1-2-11 0,1 1-7 0,-2-4-4 0,0-1-9 15,-1 0-5-15,3-8-12 0,-2 0-21 0,-3-1-16 16,-2 1-34-16,-2 5-28 0,0 1-32 0,-4-1-39 16,-2 0-47-16,3 4-52 0,-2 1-44 0,-1 1-46 0,2 1-50 0,-2 2-51 15,4 2-249-15,0 0-795 0,-10-2 216 0</inkml:trace>
          <inkml:trace contextRef="#ctx0" brushRef="#br0" timeOffset="431856.9341">11563 1996 300 0,'0'0'438'16,"-2"5"-77"-16,2-5-29 0,-2 8-13 0,0-4-17 15,2 6-28-15,-1-1-20 0,0 1-19 0,1 2-23 16,0-1-19-16,0 0-23 0,1 9-13 0,0-3-18 15,3-2-13-15,-2-5-13 0,-1-1-23 0,2-1-53 16,-1-2-54-16,0 0-67 0,0-2-69 0,0-2-86 0,-2-2-246 16,0 0-583-16,0 0 160 0</inkml:trace>
          <inkml:trace contextRef="#ctx0" brushRef="#br0" timeOffset="432365.7194">11735 1671 480 0,'-10'0'531'16,"10"0"-102"-16,-9 5-62 0,4 0-58 0,-2 3-24 0,2 9-16 16,-3 2-17-16,-2 3-18 0,5 1-17 0,-3 14-14 0,3-1-10 15,1-7-13-15,2 7-13 0,0-7-9 0,0-5-18 16,2 1-13-16,2-2-12 0,1 0-9 0,1 0-8 16,1-3-5-16,1 1-9 0,1-5-7 0,0-3-6 15,-1-3-7-15,2-1-16 0,2-3-13 0,-1 0-15 16,0-2-15-16,5-3-24 0,4-2-17 0,-1-2-19 0,2-3-12 15,-1-2-23-15,1 0-22 0,-3-2-18 16,-5 1-8-16,0 0 6 0,-3 3 6 0,0-2 9 0,-2 5 4 16,-3-2 12-16,1 2 19 0,-1 1 10 0,-3 2 10 15,4-5 0-15,-4 5 9 0,0 0 4 0,0 0 5 16,0 0 4-16,0 0 7 0,0 0 5 0,0 16 8 16,0-11 6-16,1 0 8 0,0 1 9 0,-1 0 0 31,2 0 2-31,-1 0 4 0,2-1 0 0,-1 0 2 0,2 0 1 15,-1-2-2-15,2 0 6 0,1 1-5 0,-1-3-6 16,5 2-1-16,-2-2-10 0,4-4-12 0,-4 2-10 16,3-1-17-16,-2-1-9 0,0-2 1 0,1-1 2 0,-1 0 9 15,-2 0 27-15,-2 2 32 0,0 1 32 0,-1-1 42 16,-2 0 42-16,1 3 33 0,-3 1 15 0,5-5 4 0,-5 5-10 0,3-1-14 16,-3 1-12-16,0 0-7 0,0 0 1 0,0 0 0 0,3 18 4 15,-6 3-15 1,0 0-8-16,1 4-5 0,-1 16-8 0,-1-3 2 15,1 1-7-15,-1-2-4 0,4-9-12 0,-3-3-9 16,2 0-3-16,-2 0-9 0,0-3-2 0,1-3-10 0,-1 0-19 16,0-6-43-16,2-2-47 0,-3-4-61 0,1-2-66 15,-1-3-83-15,4-2-92 0,0 0-414 0,0 0-920 16,-21-12 247-16</inkml:trace>
          <inkml:trace contextRef="#ctx0" brushRef="#br0" timeOffset="432563.5271">11680 1840 356 0,'-1'-2'735'15,"1"2"-150"-15,0-4-71 0,0 4-42 0,2-4-30 0,4 2-30 16,3-2-54-16,3 0-30 0,0 1-37 0,7-3-29 16,-1 1-34-16,-2 1-23 0,-3 2-37 0,-1 0-47 0,-3-1-85 15,-1 0-102-15,-2 3-101 0,-2-1-106 0,-4 1-134 16,1-4-227-16,-1 4-758 0,0 0 204 0</inkml:trace>
          <inkml:trace contextRef="#ctx0" brushRef="#br0" timeOffset="432746.904">11462 1782 6393 0,'-2'-2'350'0,"-5"2"-167"0,7 0-76 0,0 0-4 0,-7-1 17 0,7 1-3 0,0 0-8 15,0 0-17-15,-2-2-17 0,2 2-12 0,0 0-15 16,0 0-24-16,0 0-39 0,0 0-62 0,0 0-67 16,1-4-66-16,-1 4-86 0,0 0-92 0,0 0-104 15,0 0-363-15,0 0-1025 0,0 0 274 0</inkml:trace>
        </inkml:traceGroup>
        <inkml:traceGroup>
          <inkml:annotationXML>
            <emma:emma xmlns:emma="http://www.w3.org/2003/04/emma" version="1.0">
              <emma:interpretation id="{A6B9AE88-8D1B-41F3-BB2F-8C121397D4AE}" emma:medium="tactile" emma:mode="ink">
                <msink:context xmlns:msink="http://schemas.microsoft.com/ink/2010/main" type="inkWord" rotatedBoundingBox="12590,2399 14326,2339 14361,3354 12625,3414"/>
              </emma:interpretation>
              <emma:one-of disjunction-type="recognition" id="oneOf17">
                <emma:interpretation id="interp85" emma:lang="en-US" emma:confidence="0.5">
                  <emma:literal>ratel)</emma:literal>
                </emma:interpretation>
                <emma:interpretation id="interp86" emma:lang="en-US" emma:confidence="0">
                  <emma:literal>Heated)</emma:literal>
                </emma:interpretation>
                <emma:interpretation id="interp87" emma:lang="en-US" emma:confidence="0">
                  <emma:literal>natal)</emma:literal>
                </emma:interpretation>
                <emma:interpretation id="interp88" emma:lang="en-US" emma:confidence="0">
                  <emma:literal>boatel)</emma:literal>
                </emma:interpretation>
                <emma:interpretation id="interp89" emma:lang="en-US" emma:confidence="0">
                  <emma:literal>Boatel)</emma:literal>
                </emma:interpretation>
              </emma:one-of>
            </emma:emma>
          </inkml:annotationXML>
          <inkml:trace contextRef="#ctx0" brushRef="#br0" timeOffset="433559.9903">12435 1977 269 0,'0'0'663'16,"-4"2"-105"-16,4-2-64 15,0 0-40-15,0 0-35 0,0 0-39 0,0 0-32 0,20-9-40 16,-8 4-22-16,0 2-15 0,11-2-19 0,-4-1-16 15,1 1-17-15,-1 1-9 0,-3-1-19 0,-2 3-18 16,-3 0-15-16,-1 1-10 0,-2-2-7 0,-1 3-8 16,-1 0-7-16,0-2-5 0,-6 2 0 0,0 0-9 15,9 2-11-15,-6 1-8 0,-2 3-11 0,2 6-5 16,-5 8-9-16,0 2-6 0,0-2-7 0,0 4-4 0,-4 1-8 16,4-4-7-16,-2 4-18 0,0-4-25 0,0-2-28 0,4 0-25 0,-2-4-39 15,0-4-33-15,0-3-43 0,4-1-54 0,-4 0-47 16,2-3-52-16,0-4-51 0,2 4-81 0,-2-4-272 15,0 0-879-15,0 0 237 0</inkml:trace>
          <inkml:trace contextRef="#ctx0" brushRef="#br0" timeOffset="433897.513">12977 1979 550 0,'-8'0'393'15,"8"0"-43"-15,-16 0-34 0,8 0-37 0,8 0-24 0,-12 3-28 16,5-2-25-16,2 2-20 0,-1 0-6 15,0 0-12-15,0 0-11 0,2 1-1 0,-1 1 0 16,0 1-4-16,0 1-1 0,1 0-6 0,3-1-1 0,-2 2-3 16,2 1-3-16,1-2-7 0,1 2-8 0,2-2-10 15,1 2-11-15,0-3-6 0,3 2-23 0,2-2-30 16,1-1-41-16,0-2-59 0,2 0-63 0,0-1-84 16,2-2-91-16,5-1-299 0,2 0-719 0,1-4 195 15</inkml:trace>
          <inkml:trace contextRef="#ctx0" brushRef="#br0" timeOffset="434364.7031">13193 2005 466 0,'-9'2'356'16,"1"0"-46"-16,-2-1-33 0,6-1-36 0,-4 3-33 0,0 1-27 15,-2-1-14-15,5 2-8 0,-1 0-15 0,0-1-7 0,2-1-3 16,0 1-8-16,0-1-4 0,2 1-10 0,-2 0 2 0,4-4-10 16,-3 8 2-16,2-5 2 0,1-3-1 0,-2 6-3 15,2-6 10-15,2 5-7 0,-2-5-8 0,4 6-10 16,0-5-5-16,0 3-6 0,1-2-10 0,2-1-10 16,2 1 0-16,-1-1-20 0,0 1-19 0,-8-2-20 15,13 0-17-15,-13 0-9 0,10-2-1 0,-10 2 7 16,8-1 0-16,-8 1-5 0,7-5 7 0,-7 5 3 15,4-4 5-15,-4 4 7 0,1-5 7 0,-1 5 11 0,0 0 10 16,0-6 11-16,0 6 11 0,0 0 8 16,0-3-8-16,0 3-3 0,0 0-2 0,0 0-10 0,0 0-3 15,-1-6 0-15,1 6-4 0,0 0-4 0,0 0-2 16,0 0-1-16,0 0-4 0,0 0 0 0,0 0-1 16,0 0 1-16,9 8-1 0,-4-3 1 0,-1-3-1 31,4 7-6-31,0-4-30 0,3 0-30 0,-2 1-34 0,2-2-39 15,-1-1-47-15,1 0-51 0,-1-2-48 0,1-2-276 16,1 0-658-16,-3-2 180 0</inkml:trace>
          <inkml:trace contextRef="#ctx0" brushRef="#br0" timeOffset="434530.2555">13447 1715 584 0,'-5'-9'637'0,"1"3"-101"0,2 0-54 0,-1 1-35 0,2 2-43 16,1 3-34-16,-3-5-48 0,3 5-35 0,0 0-39 0,0 0-28 15,0 0-24-15,0 0-27 0,-7 14-14 0,6 3-19 16,-2 5-7-16,1 3-16 0,-2 14-11 0,2 0-9 16,0-1-11-16,-1 0-8 0,3 2-8 0,-1-5-4 15,1-6-6-15,1-4-4 0,0 0-2 0,1-1-28 16,-1-2-33-16,2-3-45 0,-3-5-58 0,2 0-63 0,0-5-58 16,-1-2-56-16,0-2-63 0,-1-5-315 0,0 0-804 15,0 0 217-15</inkml:trace>
          <inkml:trace contextRef="#ctx0" brushRef="#br0" timeOffset="435171.7691">13360 1944 617 0,'0'0'518'16,"0"0"-97"-16,0 0-51 0,6-9-23 0,2 3-24 0,4 2-26 16,8-3-29-16,2 0-31 0,2 3-26 15,3 0-21-15,14-1-21 0,-12 0-20 0,-4 3-15 0,-2-1-19 16,-1 1-7-16,-2-2-12 0,-7 4-8 0,-2-3-13 15,-2 3-10-15,-2-1-23 0,-7 1-7 0,9 0-11 16,-9 0-20-16,0 0 1 0,0 0-10 0,0 0-7 16,0 0-4-16,0 0-13 0,-12 13-11 0,7-9 2 15,-1 4 0-15,-2-1 9 0,2 0 11 0,0 1-6 32,1 0 1-32,2-1 2 0,0-1 2 0,0 1 10 15,3-1 2-15,-1-1 7 0,2 5 3 0,2-3 8 0,-1 0 3 16,1-1 5-16,1-1 5 0,4 1 1 0,0 2-7 0,2-2-1 0,1 0 1 15,8 0 2-15,-5-1-12 0,1-3-19 0,3 2-24 16,-2-3-32-16,-3-1-23 0,-2-1-26 0,-1 0-20 16,-2-2-21-16,3-1-12 0,-6-2-4 0,1-2 8 15,0-2 17-15,-2-1 19 0,1-6 15 0,-2-1 16 16,-1-3 18-16,1-2 24 0,-2 0 34 0,2-1 33 0,-2 2 33 16,1 1 32-16,-1 0 27 0,0 3 37 0,1 3 22 15,-4 4 26-15,4 3 16 0,-2 0 4 0,0 1-8 16,0 3-22-16,0-1-16 0,0 5-16 0,0-7-10 15,0 7-21-15,0-4-18 0,0 4-6 0,0 0-2 16,0 0-2-16,0 0-3 0,-3 17-8 0,3 2-3 0,-3 0-5 16,-1 2-7-16,3 3-5 0,-2-2-7 0,2 1-5 15,1 2-3-15,1-1-4 0,1-2 0 0,0-1-8 16,1 1-7-16,1-4 3 0,-1-2-2 0,-1-5-9 16,2-1-3-16,-1-3-7 0,1-1-2 0,1-1-3 0,-1-3-1 15,3-1-1-15,4-1 0 0,-1-1 3 0,2-1-6 16,0-2 3-16,-2 2-3 0,0-3 1 15,-1 2 0-15,0-1 4 0,-1 2-2 0,-2 0-1 0,-1 1 1 16,-5 1-1-16,9-3-3 0,-9 3-2 0,7 1-14 16,-7-1-4-16,5 3-12 0,-5-3-38 0,4 6-48 0,-2-1-52 15,0 0-56-15,-1 1-52 0,2 0-73 16,-2-2-300-16,2 0-789 0,-3-4 214 0</inkml:trace>
          <inkml:trace contextRef="#ctx0" brushRef="#br0" timeOffset="435403.8833">14020 1436 4382 0,'0'0'173'16,"-2"7"-82"-16,2-1 30 0,0 5 57 0,4 10 37 0,-1 2 18 15,8 14-12-15,-2 3-21 0,4 4-9 0,10 37-6 16,-7-23 3-16,-5-13-10 0,16 40-17 0,-13-31-13 16,-6-10-13-16,0 0-22 0,-1 5-1 15,-4-4-10-15,-2 1-10 0,-6-1-7 0,-2-4-12 16,-5 1-24-16,-1-7-51 0,-2-8-59 0,2-6-73 16,-4-2-91-16,1-1-103 0,-5-5-111 0,0-2-455 15,-1-8-1072-15,2-1 288 0</inkml:trace>
        </inkml:traceGroup>
      </inkml:traceGroup>
    </inkml:traceGroup>
    <inkml:traceGroup>
      <inkml:annotationXML>
        <emma:emma xmlns:emma="http://www.w3.org/2003/04/emma" version="1.0">
          <emma:interpretation id="{142337BD-5C7B-4D8C-B25C-9C6366C83F9E}" emma:medium="tactile" emma:mode="ink">
            <msink:context xmlns:msink="http://schemas.microsoft.com/ink/2010/main" type="paragraph" rotatedBoundingBox="724,3863 7780,3525 7829,4536 773,48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193D64-DDD8-4837-AB00-121013829641}" emma:medium="tactile" emma:mode="ink">
              <msink:context xmlns:msink="http://schemas.microsoft.com/ink/2010/main" type="line" rotatedBoundingBox="724,3863 7780,3525 7829,4536 773,4874"/>
            </emma:interpretation>
          </emma:emma>
        </inkml:annotationXML>
        <inkml:traceGroup>
          <inkml:annotationXML>
            <emma:emma xmlns:emma="http://www.w3.org/2003/04/emma" version="1.0">
              <emma:interpretation id="{42608BA3-5894-4372-9798-8AE9CEDA030A}" emma:medium="tactile" emma:mode="ink">
                <msink:context xmlns:msink="http://schemas.microsoft.com/ink/2010/main" type="inkWord" rotatedBoundingBox="735,4087 1057,4071 1078,4510 756,4525"/>
              </emma:interpretation>
              <emma:one-of disjunction-type="recognition" id="oneOf18">
                <emma:interpretation id="interp90" emma:lang="en-US" emma:confidence="0.5">
                  <emma:literal>+</emma:literal>
                </emma:interpretation>
                <emma:interpretation id="interp91" emma:lang="en-US" emma:confidence="0">
                  <emma:literal>t</emma:literal>
                </emma:interpretation>
                <emma:interpretation id="interp92" emma:lang="en-US" emma:confidence="0">
                  <emma:literal>x</emma:literal>
                </emma:interpretation>
                <emma:interpretation id="interp93" emma:lang="en-US" emma:confidence="0">
                  <emma:literal>X</emma:literal>
                </emma:interpretation>
                <emma:interpretation id="interp94" emma:lang="en-US" emma:confidence="0">
                  <emma:literal>*</emma:literal>
                </emma:interpretation>
              </emma:one-of>
            </emma:emma>
          </inkml:annotationXML>
          <inkml:trace contextRef="#ctx0" brushRef="#br0" timeOffset="436552.0819">574 3352 566 0,'0'0'526'16,"0"0"-51"-16,-6 1-32 0,6-1-21 0,0 0-23 0,0 0-17 16,0 0-11-16,0 0-2 0,0 0-15 0,23 0-23 15,-11 2-23-15,7-2-31 0,3 0-19 0,-2 0-23 16,2 0-29-16,2 0-21 0,-2-2-16 0,4 1-21 16,-4-1-16-16,0-1-18 0,-3 3-36 0,-3 0-64 15,-4 0-65-15,-3-1-65 0,0 1-73 0,-2 0-75 0,-2-2-84 16,-5 2-118-16,10-3-270 0,-10 3-885 0,1-6 240 15</inkml:trace>
          <inkml:trace contextRef="#ctx0" brushRef="#br0" timeOffset="436815.4213">728 3171 436 0,'0'0'342'0,"0"0"-26"0,0 0-8 0,-2 8-18 0,3-3-5 0,2 6-3 15,-2 1-3-15,3 4-4 0,0 4-26 0,-3 5-16 32,1-3-21-32,3 15-14 0,-2-9-19 0,-1-5-16 0,2 1-18 15,-1 0-17-15,0 0-7 0,1 0-11 0,0-3-17 16,-2 0-28-16,2-3-50 0,2 1-71 0,-2-6-67 15,-2-1-72-15,2-1-83 0,-1-2-280 0,1-4-671 16,0-1 184-16</inkml:trace>
        </inkml:traceGroup>
        <inkml:traceGroup>
          <inkml:annotationXML>
            <emma:emma xmlns:emma="http://www.w3.org/2003/04/emma" version="1.0">
              <emma:interpretation id="{10CB9B46-B889-4A2D-BFF9-BA00D9903DF1}" emma:medium="tactile" emma:mode="ink">
                <msink:context xmlns:msink="http://schemas.microsoft.com/ink/2010/main" type="inkWord" rotatedBoundingBox="1322,4048 1427,4043 1451,4554 1347,4559"/>
              </emma:interpretation>
              <emma:one-of disjunction-type="recognition" id="oneOf19">
                <emma:interpretation id="interp95" emma:lang="en-US" emma:confidence="0.5">
                  <emma:literal>t</emma:literal>
                </emma:interpretation>
                <emma:interpretation id="interp96" emma:lang="en-US" emma:confidence="0">
                  <emma:literal>p</emma:literal>
                </emma:interpretation>
                <emma:interpretation id="interp97" emma:lang="en-US" emma:confidence="0">
                  <emma:literal>+</emma:literal>
                </emma:interpretation>
                <emma:interpretation id="interp98" emma:lang="en-US" emma:confidence="0">
                  <emma:literal>&amp;</emma:literal>
                </emma:interpretation>
                <emma:interpretation id="interp99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437151.0064">1178 3143 3133 0,'0'0'400'0,"0"0"-91"15,-8-2-105-15,8 2-39 0,-4-1-25 0,4 1-24 0,0 0-16 16,0 0-17-16,0 0-9 0,-6 3 15 0,4 2 6 16,1 7 1-16,0 9 2 0,-1 2 4 0,2 1-3 15,0 13-9-15,0-7-6 0,2 7 3 0,0-7-18 16,1 5-7-16,1-6-2 0,-1-5-6 0,1 1-15 15,0 0 3-15,-2-3-6 0,2 0-2 0,-2 0-1 16,2-4-6-16,0 0-33 0,-2-5-42 0,-1-3-50 0,0-2-40 16,1-1-41-16,-1-2-33 0,0 0-27 0,-1-5-38 15,0 0-76-15,0 0-262 0,0 0-737 0,0 0 199 16</inkml:trace>
          <inkml:trace contextRef="#ctx0" brushRef="#br0" timeOffset="437371.6758">1160 3237 2909 0,'0'-10'385'15,"-2"0"-102"-15,2 3-51 0,0 1-27 0,2 2-19 16,-2-1-4-16,1 0-3 0,2 0-12 0,-2 2-9 16,2-2-2-16,1 1-3 0,0 1-7 0,-1-2-11 0,2 1-10 0,1 2-12 15,-1-1-10-15,-5 3 1 0,11-3-6 0,-5 2-1 16,-6 1-11-16,12 1-2 0,-12-1-3 0,10 5-5 16,-5-3-1-16,2 5-12 0,-3 0-4 0,-2 3-9 15,0 2-22-15,-4 6-32 0,2-4-38 0,-1-2-42 0,-6 6-42 16,2-2-51-16,-2-3-42 0,1-2-47 15,-1-2-42-15,0-1-42 0,1-4-58 0,0 1-244 0,0-2-783 16,6-3 212-16</inkml:trace>
        </inkml:traceGroup>
        <inkml:traceGroup>
          <inkml:annotationXML>
            <emma:emma xmlns:emma="http://www.w3.org/2003/04/emma" version="1.0">
              <emma:interpretation id="{54E5317A-D548-4997-B50F-F48275F8EFFA}" emma:medium="tactile" emma:mode="ink">
                <msink:context xmlns:msink="http://schemas.microsoft.com/ink/2010/main" type="inkWord" rotatedBoundingBox="1550,3827 3428,3737 3466,4547 1589,4637"/>
              </emma:interpretation>
              <emma:one-of disjunction-type="recognition" id="oneOf20">
                <emma:interpretation id="interp100" emma:lang="en-US" emma:confidence="0.5">
                  <emma:literal>(Poolhall</emma:literal>
                </emma:interpretation>
                <emma:interpretation id="interp101" emma:lang="en-US" emma:confidence="0">
                  <emma:literal>(Woolhall</emma:literal>
                </emma:interpretation>
                <emma:interpretation id="interp102" emma:lang="en-US" emma:confidence="0">
                  <emma:literal>(toothmark</emma:literal>
                </emma:interpretation>
                <emma:interpretation id="interp103" emma:lang="en-US" emma:confidence="0">
                  <emma:literal>(Woolhat</emma:literal>
                </emma:interpretation>
                <emma:interpretation id="interp104" emma:lang="en-US" emma:confidence="0">
                  <emma:literal>[toothache</emma:literal>
                </emma:interpretation>
              </emma:one-of>
            </emma:emma>
          </inkml:annotationXML>
          <inkml:trace contextRef="#ctx0" brushRef="#br0" timeOffset="437632.3209">1592 2909 460 0,'-13'10'439'0,"-5"1"-59"0,2 5-40 0,-2 2-41 0,-3 16-24 15,1 2-30-15,1 2-18 0,3 6-20 0,1 0-5 16,-5 39-4-16,11-31-10 0,5-13-6 0,1 0-5 0,3 2-9 15,0-2-12-15,7 1-12 0,0-2-9 16,3-1-9-16,2-3-12 0,-1-8-12 0,1-7-17 16,-2 1-23-16,4-3-36 0,1-2-36 0,0-3-49 0,-2-5-65 15,-2-2-79-15,2-5-95 0,-2-2-284 0,1-4-700 16,7-7 191-16</inkml:trace>
          <inkml:trace contextRef="#ctx0" brushRef="#br0" timeOffset="437919.0499">1607 3115 532 0,'0'0'479'16,"0"0"-86"-16,0 0-42 0,0 0-39 0,0 0-24 15,-8 10-15-15,6-2-18 0,1 4-21 0,0 7-11 16,-1 1-12-16,1 0-18 0,2 3-10 0,1 1-13 0,-1-1-14 16,0 0-12-16,1 1-13 0,2-1-10 0,0 1-14 15,1-3-9-15,0 0-12 0,2-2-6 0,-3-4-10 16,0-4-6-16,0-1-23 0,0-1-36 0,0-1-50 16,-1 1-55-16,1-4-56 0,-1-1-55 0,0-2-69 15,-3-2-326-15,0 0-727 0,0 0 197 0</inkml:trace>
          <inkml:trace contextRef="#ctx0" brushRef="#br0" timeOffset="438245.0693">1573 3283 3571 0,'0'0'389'0,"0"0"-119"0,-8-4-114 0,8 4-64 0,0 0-24 0,0 0 6 16,0 0 3-16,8-6-2 0,-1 4-4 15,5-1-3-15,5-1-4 0,3 0-6 0,0 1-2 0,2 1-5 16,0 0-4-16,-1 2-3 0,-1-1-2 0,-5 1-3 31,-2 1-5-31,1 0-1 0,-2 3-10 0,-2-3 2 16,1 3-8-16,0 0 2 0,-2 0 1 0,1 1-4 15,-1 2-3-15,1-1-1 0,0 1 0 0,0-1-2 0,-1 1-6 16,0-1-9-16,-1 0-9 0,-1-1-9 16,1-2-1-16,1 2-3 0,-1-1 4 0,-2-1 7 15,1-1-1-15,-2-2 8 0,-5 0-2 0,8 0 6 0,-8 0 3 16,6-3 7-16,-6 3 4 0,4-5 3 0,-3 2 9 15,-1 3 6-15,1-6-7 0,-2 1-3 0,0 0-15 0,-3 0-13 0,0 2-22 16,-6-3-22-16,1 0-28 0,-2 2-24 0,1 1-24 16,-8-1-23-16,-2 2-27 0,4 2-23 0,1 0-22 0,-5 1-20 15,6 1-34-15,1 1-236 0,3-3-620 0,1 1 170 16</inkml:trace>
          <inkml:trace contextRef="#ctx0" brushRef="#br0" timeOffset="438615.1372">2012 3271 353 0,'0'0'277'0,"-4"3"-35"0,4-3-21 16,-2 5-8-16,2-5-6 0,0 3-2 0,0-3-1 0,0 0-2 0,2 8 9 0,0-3 0 0,2-1 6 16,3 5-7-16,0-2-11 0,1 0 1 0,2 1-11 15,0-1-14-15,6 2-12 0,-1-2-9 0,-3-4-17 16,1 0-11-16,-2 0-9 0,0-1-10 0,1 0-14 16,0 0-7-16,-1-2-9 0,-3 0-5 0,-8 0-7 15,12 0-4-15,-12 0-16 0,6-4-24 0,-6 4-14 0,2-5-25 16,-2 5-5-16,-2-8-17 0,2 8-20 0,-13-11-7 15,4 5-15-15,-2 1-10 0,-6-5-10 0,-2 4-5 16,1 0-13-16,2 0-21 0,3 1-28 0,2 2-25 31,1 1-42-31,-1-2-37 0,0 1-183 0,5 1-543 16,0-1 150-16</inkml:trace>
          <inkml:trace contextRef="#ctx0" brushRef="#br0" timeOffset="438838.4581">2225 3067 650 0,'0'0'537'15,"-1"-3"-76"-15,1 3-57 0,0 0-53 0,0 0-45 0,0 0-40 0,0 0-30 16,0 0-14-16,0 0-9 0,3 18-18 16,-3 0-17-16,1 0-18 0,0 2-14 0,2-2-17 15,0 3-10-15,-2-2-16 0,2 0-13 0,-1 3-4 0,1 0-9 16,0-1-7-16,-1 0-13 0,1-1-50 0,-2-1-61 15,2 0-58-15,-2-3-65 0,-1-2-71 0,3-4-88 16,-3-1-231-16,0-1-681 0,0-4 185 0</inkml:trace>
          <inkml:trace contextRef="#ctx0" brushRef="#br0" timeOffset="439307.1023">2321 3220 3227 0,'-7'-5'311'15,"7"5"-173"-15,-4-5-77 0,4 5-17 0,0 0-28 16,-4-2 0-16,4 2-7 0,0 0 2 0,0 0 0 16,0 0-4-16,0 0-4 0,12-4-10 0,-12 4-10 0,12 0-11 15,-5 0-12-15,-2 0-7 0,-5 0-11 0,13-2-13 16,-7 2-4-16,-6 0-8 0,12-1 1 0,-7 0 6 16,-5 1 8-16,9-2 7 0,-9 2 5 0,7-2 9 15,-4 1 9-15,-3 1 13 0,5-3 14 0,-5 3 22 16,4-5 28-16,-4 5 22 0,4-3 19 0,-4 3 15 0,0 0 23 15,3-6 22-15,-3 6 20 0,1-4 16 16,-1 4 5-16,0 0 2 0,2-4-3 0,-2 4-7 0,0 0-13 16,0 0-15-16,1-4-13 0,-1 4-19 0,0 0-12 15,0 0-11-15,0 0-9 0,0 0-11 0,0 0-5 16,0 0-9-16,-9 19-7 0,5-6-3 0,-2 3-8 16,2 2-2-16,-1-2-2 0,1 3-3 0,0-2-6 15,1 0-1-15,3-2-4 0,0-2-1 0,0-2 2 16,1 0-5-16,2-2-3 0,-2 2-1 0,2-4 1 15,-2-2 3-15,2 1-6 0,1-2 3 0,-1-2-6 0,2 0 5 16,-5-2-1-16,16 0-2 0,-4-2 4 0,0-2-9 16,0-2 4-16,4-2-2 0,-1 0 1 0,-5 2-6 15,1-1 2-15,-5 4-1 0,1-1 3 0,0 0-6 0,-3 2-2 16,0 0-26-16,-4 2-15 0,0 0 4 0,0 0 1 16,0 0 4-16,10 6-14 0,-8 0-36 0,-1 4-41 15,2 2-19-15,-1 7-25 0,0-6-16 0,-1-1-24 16,0-2-27-16,2 0-28 0,-2 1-42 0,1-5-259 0,-1 1-678 15,2-4 183-15</inkml:trace>
          <inkml:trace contextRef="#ctx0" brushRef="#br0" timeOffset="439768.425">2708 3265 410 0,'0'0'374'15,"0"0"-50"-15,-12 3-33 0,12-3-25 0,-8 2-16 0,8-2-20 16,-8 3-20-16,5 0-8 0,-1 0-15 0,4-3-8 16,-8 6-15-16,4-1-15 0,1 0-11 15,-2 3 1-15,1 0-10 0,1 2-9 0,2-1-4 0,1-1-5 16,-1 0-15-16,2-2 1 0,-1 0-6 0,3-1-2 15,-1 1-10-15,1-2-7 0,1 0-5 0,1-1-12 16,1 1-7-16,-1-2-27 0,4 1-19 0,0-2-32 16,0 0-17-16,-9-1-23 0,17-3-14 0,-9 0-9 0,0-2 0 15,0 2 5-15,-2-2 11 0,0-3 4 0,0-1 2 16,-2 1 13-16,-2-1 17 0,1 1 28 0,0 2 20 0,-3 1 22 16,2 1 23-16,-2 4 12 0,1-7 14 0,-1 4 0 15,0 3 3-15,1-4-8 0,-1 4-9 0,0 0-9 16,2-5-4-16,-2 5-8 0,0 0-5 0,0 0 1 15,0 0-10-15,0 0 1 0,5 13-3 0,-2-3 5 16,1 0-8-16,-2 2-2 16,2-1-5-16,2 6-1 0,2-1 0 0,-2-2-2 0,-2-3-10 15,3 0-33-15,0-3-38 0,-1 1-35 0,1-3-41 16,0 0-42-16,3-1-30 0,0-2-40 0,4-3-56 16,-1 0-172-16,8-3-580 0,1-2 159 0</inkml:trace>
          <inkml:trace contextRef="#ctx0" brushRef="#br0" timeOffset="440279.2561">2937 3255 300 0,'-6'4'255'0,"2"0"-37"0,1 1-19 0,2 0-22 0,-2-1-13 16,3 1-14-16,0 0-12 0,3 0-5 0,1 5-2 15,0-3 4-15,4 0-13 0,-2 1 7 0,4-2-8 16,-2 1-2-16,2-3-4 0,-1 2-4 0,2-1-11 0,-1-2-4 15,4-1-9-15,-3 0-7 0,1-1-7 16,-1-2-9-16,0 1-7 0,0-2-3 0,1 0-5 0,-3-3-8 16,-1-1-12-16,-1 0-15 0,0-2-16 0,-1 0-11 15,0-3-7-15,-4 1-7 0,4-8-3 0,-5 0 3 16,-1 0 0-16,0-1 16 0,-3 0 8 0,-1 0 13 16,0 0 23-16,2-1 16 0,-1 2 19 0,-1-1 23 0,0 5 23 15,1 3 24-15,1 1 14 0,0 3 15 0,1 2 2 16,0-1-9-16,-1 1-6 0,1 0-16 0,1 5-16 15,-1-5-19-15,1 5-12 0,-2-3-10 0,2 3-8 16,0 0-9-16,0 0-9 0,0 0 0 0,-2 21-9 16,2-9-3-16,-2 6-6 0,1 2-2 0,0 0-3 0,1-2 1 15,1 3-6-15,0 1-5 0,1-2 0 0,-1-1-2 16,2 0-3-16,-1-4-2 0,1-3-1 16,-2-2 0-16,2 1-3 0,0-3-3 0,-1-2-5 0,4 0 0 15,-2-3-3-15,1 2 5 0,2-5-1 0,3 1 0 16,0-2 0-16,2 1 3 0,0 0 0 0,0-3 2 15,-1 1 5-15,-3 0 1 0,0-1-3 0,-8 3-3 16,11 0-4-16,-11 0-2 0,9 0-1 0,-9 0-3 0,0 0-5 16,10 5-3-16,-7 0-2 0,1 1-30 15,0 5-44-15,0 0-61 0,-2 5-45 0,4 0-44 0,-5-4-52 16,3-3-61-16,-4 1-275 0,1-2-749 0,2-2 204 16</inkml:trace>
        </inkml:traceGroup>
        <inkml:traceGroup>
          <inkml:annotationXML>
            <emma:emma xmlns:emma="http://www.w3.org/2003/04/emma" version="1.0">
              <emma:interpretation id="{185DDECF-0665-4C64-8D79-953D91BD9AF0}" emma:medium="tactile" emma:mode="ink">
                <msink:context xmlns:msink="http://schemas.microsoft.com/ink/2010/main" type="inkWord" rotatedBoundingBox="3563,4137 3864,4122 3893,4725 3592,4739"/>
              </emma:interpretation>
              <emma:one-of disjunction-type="recognition" id="oneOf21">
                <emma:interpretation id="interp105" emma:lang="en-US" emma:confidence="0.5">
                  <emma:literal>;</emma:literal>
                </emma:interpretation>
                <emma:interpretation id="interp106" emma:lang="en-US" emma:confidence="0">
                  <emma:literal>.</emma:literal>
                </emma:interpretation>
                <emma:interpretation id="interp107" emma:lang="en-US" emma:confidence="0">
                  <emma:literal>"</emma:literal>
                </emma:interpretation>
                <emma:interpretation id="interp108" emma:lang="en-US" emma:confidence="0">
                  <emma:literal>:</emma:literal>
                </emma:interpretation>
                <emma:interpretation id="interp109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440532.4566">3420 3238 470 0,'-5'-1'316'15,"-1"-2"-24"-15,6 3-19 0,-6-2-19 0,6 2-7 16,0 0-21-16,-7-3-2 0,7 3-18 0,0 0-2 15,0 0 1-15,0 0 4 0,0 0 6 0,-8 5 2 0,8-5 1 16,0 0 7-16,1 9-4 0,-1-9-1 0,4 14-7 16,2-4-10-16,-2-3-14 0,2 3-10 15,0-2-17-15,2 1-16 0,0-2-10 0,2 0-16 0,6 4-8 0,0-4-25 16,-3-2-39-16,-1-2-56 0,-1-1-90 16,0-2-104-16,-11 0-134 0,19-10-410 0,-11 3-894 0,0-1 240 15</inkml:trace>
          <inkml:trace contextRef="#ctx0" brushRef="#br0" timeOffset="441372.8935">3692 3420 3715 0,'0'0'401'16,"0"0"-179"-16,6 0-88 0,-6 0-26 0,0 0 20 0,1 9 7 0,-1 3 1 15,-1 8-5-15,-1 2-16 0,1 3-4 0,-2 14-8 16,1-10-8-16,-2 7-11 0,0-7-6 0,4-5-6 16,-3 0-7-16,0 2-6 0,2-3-23 0,0-2-31 15,-1-3-54-15,4-4-67 0,-2-3-65 0,1-3-67 0,-1-1-59 16,3-5-77-16,-3-2-256 0,0 0-767 0,13-12 206 15</inkml:trace>
        </inkml:traceGroup>
        <inkml:traceGroup>
          <inkml:annotationXML>
            <emma:emma xmlns:emma="http://www.w3.org/2003/04/emma" version="1.0">
              <emma:interpretation id="{26C69ECE-A9E5-4CBD-80B1-6C570BDA7C52}" emma:medium="tactile" emma:mode="ink">
                <msink:context xmlns:msink="http://schemas.microsoft.com/ink/2010/main" type="inkWord" rotatedBoundingBox="4013,3706 6043,3608 6090,4583 4059,4680"/>
              </emma:interpretation>
              <emma:one-of disjunction-type="recognition" id="oneOf22">
                <emma:interpretation id="interp110" emma:lang="en-US" emma:confidence="0.5">
                  <emma:literal>cavity,</emma:literal>
                </emma:interpretation>
                <emma:interpretation id="interp111" emma:lang="en-US" emma:confidence="0">
                  <emma:literal>cavity</emma:literal>
                </emma:interpretation>
                <emma:interpretation id="interp112" emma:lang="en-US" emma:confidence="0">
                  <emma:literal>7Cavity,</emma:literal>
                </emma:interpretation>
                <emma:interpretation id="interp113" emma:lang="en-US" emma:confidence="0">
                  <emma:literal>Heavily,</emma:literal>
                </emma:interpretation>
                <emma:interpretation id="interp114" emma:lang="en-US" emma:confidence="0">
                  <emma:literal>wavily,</emma:literal>
                </emma:interpretation>
              </emma:one-of>
            </emma:emma>
          </inkml:annotationXML>
          <inkml:trace contextRef="#ctx0" brushRef="#br0" timeOffset="441983.8486">4366 3058 457 0,'-10'0'430'0,"1"1"-44"0,0 1-24 0,2 1-21 15,-1-2-26-15,1 1-26 0,3-1-25 0,-2 2-29 16,0 0-21-16,2 0-23 0,0 0-17 0,-1 2-7 16,3 0-5-16,-5 3-6 0,3 1 1 0,0 0-2 15,2 1-3-15,2-1-3 0,0 2-8 0,2-2-7 0,1 2-10 16,2 0-13-16,0-3-4 0,2 0-12 15,1 1-9-15,1-1-16 0,0-1-25 0,2-1-32 0,0-1-57 16,1-2-75-16,0-2-66 0,-1 1-89 0,9-4-104 16,0-2-267-16,-4-1-773 0,-4-2 209 0</inkml:trace>
          <inkml:trace contextRef="#ctx0" brushRef="#br0" timeOffset="442402.7149">4550 3091 488 0,'-8'7'230'0,"0"1"-23"0,1-2-17 0,2 2-16 0,1-2-10 16,0 0-11-16,0 0-5 0,1-2-2 0,2 2-3 15,-2-1 0-15,2 0-6 0,-2 1-2 0,2-2 1 16,-2 0-1-16,3 1-10 0,0-5 3 0,0 10 1 0,1-7-4 15,-1-3-22-15,4 5 9 0,0-2-8 16,2 0-16-16,-6-3-11 0,10 3-13 0,-3-3-11 16,4 0-13-16,-2-2-17 0,-3 1 0 0,1-2-7 0,-2 0 3 15,-1 0-4-15,0-2-5 0,-1 0 11 0,-1 0 13 16,1-5 19-16,-2 1-7 0,-2-2 23 0,0 3 9 16,-2 0 10-16,0 2 6 0,1-1-7 0,-2 3 3 15,1-1-5-15,-1 3-4 0,1-4-8 0,1 5-8 0,2 1-8 16,-6-5-4-16,6 5-6 0,-3-1-10 0,3 1 0 15,0 0-6-15,0 0-3 0,0 0-2 0,-5 7 1 16,5-1 2-16,0-1 5 0,1 1-1 0,2 4 1 16,1 2-2-16,-1-1-3 0,5 4 0 0,0-2-2 15,3 3-3-15,-2-4-12 0,0-4-20 0,-1-1-37 0,1-2-51 16,1 0-57-16,-1 0-66 0,-1-4-82 0,-1-1-354 16,5 0-785-16,-1-3 212 0</inkml:trace>
          <inkml:trace contextRef="#ctx0" brushRef="#br0" timeOffset="442734.8275">4769 3064 298 0,'-6'3'366'0,"6"-3"-36"0,0 0-13 0,-2 3-7 0,2-3-14 15,0 0-11-15,0 6 0 0,0-6-5 0,1 6-3 16,2 0-11-16,-2-2-12 0,3 5-14 0,-1 2-14 16,1-1-13-16,2 1-17 0,0-1-13 0,2 8-16 15,0-5-13-15,-2-2-13 0,1-1-13 0,0-1-8 0,0-2-18 16,0 2-4-16,-1-2-8 0,2-2-7 0,0 3 2 16,0-4 1-16,2 0 2 0,-5 0 1 0,2-3 6 15,-2 0 1-15,-5-1 3 0,12-1-5 0,-12 1 1 16,14-6-6-16,-8-1-8 0,1-1-3 0,-2-3-9 0,1-6-9 15,-2-2-11-15,-2 2-24 0,0 0-29 0,-2 3-28 16,0 2-26-16,-2 2-41 16,0-1-46-16,2 4-55 0,0 1-54 0,-2 0-66 0,2 1-67 0,0 5-372 15,-2-6-909-15,2 6 244 0</inkml:trace>
          <inkml:trace contextRef="#ctx0" brushRef="#br0" timeOffset="442982.6843">5102 3101 260 0,'-4'6'474'0,"3"-1"-73"0,-2 0-29 0,2 1-26 0,-3 4-13 15,4-1-21-15,-1 2-22 0,1-4-29 0,-2 4-24 16,2-1-18-16,-1-1-24 0,1 2-21 0,3-2-20 15,-3-3-16-15,2 1-11 0,0-1-16 0,-2-1-58 16,2-1-68-16,0 1-71 0,-2-5-77 0,0 0-87 0,8 1-290 16,-8-1-647-16,0 0 175 0</inkml:trace>
          <inkml:trace contextRef="#ctx0" brushRef="#br0" timeOffset="443498.2373">5283 2745 4339 0,'-5'-4'689'0,"1"0"-349"0,0 2-166 0,0-2-71 0,4 4-27 16,-5-1-23-16,5 1-14 0,0 0-5 0,-8 10-5 16,2 7 0-16,0 4-1 0,2 1 3 0,-1 16-5 15,-1 0 17-15,4 2-3 0,0-3-1 0,1 1-1 16,4-1-5-16,-1-9 1 0,2-6-2 0,-1 1-2 0,2 1-10 16,0-2 9-16,3-1-4 0,0-4-5 0,-2 0-2 15,2-4-6-15,0-3-9 0,0-3-16 0,1-1-8 16,0 0-6-16,1-1-7 0,4-3-13 0,-4-4-21 15,5 1-21-15,4-4-23 0,-5 0-10 0,3-5-7 0,-5 1-5 32,1-5-4-32,1 2 7 0,-5 1 10 0,-4 2 12 15,1 2 8-15,-4 2 19 0,1 2 10 0,0-2 3 16,-2 1 7-16,-1 4 10 0,0 0-1 0,0 0 5 16,0 0 2-16,0 0 4 0,0 0 2 0,0 0 10 15,0 0 3-15,0 0 0 0,-4 19 7 0,4-14-2 0,0 6 6 16,0-2-2-16,0-1 1 0,1-1-9 0,1-4-1 15,0 2-4-15,0-1-16 0,-2-4-6 0,2 6 0 16,1-5-9-16,-3-1-6 0,5 1-5 0,-5-1 7 16,0 0 5-16,14-3 6 0,-4-2 5 0,-2-1 11 0,-3 1 13 15,3-2 21-15,-1 0 24 0,-1 0 27 0,0 3 37 16,-4-2 35-16,2 2 40 0,-1 1 29 0,-1-1 15 0,-2 4 5 16,3-3-13-16,-3 3-10 0,0 0-12 0,0 0-17 0,0 0 0 15,0 0-7-15,7 14-1 0,-6 6-10 16,-1 7-12-16,0 16 1 0,-3-2-7 0,1 2-15 0,3 1-3 15,-2 0-15-15,-2-3-8 0,0-1-8 0,2-3-4 0,0-8-7 16,-1-7-3-16,1 0-6 0,0-3-17 0,1-7-42 16,0-1-45-16,-2-2-40 0,1-3-61 0,0-1-77 15,1-5-80-15,0 0-92 0,0 0-378 0,-19-12-938 16,7-4 252-16</inkml:trace>
          <inkml:trace contextRef="#ctx0" brushRef="#br0" timeOffset="443697.7504">5238 2908 701 0,'0'0'589'0,"5"-8"-69"0,6 3-44 0,0 1-36 0,9-2-35 16,0 0-42-16,3 0-43 0,0 0-34 0,-2 0-35 0,-1 0-29 15,-6 4-31-15,-1-2-66 0,-3 4-91 0,-2-2-101 16,-2-1-115-16,-2 3-139 0,-4 0-277 0,0 0-718 15,0 0 195-15</inkml:trace>
          <inkml:trace contextRef="#ctx0" brushRef="#br0" timeOffset="443886.6209">5038 2925 6637 0,'-4'2'335'0,"0"-1"-213"0,2 1-38 15,2-2-4-15,-4 1 7 0,4-1 2 0,-4 2-11 16,4-2-14-16,0 0-12 0,0 0-6 0,0 0-16 0,0 0-25 16,0 0-39-16,0 0-62 0,0 0-68 0,0 0-67 15,0 0-67-15,0 0-63 0,0 0-71 0,0 0-69 16,0 0-272-16,0 0-930 0,0 0 251 0</inkml:trace>
          <inkml:trace contextRef="#ctx0" brushRef="#br0" timeOffset="441663.89">3854 3064 396 0,'-4'1'456'15,"4"-1"-38"-15,0 0-17 0,0 0-9 0,0 0-14 16,0 0-20-16,0 0-10 0,6 7-18 0,0-7-16 16,-6 0-16-16,17 2-8 0,-5-3-26 0,9 0-8 15,0-1-23-15,0-1-7 0,0 1-23 0,-5-1-18 16,-2 2-15-16,-2-1-11 0,-1 2-18 0,-3-1-9 0,0-1-17 15,-1 2-13-15,-7 0-11 16,9-2-5-16,-9 2-9 0,9 0-13 0,-9 0-7 0,6 5-6 16,-2 4-6-16,-3 11-2 0,0-1-11 0,-2 2 2 15,0-1-6-15,-3 3-2 0,1-1-6 0,0-1 2 16,2-3-15-16,-2 2-28 0,2-2-29 0,1-3-33 16,-1-5-33-16,-1-1-38 0,2-2-43 0,2 1-47 0,-1-3-34 15,-1-5-47-15,4 5-60 0,-4-5-360 0,0 0-897 16,17-11 242-16</inkml:trace>
          <inkml:trace contextRef="#ctx0" brushRef="#br0" timeOffset="444399.302">5893 3232 548 0,'0'0'556'0,"0"0"-81"0,0 0-56 0,0 0-37 0,0 0-24 15,0 0-24-15,-4 14-14 0,2-2-18 0,0 9-19 16,-2 3-22-16,-2 2-23 0,2 11-28 0,-2-10-20 0,-1 8-19 16,1-7-13-16,2-3-21 0,-1-2-10 15,1 0-16-15,1-2-34 0,-1-1-48 0,2-7-65 0,0-2-72 16,2-2-70-16,0-3-72 0,-1-2-86 0,1-4-322 16,0 0-791-16,0 0 215 0</inkml:trace>
        </inkml:traceGroup>
        <inkml:traceGroup>
          <inkml:annotationXML>
            <emma:emma xmlns:emma="http://www.w3.org/2003/04/emma" version="1.0">
              <emma:interpretation id="{8E098255-8E6C-488F-B12D-E6EA68AE2631}" emma:medium="tactile" emma:mode="ink">
                <msink:context xmlns:msink="http://schemas.microsoft.com/ink/2010/main" type="inkWord" rotatedBoundingBox="6140,3618 7781,3539 7826,4474 6184,4553"/>
              </emma:interpretation>
              <emma:one-of disjunction-type="recognition" id="oneOf23">
                <emma:interpretation id="interp115" emma:lang="en-US" emma:confidence="0.5">
                  <emma:literal>scatt)</emma:literal>
                </emma:interpretation>
                <emma:interpretation id="interp116" emma:lang="en-US" emma:confidence="0">
                  <emma:literal>scat)</emma:literal>
                </emma:interpretation>
                <emma:interpretation id="interp117" emma:lang="en-US" emma:confidence="0">
                  <emma:literal>Heath)</emma:literal>
                </emma:interpretation>
                <emma:interpretation id="interp118" emma:lang="en-US" emma:confidence="0">
                  <emma:literal>Scat)</emma:literal>
                </emma:interpretation>
                <emma:interpretation id="interp119" emma:lang="en-US" emma:confidence="0">
                  <emma:literal>Scatt)</emma:literal>
                </emma:interpretation>
              </emma:one-of>
            </emma:emma>
          </inkml:annotationXML>
          <inkml:trace contextRef="#ctx0" brushRef="#br0" timeOffset="444731.6432">5980 3016 273 0,'0'0'543'15,"0"0"-72"-15,-1 4-26 0,1-4-26 0,0 0-19 16,0 0-20-16,0 0-18 0,13 1-22 0,-1-2-22 16,-1-1-16-16,1 0-14 0,9 0-18 0,-2-2-24 15,4 1-19-15,-2-3-19 0,-1 3-23 0,-6 1-18 16,-2 0-13-16,-2 2-19 0,-2-3-18 0,-2 2-14 0,-6 1-10 0,11 0 2 16,-11 0 1-16,8 5-14 0,-6 1 2 0,2 6-8 15,-1 9-6-15,-3 1-7 0,-3 1-5 0,1 2-6 16,-5 11-3-16,2-8-7 0,-3-4-2 0,5 0-8 15,-2-2 0-15,0 2-5 0,2-6-26 0,0 0-35 16,1-5-41-16,0-2-39 0,1-3-43 0,0-1-44 16,2-1-39-16,-1-6-45 0,3 3-70 0,-3-3-89 0,0 0-308 15,16-13-903-15,-2-1 243 0</inkml:trace>
          <inkml:trace contextRef="#ctx0" brushRef="#br0" timeOffset="445045.5147">6523 2995 238 0,'-10'2'496'0,"1"1"-79"0,0-1-32 0,1 0-25 0,-3 1-36 15,3 0-30-15,-4 2-28 0,3 0-21 0,-2 1-18 16,1 1-16-16,1-1-17 0,1 1-6 0,1 1-7 0,-1 0-6 16,3 1-7-16,1-1-9 0,0 2-4 0,1-1-5 15,2 0-5-15,1 0-7 0,3 1-2 0,-1-2-15 16,2-1 0-16,3 1-15 0,1-1-10 0,1 1-14 0,1-4-32 16,1 0-42-16,2 0-60 0,6-2-72 0,-2-2-76 15,4 0-85-15,-3-1-92 0,-3-4-284 0,-2 0-794 16,7-1 215-16</inkml:trace>
          <inkml:trace contextRef="#ctx0" brushRef="#br0" timeOffset="445463.8886">6710 3051 560 0,'-9'0'340'0,"3"3"-47"0,-2-1-37 0,2 0-26 0,0 1-25 16,0 0-21-16,1 0-21 0,0 1-4 0,-3 3-13 16,1-2-14-16,2 1-2 0,1 0-10 0,1-1-6 15,0-1-2-15,1-1 1 0,-1 2-7 0,0 0-10 16,3-5 2-16,-1 9-3 0,1-9-3 0,3 7-3 16,-2-3-4-16,-1-4 6 0,7 4-18 0,-3-3-6 0,-4-1-9 15,10 4-10-15,-3-4 5 0,-7 0-13 0,17-1-4 16,-6-3-8-16,-3 3-8 0,-1-2 2 0,-1 0-1 15,-1 1-4-15,-5 2 2 0,8-6 6 0,-4 2 9 16,-1 0 13-16,-2 2 14 0,2-2 14 0,-3 4 3 16,2-6 2-16,-2 1 4 0,0 5-3 0,2-3-4 0,-2 3-6 15,0 0-7-15,1-6-11 0,-1 6-6 16,0 0-6-16,0 0-2 0,0 0-6 0,0 0-3 0,0 0-8 16,0 0 0-16,0 14 1 0,0-8 0 15,1-1-6-15,3 5-1 0,-1 1-1 0,0-2-1 0,2 0-7 16,2 1-25-16,-1-3-26 0,1 2-25 0,1-3-33 15,1 1-43-15,-1-2-46 0,0-3-50 0,0 0-60 0,2-2-49 16,-1-3-230-16,2-2-697 0,-2 1 188 0</inkml:trace>
          <inkml:trace contextRef="#ctx0" brushRef="#br0" timeOffset="445687.5366">6974 2777 829 0,'-4'-11'615'16,"0"3"-56"-16,1 2-38 0,0 1-25 0,2 1-42 0,0 2-45 15,1 2-51-15,0 0-43 0,-6-6-43 0,6 6-26 0,0 0-26 16,0 0-20-16,-5 27-21 0,2-5-9 0,1 1-17 16,-2 19-10-16,-2-5-12 0,4 2-9 0,-1 0-12 15,0-1-12-15,1-1-8 0,2 0-13 0,0-9-7 16,0-3-5-16,1-1-4 0,0-3-8 0,1 3-11 0,0-6-22 16,0 0-36-16,0-5-42 0,0-3-50 0,-1-3-57 15,0-1-54-15,1-2-53 0,-2-4-81 0,0 0-100 16,0 0-299-16,0 0-901 0,0 0 243 0</inkml:trace>
          <inkml:trace contextRef="#ctx0" brushRef="#br0" timeOffset="446282.2003">6923 3020 3673 0,'-7'-3'469'0,"7"3"-220"0,-2-2-70 0,2 2-58 0,0 0-32 31,0-6-23-31,0 6-6 0,13-6-3 0,-1 1-2 16,8 1-1-16,1-4-5 0,1 3-6 0,2 0-7 15,0 2-2-15,-1 0-5 0,-2-2-2 0,0 4-3 0,-5-1-6 16,-4 1 4-16,-3 0-2 0,-1 1-6 0,-1-1-15 16,-7 1-5-16,8 0-5 0,-8 0-1 0,0 0 0 15,0 0 3-15,2 5 0 0,-2-5 2 0,-8 8-2 16,4-4 2-16,-2 4 0 0,-2 0-4 0,1 0-4 0,0 0 4 16,2-1-1-16,0 0 4 0,1-1-1 0,1-1-3 15,1 1 4-15,0-2 7 0,2 3-3 0,0-3-1 16,3 1 2-16,-2 0 1 0,3 1 1 0,0-3 0 15,4 3 1-15,0 0 0 0,3-1-2 0,-1-1 4 0,2-1-12 16,6 1-23-16,2 1-33 0,-4-4-34 0,-4 1-36 16,0-2-27-16,-1-2-24 0,0 2-25 0,-1-3-16 15,-1-1-15-15,-2-1-2 0,1-4 9 0,-3 1 20 0,2-3 21 16,-5-6 29-16,1-2 34 0,-2-2 33 0,-1 1 39 16,0-1 49-16,0-2 46 0,-1 1 39 0,-2-2 34 15,2 4 41-15,-2 3 28 0,2 3 29 0,0 1 20 16,1 5 7-16,-2-1 3 0,1 3-9 0,0 0-13 0,1 3-20 15,0-1-16-15,0 4-16 0,0-6-16 0,0 6-16 16,0 0-4-16,0 0-2 0,0 0 0 0,-6 13-7 16,5-1-2-16,0 7-11 0,-2 4-13 0,0-1 2 0,3 1-15 15,-2 1-9-15,-1-2-8 0,0 1-4 0,2-2-5 16,0-1-11-16,-1 1-3 0,2-2 2 0,2-4-2 16,-2-3-9-16,1-3-6 0,-1 0-3 0,3-3-11 15,-2-1-2-15,0 0-5 0,2-1 3 0,-3-4 4 0,8 4-5 16,-8-4 0-16,13-2 1 0,-1 1 0 0,0-1-2 15,0-2 0-15,-2 0-4 0,2 2-1 0,-1-1 2 16,-2 3-3-16,-2-1 2 0,2-1-5 0,-9 2-3 16,12 0 2-16,-12 0 4 0,11 5 0 0,-2 1 1 0,-2 1-4 15,0 2-2-15,-3 0-24 0,3-1-38 0,-3 2-51 16,0-1-51-16,0 1-55 0,0-2-60 0,0 0-68 16,0-3-65-16,-2-1-257 0,-2-4-814 0,3 3 220 15</inkml:trace>
          <inkml:trace contextRef="#ctx0" brushRef="#br0" timeOffset="446523.9377">7425 2642 4046 0,'-6'0'454'15,"2"-1"-273"-15,4 1-92 0,0 0-8 0,0 0 46 16,-2 8 33-16,6 1 12 0,2 0 15 0,8 10-16 15,-1 2 6-15,9 15 7 0,3 3-4 0,15 34-4 0,-19-23 2 16,-4-10-3-16,-2 3-8 0,-2 2-10 0,-1-1-11 16,-1 2-14-16,-6-2-12 0,-2 37-8 0,-3-32-10 15,-6-8-8-15,-2-6-10 0,-1 2-13 0,1-9-31 0,-1-5-60 16,-2-1-67-16,-2 1-86 0,-3-4-98 0,0-2-102 16,-5-2-129-16,0-4-405 0,1-4-1091 0,-2-6 293 15</inkml:trace>
        </inkml:traceGroup>
      </inkml:traceGroup>
    </inkml:traceGroup>
    <inkml:traceGroup>
      <inkml:annotationXML>
        <emma:emma xmlns:emma="http://www.w3.org/2003/04/emma" version="1.0">
          <emma:interpretation id="{2A283617-8430-4466-A33B-A90654F92121}" emma:medium="tactile" emma:mode="ink">
            <msink:context xmlns:msink="http://schemas.microsoft.com/ink/2010/main" type="paragraph" rotatedBoundingBox="3218,4854 12682,4477 12703,5006 3239,53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CD3EECA-EB3A-4DF3-A785-5011B905CA52}" emma:medium="tactile" emma:mode="ink">
              <msink:context xmlns:msink="http://schemas.microsoft.com/ink/2010/main" type="line" rotatedBoundingBox="3218,4854 12682,4477 12703,5006 3239,5384"/>
            </emma:interpretation>
          </emma:emma>
        </inkml:annotationXML>
        <inkml:traceGroup>
          <inkml:annotationXML>
            <emma:emma xmlns:emma="http://www.w3.org/2003/04/emma" version="1.0">
              <emma:interpretation id="{24E2EAD6-8A48-4FA1-99DA-6C9394F31DA1}" emma:medium="tactile" emma:mode="ink">
                <msink:context xmlns:msink="http://schemas.microsoft.com/ink/2010/main" type="inkWord" rotatedBoundingBox="3228,5106 3363,5101 3368,5226 3233,5231"/>
              </emma:interpretation>
              <emma:one-of disjunction-type="recognition" id="oneOf24">
                <emma:interpretation id="interp120" emma:lang="en-US" emma:confidence="0.5">
                  <emma:literal>=</emma:literal>
                </emma:interpretation>
                <emma:interpretation id="interp121" emma:lang="en-US" emma:confidence="0">
                  <emma:literal>_</emma:literal>
                </emma:interpretation>
                <emma:interpretation id="interp122" emma:lang="en-US" emma:confidence="0">
                  <emma:literal>I</emma:literal>
                </emma:interpretation>
                <emma:interpretation id="interp123" emma:lang="en-US" emma:confidence="0">
                  <emma:literal>IT</emma:literal>
                </emma:interpretation>
                <emma:interpretation id="interp124" emma:lang="en-US" emma:confidence="0">
                  <emma:literal>It</emma:literal>
                </emma:interpretation>
              </emma:one-of>
            </emma:emma>
          </inkml:annotationXML>
          <inkml:trace contextRef="#ctx0" brushRef="#br0" timeOffset="465773.4606">3058 4317 884 0,'-1'2'610'15,"1"-2"-85"-15,0 0-53 0,0 0-34 0,0 0-7 0,5 4-27 16,-5-4-22-16,8 0-30 0,-8 0-32 0,12-2-36 16,-1 0-25-16,1 2-29 0,-1-2-18 0,-1 1-35 0,0 0-16 15,0-1-26-15,-4 2-57 0,1-1-65 0,0 0-75 16,-7 1-81-16,9-2-81 0,-9 2-86 0,8 0-92 16,-8 0-319-16,0 0-868 0,0 0 234 0</inkml:trace>
          <inkml:trace contextRef="#ctx0" brushRef="#br0" timeOffset="465616.2552">3077 4198 788 0,'-3'2'597'0,"3"-2"-53"0,0 0-30 16,0 0-12-16,0 0-7 0,-1 3-29 0,1-3-24 15,0 0-29-15,8 1-31 0,-1-1-35 0,-7 0-35 16,16 2-32-16,-4-2-27 0,-3 0-32 0,2 1-25 15,-1-1-23-15,-1 0-17 0,-1 2-37 0,-1-4-59 16,-7 2-73-16,10 0-83 0,-10 0-102 0,8 0-87 16,-8 0-71-16,0 0-73 0,0 0-386 0,-4 7-978 15,-5-1 263-15</inkml:trace>
        </inkml:traceGroup>
        <inkml:traceGroup>
          <inkml:annotationXML>
            <emma:emma xmlns:emma="http://www.w3.org/2003/04/emma" version="1.0">
              <emma:interpretation id="{69191ADA-7F99-4277-AB45-69CD079FCA16}" emma:medium="tactile" emma:mode="ink">
                <msink:context xmlns:msink="http://schemas.microsoft.com/ink/2010/main" type="inkWord" rotatedBoundingBox="3889,4895 5324,4838 5340,5257 3906,5314"/>
              </emma:interpretation>
              <emma:one-of disjunction-type="recognition" id="oneOf25">
                <emma:interpretation id="interp125" emma:lang="en-US" emma:confidence="0.5">
                  <emma:literal>0-108</emma:literal>
                </emma:interpretation>
                <emma:interpretation id="interp126" emma:lang="en-US" emma:confidence="0">
                  <emma:literal>0108</emma:literal>
                </emma:interpretation>
                <emma:interpretation id="interp127" emma:lang="en-US" emma:confidence="0">
                  <emma:literal>0-08</emma:literal>
                </emma:interpretation>
                <emma:interpretation id="interp128" emma:lang="en-US" emma:confidence="0">
                  <emma:literal>08108</emma:literal>
                </emma:interpretation>
                <emma:interpretation id="interp129" emma:lang="en-US" emma:confidence="0">
                  <emma:literal>01108</emma:literal>
                </emma:interpretation>
              </emma:one-of>
            </emma:emma>
          </inkml:annotationXML>
          <inkml:trace contextRef="#ctx0" brushRef="#br0" timeOffset="466243.7264">3832 4049 284 0,'0'0'479'0,"-5"-5"-86"0,2 3-54 0,3 2-46 0,-9-2-36 0,9 2-28 0,-11 3-24 15,1 2-17-15,0-1-17 0,-1 4-12 16,2-1-8-16,-3 7 0 0,1-4-5 0,4 0 2 0,2-2-6 16,0 2 8-16,2 1 5 0,3-1 12 0,-1 1 7 15,3 0 6-15,2 0-2 16,2-2 1-16,0 1-2 0,9 2 10 0,2-1-10 16,1-1-10-16,-3-4-3 0,2 0-7 0,3-1-5 0,-4-3-11 0,4-2-8 0,-5 0-5 15,-2-2-11-15,-3-1-7 0,1-2-11 16,-2 1-12-1,-1-1-9-15,0-3-9 0,-4 0-10 0,0-3-31 0,-5 1-24 16,1-6-20-16,-4-1-30 0,-3-1-25 0,-1 6-40 0,-4-4-35 16,-2 2-41-16,-1 2-41 0,0 2-36 0,-3 3-33 0,1-1-46 15,1 4-53-15,3 1-301 0,1 2-835 0,3 1 226 16</inkml:trace>
          <inkml:trace contextRef="#ctx0" brushRef="#br0" timeOffset="466435.7255">4142 4119 4968 0,'0'0'588'0,"11"-1"-207"15,-11 1-104-15,0 0-68 0,0 0-25 0,0 0-24 0,0 0-17 0,0 0-20 16,0 0-23-16,0 0-12 0,5 1-11 0,-5-1-7 16,0 0-21-16,0 0-45 0,0 0-57 0,0 0-62 0,0 0-61 15,0 0-63-15,0 0-76 0,0 0-79 0,0 0-97 16,0 0-289-16,0 0-937 0,0 0 252 0</inkml:trace>
          <inkml:trace contextRef="#ctx0" brushRef="#br0" timeOffset="466732.2136">4397 3967 5847 0,'0'0'365'0,"0"0"-95"16,0 0-61-16,1-3-40 0,-1 3-25 0,0 0-26 16,0 0-26-16,0 0-18 0,0 0-10 0,0 0 0 0,2 10-3 15,-2 0-1-15,1 1-8 0,-1 8-2 16,0 0-5-16,0 0-5 0,1 1-3 0,1 1-3 0,-2-1-4 0,0 0-5 15,1 2-1-15,-1-4-16 0,1 0-40 0,-1-5-47 16,0 0-54-16,0-4-57 0,0 1-55 0,0-2-72 16,0-2-77-16,2 0-76 0,-4-1-364 0,2-5-1003 0,0 0 269 15</inkml:trace>
          <inkml:trace contextRef="#ctx0" brushRef="#br0" timeOffset="467168.4467">4716 4014 599 0,'-3'-1'352'16,"3"1"-56"-16,0 0-30 0,-9-1-27 0,9 1-20 0,-9 4-17 0,3-4-6 16,0 3-14-16,0 0-3 0,-3 3 5 15,2 2-13-15,1 0-4 0,-1 0-4 0,3-2 2 0,-1 3 2 32,3-1 8-32,-1-2 13 0,3 5 6 0,0-4 0 15,1 2 2-15,3 0 0 0,2-1-5 0,4 1-11 16,-1-1-8-16,2-3-12 0,7 4-5 0,-3-3-12 0,6 1-5 15,-1-4-8-15,-4-2-13 0,4 0-8 0,-4-1-8 16,-2-1-11-16,-4 1-1 0,-3-1-15 0,4-3-5 16,-5 0-9-16,0-2-34 0,-2 1-34 0,-2-4-22 0,0-1-22 0,-5 1-20 0,-1-2-18 0,-1 2-27 31,-7-5-25-31,-1-1-20 0,1 6-19 0,-4-3-15 0,3 2-13 0,1 3-18 0,-4-1-20 16,2 0-18-16,4 4-22 0,1 2-31 0,4-2-271 15,-1 2-708-15,2-1 193 0</inkml:trace>
          <inkml:trace contextRef="#ctx0" brushRef="#br0" timeOffset="467715.8216">5148 3930 233 0,'0'0'468'16,"0"0"-87"-16,0 0-35 0,0 0-29 0,0 0-52 0,0 0-24 16,0 0-26-16,0 0-34 0,0 0-14 0,-26 3-20 15,26-3-23-15,-10 0-3 0,0 0-20 0,-2 2-13 16,2-2-5-16,-2 0-9 0,0 3-8 0,1-2-11 15,-1 1 2-15,3-2 8 0,0 2-7 0,2-1 4 16,1 0 1-16,6-1 2 0,-10 2 0 0,5 0 2 16,5-2 7-16,-5 1 15 0,5-1 25 0,-4 4 26 0,4-4 14 15,-2 4 7-15,2-4 8 0,2 10-3 0,2-1 1 16,2 0-3-16,5 7-5 0,0-2-8 0,1 3-8 16,0-1-9-16,0-1-14 0,3 3-3 0,-2-1-20 15,-1-2-7-15,-1 2-8 0,-2-1-1 0,-3-2-5 0,-2-2 0 16,-1 4-8-16,-6 2-8 0,-3 0-25 0,-2 1-53 31,-2-1-49-31,-2-1-48 0,-3-1-45 0,-1 1-42 0,1-4-12 16,-1 0-8-16,4-5 9 0,0-2 16 0,4-2 20 15,1-3 24-15,2-1 36 0,5 0 37 0,-10-5 39 0,9 1 18 16,0-7 32-16,1-1 34 0,4-6 24 0,1-2 26 16,2 1 18-16,1-1 13 0,1 1 7 0,0-3 0 15,1 2 8-15,0 1-1 0,0-2-5 0,0 2-7 16,-1 3-5-16,3 1-12 0,-5 0-10 0,-1 5-8 0,1 2-10 15,-2-1-12-15,-1-1-33 0,0 1-54 0,0 0-72 16,-1-2-67-16,-2 1-87 0,1 1-80 0,-2-1-97 16,1 0-363-16,0 2-939 0,-1 1 252 0</inkml:trace>
        </inkml:traceGroup>
        <inkml:traceGroup>
          <inkml:annotationXML>
            <emma:emma xmlns:emma="http://www.w3.org/2003/04/emma" version="1.0">
              <emma:interpretation id="{31521EAD-A7E8-416C-8A73-41A3DD6238AF}" emma:medium="tactile" emma:mode="ink">
                <msink:context xmlns:msink="http://schemas.microsoft.com/ink/2010/main" type="inkWord" rotatedBoundingBox="5672,4832 5936,4821 5951,5175 5686,5186"/>
              </emma:interpretation>
              <emma:one-of disjunction-type="recognition" id="oneOf26">
                <emma:interpretation id="interp130" emma:lang="en-US" emma:confidence="0.5">
                  <emma:literal>*</emma:literal>
                </emma:interpretation>
                <emma:interpretation id="interp131" emma:lang="en-US" emma:confidence="0">
                  <emma:literal>t</emma:literal>
                </emma:interpretation>
                <emma:interpretation id="interp132" emma:lang="en-US" emma:confidence="0">
                  <emma:literal>A</emma:literal>
                </emma:interpretation>
                <emma:interpretation id="interp133" emma:lang="en-US" emma:confidence="0">
                  <emma:literal>F</emma:literal>
                </emma:interpretation>
                <emma:interpretation id="interp134" emma:lang="en-US" emma:confidence="0">
                  <emma:literal>¥</emma:literal>
                </emma:interpretation>
              </emma:one-of>
            </emma:emma>
          </inkml:annotationXML>
          <inkml:trace contextRef="#ctx0" brushRef="#br0" timeOffset="468679.7285">5503 4078 496 0,'0'0'591'16,"0"0"-46"-16,0 0-28 0,0-3-24 0,0 3-18 0,0 0-31 15,18-3-22-15,-4 1-26 0,5-1-26 0,3 2-30 0,0-2-28 16,0 1-29-16,1-1-31 0,-2 2-27 16,-1-2-25-16,-4 1-20 0,-3 1-18 0,-1 0-29 0,-4-1-48 15,-1 0-54-15,-1 1-72 0,0 0-75 0,-6 1-84 16,9-1-78-16,-9 1-100 0,5-3-110 0,-5 3-265 15,0 0-906-15,0 0 243 0</inkml:trace>
          <inkml:trace contextRef="#ctx0" brushRef="#br0" timeOffset="468040.8626">5556 4067 498 0,'0'0'690'0,"0"0"-71"0,0 0-35 0,0 0-22 0,0 0-42 0,0 0-40 0,24-4-47 16,-12 2-42-16,0 1-41 0,10 1-40 0,-8-2-31 15,0 1-31-15,-1 0-29 16,-2 0-22-16,0 1-25 0,-3-3-47 0,-1 2-74 16,-1 0-90-16,-6 1-99 0,11-1-107 0,-11 1-126 15,5-5-451-15,-5 5-988 0,2-4 266 0</inkml:trace>
          <inkml:trace contextRef="#ctx0" brushRef="#br0" timeOffset="468381.5112">5630 3919 290 0,'0'0'635'16,"0"0"-106"-16,0 0-58 0,0 0-36 0,0 0-22 0,0 0-19 0,-3 8-20 15,3-2-30-15,0 5-22 0,1 7-36 0,-2 1-23 16,2 2-24-1,1 1-20-15,-1 2-23 0,0-2-23 0,2 1-23 16,-3-2-5-16,1 1-20 0,-1 0-12 0,0-1-10 16,3-3-13-16,-2-1-36 0,-1-2-55 0,2-5-48 0,-2-1-60 15,0-1-55-15,1-2-55 0,-1 0-50 0,0-3-49 16,0-1-73-16,0-2-276 0,0 0-802 0,0 0 217 0</inkml:trace>
        </inkml:traceGroup>
        <inkml:traceGroup>
          <inkml:annotationXML>
            <emma:emma xmlns:emma="http://www.w3.org/2003/04/emma" version="1.0">
              <emma:interpretation id="{3F41868F-3ECD-4075-8522-85117E5155BE}" emma:medium="tactile" emma:mode="ink">
                <msink:context xmlns:msink="http://schemas.microsoft.com/ink/2010/main" type="inkWord" rotatedBoundingBox="6221,4789 7752,4728 7765,5050 6234,5111"/>
              </emma:interpretation>
              <emma:one-of disjunction-type="recognition" id="oneOf27">
                <emma:interpretation id="interp135" emma:lang="en-US" emma:confidence="0.5">
                  <emma:literal>0.016</emma:literal>
                </emma:interpretation>
                <emma:interpretation id="interp136" emma:lang="en-US" emma:confidence="0">
                  <emma:literal>0016</emma:literal>
                </emma:interpretation>
                <emma:interpretation id="interp137" emma:lang="en-US" emma:confidence="0">
                  <emma:literal>016</emma:literal>
                </emma:interpretation>
                <emma:interpretation id="interp138" emma:lang="en-US" emma:confidence="0">
                  <emma:literal>00616</emma:literal>
                </emma:interpretation>
                <emma:interpretation id="interp139" emma:lang="en-US" emma:confidence="0">
                  <emma:literal>00116</emma:literal>
                </emma:interpretation>
              </emma:one-of>
            </emma:emma>
          </inkml:annotationXML>
          <inkml:trace contextRef="#ctx0" brushRef="#br0" timeOffset="479639.3651">6142 3973 367 0,'0'0'363'0,"0"-5"-48"0,0 5-34 0,0 0-10 0,0 0-22 0,0 0-3 16,1-4 1-16,-1 4 2 0,0 0 2 0,0 0-11 15,0 0-12-15,0 0-16 0,0 0-22 0,0 0-17 16,0 0-14-16,0 0-18 0,0 0-6 0,-13 11-15 16,8-2-9-16,-1 0-6 0,1 1 5 0,1 1 7 15,3 2 4-15,-2 3 1 0,2-3 6 0,1 0 8 16,2-2 16-16,4 0-7 0,3 4-7 0,3-1 0 16,-1-4-11-1,7 2-5-15,2-6-8 0,-1 2 3 0,0-2-16 16,0-2-5-16,-3-4-10 0,-2-2-7 0,-2 0-7 0,1-1 1 0,-2-1-13 0,-1-3-6 15,-2 2-8-15,0-5-11 0,1-5-21 0,-4 1-35 0,-5-3-31 16,-2-1-13-16,-6 1-17 0,-2 1-10 0,-8-1-11 16,-3 1-23-16,-3 3-15 0,-1 4-18 0,0-1-10 15,-2 2-13-15,4 1-18 0,-1 3-22 0,3 2-29 16,0 2-34-16,5 2-53 0,2 0-305 0,2 0-771 16,6 0 208-16</inkml:trace>
          <inkml:trace contextRef="#ctx0" brushRef="#br0" timeOffset="479874.655">6455 4030 4292 0,'0'0'611'0,"0"0"-235"0,0 0-103 0,0 0-31 0,0 0-2 0,0 0-17 16,0 0-17-16,0 0-26 0,0 0-28 0,0 0-10 0,0 0-14 15,0 0-16-15,0 0-9 0,0 0-10 16,0 0-12-16,0 0-14 0,0 0-35 0,0 0-53 16,0 0-81-16,0 0-100 0,0 0-106 0,0 0-124 0,0 0-468 15,0 0-1082-15,0 0 289 0</inkml:trace>
          <inkml:trace contextRef="#ctx0" brushRef="#br0" timeOffset="480348.0365">6804 3901 238 0,'-9'-1'396'0,"1"1"-69"0,8 0-59 0,-13 1-38 0,6 1-24 0,1 2-24 0,-2 1-22 0,-2 2-3 15,1 0-2-15,-4 8 5 0,3-4 1 16,4-1 14-16,-3 7 3 0,1-4-4 0,4-3 13 0,3 0 5 15,-1 2 11-15,5 4 8 0,0-1 4 0,-1-3-5 16,9 2 5-16,-2-2-17 16,5 0-7-16,5-3-12 0,1-1 0 0,3 1-9 15,-1-3-9-15,0-3-7 0,2 0-10 0,0-3-6 0,-2-1-5 16,-2-4-7-16,-4 4-6 0,-1-4-12 16,-3 0-7-16,-2-1-9 0,4-6-12 0,-4 1-12 0,-5-1-31 0,-2-6-29 15,-5 0-24-15,-2 0-16 16,-4 0-9-16,0 1-24 0,-4 2-18 0,-3 0-23 15,0 0-25-15,-2 5-24 0,-2-1-21 0,5 6-19 0,1 1-16 16,0 2-13-16,2 1-11 0,-1 0-22 0,4 1-25 16,-3 1-26-16,5 1-26 0,-1-2-233 0,7 0-681 0,-6 4 185 15</inkml:trace>
          <inkml:trace contextRef="#ctx0" brushRef="#br0" timeOffset="535150.2919">7152 3840 615 0,'0'0'431'0,"0"0"-21"0,4-3-24 0,-4 3-21 0,0 0-32 16,0 0-25-16,0 0-11 0,0 0-4 31,0 0-11-31,0 0-7 0,7 16-9 0,-6-5-1 0,2 1-20 0,-1 8-12 15,1-3-18-15,2 3-19 0,-4-1-11 0,3 2-23 16,-3-1-14-16,2-1-18 0,0 0-8 0,-2 0-14 16,0-5-8-16,2 0-17 0,0-4-3 0,-2 0-16 15,0-1-44-15,2 2-50 0,-2-4-50 0,-1 0-53 16,2-2-65-16,-1 1-61 0,0-2-65 0,-1 0-69 16,0-4-325-16,0 0-862 0,2 7 231 0</inkml:trace>
          <inkml:trace contextRef="#ctx0" brushRef="#br0" timeOffset="535600.6202">7520 3833 546 0,'0'0'444'15,"0"-6"-70"-15,0 6-45 0,0 0-49 0,0 0-38 0,0 0-25 16,0 0-25-16,0 0-20 0,-11 0-21 16,11 0-13-16,-15 11-17 0,7-4 1 0,-5 6 5 0,1 3 4 15,-2 0 9-15,4 0 2 0,-1 1 2 0,0-1 2 16,2 1 4-16,2 0 6 0,2-4 4 0,2-2 0 15,2 0 2-15,1 2-7 0,1-3 2 0,3 1-5 16,2-1-6-16,-1-1-4 0,7 8-11 0,3-4-8 16,0-4-7-16,1 3-9 0,0-7-12 0,-3-1-2 15,-1-1-11-15,1-1-9 0,1-2-4 0,-2 0-19 16,-2-1-19-16,-1 0-41 0,0-3-36 0,-2 1-38 0,-2-1-32 16,-2 0-27-16,-2 0-18 0,-1 4-2 0,-1-8-5 15,-4 4-7-15,-3-1 1 0,-3-1-2 0,-7 2 3 16,6-1 2-16,-3 4 5 0,-5-4 9 0,2 4 10 15,3-1 6-15,4 1 0 0,2-1-14 0,2 1-16 0,0 1-36 16,7 0-37-16,-8 0-215 0,8 0-552 16,0 0 151-16</inkml:trace>
        </inkml:traceGroup>
        <inkml:traceGroup>
          <inkml:annotationXML>
            <emma:emma xmlns:emma="http://www.w3.org/2003/04/emma" version="1.0">
              <emma:interpretation id="{57DC94E6-0AE4-4585-8E30-CCADCDA62685}" emma:medium="tactile" emma:mode="ink">
                <msink:context xmlns:msink="http://schemas.microsoft.com/ink/2010/main" type="inkWord" rotatedBoundingBox="8135,4749 8421,4738 8435,5071 8148,5083"/>
              </emma:interpretation>
              <emma:one-of disjunction-type="recognition" id="oneOf28">
                <emma:interpretation id="interp140" emma:lang="en-US" emma:confidence="0.5">
                  <emma:literal>+</emma:literal>
                </emma:interpretation>
                <emma:interpretation id="interp141" emma:lang="en-US" emma:confidence="0">
                  <emma:literal>t</emma:literal>
                </emma:interpretation>
                <emma:interpretation id="interp142" emma:lang="en-US" emma:confidence="0">
                  <emma:literal>x</emma:literal>
                </emma:interpretation>
                <emma:interpretation id="interp143" emma:lang="en-US" emma:confidence="0">
                  <emma:literal>X</emma:literal>
                </emma:interpretation>
                <emma:interpretation id="interp14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481875.909">7964 3961 604 0,'0'0'637'0,"0"0"-47"15,0 0-24-15,0 0-33 0,0 0-28 0,15 7-23 0,-5-6-23 16,2-1-26-16,8 0-30 0,0 1-32 0,0-1-33 15,2-1-36-15,1 1-30 0,-1 0-30 0,0 0-24 16,1-1-25-16,-3 0-16 0,-7 0-23 0,-1 1-40 16,-3 0-49-16,-2-2-64 0,-1 2-77 0,-6 0-94 0,8-3-90 0,-5 2-95 15,-3 1-101-15,0 0-423 0,-1-6-1058 0,1 6 284 16</inkml:trace>
          <inkml:trace contextRef="#ctx0" brushRef="#br0" timeOffset="482211.4013">8096 3836 436 0,'0'0'618'0,"0"0"-89"0,0 0-56 0,0 0-51 15,0 0-47-15,0 0-31 0,0 0-19 0,0 0-6 16,0 0-10-16,6 19-13 0,-2 0-16 0,0 1-21 0,0 0-16 16,0 2-22-16,0 3-20 0,-1-3-18 0,1 1-16 15,-1 2-20-15,-1-4-12 0,2 0-14 0,-1 0-13 16,0-2-26-16,-2-5-58 0,0-3-69 0,-1-2-67 0,0-1-71 15,2-2-78-15,-2-1-87 0,0-5-109 0,1 2-262 16,-1-2-865-16,0 0 233 0</inkml:trace>
        </inkml:traceGroup>
        <inkml:traceGroup>
          <inkml:annotationXML>
            <emma:emma xmlns:emma="http://www.w3.org/2003/04/emma" version="1.0">
              <emma:interpretation id="{E5FE2974-F447-49B0-BBCC-4B26FD445EC2}" emma:medium="tactile" emma:mode="ink">
                <msink:context xmlns:msink="http://schemas.microsoft.com/ink/2010/main" type="inkWord" rotatedBoundingBox="8780,4632 12682,4477 12703,5006 8802,5162"/>
              </emma:interpretation>
              <emma:one-of disjunction-type="recognition" id="oneOf29">
                <emma:interpretation id="interp145" emma:lang="en-US" emma:confidence="0.5">
                  <emma:literal>0.012+0.064</emma:literal>
                </emma:interpretation>
                <emma:interpretation id="interp146" emma:lang="en-US" emma:confidence="0">
                  <emma:literal>0.012+0064</emma:literal>
                </emma:interpretation>
                <emma:interpretation id="interp147" emma:lang="en-US" emma:confidence="0">
                  <emma:literal>0.012+0-064</emma:literal>
                </emma:interpretation>
                <emma:interpretation id="interp148" emma:lang="en-US" emma:confidence="0">
                  <emma:literal>0.012+00064</emma:literal>
                </emma:interpretation>
                <emma:interpretation id="interp149" emma:lang="en-US" emma:confidence="0">
                  <emma:literal>0.012+-0.064</emma:literal>
                </emma:interpretation>
              </emma:one-of>
            </emma:emma>
          </inkml:annotationXML>
          <inkml:trace contextRef="#ctx0" brushRef="#br0" timeOffset="545245.3283">11040 3739 684 0,'0'0'402'0,"0"0"-42"16,0 0-33-16,0 0-28 0,0 0-24 0,0 0-21 15,0 0-15-15,0 0-16 0,0 0-16 0,0 0-21 16,0 0-19-16,-3 4-16 0,2-1-19 0,-2 1-13 15,1 0-11-15,-1 6-8 0,-1 1 7 0,1-1-1 0,-1 9 8 16,2-4 7-16,2-2 2 0,1-2 0 16,0 1 2-16,3 5 1 0,2-4-4 0,0 4 0 0,5-2-2 15,1-5-8-15,3 1-2 0,1 0 1 0,-2-5-8 16,-1-1-5-16,6 1-4 0,-5-4-9 16,1-1-4-16,-2 0-3 0,-1-2-5 0,1-1-9 0,-4-1-3 15,1-3-7-15,-1 0-8 0,-2-5-4 0,-2 0-10 16,-1-6-11-16,-3 0-16 0,-5-3-21 0,-2 2-15 15,-8 0-9-15,1 4-7 0,-4 1-12 0,-4 1-15 16,-3 0-19-16,1 4-23 0,0 0-23 0,-1 3-20 16,4 1-35-16,0 3-23 0,5-2-34 0,3 3-48 15,2 2-64-15,4-1-286 0,6-1-779 0,-12 2 210 16</inkml:trace>
          <inkml:trace contextRef="#ctx0" brushRef="#br0" timeOffset="545436.8935">11376 3810 4394 0,'0'0'579'0,"0"0"-252"0,0 0-122 0,0 0-41 0,0 0-5 15,0 0 10-15,0 0-10 0,0 0-25 0,0 0-28 16,-17 3-7-16,17-3-16 0,0 0-9 0,0 0-10 16,0 0-16-16,0 0-20 0,0 0-32 0,0 0-31 0,-4 2-34 15,4-2-49-15,0 0-61 0,0 0-60 16,0 0-83-16,0 0-100 0,0 0-325 0,0 0-897 0,0 0 242 15</inkml:trace>
          <inkml:trace contextRef="#ctx0" brushRef="#br0" timeOffset="545891.0906">11673 3679 300 0,'-7'-1'430'16,"7"1"-72"-1,-8 0-43-15,8 0-43 0,-11 6-33 0,2-2-23 0,0 1-17 16,-1 2-14-16,-3 6-8 0,2-3-3 0,1 5-3 16,0-3-9-16,4 0-5 0,0 3-1 0,2-1 6 15,1-3 2-15,2 2 7 0,1-3-7 0,4 1-2 16,-2-1-3-16,4 1-4 0,4 6-6 0,-1-6-8 16,2-3 1-16,6 0 0 0,-2-1-8 0,-2-3-3 0,0-1-10 15,7 0-1-15,-3-3-16 0,-2-1-2 16,5-2-16-16,-4 0-3 0,-3-1-10 0,-2-1 9 0,4-6-22 15,-3 2-7-15,-7-4-12 0,3-3-17 0,-5-1-27 0,-2-1-18 16,-3-1-19-16,-2-1-23 0,-4 3-13 0,-3-1-15 16,-1 2-17-16,-1 1-19 0,-1 3-18 0,2 1-16 15,1 5-22-15,0 0-18 0,2 1-18 0,-2 0-19 0,3 2-21 16,0 2-25-16,2-1-23 0,1 2-229 0,5 0-641 16,0 0 176-16</inkml:trace>
          <inkml:trace contextRef="#ctx0" brushRef="#br0" timeOffset="546323.0175">12078 3594 250 0,'-4'-4'503'16,"4"4"-77"-16,0 0-58 0,-6-3-44 0,6 3-46 16,0 0-27-16,-11 0-32 0,11 0-16 0,-15 11-14 0,3 2-7 0,-4 1-1 15,2 2 2-15,2 3-1 0,2 2 3 0,3-1 0 0,-1 0 0 16,1 2-1-16,5-2-6 0,0-1-1 0,5 1-4 15,2 1-7-15,1-4-3 0,3 0-5 0,2-2-6 16,1-2-7-16,0-2 0 0,4 0-6 0,0 0-9 16,-4-4-6-16,2-2-9 0,-4 0-6 0,2-4-12 15,-1 2 0-15,0-3-14 0,-3 0-7 0,0-1-4 16,-2-1-11-16,-1 1-9 0,-1-4-26 0,-4 5-33 16,1-9-37-16,-1 5-34 0,-4-5-18 0,-3 2-27 0,-1 0-30 15,-4 0-33-15,0 2-38 0,0 0-20 0,-7-1-18 16,5 1-8-16,0 4-11 0,4-1-11 0,0 0-15 15,-2 1-26-15,4 0-246 0,2-1-694 0,6 2 189 16</inkml:trace>
          <inkml:trace contextRef="#ctx0" brushRef="#br0" timeOffset="546686.5134">12317 3618 703 0,'0'0'437'16,"-4"3"-64"-16,4-3-30 0,-6 6-39 0,1 2-33 15,0 1-29-15,-3 9-28 0,0-2-33 0,-3 5 5 0,2-2-14 16,1 3-10-16,0-2-5 0,0 2-1 0,1-2 3 15,4-1 0-15,-1-1 4 0,2-4 4 0,1-1 2 16,2-3 1-16,1 1-1 0,-1-2 3 0,4 0 12 16,0-1 0-16,3-1 11 0,1 0 10 0,2-4 12 15,2 2 3-15,9-2 4 0,0-2-7 0,0-1-5 16,1-1-17-16,1-2-19 0,-1 1-21 0,-3-1-17 16,0 0-15-16,-4 0-15 0,-2 0-16 0,-2 1-37 0,-5 2-53 0,0-1-64 15,0 0-86-15,-7 1-109 0,6-4-112 0,-6 4-125 16,0 0-451-16,0 0-1135 0,0 0 304 0</inkml:trace>
          <inkml:trace contextRef="#ctx0" brushRef="#br0" timeOffset="547043.1659">12375 3791 375 0,'0'0'730'0,"0"0"-126"0,-2-6-75 0,2 6-60 15,0 0-62-15,0 0-41 0,0 0-33 0,0 0-16 16,4 19-21-16,-2-8-20 0,0 7-20 16,1 2-32-16,0 4-20 0,-2-1-23 0,2 1-13 0,-2-2-18 15,0 1-12-15,1 0-13 0,-1-3-17 0,2-1-35 16,-2-1-61-16,-2-6-61 0,1 0-72 0,0-3-80 16,0-2-82-16,0-1-94 0,-4-1-357 0,2-1-881 31,2-4 238-31</inkml:trace>
          <inkml:trace contextRef="#ctx0" brushRef="#br0" timeOffset="497326.2236">8740 3754 415 0,'0'0'469'16,"0"0"-68"-16,0 0-56 0,-4 5-50 0,3-1-30 0,-2 2-37 0,-3 2-18 15,-2 10-15-15,0 2-12 0,0 0-8 0,1 2-10 16,2 2 4-16,2-2-2 0,2 4 10 0,2-3 0 15,1 0 6-15,3-2 7 0,3-1-4 0,1 1-3 16,4-3-4-16,1-1-5 0,-1-2 1 0,2-3-1 16,1-2-4-16,2-2-9 0,-4-3-7 0,-2-2-7 0,0-2-11 15,0-1-12-15,0-1-8 0,-2-2-13 0,1-2-9 16,-2-4-6-16,3-5-12 0,-4-2-11 0,-1-5-18 16,-4 1-24-16,-6-3-25 0,-2 1-21 0,-5-2-19 15,-8-9-19-15,-5 3-19 0,2 9-21 0,-1 3-19 0,-1 5-18 0,-1 0-16 16,1 3-25-16,-3 3-20 0,5 3-22 0,-3 0-27 15,5 4-28-15,3 0-38 0,4 3-45 0,1-1-254 16,3 2-739-16,4-1 200 0</inkml:trace>
          <inkml:trace contextRef="#ctx0" brushRef="#br0" timeOffset="497570.4187">9042 3977 5607 0,'0'0'355'31,"0"0"-150"-31,0 0-54 0,0 0-12 0,0 0-1 0,-12-10 2 16,12 10-22-16,0 0-23 0,0 0-22 0,0 0-16 15,0 0-13-15,-6-3-39 0,6 3-46 0,0 0-55 16,0 0-54-16,0 0-60 0,0 0-62 0,0 0-76 16,0 0-87-16,0 0-337 0,-7-4-925 0,7 4 249 0</inkml:trace>
          <inkml:trace contextRef="#ctx0" brushRef="#br0" timeOffset="497932.6022">9303 3819 592 0,'-8'1'433'16,"8"-1"-61"-16,-10 3-38 0,6-1-52 0,-1 0-31 0,1 3-23 0,-1-1-19 16,-1 4-17-16,2 0-3 0,-1 1-9 0,1 1 6 15,1 0 2-15,3-1 7 0,0 1 10 0,3-1 0 16,-2-1-5-16,5 1-2 0,-1 0-8 0,3-1-6 15,1-1-8-15,2 1-2 0,0-3-9 0,-1 0-9 0,2 0-4 16,0-3-4-16,-2 2-20 0,1-4-8 0,1 2-13 16,-4-2-7-16,0-1-7 0,0 0-8 0,-3-1-1 15,0-1-29-15,-1-2-25 0,2-2-35 0,-5-3-40 0,2 1-25 16,-3-2-17-16,-3 0-28 0,-1 2-25 0,-1-1-27 16,-3 1-19-16,-6-3-17 0,0 0-17 0,0 2-11 15,4 4-18-15,-2 2-18 0,2 1-24 0,-2 1-24 0,4-2-261 16,-5 3-689-16,5 0 186 0</inkml:trace>
          <inkml:trace contextRef="#ctx0" brushRef="#br0" timeOffset="498228.5492">9560 3770 3922 0,'0'0'583'0,"-2"-4"-224"0,2 4-118 0,0 0-58 0,-4-2-31 0,4 2-20 15,0 0-19-15,0 0-14 0,0 0-5 0,0 0 8 16,0 17 4-16,0-7 1 0,1 9 0 16,2 0-2-16,-2 1-5 0,0 0-8 0,1 1-7 0,0-3-11 15,1 1-3-15,0 0-12 0,-1 1-3 0,2-2-6 16,-1 0-6-16,-2-6-14 0,1 1-38 0,-1-4-56 15,0-3-52-15,-1 0-56 0,3 0-63 0,-2-2-48 16,-1-4-61-16,3 5-78 0,-3-5-327 0,0 0-900 0,0 0 241 16</inkml:trace>
          <inkml:trace contextRef="#ctx0" brushRef="#br0" timeOffset="498580.097">9736 3802 469 0,'0'0'552'15,"0"0"-44"-15,0 0-15 0,0 0-29 0,0 0-16 0,15-9-12 16,-5 5-15-16,4 2-17 0,3-6-19 0,1 5-24 16,-1-1-26-16,-5 1-31 0,-1 0-35 0,-2 2-30 15,-1 0-25-15,-1 0-24 0,-7 1-24 0,11-1-26 16,-11 1-26-16,0 0-30 0,8 3-19 0,-6 2-16 15,-5 6-21-15,-2 6-41 0,-1 2-47 0,-4 0-31 16,1 0-21-16,-2 1-13 0,3-1 0 0,-1-4 7 0,4-1 9 16,2-2 10-16,-1-2 7 0,1-1 15 0,2-2 31 15,1-1 34-15,1-2 39 0,3 1 29 0,0 0 41 0,6 0 19 0,2-2 19 16,1 0 10-16,6 0 1 0,1-2-1 0,3-2-5 16,1 0-4-1,-1 0-13-15,1 0-9 0,1-1-12 0,-2-1-9 16,0 0-10-16,-8 3-9 0,-3-1-6 0,0-1-18 15,-5 1-42-15,-2 0-57 0,-5 1-78 0,4-5-88 0,-4 5-90 16,0 0-94-16,0 0-105 0,0 0-372 16,-13-10-1053-16,7 8 281 0</inkml:trace>
          <inkml:trace contextRef="#ctx0" brushRef="#br0" timeOffset="498897.9418">10346 3858 934 0,'0'0'686'15,"5"1"-29"-15,-1 0-40 0,2-1-31 0,8 0-30 0,6 0-35 16,1-1-31-16,2 0-31 0,-3 0-42 0,2-1-32 16,-5 0-42-16,-5 1-35 0,0 0-43 0,-1 1-20 15,-3-1-25-15,-2 0-23 0,0 0-33 0,0-1-62 16,-6 2-66-16,6 0-68 0,-6 0-94 0,4-1-114 16,-4 1-125-16,0 0-129 0,0 0-470 0,0 0-1156 15,-25 1 310-15</inkml:trace>
          <inkml:trace contextRef="#ctx0" brushRef="#br0" timeOffset="499313.9775">10409 3733 576 0,'0'0'565'0,"0"0"-52"0,0 0-35 0,0 0-30 0,0 0-28 0,0 0-28 0,0 0-27 15,0 0-24-15,0 0-27 0,0 0-26 16,-10 1-29-16,10-1-12 0,0 5-8 0,0 0-7 15,0 4-19-15,1 2-15 0,2 7-17 0,-3 2-19 0,1 1-14 16,2 2-15-16,-2-3-16 0,2 4-9 0,-2-1-8 16,0-1-15-16,1-1-31 0,-1-2-59 0,2 1-64 15,-1-3-70-15,1-2-75 0,0-5-79 0,-3-2-86 16,1-1-97-16,-1-1-299 0,0-6-931 0,0 5 251 0</inkml:trace>
        </inkml:traceGroup>
      </inkml:traceGroup>
    </inkml:traceGroup>
    <inkml:traceGroup>
      <inkml:annotationXML>
        <emma:emma xmlns:emma="http://www.w3.org/2003/04/emma" version="1.0">
          <emma:interpretation id="{6EFA0B1F-5027-4DF1-94D6-B8EC6C76B63E}" emma:medium="tactile" emma:mode="ink">
            <msink:context xmlns:msink="http://schemas.microsoft.com/ink/2010/main" type="paragraph" rotatedBoundingBox="3331,5605 5174,5655 5164,6006 3321,595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16B708E-5EC6-4568-91E1-D5A81B267987}" emma:medium="tactile" emma:mode="ink">
              <msink:context xmlns:msink="http://schemas.microsoft.com/ink/2010/main" type="line" rotatedBoundingBox="3331,5605 5174,5655 5164,6006 3321,5956"/>
            </emma:interpretation>
          </emma:emma>
        </inkml:annotationXML>
        <inkml:traceGroup>
          <inkml:annotationXML>
            <emma:emma xmlns:emma="http://www.w3.org/2003/04/emma" version="1.0">
              <emma:interpretation id="{E420EF8B-16C6-4117-8C96-019D08115530}" emma:medium="tactile" emma:mode="ink">
                <msink:context xmlns:msink="http://schemas.microsoft.com/ink/2010/main" type="inkWord" rotatedBoundingBox="3329,5658 3470,5661 3466,5803 3325,5799"/>
              </emma:interpretation>
              <emma:one-of disjunction-type="recognition" id="oneOf30">
                <emma:interpretation id="interp150" emma:lang="en-US" emma:confidence="0.5">
                  <emma:literal>=</emma:literal>
                </emma:interpretation>
                <emma:interpretation id="interp151" emma:lang="en-US" emma:confidence="0">
                  <emma:literal>_</emma:literal>
                </emma:interpretation>
                <emma:interpretation id="interp152" emma:lang="en-US" emma:confidence="0">
                  <emma:literal>[</emma:literal>
                </emma:interpretation>
                <emma:interpretation id="interp153" emma:lang="en-US" emma:confidence="0">
                  <emma:literal>E</emma:literal>
                </emma:interpretation>
                <emma:interpretation id="interp15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563963.146">3186 4751 646 0,'0'0'475'15,"0"0"-32"-15,-3 4-12 0,3-4-11 0,0 0-8 0,0 0-11 16,0 0-9-16,8 4-17 0,-8-4-11 0,11 0-24 16,-1 2-17-16,1-2-23 0,-2 0-31 0,1 1-26 15,-2-1-26-15,0 0-23 0,-8 0-21 0,11-1-15 16,-11 1-22-16,9 1-23 0,-9-1-45 0,7 0-56 15,-7 0-90-15,0 0-74 0,9 0-71 0,-9 0-69 16,0 0-62-16,0 0-76 0,0 0-313 0,0 0-892 16,-18 13 240-16</inkml:trace>
          <inkml:trace contextRef="#ctx0" brushRef="#br0" timeOffset="564132.8401">3150 4885 611 0,'1'5'623'16,"-1"-5"-89"-16,0 0-52 15,0 0-30-15,3 2-20 0,-3-2-10 0,0 0-26 16,0 0-41-16,0 0-37 0,17-2-37 0,-6-1-33 0,-2 3-26 0,-2-2-26 16,-7 2-21-16,13-2-25 0,-8 0-59 0,1 1-60 15,-6 1-54-15,8-1-63 0,-8 1-66 0,8-1-69 16,-8 1-60-16,0 0-68 0,7 0-327 0,-7 0-813 16,0 0 220-16</inkml:trace>
        </inkml:traceGroup>
        <inkml:traceGroup>
          <inkml:annotationXML>
            <emma:emma xmlns:emma="http://www.w3.org/2003/04/emma" version="1.0">
              <emma:interpretation id="{F0B978F6-4591-4C54-8281-E1793F5E2A94}" emma:medium="tactile" emma:mode="ink">
                <msink:context xmlns:msink="http://schemas.microsoft.com/ink/2010/main" type="inkWord" rotatedBoundingBox="3862,5620 5174,5655 5164,6006 3852,5970"/>
              </emma:interpretation>
              <emma:one-of disjunction-type="recognition" id="oneOf31">
                <emma:interpretation id="interp155" emma:lang="en-US" emma:confidence="0.5">
                  <emma:literal>0-20</emma:literal>
                </emma:interpretation>
                <emma:interpretation id="interp156" emma:lang="en-US" emma:confidence="0">
                  <emma:literal>6-20</emma:literal>
                </emma:interpretation>
                <emma:interpretation id="interp157" emma:lang="en-US" emma:confidence="0">
                  <emma:literal>0.20</emma:literal>
                </emma:interpretation>
                <emma:interpretation id="interp158" emma:lang="en-US" emma:confidence="0">
                  <emma:literal>60-20</emma:literal>
                </emma:interpretation>
                <emma:interpretation id="interp159" emma:lang="en-US" emma:confidence="0">
                  <emma:literal>6.20</emma:literal>
                </emma:interpretation>
              </emma:one-of>
            </emma:emma>
          </inkml:annotationXML>
          <inkml:trace contextRef="#ctx0" brushRef="#br0" timeOffset="564642.9839">3788 4722 230 0,'-12'3'415'16,"0"1"-63"-16,2 1-30 0,0-1-21 0,0 5-27 15,1-1-15-15,-3 6-23 0,2 2-15 0,2 2-9 16,1-1-10-16,2 4-15 0,5-2 5 0,3 1 4 0,2 1 9 16,3-2 1-16,2 0-3 0,5-2 0 0,1-1-3 15,2-1-7-15,4-3-2 0,-2-2-6 0,0-1-4 16,3 0-1-16,-3-4 5 0,1-2-1 0,-5-2-6 15,-2-1-2-15,0 0-12 0,-2-1-4 0,0-2-9 0,-3 0-9 16,0-3-14-16,-2 1-15 0,-1-4-12 0,-2-1-17 16,1-7-32-16,-2-4-19 0,-3 3-33 0,-3 1-36 0,-1 2-43 15,-1 0-43-15,-5-2-43 0,-1 6-44 0,2 3-43 16,0 1-41-16,-3 1-37 16,-6-1-38-16,5 3-37 0,0 0-304 0,3 2-852 0,0 2 229 15</inkml:trace>
          <inkml:trace contextRef="#ctx0" brushRef="#br0" timeOffset="566881.5189">3925 4806 246 0,'0'0'320'16,"0"0"-45"-16,0 0-33 0,0 0-21 0,0 0-16 16,0 0-15-16,0 0-11 0,0 0-8 0,0 0 1 15,0 0-12-15,0 0-3 0,0 0-14 0,0 0-6 16,-3-2-15-16,3 2-16 0,0 0-9 0,0 0-5 16,0 0-8-16,0 0 2 0,0 0 0 0,-4-3-6 15,4 3-3-15,0 0-11 0,-2-3 1 0,2 3 6 16,-4-3 2-16,4 3-9 0,-7-4-6 0,3 2-5 0,0-1 1 15,1 0-9-15,-3 1 1 0,1 0-3 0,-4-2-9 16,1 1 1-16,-3 0-4 0,2-1-10 0,-2 1 0 16,0 0-6-16,3 3 3 0,0-3-6 0,2 2-22 15,0 0-28-15,0 0-37 0,1 1-34 0,-2-2-34 16,7 2-35-16,-10 2-41 0,10-2-52 16,-11 0-205-16,11 0-569 0,-11 0 155 0</inkml:trace>
          <inkml:trace contextRef="#ctx0" brushRef="#br0" timeOffset="564817.1482">4135 4808 5124 0,'4'-2'562'0,"-4"2"-229"0,0 0-125 0,0 0-62 0,0 0-34 16,0 0-18-16,0 0-17 0,0 0-2 0,0 0-31 15,0 0-6-15,0 0-32 0,0 0-59 0,0 0-56 16,0 0-69-16,0 0-64 0,0 0-66 0,0 0-65 15,0 0-77-15,0 0-255 0,0 0-846 0,0 0 229 0</inkml:trace>
          <inkml:trace contextRef="#ctx0" brushRef="#br0" timeOffset="778100.127">4355 4779 317 0,'0'0'346'15,"0"0"-46"-15,0 0-24 0,-4 1-24 0,4-1-12 0,0 0-11 16,0 0-20-16,0 0-7 0,0 0-9 0,0 0-1 15,0 0-11-15,0 0-1 0,0 0-10 0,0 0-2 16,0 0-9-16,0 0-11 0,0 0-6 0,0 0-7 16,0 0-2-16,0 0-2 0,13-9 2 0,-3 3-1 15,0 1-1-15,1-1-3 0,-1 3-8 0,1-2-6 0,-2 1-10 16,2 1-9-16,-2 0-10 0,-2 1-10 0,-2 1 0 16,-5 1-5-16,11 1-3 0,-11-1-2 0,9 6-5 15,-5 1-7-15,0 3-11 0,-3 10-13 0,-2 0-25 16,-3 2-24-16,-3 2-37 0,-2-2-24 0,0 2-31 15,-1 0-17-15,-7 10-11 0,6-8 1 0,3-5 17 16,3-2 8-16,-1-6 13 0,1-3 12 0,2 0 14 16,-1-3 35-16,3 1 54 0,-1-3 36 0,0-2 37 0,2-3 26 15,-2 6 18-15,2-6 10 0,0 0 14 0,4 6 17 16,-4-6 15-16,12 1 4 0,0-2 4 0,8-1 0 16,1 1-4-16,-1 0-6 0,0-3-14 0,-1 3-18 15,-3-2-15-15,-2 0-15 0,-4 1-13 0,1 1-9 16,-2-1-13-16,-1 0-19 0,-8 2-36 0,10-1-33 15,-10 1-51-15,7-2-70 0,-7 2-65 0,0 0-67 0,0 0-81 16,0 0-79-16,0 0-83 0,0 0-308 0,0 0-966 16,0 0 262-16</inkml:trace>
          <inkml:trace contextRef="#ctx0" brushRef="#br0" timeOffset="778609.1144">4838 4782 488 0,'-8'3'302'0,"-1"2"-25"0,1 0-18 0,1 0-14 0,2 1-13 0,-1-3-9 16,2 2-9-16,0 0 1 0,0 0 0 0,0 4-1 15,1-2 8-15,2 0 9 0,-1 3-1 0,2-1-1 16,2 0 0-16,0-2-8 0,2 1-5 0,2 1 0 16,2-3-4-16,2 0 3 0,2 1 7 0,6 0-10 15,2-2-7-15,-4-2-7 0,-2-1-9 0,-2-1-9 16,0-1-9-16,0-1-10 0,0 1-10 0,-1-3-14 16,0 0-13-16,-2-2-12 0,-1-1-13 0,0-3-11 0,-1 0-24 15,-3-1-17-15,-1-2-22 0,-2 0-19 0,-4-5-26 16,-2 0-12-16,-3 1-16 0,0 0-10 0,-3 3-9 0,0 2-15 15,3 1-13-15,-1 4-24 0,0 0-22 16,-3 3-34-16,2-1-32 0,1 2-36 0,0 2-38 0,-2 1-42 16,4 0-59-16,-1 3-339 0,2-2-867 0,1 1 233 15</inkml:trace>
        </inkml:traceGroup>
      </inkml:traceGroup>
    </inkml:traceGroup>
    <inkml:traceGroup>
      <inkml:annotationXML>
        <emma:emma xmlns:emma="http://www.w3.org/2003/04/emma" version="1.0">
          <emma:interpretation id="{00F5363D-F260-412D-BBC5-BD02CBE04058}" emma:medium="tactile" emma:mode="ink">
            <msink:context xmlns:msink="http://schemas.microsoft.com/ink/2010/main" type="paragraph" rotatedBoundingBox="591,6313 14347,5902 14381,7033 625,74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DB556E-DCC8-4E6B-B5FA-DF5432F78FF3}" emma:medium="tactile" emma:mode="ink">
              <msink:context xmlns:msink="http://schemas.microsoft.com/ink/2010/main" type="line" rotatedBoundingBox="591,6313 14347,5902 14381,7033 625,7444"/>
            </emma:interpretation>
          </emma:emma>
        </inkml:annotationXML>
        <inkml:traceGroup>
          <inkml:annotationXML>
            <emma:emma xmlns:emma="http://www.w3.org/2003/04/emma" version="1.0">
              <emma:interpretation id="{0C5F22E2-BD48-4D09-97CF-0303224AF101}" emma:medium="tactile" emma:mode="ink">
                <msink:context xmlns:msink="http://schemas.microsoft.com/ink/2010/main" type="inkWord" rotatedBoundingBox="582,6948 610,6432 720,6438 691,6955"/>
              </emma:interpretation>
              <emma:one-of disjunction-type="recognition" id="oneOf32">
                <emma:interpretation id="interp160" emma:lang="en-US" emma:confidence="0.5">
                  <emma:literal>p</emma:literal>
                </emma:interpretation>
                <emma:interpretation id="interp161" emma:lang="en-US" emma:confidence="0">
                  <emma:literal>P</emma:literal>
                </emma:interpretation>
                <emma:interpretation id="interp162" emma:lang="en-US" emma:confidence="0">
                  <emma:literal>.</emma:literal>
                </emma:interpretation>
                <emma:interpretation id="interp163" emma:lang="en-US" emma:confidence="0">
                  <emma:literal>,</emma:literal>
                </emma:interpretation>
                <emma:interpretation id="interp164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587995.5559">443 5702 214 0,'0'0'556'15,"-2"-5"-79"-15,2 5-43 0,-1-2-27 0,1 2-29 16,0 0-28-16,0 0-33 0,-3-5-29 0,3 5-28 15,0 0-28-15,0 0-24 0,0 0-18 0,0 0-1 16,0 0 7-16,0 0 4 0,2 19-1 0,-2-8-7 16,2 8-19-16,1 3-17 0,-3-1-19 0,1-1-11 0,1 3-11 15,0-2-14-15,0 2-10 0,0-3-8 0,1 2 3 16,0-2-21-16,1-1-6 0,-2-1-6 0,1-4-7 16,0-3-24-16,-2 0-27 0,2-3-15 0,-2-1-25 15,-1-1-17-15,1-1-15 0,-1-1-18 0,0-1-16 0,0-3-13 0,2 6-15 0,-2-6-20 16,0 2-30-16,0-2-35 0,0 0-13 31,0 0 5-31,-7-26 22 0,0 5 18 0,2-1 24 0,0-1 26 16,-3-17 39-16,2 0 27 0,1 4 39 0,0-1 31 15,3 8 36-15,-1 7 30 0,2-2 26 0,1-1 19 0,1 2 16 0,2 1 16 16,0 4 10-16,1-1 6 0,3 0 5 0,-2 7-3 16,4-5-1-16,1 7-5 0,-4 2-17 0,1 1-12 0,0 1-16 15,-1 2-11-15,-1 1-5 0,-5 3-10 0,11-3 3 16,-11 3-10-16,0 0-1 0,15 5-6 0,-8 3-3 15,-3 1-13-15,0 7-4 0,-3 4-40 0,-1-1-26 16,-2 1-32-16,-4-2-40 0,0 3-41 0,-2-1-46 0,-1 1-37 16,0-3-34-16,0-3-42 0,1-3-43 0,0-4-59 15,1-2-220-15,2-1-739 0,-1-4 201 0</inkml:trace>
        </inkml:traceGroup>
        <inkml:traceGroup>
          <inkml:annotationXML>
            <emma:emma xmlns:emma="http://www.w3.org/2003/04/emma" version="1.0">
              <emma:interpretation id="{F5B22048-B372-4DE8-8FE1-EFFA553A16F6}" emma:medium="tactile" emma:mode="ink">
                <msink:context xmlns:msink="http://schemas.microsoft.com/ink/2010/main" type="inkWord" rotatedBoundingBox="915,6157 2907,6260 2849,7383 857,7281"/>
              </emma:interpretation>
              <emma:one-of disjunction-type="recognition" id="oneOf33">
                <emma:interpretation id="interp165" emma:lang="en-US" emma:confidence="0.5">
                  <emma:literal>(cavity)</emma:literal>
                </emma:interpretation>
                <emma:interpretation id="interp166" emma:lang="en-US" emma:confidence="0">
                  <emma:literal>(cavity</emma:literal>
                </emma:interpretation>
                <emma:interpretation id="interp167" emma:lang="en-US" emma:confidence="0">
                  <emma:literal>(Cavity)</emma:literal>
                </emma:interpretation>
                <emma:interpretation id="interp168" emma:lang="en-US" emma:confidence="0">
                  <emma:literal>(cavity,</emma:literal>
                </emma:interpretation>
                <emma:interpretation id="interp169" emma:lang="en-US" emma:confidence="0">
                  <emma:literal>(Cavity</emma:literal>
                </emma:interpretation>
              </emma:one-of>
            </emma:emma>
          </inkml:annotationXML>
          <inkml:trace contextRef="#ctx0" brushRef="#br0" timeOffset="588328.8717">976 5464 235 0,'0'0'690'0,"0"0"-139"0,-1-6-80 0,1 6-59 0,0 0-51 0,0 0-41 16,0 0-40-16,0 0-29 0,-39 15-31 0,18 2-22 16,-11 16-22-16,4 2-16 0,-2 5-11 0,-13 30-8 15,19-24-11-15,6-9-4 0,4 2-12 0,4 0-8 16,3-1-9-16,4 0-5 0,1-9-9 0,2-4-8 16,2-1-1-16,2 1-6 0,5 10-1 0,4-10-4 15,-1-4-12-15,3-4-16 0,2 0-22 0,2-5-37 0,-1 1-53 16,4-5-71-16,4-3-71 0,-2-3-73 0,2-6-98 15,15-5-251-15,-10-1-771 0,5-6 209 16</inkml:trace>
          <inkml:trace contextRef="#ctx0" brushRef="#br0" timeOffset="588654.026">1176 5758 601 0,'-7'0'451'0,"7"0"-18"0,0 0-30 0,0 0-18 0,0 0-28 15,-8-1-32-15,8 1-22 0,0 0-23 0,-13 2-19 16,7 1-17-16,-4 0-20 0,-2 3-26 0,3 0-13 0,-2 0-14 15,0 1-17-15,4 2-13 0,-6 3-10 16,3 0 8-16,2-2-15 0,3 1-7 0,1-2-3 16,0 0-4-16,1 1 1 0,1 1-7 0,2-2-5 0,1 1-8 15,2 0-10-15,1-1-4 0,2-1-9 0,1 1-16 16,1 0-35-16,1-4-51 0,2-1-66 0,-1-1-77 16,10 1-76-16,0-4-92 0,-6-3-105 0,1 0-266 15,4-2-862-15,-1-3 231 0</inkml:trace>
          <inkml:trace contextRef="#ctx0" brushRef="#br0" timeOffset="589155.4361">1402 5791 378 0,'0'0'196'15,"0"0"-40"-15,0 0-20 0,-12 1-1 0,12-1-4 16,0 0 11-16,0 0 12 0,-6 2 13 0,6-2 13 0,0 0 11 16,0 0 15-16,0 0-3 0,0 0 5 15,0 0-4-15,0 0-5 0,0 0-18 0,-12 0-11 0,12 0-16 0,0 0-17 16,0 0-16-16,0 0-12 0,-6 2-14 0,4 1-12 0,2-3-7 16,-7 3-9-16,3 1-4 0,1 0-3 15,-1-1-6-15,2 0 6 0,-1 2-1 0,0 0-2 0,1 0 3 16,0-1-5-16,1 2-1 0,0-1 1 0,1-1 0 15,-2 2 2-15,2-1-3 0,0 0-3 0,2-1-2 16,-1 1-4-16,0-3-4 0,3 3-2 0,0-3-6 0,0 2-7 16,-1-3-14-16,2 2-15 0,-5-3-17 0,10 2-16 15,-10-2-17-15,0 0-5 0,11-2-12 0,-11 2-2 16,8-6 9-16,-5 3-9 0,-3 3 14 0,5-7 19 16,-2 3 20-16,-3 4 13 0,2-3 21 0,-2 3 9 0,0-7 7 15,0 7 19-15,2-4 3 0,-2 4 4 0,0-3 2 16,0 3-4-16,0 0-4 0,0 0-1 0,1-5-9 15,-1 5-5-15,0 0-2 0,0 0-7 0,0 0 0 16,0 0 1-16,0 0 2 0,0 0 4 0,0 0 5 31,0 0-3-31,7 11 0 0,-5-6-3 0,4 2-2 0,0 3 0 16,2-1 2-16,0 0-12 0,-1-1-17 0,2-1-28 16,0 2-55-16,8 2-63 0,-2-5-67 0,-2-1-65 0,-2-2-68 0,-1-1-283 0,4-4-750 0,6-1 201 15</inkml:trace>
          <inkml:trace contextRef="#ctx0" brushRef="#br0" timeOffset="589489.0356">1617 5800 251 0,'0'0'417'0,"0"0"-59"0,-8 0-31 0,8 0-31 0,0 0-20 15,0 0-23-15,0 0-12 0,0 0-10 0,0 0-2 16,0 0-7-16,0 0 6 0,-1 6 4 0,1-6 1 16,0 0-10-16,4 10-14 0,0-6-10 0,1 4-14 15,1 1-14-15,-2 0-11 0,2 0-15 0,1 0-14 0,-2-1-7 16,1 2 0-16,4-2-13 0,-5 0 5 0,3 0 9 16,0-1 3-16,0-1 7 0,-3-2 6 0,2 0 12 15,-3 0 4-15,1-3 6 0,-1 0 6 0,-4-1-5 16,11 0-11-16,-11 0-16 0,9-5-17 0,-4 2-13 15,2-6-34-15,-1 1-44 0,2-10-42 0,0 3-55 16,-3-2-71-16,-2 2-66 0,-2 4-71 0,-1 0-78 0,-2 1-75 16,-2 1-426-16,1 2-1025 0,0 2 274 0</inkml:trace>
          <inkml:trace contextRef="#ctx0" brushRef="#br0" timeOffset="589674.0716">1887 5805 678 0,'1'5'379'0,"1"1"-44"0,-1 4-37 0,2-1-30 0,-3 3-28 31,1 8-26-31,-1 0-28 0,1-1-11 0,-1 0-31 0,2-2-28 16,-2-3-32-16,0-2-44 0,0-3-44 0,1 0-43 15,-2-3-29-15,2-2-39 0,-1-4-52 0,0 0-203 16,0 0-443-16,0 0 122 0</inkml:trace>
          <inkml:trace contextRef="#ctx0" brushRef="#br0" timeOffset="590202.2871">2147 5381 4061 0,'-8'-2'292'16,"8"2"-140"-16,0 0-66 0,-21 8-37 0,7 6 7 0,-1 0 20 15,2 4 12-15,0 3 3 0,-4 14-4 0,7 2 9 16,1 1-4-16,4-1 2 0,3 0-2 0,2 1-4 15,2-8-5-15,0-6 0 0,5-2 2 0,-2 3-8 16,2-3 0-16,2-2-6 0,1 0-2 0,0-3-5 16,-1-1-1-16,1-4-3 0,-1-2-1 0,0-2-9 15,1-2 0-15,8 2-12 0,-4-2-15 0,1-1-21 16,4-1-24-16,-3-1-30 0,-2-3-50 0,-2-1-44 0,1 1-38 16,-1-1-25-16,-1 1-19 0,-3-1-17 0,-3-2-14 0,-5 3 8 0,9-1 18 0,-9 1 24 31,0 0 25-31,8-1 30 0,-8 1 29 0,0 0 18 15,0 0 28-15,0 0 21 0,0 0 16 0,0 0 21 16,0 0 16-16,0 0 19 0,10 0 14 0,-10 0 21 16,0 0 20-16,0 0 16 0,0 0 1 0,0 0 5 15,6 2 0-15,-6-2-7 0,0 0-5 0,6 5-5 0,-6-5-6 16,6 3-6-16,-2-1-6 0,1 0-3 0,-5-2-8 16,11 4-10-16,-11-4-27 0,10 3-31 0,-4-3-22 15,-6 0-34-15,12 0-21 0,-12 0-8 0,8-5 4 16,-3 0 9-16,-1 1 16 0,0-1 27 0,-1-1 27 15,-3 6 43-15,4-8 37 0,-1 3 43 0,-1 2 38 0,0-1 27 0,-2 4 19 0,4-6 6 16,-4 6 5-16,0 0-3 0,4-7-4 0,-4 7-11 0,0 0-9 16,0 0-11-16,5-1-2 0,-5 1 6 0,0 0 5 15,11 25-1-15,-7-5-7 0,1 3-12 0,-2 2-10 16,2 13-11-16,-1-1-12 0,-3-6-12 0,1-7-10 16,-1 0-9-16,-1 2-4 0,3-3-11 0,-1 0-13 0,-2-3-36 15,0 1-44-15,0-3-42 0,-1-5-56 0,0-5-42 16,-3-2-59-16,1-2-66 0,-4-1-86 15,7-3-92-15,0 0-337 0,-29-9-970 0,11-3 262 0</inkml:trace>
          <inkml:trace contextRef="#ctx0" brushRef="#br0" timeOffset="590437.6068">2046 5631 4586 0,'-4'-3'663'16,"4"3"-294"-16,-7-1-137 0,7 1-77 0,0 0 0 0,0 0 12 15,4-5 6-15,3 3-7 0,5 2-17 16,7-1-12-16,4 1-16 0,0-1-13 0,3-1-13 16,-2 1-8-16,-2 0-13 0,-1 0-21 0,-6 0-52 0,-2 1-78 15,-5-2-89-15,-1 4-98 0,-7-2-94 0,5-2-119 16,-5 2-375-16,0 0-1024 0,0 0 274 0</inkml:trace>
          <inkml:trace contextRef="#ctx0" brushRef="#br0" timeOffset="590556.5108">1748 5658 6547 0,'0'0'569'0,"0"0"-224"0,0 0-97 0,0 0-50 0,4-6-12 16,-1 3-88-16,-1 0-98 0,-2 3 0 0,8-5 0 16,-4 2 0-16,1 3 0 0,-1-3 0 0,0 2 0 0,-4 1 0 15,6-3 0-15,-5 2-166 0,-1 1-245 0,0 0-131 16,0 0-442-16,0 0-1180 0,0 0 316 0</inkml:trace>
          <inkml:trace contextRef="#ctx0" brushRef="#br0" timeOffset="591135.0188">2535 5353 706 0,'0'0'441'15,"-3"-5"-25"-15,3 5-27 16,-1-2-23-16,1 2-28 0,0 0-19 0,-3-4-28 16,3 4-22-16,0 0-27 0,0 0-20 15,0 0 4-15,0 0 15 0,3 22 16 0,2 1 10 0,7 15-7 16,2 8-9-16,8 34-6 0,-6-23-16 0,2 24-13 15,-3-23-14-15,2 23-17 0,-5-23-19 0,-2-12-16 16,-3 2-15-16,0 34-10 0,-5-27-16 0,-3-15-11 0,2 2-11 0,-3-3-9 0,-2 2-20 16,-1-2-39-16,-2-10-41 0,1-6-54 0,-2 2-57 15,-2-3-57-15,0-3-71 0,-1-4-79 0,2-3-99 16,-2-6-413-16,3-3-1022 0,3-5 274 0</inkml:trace>
        </inkml:traceGroup>
        <inkml:traceGroup>
          <inkml:annotationXML>
            <emma:emma xmlns:emma="http://www.w3.org/2003/04/emma" version="1.0">
              <emma:interpretation id="{98BBC09E-8B38-4E6F-AB44-89CAB48FED0C}" emma:medium="tactile" emma:mode="ink">
                <msink:context xmlns:msink="http://schemas.microsoft.com/ink/2010/main" type="inkWord" rotatedBoundingBox="3275,6630 3467,6624 3472,6792 3281,6797"/>
              </emma:interpretation>
              <emma:one-of disjunction-type="recognition" id="oneOf34">
                <emma:interpretation id="interp170" emma:lang="en-US" emma:confidence="0.5">
                  <emma:literal>=</emma:literal>
                </emma:interpretation>
                <emma:interpretation id="interp171" emma:lang="en-US" emma:confidence="0">
                  <emma:literal>_</emma:literal>
                </emma:interpretation>
                <emma:interpretation id="interp172" emma:lang="en-US" emma:confidence="0">
                  <emma:literal>-</emma:literal>
                </emma:interpretation>
                <emma:interpretation id="interp173" emma:lang="en-US" emma:confidence="0">
                  <emma:literal>.</emma:literal>
                </emma:interpretation>
                <emma:interpretation id="interp17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591406.2718">3129 5745 859 0,'0'0'715'15,"0"0"-44"-15,3 1-62 0,-3-1-39 0,0 0-42 16,0 0-47-16,13-1-52 0,-4-1-45 0,3 0-42 0,8-1-36 16,-6 0-38-16,0-2-25 0,-4 2-27 15,1 1-36-15,-2 1-55 0,-1-3-69 0,-2 4-88 0,0-1-94 16,-6 1-97-16,8-2-98 0,-8 2-101 0,0 0-389 16,0 0-975-16,0 0 262 0</inkml:trace>
          <inkml:trace contextRef="#ctx0" brushRef="#br0" timeOffset="591586.127">3105 5890 4953 0,'0'0'464'0,"0"0"-159"15,15-4-84-15,-10 1-17 0,6-2-7 0,-1 0-11 0,7-4-23 16,4 1-33-16,-3-1-23 0,0 1-13 0,1 0-12 16,-6 2-16-16,0 0-45 0,-2 1-61 0,-3 2-79 15,-3-1-98-15,0 2-104 0,-5 2-130 0,0 0-387 16,0 0-1006-16,0 0 270 0</inkml:trace>
        </inkml:traceGroup>
        <inkml:traceGroup>
          <inkml:annotationXML>
            <emma:emma xmlns:emma="http://www.w3.org/2003/04/emma" version="1.0">
              <emma:interpretation id="{C7459597-7B38-4FB4-9126-83DFC9A70848}" emma:medium="tactile" emma:mode="ink">
                <msink:context xmlns:msink="http://schemas.microsoft.com/ink/2010/main" type="inkWord" rotatedBoundingBox="4094,6426 7863,6394 7867,6823 4097,6855"/>
              </emma:interpretation>
              <emma:one-of disjunction-type="recognition" id="oneOf35">
                <emma:interpretation id="interp175" emma:lang="en-US" emma:confidence="0.5">
                  <emma:literal>0.108+0.012</emma:literal>
                </emma:interpretation>
                <emma:interpretation id="interp176" emma:lang="en-US" emma:confidence="0">
                  <emma:literal>0-1081-0012</emma:literal>
                </emma:interpretation>
                <emma:interpretation id="interp177" emma:lang="en-US" emma:confidence="0">
                  <emma:literal>0.108+0-012</emma:literal>
                </emma:interpretation>
                <emma:interpretation id="interp178" emma:lang="en-US" emma:confidence="0">
                  <emma:literal>0-10870012</emma:literal>
                </emma:interpretation>
                <emma:interpretation id="interp179" emma:lang="en-US" emma:confidence="0">
                  <emma:literal>0-108+0.012</emma:literal>
                </emma:interpretation>
              </emma:one-of>
            </emma:emma>
          </inkml:annotationXML>
          <inkml:trace contextRef="#ctx0" brushRef="#br0" timeOffset="628231.7838">4001 5580 319 0,'0'-4'464'0,"0"4"-62"0,0 0-49 16,-2-4-32-16,2 4-35 0,0 0-28 0,0 0-20 15,0 0-17-15,-17 6-11 0,10 1-7 0,0 1-11 16,-5 7-11-16,0 2-10 0,4-2-7 0,1 2-1 16,3 0 4-16,0 0-1 0,3-2 7 0,1-2-3 0,1 0 2 15,2-2 2-15,2 7-5 0,3-6 8 0,0-1-10 16,0-3-3-16,3 1-5 0,-1-3-2 0,1 0-4 16,7 1-10-16,-4-4-6 0,-2 0-5 0,2-3-13 0,-1-1-1 15,-2-2-15-15,-1 0-9 0,0 0-7 0,-2-3-6 16,0-2-12-16,-1 0-12 0,0-2-20 0,-3-7-29 0,0-3-38 15,-3 6-37-15,-2-6-30 0,-2 3-30 0,-5 0-35 0,1 3-40 16,1 4-49-16,-2 2-42 0,-2 1-31 0,-1 2-50 16,2 3-48-16,-3-1-289 0,1 1-855 0,-1 2 231 15</inkml:trace>
          <inkml:trace contextRef="#ctx0" brushRef="#br0" timeOffset="628418.0128">4290 5700 934 0,'0'0'645'16,"0"0"-81"-16,0 0-51 0,5 1-33 0,-5-1-46 0,0 0-48 15,0 0-44-15,0 0-46 0,0 0-31 0,0 0-39 16,0 0-53-16,0 0-63 0,0 0-56 0,0 0-66 16,7 1-65-16,-7-1-67 0,0 0-82 0,0 0-85 15,0 0-329-15,0 0-769 0,0 0 208 0</inkml:trace>
          <inkml:trace contextRef="#ctx0" brushRef="#br0" timeOffset="628712.8511">4531 5564 634 0,'0'0'772'0,"-5"-3"-116"0,5 3-75 0,0 0-58 0,0 0-58 0,0 0-48 16,0 0-36-16,-8 8-36 0,6 1-28 0,1 1-32 16,0 1-27-16,-1 9-26 0,2-1-29 0,0-2-19 0,0 4-18 15,0-3-11-15,2 0-25 0,-2 0-13 0,0-4-11 16,1-2-15-16,-1-1-37 0,1-1-54 0,-1-1-66 0,2 0-62 15,-2-2-60-15,2-1-79 0,-2-1-70 0,0-5-73 16,0 6-376-16,3-5-942 0,-3-1 253 0</inkml:trace>
          <inkml:trace contextRef="#ctx0" brushRef="#br0" timeOffset="629147.6614">4781 5615 300 0,'-2'-3'466'16,"2"3"-80"-16,0 0-56 0,-4-2-32 0,4 2-41 15,0 0-34-15,-5-2-18 0,5 2-30 0,0 0-16 0,-9 5-13 16,3-3-23-16,-2 5-10 0,-1 1-7 0,3-1-14 16,-3 0 1-16,2 1-7 0,0 0 4 0,2 2 0 15,1-3 18-15,0 2 7 0,1 0 14 0,2-2 9 32,1-1 9-32,1 0 5 0,3 4 5 0,0-4-5 0,3 2 3 15,1-1 1-15,1-2 0 0,3-2-6 0,0 1 6 16,1-3-7-16,0 2-12 0,7-3-9 0,-5-2-13 15,0 1-18-15,-5-1-2 0,2-3-4 0,-3 0-15 16,2 0-4-16,-3-1-9 0,-2-4-15 0,0 4-20 0,-4-6-31 16,-2 2-20-16,0-2-17 0,-2 2-27 0,-4-1-16 15,0 2-20-15,-6-6-30 0,0 2-20 0,0 5-16 16,2 2-20-16,-2 1-16 0,0 3-15 0,0 0-13 0,0 0-13 16,-2 4-14-16,2-2-19 0,2 2-26 0,2-2-243 15,0 1-657-15,3 0 180 0</inkml:trace>
          <inkml:trace contextRef="#ctx0" brushRef="#br0" timeOffset="629681.3546">5183 5548 604 0,'0'0'382'0,"0"0"-54"0,0 0-27 0,-8 0-34 0,8 0-30 0,0 0-29 15,0 0-14-15,0 0-17 0,-9-3-20 16,9 3-11-16,0 0-15 0,-8-2-19 0,8 2-9 0,-16-1-13 16,8 1-10-16,-3-2-6 0,0 4-5 0,1-2-9 15,0 1-9-15,-2 0 0 0,2 3-3 0,1-4-5 16,1 0-1-16,8 0 4 0,-12 2 7 0,7-1-10 15,5-1-5-15,-10 3 11 0,10-3 10 0,-6 3 22 16,4-1 21-16,2-2 23 0,-3 4 15 0,3-4 8 16,0 9 1-16,3-4 8 0,0 5 11 0,2-1-3 0,3 2 7 15,3 2-6-15,2 1-9 0,3-1-4 0,-2 1-8 16,0 0-11 0,-1-1-17-16,-2-3-10 0,-2 0-8 0,-1-2-10 15,-1 1-10-15,-1-1-14 0,-2 3-21 0,0 0-17 0,-2-1-33 16,-4 10-46-16,-3-2-47 0,-4 0-45 0,-1-1-42 15,1-2-23-15,-2 1-8 0,1-7 2 0,1-1 19 16,0-1 20-16,2-4 22 0,0 1 34 0,1-3 26 16,6-1 37-16,-12-2 26 0,9-2 29 0,-1-8 19 0,-1-5 19 15,3-4 21-15,4 1 14 0,0-2 23 0,1 2 1 16,2 0 13-16,2 0-8 0,0-1-6 0,1 0-4 16,0 2 0-16,0 1-6 0,-2 1-12 0,1 4 3 0,-2 4-11 15,0-1-25-15,-2 2-51 0,-1 2-62 0,1 1-82 16,-2 2-87-16,-1 3-118 0,0-6-388 0,0 6-897 15,0 0 240-15</inkml:trace>
          <inkml:trace contextRef="#ctx0" brushRef="#br0" timeOffset="630038.2064">5438 5746 592 0,'0'0'691'0,"0"0"-68"0,0 0-15 0,15-1-28 0,-6-1-35 16,2 0-42-16,1-1-39 0,8-2-35 0,0 0-37 15,2 1-37-15,-3-1-42 0,-3 2-29 0,-2 1-39 16,-2 0-20-16,0-1-28 0,0 1-33 0,-1 1-54 0,-3-3-70 16,-1 3-88-16,-1 0-101 0,-6 1-102 0,8-2-107 15,-8 2-139-15,0 0-343 0,0 0-1007 0,0 0 270 32</inkml:trace>
          <inkml:trace contextRef="#ctx0" brushRef="#br0" timeOffset="630281.7302">5511 5572 726 0,'0'0'495'15,"0"0"-24"-15,-2 13-9 0,2-7-10 0,0 4-24 0,2 1-15 16,-1 7-17-16,3-2-31 0,0 4-25 0,-1-1-22 16,1 2-39-16,0 0-24 0,1-1-27 0,0 2-23 0,-1-2-24 15,0 1-17-15,0-3-18 0,1 0-13 0,-1 0-34 16,0-4-76-16,-2-2-79 0,-1-2-85 0,2-1-89 16,-1-2-93-16,0 0-102 0,0-1-322 0,0-2-897 15,-2-4 242-15</inkml:trace>
          <inkml:trace contextRef="#ctx0" brushRef="#br0" timeOffset="630800.5868">6139 5500 305 0,'-9'2'404'15,"-2"0"-61"-15,2 3-22 0,1 4-33 0,0-3-18 16,-5 9-19-16,1 0-7 0,1 1 0 0,3-1-8 16,1 4-8-16,3-3-2 0,-2 2 3 0,2-7 1 15,4 8 0-15,2-5-2 0,0-2 0 0,4-2 1 16,3 6-7-16,1-4-11 0,-1-3-4 0,9 2-6 15,-4-4 1-15,0-1-2 0,6 0 1 0,-1-1-9 16,1-3-4-16,-4-2-11 0,-2-1-16 0,5-2-15 0,0-2-16 16,-5-2-10-16,-2 1-13 0,2-5-8 0,-2-2-14 15,-2-2-27-15,-4-5-25 0,-2 0-31 16,-2-2-22-16,-5 1-34 0,-4 0-29 0,-2 1-24 16,-2 3-17-16,-2 0-25 0,-4 2-27 0,-1 3-28 0,-1 2-28 15,0 3-36-15,0 2-26 0,-3 2-31 0,4 3-39 16,2 0-45-16,3 3-262 0,2 0-805 0,3-1 217 15</inkml:trace>
          <inkml:trace contextRef="#ctx0" brushRef="#br0" timeOffset="631010.661">6462 5628 4596 0,'-2'5'313'0,"2"-5"-77"0,-1 4-52 0,1-4-10 0,0 0 14 0,0 0 17 15,0 0-13-15,-1 4-21 0,1-4-37 0,0 0-12 16,0 0-14-16,0 0-9 0,0 0-12 0,0 0-14 16,0 0-20-16,0 0-52 0,-2 3-64 0,2-3-66 15,0 0-92-15,0 0-98 0,0 0-123 0,0 0-355 16,0 0-959-16,0 0 257 0</inkml:trace>
          <inkml:trace contextRef="#ctx0" brushRef="#br0" timeOffset="631517.5547">6723 5552 528 0,'-5'-1'447'0,"5"1"-44"0,-7-1-43 0,7 1-38 0,-6 0-44 0,6 0-28 16,0 0-21-16,-6 0-32 0,6 0-15 0,-8 3-19 16,4-2-15-16,-2 3-8 0,-3 1-3 0,1 1-9 0,1 2-2 15,2-1 2-15,0 2 3 0,1-1 4 0,0 1 3 16,0 1 8-16,2 1 5 0,2-2 1 0,3 3 0 15,5 4-3-15,-1-3-5 0,3-4-1 0,-2 1-12 16,10 2 2-16,-1 0 4 0,1-4-8 0,1-1-1 16,-1-2-9-16,2-3-6 0,-4-2-6 0,-3 3-12 0,0-6-6 15,-2 2-11-15,1-3-7 0,0 1-5 0,-4-2-7 16,0-3-12-16,0 2-29 0,-3-4-39 0,-2 1-32 16,-3-3-27-16,-3 0-30 0,-4-5-27 0,-5 1-30 15,0 1-31-15,-5 2-31 0,1 5-15 0,-4-1-11 16,0 2-14-16,-2 3-16 0,1-3-19 0,0 6-14 15,7 1-19-15,-1-1-229 0,3 2-677 0,4-1 185 16</inkml:trace>
          <inkml:trace contextRef="#ctx0" brushRef="#br0" timeOffset="653608.2871">7108 5530 226 0,'0'0'515'0,"0"0"-62"0,0 0-27 15,0 0-27-15,0 0-28 0,-14-3-38 0,14 3-28 16,0 0-24-16,0 0-2 0,-2 8 3 0,0 1 1 16,1 3-2-16,0 8-15 0,2 1-6 0,-1 4-29 15,0-2-17-15,0 1-22 0,1-3-17 0,1 2-16 16,0 0-15-16,-2-1-17 0,2-3-11 0,0 0-13 15,0 0-10-15,0-5-15 0,0-2-40 0,-1-4-44 16,2-1-49-16,-3-3-52 0,1 1-66 0,-1-1-70 16,0-4-81-16,3 4-112 0,-3-4-295 0,0 0-876 0,0 0 237 15</inkml:trace>
          <inkml:trace contextRef="#ctx0" brushRef="#br0" timeOffset="654161.5544">7270 5645 548 0,'0'0'379'0,"4"-7"-27"0,0 2-11 0,0 2-21 0,5-4-1 16,-1 0 2-16,1-1 4 0,6-3 3 0,-5 0-4 15,6 1-5-15,-2 3-18 0,-5 0-18 0,2 1-24 16,-2 2-18-16,-2 1-22 0,-1 1-25 0,-1-1-24 15,-5 3-13-15,9-2-17 0,-9 2-13 0,7-1-18 0,-7 1-15 16,0 0-19-16,7 8-17 0,-6 2-29 0,-1 7-39 16,-3 2-38-16,-1 2-30 0,-2 0-25 0,0 0-23 15,1-1-13-15,0-2 4 0,0-1 9 16,2-2 16-16,1-5 9 0,-1-1 24 0,2-2 39 0,-1-1 34 16,2-2 40-16,-1 2 34 0,1-6 24 0,1 6 16 15,-1-6 23-15,6 4 21 0,-1-2 10 16,5 1 14-16,10-2 11 0,1-1 11 0,5-1-2 0,-2-1-7 15,3 1-16-15,1-2-19 0,-3 1-15 0,-2 1-15 16,-1-1-19-16,-5 2-7 0,-4-2-14 0,-1 0-28 16,-4 2-34-16,-2 0-36 0,-6 0-48 0,8 0-68 15,-8 0-57-15,0 0-73 0,0 0-84 0,0 0-99 0,-16 12-461 16,5-6-1084-16,-9-1 290 0</inkml:trace>
        </inkml:traceGroup>
        <inkml:traceGroup>
          <inkml:annotationXML>
            <emma:emma xmlns:emma="http://www.w3.org/2003/04/emma" version="1.0">
              <emma:interpretation id="{995C0F2A-5D5E-41F1-82B5-20859E1DE10B}" emma:medium="tactile" emma:mode="ink">
                <msink:context xmlns:msink="http://schemas.microsoft.com/ink/2010/main" type="inkWord" rotatedBoundingBox="10633,6250 13018,6178 13032,6629 10646,6700"/>
              </emma:interpretation>
              <emma:one-of disjunction-type="recognition" id="oneOf36">
                <emma:interpretation id="interp180" emma:lang="en-US" emma:confidence="0.5">
                  <emma:literal>+0.072+0.008=02</emma:literal>
                </emma:interpretation>
                <emma:interpretation id="interp181" emma:lang="en-US" emma:confidence="0">
                  <emma:literal>+0.072+0008=02</emma:literal>
                </emma:interpretation>
                <emma:interpretation id="interp182" emma:lang="en-US" emma:confidence="0">
                  <emma:literal>+0.072+0-008=02</emma:literal>
                </emma:interpretation>
                <emma:interpretation id="interp183" emma:lang="en-US" emma:confidence="0">
                  <emma:literal>+0.072+00008=02</emma:literal>
                </emma:interpretation>
                <emma:interpretation id="interp184" emma:lang="en-US" emma:confidence="0">
                  <emma:literal>+0-072+0.008=02</emma:literal>
                </emma:interpretation>
              </emma:one-of>
            </emma:emma>
          </inkml:annotationXML>
          <inkml:trace contextRef="#ctx0" brushRef="#br0" timeOffset="672970.1114">10467 5557 445 0,'-3'1'610'16,"3"-1"-56"-16,0 0-34 0,0 0-21 0,0 0-33 15,0 0-33-15,0 0-20 0,8 4-12 0,4-4-31 0,7 1-14 16,1-1-18-16,3 0-17 0,0-1-24 0,-1 1-26 16,0-1-28-16,-3 1-24 0,3-3-21 0,-6 2-23 15,-3 0-19-15,-1 0-18 0,-1-1-12 0,-2 2-25 31,-2-1-42-31,-7 1-47 0,12 0-59 0,-8 0-72 0,-4 0-80 16,0 0-83-16,0 0-90 0,0 0-104 0,0 0-387 16,0 0-1037-16,0 0 277 0</inkml:trace>
          <inkml:trace contextRef="#ctx0" brushRef="#br0" timeOffset="673254.2219">10616 5416 338 0,'0'0'442'0,"0"0"-43"0,0 0-5 0,0 0-7 0,0 0-2 16,0 0-10-16,-4 16-9 0,4-5-12 15,-1-1-16-15,2 8-7 0,-2-1-7 0,2-1-20 0,0 0-19 16,1 2-22-16,-1 0-26 0,3-1-25 0,-3-4-20 31,2 1-20-31,-2-2-18 0,2-1-17 0,0-1-9 0,1 1-16 16,-2 1-22-16,1-3-57 0,0 3-68 0,-1-3-81 15,-1-2-80-15,2-1-89 0,0 0-96 0,-2-3-413 16,-1-3-954-16,3 6 256 0</inkml:trace>
          <inkml:trace contextRef="#ctx0" brushRef="#br0" timeOffset="673686.1788">11095 5419 410 0,'-7'2'476'15,"7"-2"-79"-15,-5 1-39 0,5-1-45 0,-4 4-40 0,0 0-24 16,-3 3-28-16,0 1-20 0,1 2-14 0,-4 4-3 16,2 3 3-16,-2 0-1 0,4-1 1 0,-1 2-4 15,4-3 2-15,1-3 2 0,0 0 3 0,4 6-3 16,0-4 4-16,1-3-5 0,2 0 1 0,1-2 7 15,3 1-3-15,-1-1 1 0,2-2-4 0,-1 0 0 16,3-1-2-16,0-1-7 0,0-4-9 0,0 1-21 16,0-2-11-16,-1-2-14 0,1-1-15 0,-2 0-9 0,-1-5-13 15,1 1-23-15,2-7-34 0,-6 1-30 16,0-5-38-16,-5-3-32 0,-2 0-30 0,-6 1-17 0,-2 1-17 16,-5 0-26-16,-2 2-27 0,-3 3-28 0,-2 1-27 0,1 3-14 15,-6 4 1-15,4 3-7 0,-2-1-7 0,4 3-12 0,0 1-21 16,6 2-25-16,3 1-24 0,0-1-204 0,3 1-666 15,1-2 183-15</inkml:trace>
          <inkml:trace contextRef="#ctx0" brushRef="#br0" timeOffset="673857.9016">11312 5486 656 0,'0'0'667'0,"8"2"-94"0,-8-2-60 0,0 0-60 0,0 0-46 16,0 0-53-16,0 0-42 0,0 0-38 0,0 0-47 15,1 3-70-15,-1-3-74 0,0 0-81 0,0 0-73 16,0 0-75-16,0 0-70 0,0 0-74 0,0 0-252 16,0 0-649-16,0 0 177 0</inkml:trace>
          <inkml:trace contextRef="#ctx0" brushRef="#br0" timeOffset="674310.6265">11671 5444 378 0,'-5'-2'447'0,"5"2"-78"16,-7-3-48-16,7 3-48 0,0 0-30 0,-14 3-34 16,4 1-19-16,-2 2-17 0,-4 3-27 0,1 2-6 0,1 3 3 15,-2-1 10-15,1 1 1 0,3-1 4 16,1 3 2-16,4-5 5 0,2 0 3 0,-1-2 7 16,4 1 4-16,2 1 1 0,1-2 1 0,0 1-1 0,5 0 2 15,0-1 4-15,2-2 0 0,1 0-2 0,3-1 0 16,7 1-7-16,1-1-5 0,-2-1-3 0,3-3-9 15,-1-2-11-15,1-3-10 0,-6-1-14 16,-1 2-13-16,-1-3-9 0,-2-1-11 0,6-1-8 0,-6-2-19 16,-2-1-24-16,-4 2-24 0,-1-3-38 15,-1 1-32-15,-4-2-27 0,-5-5-28 0,0 4-31 0,-5-1-36 16,-2 1-33-16,1 6-25 0,1 2-36 0,-2 1-13 16,-5 0-5-16,-2 1-8 0,5 2-6 0,2 1-11 15,3 0-4-15,2 1-4 0,1-1 2 0,2 1 18 16,5-1-162-16,0 0-555 0,-11 1 153 0</inkml:trace>
          <inkml:trace contextRef="#ctx0" brushRef="#br0" timeOffset="674745.9728">12020 5416 384 0,'-10'0'421'16,"10"0"-53"-16,0 0-53 0,0 0-39 0,-11 0-31 0,11 0-32 16,-9 3-19-16,0 0-14 0,-3 0-14 0,1 2-5 15,1 1-8-15,-2 0 2 0,-3 7 0 16,3-5 4-1,3 0-5-15,2 1 3 0,-3-1 1 0,4 1-5 16,-1-1 1-16,2 3 2 0,2-2 6 0,0 2 2 0,3-1 0 16,0 0-7-16,4-1 0 0,0 1-3 0,4-2 16 0,2 1-4 15,4 2 1-15,3-1-1 0,0-4 0 0,2 1 7 16,1-4-6-16,-1-3-5 0,1 0-13 0,0-1-8 16,-1-2-13-16,-3 0-12 0,-4 0-10 0,-2-2-10 0,-1-1-11 0,0 1-24 15,-1-4-29-15,-2 0-33 0,-2-2-45 16,-3 0-30-16,-4-6-25 0,1 2-33 0,-9-2-28 15,-1 3-28-15,-3 0-30 0,-3 3-20 0,-2 2-8 0,2 3 2 16,-2 1 2-16,4 2-2 0,-4 2 7 0,4 0 0 16,4 1-4-16,2 0-5 0,0 1-14 0,10-1-21 15,-12 1-17-15,9-1-208 0,3 0-609 0,0 0 166 16</inkml:trace>
          <inkml:trace contextRef="#ctx0" brushRef="#br0" timeOffset="675291.666">12443 5351 387 0,'0'0'387'16,"0"0"-52"-16,0 0-38 0,0 0-28 0,0 0-33 15,0 0-22-15,0 0-11 0,0 0-13 0,0 0-9 0,0 0-10 16,0 0-12-16,0 0-14 0,0 0-16 0,0 0-20 16,0 0-4-16,-22-8-15 0,22 8-13 0,-8-3-9 31,2 1-6-31,-6 2 0 0,-2-1-12 0,-4 1-4 0,2 1-12 16,0 1 0-16,3-2-4 0,2 3-6 0,-1-2 1 15,2 1-2-15,-1 1 12 0,4-2-3 0,0 1 9 0,2 0 17 16,-1 0 18-16,6-2 22 0,-6 4 17 0,3-2 8 15,3-2 5-15,0 5 9 0,0-5 2 0,0 4 3 16,3 1 0-16,3 4 2 0,4-1 3 0,4 5-3 16,0 0-13-16,4 1-8 0,-1 0-16 15,0 0-9-15,1 2-12 0,-3 0-8 0,-2-1-7 0,1 1-14 0,-4-2 9 16,-3 0-12-16,0 2-5 0,-6-2-15 0,-2 4-14 16,-5-4-27-16,-2 4-17 0,-2-1-27 0,-5-1-28 15,-1 0-22-15,2-2-15 0,-1-1 1 0,2-3 6 0,2-3 11 16,3-3 12-16,0 1 13 0,3-2 15 0,0-2 22 15,5-1 23-15,0 0 14 0,-8-6 10 0,8 0 9 16,1-6 0-16,7-6 7 0,1-4 12 0,6-14 16 16,1 1 23-16,3 1 5 0,-1 2 8 0,-2 6 12 15,-6 2-5-15,13-10 13 0,-7 11-6 0,-4 4-4 0,-1 1-12 16,-1 1-10-16,-4 4-14 0,1-5-27 0,-4 7-41 16,-2 0-64-16,-1 0-60 0,-1 3-73 0,-2 3-79 15,-2 0-87-15,-3-1-103 0,-1 4-299 0,0 0-923 16,-2 1 248-16</inkml:trace>
          <inkml:trace contextRef="#ctx0" brushRef="#br0" timeOffset="787418.206">12651 5706 719 0,'0'0'665'15,"5"2"-102"-15,-5-2-56 0,0 0-30 0,0 0-20 0,15-4-22 16,-4 0-39-16,-1 0-46 0,1 1-38 0,2-1-36 16,6-2-31-16,-6 0-27 0,-3 1-24 0,1 2-34 15,-3 1-61-15,-3 0-72 0,1 0-72 0,-6 2-72 16,8-4-78-16,-8 4-71 0,0 0-80 0,2-2-362 15,-2 2-851-15,0 0 230 0</inkml:trace>
          <inkml:trace contextRef="#ctx0" brushRef="#br0" timeOffset="787166.5096">12698 5525 679 0,'0'0'562'0,"0"0"-38"0,0 0-20 0,0 0-17 0,0 0-30 0,10 3-16 15,-3-4-38-15,4 1-20 0,-3 0-23 0,3-1-29 16,1 0-28-16,0 0-27 0,0 1-26 0,-1-2-29 16,-1 1-22-16,1 1-21 0,-3-1-17 0,-1 1-18 15,-7 0-18-15,11-1-36 0,-8 0-58 0,-3 1-60 16,8 0-81-16,-8 0-78 0,0 0-69 0,0 0-64 16,0 0-63-16,0 0-83 0,-14 12-272 0,4-6-889 15,-7 4 240-15</inkml:trace>
          <inkml:trace contextRef="#ctx0" brushRef="#br0" timeOffset="654547.754">7962 5613 733 0,'0'0'666'15,"0"0"-52"-15,0 0-19 0,0 0-26 0,14 0-26 16,-2-1-31-16,0-3-28 0,11 2-30 0,-2-2-28 0,0-1-32 16,1 0-30-16,0 1-35 0,0 1-35 0,-6 0-32 15,-2 1-25-15,-2-1-29 0,0 2-23 0,-3-1-22 16,1 1-52-16,-2-1-63 0,-3 1-58 0,-5 1-83 16,7-1-99-16,-7 1-97 0,0 0-108 0,0 0-123 0,0 0-408 15,0 0-1118-15,0 0 300 0</inkml:trace>
          <inkml:trace contextRef="#ctx0" brushRef="#br0" timeOffset="654944.4919">8063 5482 492 0,'-4'-1'488'15,"4"1"-64"-15,0 0-40 0,0 0-37 0,0 0-39 0,-4-1-33 0,4 1-29 16,0 0-22-16,0 0-21 0,0 0-8 0,0 0 4 16,0 0 17-16,-2 8 11 0,4 3 10 15,-2 0 1-15,2 10-5 0,0 1-10 0,0 1-16 0,2 1-22 16,-2 1-6-16,2 12-30 0,-2-10-15 0,-1-8-15 16,3 4 1-16,-1-1-18 0,-2-2-12 0,2-3-11 0,-1-2-23 15,0-3-42-15,0-1-41 0,0-4-53 0,-1-1-67 16,0 0-75-16,1-3-72 0,-2-3-98 0,0 4-359 15,0-4-901-15,0 0 243 0</inkml:trace>
          <inkml:trace contextRef="#ctx0" brushRef="#br0" timeOffset="662849.6209">8659 5433 536 0,'-8'-1'386'16,"8"1"-50"-16,-8 1-43 0,8-1-34 0,-11 6-26 0,2 0-13 0,-3 9-7 15,0 2-5-15,-1-1 9 0,2 2-5 0,3-1-6 16,2 2-2-16,0-1-7 0,4 2-2 0,-1-3-1 16,4 0-4-16,2 1-2 0,2-2 0 0,3 1 5 15,0-4-6-15,3-4 2 0,-2-2 3 0,9 4-3 16,-3-2 1-16,1-5-8 0,-3-1-10 0,9 0-12 16,-6-3-10-16,-3-1-15 0,-2-2-11 0,9-4-12 0,-7 1-10 15,1-1-10-15,-4 0-10 0,2-8-12 0,-2-3-22 16,-4-1-29-16,-5-1-26 15,-2 0-35-15,-5-1-42 0,-4 1-33 0,-3 4-30 0,-6-1-37 0,-2 4-44 16,0 4-35-16,-1 0-28 0,-2 3-21 0,1 5-20 16,-1 2-18-16,4 2-21 0,4-1-253 0,1 1-749 15,4 0 204-15</inkml:trace>
          <inkml:trace contextRef="#ctx0" brushRef="#br0" timeOffset="663064.4436">8987 5597 4341 0,'1'6'686'0,"-1"-6"-317"0,0 0-157 0,0 0-82 0,0 0-28 16,-10 3-25-16,10-3-5 0,-7 1-23 0,7-1-13 15,0 0-6-15,-5 1-25 0,5-1-43 0,0 0-45 16,0 0-54-16,0 0-47 0,-7 2-47 0,7-2-39 0,0 0-53 16,0 0-55-16,0 0-236 0,0 0-736 15,0 0 199-15</inkml:trace>
          <inkml:trace contextRef="#ctx0" brushRef="#br0" timeOffset="663551.4966">9213 5483 352 0,'0'0'407'0,"0"0"-64"0,-10-1-49 0,10 1-40 0,0 0-29 0,-8 6-19 0,4-3-10 15,0 0-12-15,0 2-3 0,0 2 7 0,0 0 2 16,0-1 0-16,1 3-3 0,0 0 5 0,2 0 2 15,1 0 0-15,1-2-1 0,2 2 2 0,1-1 3 0,1-1-2 16,4 1 5-16,0 0 0 0,9 2-4 0,0-3-5 16,4-2-5-16,-2-1-14 0,2-1-9 0,-1-3-16 15,3 0-12-15,-4-3-16 0,-1 1-22 0,1-4 0 16,-5 2-5-16,-3 0-13 0,-3-1-28 0,-1-2-25 16,0-1-48-16,-3-2-30 0,-2-1-23 0,-3-1-22 15,-1 0-18-15,-9-5-12 0,-2 3-10 0,-4 2-10 0,-2 0-6 16,-2 3-14-16,-1 6 0 0,-3-2-7 0,2 4 2 15,-4-1 7-15,4 4-1 0,0-1 0 16,2 1-6 0,4 1-8-16,2-1-16 0,4-1-16 0,2 2-33 15,2-1-25-15,2-2-20 0,1 1-157 0,3-1-536 16,0 0 149-16</inkml:trace>
          <inkml:trace contextRef="#ctx0" brushRef="#br0" timeOffset="663925.5296">9544 5437 569 0,'0'0'389'0,"0"0"-38"0,0 0-19 0,8-11-2 0,0 7-7 16,3 0 1-16,6-4 2 0,3 0-4 0,-1 0-2 16,0 0-6-16,-5 2-9 0,-1 0-11 0,-1 3-15 0,-1 0-19 15,-1-1-17-15,1 1-17 0,-3 0-20 0,-2 2-17 0,1-1-16 31,-2 1-11-31,-5 1-12 0,9 1-1 0,-9-1-18 16,7 6-9-16,-3 3-5 0,1 12-11 0,-2 0-9 16,-3 3-7-16,-3 1-11 0,0 12-8 0,-1-2-5 15,0-6-6-15,0-6-9 0,0-2-4 0,0 1-7 0,0-2-5 0,1-3-2 16,2-4-5-16,-2-2-20 0,2-1-24 0,-1-3-31 16,2-1-29-16,-1 0-35 0,1-2-27 0,0-4-39 0,0 0-54 15,3 4-90-15,-3-4-108 0,0 0-427 0,8-16-1028 16,0 0 276-16</inkml:trace>
          <inkml:trace contextRef="#ctx0" brushRef="#br0" timeOffset="664428.5952">9914 5471 577 0,'3'-5'392'0,"3"-3"-16"0,2 1 5 0,0-1-5 0,8-4 9 16,0 2 1-16,-4 2-9 0,0 0-7 0,5-2-14 16,-1 1-14-16,-1 3-21 0,-3 3-34 0,-3-1-28 0,-1 1-30 15,3 0-27-15,-3 0-18 0,-3 2-19 16,-5 1-17-16,11 4-14 0,-7-1-20 0,0 7-16 0,-4 11-17 16,-7 2-35-16,2 2-40 0,-7 13-36 0,-5-1-21 15,2-3-11-15,3-7-7 0,3-5 0 0,1 0 7 16,0-5 2-16,3 2 8 0,0-6 11 15,1-2 17-15,1-2 20 0,2-3 22 0,0 0 26 0,1-2 30 16,0-4 28 0,4 8 16-16,1-7 13 0,-1 1 10 0,6-1 10 0,2-1 5 15,10 0 5-15,2-3 4 0,0 2 0 16,1-4-6-16,-1 0-12 0,0 0-12 0,-5 0-16 0,-3 3-14 0,-5 0-73 16,0-1-32-16,-3 1 0 0,-2 1 0 15,0 1 0-15,-6 0 0 0,4-3-72 0,-4 3-196 0,0 0-90 16,0 0-86-16,-12-6-87 0,-2 4-374 0,2 1-1087 15,0-1 292-15</inkml:trace>
          <inkml:trace contextRef="#ctx0" brushRef="#br0" timeOffset="787801.0939">13380 5374 384 0,'-4'-3'369'15,"4"3"-57"-15,-6-1-39 0,0 0-37 0,6 1-22 16,-10 0-30-16,10 0-22 0,-16 5-10 0,6 1-11 16,2 0 10-16,0 3-1 0,0 1 7 0,1 6 10 15,-1-1 1-15,1-1 15 0,5-3 5 0,2 2 10 0,0-1 4 16,5 3-1-16,0 0-1 0,5 0-9 0,2 0 0 15,3-3-7-15,2-1 15 0,3-1 0 0,2-3-1 16,-3-4-4-16,2 2-3 0,-3-4-6 0,0-1-10 0,-2-1-11 0,-3-1-10 16,-4-2-12-16,2-1-14 0,-2-1-9 0,-1-2-16 0,-1-2-16 15,-2 0-20 1,-1-9-33-16,-1 0-30 0,-6-3-16 0,-5 4-35 16,-3-2-34-16,-2 3-19 0,-2 2-28 0,2 1-32 0,-6 3-39 15,0 2-33-15,1 3-25 0,3 0-24 0,-4 4-21 16,3 2-29-16,4 2-26 0,1-2-306 0,-1 1-797 15,4 1 216-15</inkml:trace>
          <inkml:trace contextRef="#ctx0" brushRef="#br0" timeOffset="788451.7258">13844 5431 384 0,'-1'-9'502'0,"2"5"-50"16,1 1-29-16,-1-2-26 0,3 0-23 0,3-5-15 0,-1 1-20 0,3 3-9 15,4-6-4-15,1 2-3 0,-2 2-7 0,-2 3-12 16,1 0-22-16,-2 0-25 0,1 1-26 0,-3 0-26 16,-2 2-20-16,1 1-17 0,-1-2-19 0,-5 3-19 15,7 0-18-15,-7 0-25 0,5 6-14 0,-2 2-15 16,-3 5-16-16,-4 6-31 0,-3 2-32 0,-1 1-33 15,1 0-24-15,-1 1-11 0,0-1-6 0,0-1 2 0,1-2 6 16,3-1 8-16,0-6 6 0,1-2 16 0,2-2 14 16,0 0 28-16,1-2 28 0,1-3 30 0,-1-3 18 15,5 7 16-15,1-4 21 0,6 0 15 0,0-1 6 16,7-1 12-16,2 1 2 0,2-5 7 0,1 1-1 16,-2-1-4-16,1 0-14 0,-2 0-9 0,-3-2-13 0,-2 1-9 15,-4 3-9-15,-2-1-6 0,-2 1-13 0,-1-1-23 16,-3 1-40-16,-4 1-54 0,5-2-65 0,-5 2-75 15,0 0-78-15,-2-7-67 0,2 7-76 0,-14-8-81 16,4 5-337-16,-2 0-1002 0,-8-2 269 0</inkml:trace>
        </inkml:traceGroup>
      </inkml:traceGroup>
    </inkml:traceGroup>
    <inkml:traceGroup>
      <inkml:annotationXML>
        <emma:emma xmlns:emma="http://www.w3.org/2003/04/emma" version="1.0">
          <emma:interpretation id="{4D8DC0DA-A8B3-438C-A09B-9C7207763F59}" emma:medium="tactile" emma:mode="ink">
            <msink:context xmlns:msink="http://schemas.microsoft.com/ink/2010/main" type="paragraph" rotatedBoundingBox="326,7377 15951,6938 15998,8592 373,90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36B875-9F3D-4425-ACD6-C6676D2226A5}" emma:medium="tactile" emma:mode="ink">
              <msink:context xmlns:msink="http://schemas.microsoft.com/ink/2010/main" type="line" rotatedBoundingBox="326,7377 15951,6938 15998,8592 373,9031"/>
            </emma:interpretation>
          </emma:emma>
        </inkml:annotationXML>
        <inkml:traceGroup>
          <inkml:annotationXML>
            <emma:emma xmlns:emma="http://www.w3.org/2003/04/emma" version="1.0">
              <emma:interpretation id="{4805FAD2-37E1-4A02-8DE1-626C01CC3A07}" emma:medium="tactile" emma:mode="ink">
                <msink:context xmlns:msink="http://schemas.microsoft.com/ink/2010/main" type="inkWord" rotatedBoundingBox="283,7975 342,7469 498,7488 439,7993"/>
              </emma:interpretation>
              <emma:one-of disjunction-type="recognition" id="oneOf37">
                <emma:interpretation id="interp185" emma:lang="en-US" emma:confidence="0.5">
                  <emma:literal>p</emma:literal>
                </emma:interpretation>
                <emma:interpretation id="interp186" emma:lang="en-US" emma:confidence="0">
                  <emma:literal>P</emma:literal>
                </emma:interpretation>
                <emma:interpretation id="interp187" emma:lang="en-US" emma:confidence="0">
                  <emma:literal>!</emma:literal>
                </emma:interpretation>
                <emma:interpretation id="interp188" emma:lang="en-US" emma:confidence="0">
                  <emma:literal>$</emma:literal>
                </emma:interpretation>
                <emma:interpretation id="interp189" emma:lang="en-US" emma:confidence="0">
                  <emma:literal>J</emma:literal>
                </emma:interpretation>
              </emma:one-of>
            </emma:emma>
          </inkml:annotationXML>
          <inkml:trace contextRef="#ctx0" brushRef="#br0" timeOffset="795998.5112">176 6654 617 0,'0'-3'522'15,"0"3"-74"-15,0 0-51 0,0 0-26 0,0 0-17 0,0 0-15 16,0 0-16-16,0 28-12 0,0-7-22 16,0 3-23-16,0 1-21 0,2 12-23 0,-1-1-29 0,2-7-23 15,-2-3-18-15,2-1-10 0,-1 0-11 0,-1 0-19 16,0-3-7-16,1 0-15 0,-1-3-8 0,0-3-6 15,1-4-14-15,-2-3 5 0,0-2-34 0,1 0-13 16,-1-2-33-16,1 0-35 0,-1-5-57 0,0 0-74 16,-2 2-81-16,2-2-75 0,0 0-86 0,-14-22-237 0,6 1-791 15,0-3 215-15</inkml:trace>
          <inkml:trace contextRef="#ctx0" brushRef="#br0" timeOffset="796260.4556">162 6601 3677 0,'2'-5'603'0,"0"1"-191"0,-2 4-136 0,1-4-106 0,-1 4-40 16,4-4-17-16,-4 4 2 0,8-4 3 0,-3 2-7 16,5 0-4-16,1 0-13 0,1 0-7 0,0 2 5 15,0 0-7-15,1 0 2 0,-1 2-3 0,-1 1-16 16,-1-1 0-16,0 3 4 0,0 0-13 0,-4 3-7 16,-3 2-6-16,-2 1-10 0,-2 9-22 0,-4 0-15 15,-5 0-24-15,1 1-30 0,-1-2-26 0,-3-1-32 0,-3-1-31 16,2-1-39-16,1 0-32 0,0-5-34 0,0-4-34 15,2-3-37-15,2-2-50 0,1-3-282 0,8 1-784 16,-10-6 213-16</inkml:trace>
        </inkml:traceGroup>
        <inkml:traceGroup>
          <inkml:annotationXML>
            <emma:emma xmlns:emma="http://www.w3.org/2003/04/emma" version="1.0">
              <emma:interpretation id="{821FC56E-44E7-46CD-95C4-23E19D1D32F9}" emma:medium="tactile" emma:mode="ink">
                <msink:context xmlns:msink="http://schemas.microsoft.com/ink/2010/main" type="inkWord" rotatedBoundingBox="626,7418 4603,7414 4604,8423 627,8427"/>
              </emma:interpretation>
              <emma:one-of disjunction-type="recognition" id="oneOf38">
                <emma:interpretation id="interp190" emma:lang="en-US" emma:confidence="0.5">
                  <emma:literal>Cavity-tea-haha)</emma:literal>
                </emma:interpretation>
                <emma:interpretation id="interp191" emma:lang="en-US" emma:confidence="0">
                  <emma:literal>(criterial)</emma:literal>
                </emma:interpretation>
                <emma:interpretation id="interp192" emma:lang="en-US" emma:confidence="0">
                  <emma:literal>[cavity-tea-haha)</emma:literal>
                </emma:interpretation>
                <emma:interpretation id="interp193" emma:lang="en-US" emma:confidence="0">
                  <emma:literal>Cavity-ta-haha)</emma:literal>
                </emma:interpretation>
                <emma:interpretation id="interp194" emma:lang="en-US" emma:confidence="0">
                  <emma:literal>Cavity-tie-haha)</emma:literal>
                </emma:interpretation>
              </emma:one-of>
            </emma:emma>
          </inkml:annotationXML>
          <inkml:trace contextRef="#ctx0" brushRef="#br0" timeOffset="805912.7076">2284 7021 4699 0,'-3'-2'470'0,"3"2"-163"0,-4-4-145 0,4 4-56 0,2-6-9 0,-2 6-1 16,6-7-9-16,0 4-16 0,3-3-15 0,0 2-3 15,1-1-1-15,2 0-9 0,-2-1-19 0,0 3-38 16,-2 0-52-16,-1 0-66 0,-2 1-91 0,2 2-96 0,-3-2-106 16,-4 2-285-16,0 0-853 0,0 0 230 0</inkml:trace>
          <inkml:trace contextRef="#ctx0" brushRef="#br0" timeOffset="806868.571">2841 6960 277 0,'-4'2'297'15,"4"-2"-34"-15,-4 3-24 0,4-3-17 0,-4 3-7 0,4-3-8 16,-6 4-4-16,6-4-7 0,-4 5-12 0,4-5-9 15,-4 4-6-15,4-4-7 0,-4 6-15 0,4-6-5 16,-2 5 3-16,2 1-1 0,0-6 2 0,2 7 7 16,-2-2 0-16,3 0 1 0,1 0-6 0,0-2-4 15,4 5-8-15,1-4-5 0,3 1-11 0,-1 0-3 0,0-4-9 16,1 1-5-16,-3 1-12 0,2-2-2 16,-4 1-6-16,1-2-6 0,-8 0-5 0,11-2-7 0,-11 2-5 15,9-1-9-15,-9 1-2 0,5-3-12 0,-5 3-13 16,3-3-16-16,-3 3-16 0,-1-7-16 0,1 7-27 15,0 0-22-15,-8-6-21 0,1 5-23 0,-2-3-23 16,-2 0-14-16,1 3-13 0,-2-1-10 0,1 1-11 16,-1-2-17-16,0 2-21 0,0 1-25 0,3-1-33 0,0 0-200 15,-1-2-581-15,6 2 161 0</inkml:trace>
          <inkml:trace contextRef="#ctx0" brushRef="#br0" timeOffset="807575.8822">3011 6865 4059 0,'0'0'429'15,"0"0"-206"-15,0 0-103 0,-1-4-53 0,1 4-28 16,0 0 2-16,0 0-10 0,0 0-6 0,11-4-7 0,1 2 4 16,-2 2-9-16,2 0-8 0,1 0-23 0,1 0-34 15,-2 0-23-15,-1 0-37 0,0-2-24 0,-1 2-18 32,-2-1-10-32,-1 0-9 0,-7 1-10 0,11-3-6 0,-11 3-8 15,6-3-17-15,-3 0 19 0,-3 3 11 0,4-5 13 16,-4 5 27-16,0 0 28 0,4-8 25 0,-3 4 33 15,1-1 37-15,0 0 37 0,-2 0 37 0,3 1 37 16,-3 4 26-16,1-9 36 0,-1 9 21 0,2-8 20 0,-2 5 25 16,0 3 4-16,1-6-7 0,-1 6-7 0,0 0-17 15,-1-6-18-15,1 6-20 0,0 0-15 0,0 0-17 16,0 0-1-16,0 0-21 0,0 0-9 0,0 0-8 16,-8 21-10-16,1-2-6 0,4 1-7 0,-1 1-6 0,0 4-4 15,2-3-9-15,0 2-5 0,1-1 0 16,2-4-4-16,-1 2-7 0,2-3 3 0,-1-4-8 0,0-3 2 0,-1-3-4 0,3 0 1 15,-2-2 7-15,1-2 1 0,2 0 2 0,-4-4 6 16,6 2-7-16,-6-2-5 0,16-7-2 0,-6 1 0 16,6-7-4-16,0 1 1 0,0 0-3 0,-1 0-4 15,0 0-2-15,-7 4 1 0,0-1 0 0,-1 4-2 0,-2 1-7 16,-1 0 8-16,0 2-9 0,-4 2 1 16,7-2-3-16,-7 2-1 0,0 0-5 0,7 10-2 15,-3 1-15-15,-2 0-25 0,0-1-35 0,2 8-33 0,1 0-39 16,-1-4-23-16,0-2-28 0,-1-1-35 0,-1-1-32 15,1-3-28-15,0 0-30 0,-2-4-232 0,-1-3-676 16,7 6 185-16</inkml:trace>
          <inkml:trace contextRef="#ctx0" brushRef="#br0" timeOffset="807103.5497">3070 6659 3786 0,'-3'-5'427'16,"3"5"-166"-16,-2-5-95 0,2 5-61 0,0 0-39 15,0 0-1-15,0 0 4 0,0 0-16 0,0 0-1 0,-11 22 6 16,10-4 10-16,-3 3 13 0,2 1 8 0,2 1 7 16,0 14 8-16,2 0-4 0,-1-7-6 0,0 6-11 15,2-8-4-15,1-4-14 0,-1 0-1 0,-1 0-8 16,2-2-8-16,0-1 0 0,-1 0-5 0,1-2-8 15,0-3-23-15,-3-6-33 0,0 0-54 0,1-4-61 16,-1 1-55-16,-1 0-60 0,0-7-79 0,-1 4-398 16,1-4-874-16,0 0 236 0</inkml:trace>
          <inkml:trace contextRef="#ctx0" brushRef="#br0" timeOffset="808087.5117">3535 6938 601 0,'0'0'364'16,"0"0"-60"-16,0 0-41 0,-2-5-35 0,2 5-30 0,0 0-24 31,0 0-14-31,0 0-21 0,0 0-13 0,0 0-8 0,-23 8-13 15,18-4-5-15,-3 2-2 0,-2 0-5 0,4 2 2 16,-1 0-5-16,0 0-2 0,3 0-3 0,-2 1-12 0,0-2 13 16,3-1-1-16,0 2-3 0,1-4-2 0,-1 1 7 15,3 1-2-15,0-6 2 0,0 9 6 16,1-4-1-16,3-2-3 0,-4-3-5 0,6 7-11 0,-2-6-4 16,1 2-7-16,-5-3-9 0,10 2-1 0,-10-2-1 15,12-1-12-15,-12 1-9 0,11-6-15 0,-2 0-17 16,-1 0-11-16,-1-4-12 0,-2 2-12 0,-1-2-1 0,-1 1-10 15,1-1 12-15,-3 1 3 0,2 1-1 0,-3 1 10 16,1 1 6-16,0 2 4 0,-1 4 2 0,0-8 5 16,0 8 1-16,0-5 2 0,0 5-2 0,2-5-1 15,-2 5 5-15,0 0-4 0,0 0 10 0,0 0 1 16,0 0-5-16,0 0 5 0,0 0-3 0,0 0 2 16,8 14 7-16,-6-6-8 0,2 2 2 0,1 0 7 0,-1-2-9 15,1 0 4-15,1 1-11 0,-1-2-34 0,3 0-32 16,1-2-38-16,-1 1-50 0,0-6-59 0,3 3-66 15,0-3-223-15,1-1-609 0,7-1 168 0</inkml:trace>
          <inkml:trace contextRef="#ctx0" brushRef="#br0" timeOffset="808648.0595">3820 6951 264 0,'-11'2'206'0,"11"-2"-8"0,-7 3-1 0,5-2 0 0,2-1 3 16,-6 2 1-16,2 1 1 0,4-3-2 0,-6 3-3 16,6-3-8-16,-6 6-2 0,4-4-4 0,2-2-8 0,-3 5 6 15,3-5 1-15,-1 5-2 0,-1 0 0 0,2-5-7 16,2 7-9-16,0-3-5 0,0 0-13 0,0 0-9 16,2-1-10-16,2 0-13 0,0 0-9 0,4 0-10 15,0-1-12-15,1-2-30 0,-3 0-33 0,2 0-44 31,1-2-38-31,-1 0-44 0,0-2-29 0,-2-1-24 0,0 0-17 16,-2-2-13-16,1 0-11 0,-2-3-5 0,-2 1 4 16,1-2 4-16,0-5 16 0,-1-2 28 0,-2 4 12 15,0-6 35-15,-1 0 22 0,0-1 23 0,0-1 30 16,-1 1 28-16,1-1 31 0,0-1 29 0,1 3 35 0,-2 0 36 16,0 1 24-16,-1 5 22 0,2 4 24 0,-1 2 16 15,1 1 14-15,-1 1 1 0,1 2-9 0,0 4-12 16,-2-8-19-16,2 8-19 0,0 0-12 0,0 0-17 15,0 0-10-15,0 0-12 0,0 0-5 0,-12 30-14 16,8-9-4-16,0 0-14 0,0 3-11 0,-1 14-7 16,1-3-5-16,1-8-4 0,3-2-10 0,2-2-1 15,-2-1-7-15,0 0-1 0,1-3-4 0,2-5 1 0,-2-2-7 16,2-2-4-16,-1-3 14 0,1 0-8 0,0-2 6 16,-1-2-4-16,2 0-2 0,-4-3-8 0,12 0 8 15,-2-5-8-15,-1-1-12 0,8-4 0 0,0-1-4 16,0-3 2-16,1 3-1 0,-3-1-5 0,-5 2 6 15,-2 2-6-15,0 1 1 0,0 1 3 0,-2 3-5 0,-1-2 3 16,-5 5-8-16,8-3-6 0,-8 3-4 0,0 0-3 16,11 8-4-16,-7 1 2 0,1 9-5 0,2 0-23 15,-3 0-28-15,0 1-34 0,-2-1-43 0,4 3-34 16,-2-4-43-16,-1-2-39 0,1-3-47 0,-1-4-57 0,-2-1-259 16,3-1-762-16,1-2 206 0</inkml:trace>
          <inkml:trace contextRef="#ctx0" brushRef="#br0" timeOffset="809012.642">4261 6939 350 0,'0'0'430'16,"0"0"-24"-16,0 0-4 0,0 0-18 0,0 0-13 15,0 0-7-15,0 0-6 0,0 0-13 0,0 0-6 16,0 0-19-16,0 0-19 0,0 0-19 0,19-7-28 16,-19 7-37-16,7-5-13 0,-3 3-17 0,-4 2-21 0,5-5-21 15,-5 5-27-15,4-3-30 0,-4 3-54 0,3-5-40 16,-3 5-35-16,0 0-31 0,-3-8-27 16,3 8-17-16,-5-3-13 0,5 3 6 0,0 0 11 0,-16 0 9 15,16 0 10-15,0 0 10 0,-18 5 5 0,13-5 13 16,0 5 20-16,1-4 17 0,-2 4 31 0,4-2 24 15,2-3 19-15,-4 8 21 0,2-3 12 0,2 1 1 16,2 0 6-16,2 2-5 0,1 1 6 0,0-1-9 0,3 0-9 16,0 0-6-16,2-2-8 0,2 0 3 15,0-1-12-15,-1 0-29 0,1-3-39 0,0-1-61 0,8-1-86 0,-6-1-95 0,-2-4-116 16,-2 2-295-16,-2-3-810 0,-3 0 218 0</inkml:trace>
          <inkml:trace contextRef="#ctx0" brushRef="#br0" timeOffset="809251.6644">4293 6591 766 0,'4'-2'671'15,"-4"2"-80"-15,8 0-39 0,-8 0-23 0,14 5-41 16,-6-1-27-16,5 9-41 0,3 6-33 0,3 12-34 0,-2 10-25 15,-4 4-30-15,4 37-29 0,-11-25-25 16,-6-10-34-16,-4 34-16 0,-3-30-19 0,-1-11-24 0,1 1-29 16,-3-1-44-16,1 1-52 0,-2-5-59 15,2-7-62-15,2-8-71 0,-1-3-80 0,0-2-89 16,4-3-107-16,-2-3-389 0,2-3-997 0,0-4 266 16</inkml:trace>
          <inkml:trace contextRef="#ctx0" brushRef="#br0" timeOffset="805726.2339">2340 6800 361 0,'0'0'512'0,"-3"-4"-71"0,3 4-51 0,0 0-39 16,0 0-37-16,0 0-37 0,-5-2-34 0,5 2-23 16,0 0-19-16,-5 6-18 0,1-2-18 0,0 5-12 15,-2 0-6-15,0 9-2 0,0 0 1 0,1 2 3 16,0 0-1-16,2 2 7 0,-1-1-10 0,3 0 0 0,-1 0 3 16,4-3-4-16,0 2-1 0,1-3 1 0,2 2-6 15,2-1-5-15,0-5-10 0,-2-3-1 0,3 0-13 16,0 0-10-16,0-2-9 0,-1 0-4 0,1-2-12 0,0-1-23 15,2 1-26-15,-2-3-55 0,-3 0-60 0,0-1-74 16,1-1-89-16,-6-1-114 0,0 0-424 0,0 0-951 16,6-7 256-16</inkml:trace>
          <inkml:trace contextRef="#ctx0" brushRef="#br0" timeOffset="806498.3774">2546 6998 384 0,'0'0'229'0,"-4"1"-26"0,4-1-18 0,0 0-11 0,-6 4-4 0,4-3 0 15,2-1-4-15,0 0-11 0,-4 3 7 0,4-3-2 16,0 0-4-16,-5 4-4 0,5-4 1 0,-1 4 7 0,1-4 3 16,-2 5-5-16,2-5 5 0,-1 5 11 15,1-5 14-15,1 7 3 0,2-4 3 0,0 0-3 0,0 0 0 16,1 2-3-16,7 0-4 0,1 1 4 16,0-4-26-16,1 2-15 0,-1-3-8 0,1 1-15 0,-1 0-10 0,0-1-9 15,0 0-8-15,0-1-4 0,-3 0-18 0,-2 0-7 16,-7 0-2-16,12-1-9 0,-12 1-2 0,8 0-16 15,-8 0-17-15,5-4-27 0,-4 3-20 0,-1 1-18 16,0 0-21-16,0-6-24 0,0 6-24 0,-6-7-22 16,0 2-2-16,-3 0-2 0,-2-1-5 0,1 2 9 0,-1-1 6 15,-8 0 1-15,7-1 4 0,0 4-3 0,2-1-6 16,1 2-5-16,0 0-7 0,2-2-13 0,2 3-16 31,5 0-18-31,0 0-14 0,-14-1-21 0,14 1-26 16,-5 0-178-16,5 0-517 0,0 0 143 0</inkml:trace>
          <inkml:trace contextRef="#ctx0" brushRef="#br0" timeOffset="796569.6307">756 6513 648 0,'0'0'526'15,"-5"-3"-73"-15,5 3-49 0,-10 0-40 0,-1 3-35 16,-9 3-34-16,-2 6-29 0,-9 14-32 0,1 3-23 16,1 6-20-16,-1 2-20 0,6 4-16 0,3 1-8 15,-13 33-2-15,18-28-11 0,6-10-7 0,2 2-1 0,4-2-12 16,4-9-5-16,2-4-9 0,-1 0-1 0,6 1-4 16,-1-3-4-16,3 2-16 0,0-4 4 0,3-3-17 15,2-2-13-15,-2-1-30 0,2-2-38 0,-2-6-49 16,1-3-56-16,7-3-75 0,-3-4-97 0,2-4-117 15,-1-1-234-15,2-5-778 0,-3-1 211 0</inkml:trace>
          <inkml:trace contextRef="#ctx0" brushRef="#br0" timeOffset="802488.3482">859 6806 458 0,'0'0'372'15,"0"0"-45"-15,0 0-21 0,0 0-22 0,0 0-23 0,0 0-6 16,11-2-2-16,-11 2-1 0,0 0-3 0,0 0-1 16,0 0-15-16,0 0-24 0,0 0-16 0,0 0-21 15,0 0-19-15,0 0-19 0,-17 11-14 0,2 0-16 16,-3 0-9-16,2 3-9 0,0 1-10 0,0-1-10 0,2 1-4 16,1-1-12-16,0 3-1 0,3-2-8 0,4-1-4 0,-4 2 1 15,6-1 1-15,0-3 6 0,2-1 7 16,-1 0 6-16,4 0 9 0,3-1 10 0,0 1 9 0,3 0-2 15,6 2 1-15,-1-2-2 16,0-4 4-16,5 0-19 0,3 0-3 0,-1-2-6 16,-3-4-7-16,4-1-27 0,-1-2-35 0,1-1-54 0,-7-3-74 15,4-1-83-15,-7-2-102 0,-2-2-120 0,2-3-249 16,-4 1-831-16,-3 1 225 0</inkml:trace>
          <inkml:trace contextRef="#ctx0" brushRef="#br0" timeOffset="803081.383">1097 6892 451 0,'0'0'415'15,"0"0"-65"-15,0 0-41 0,0 0-46 0,0 0-29 0,0 0-27 16,0 0-29-16,-6 8-13 0,6-8-22 0,-9 6-13 16,6-5-18-16,-5 7-9 0,-1-2-10 0,1 1-14 15,-3 0-5-15,3 1-8 0,1 0-6 0,-2 1 2 0,1-2-1 16,1 2-3-16,0-1-2 0,1 0-2 15,2-2 11-15,0 0-10 0,1 0 15 0,0 0-1 0,2-1 9 16,1 0 5-16,1 0 7 0,1-1 4 0,-1-1 1 16,3 2-3-16,0-3-4 0,0-1-7 0,3 1-6 15,-7-2-10-15,12 0-3 0,-2-2-3 0,0-1-11 16,0-2-3-16,-1-1-3 0,0 0-16 0,-1-1-7 16,-1-2-9-16,0 0-11 0,-3 0-13 0,-2 1-6 15,1 2-3-15,-3 0 4 0,1 0-1 0,-1 2 1 16,0 4-1-16,0-9 2 0,0 7 2 0,0 2 0 0,-1-5-1 15,1 5 4-15,0 0 1 0,0 0 1 0,0 0 1 16,0 0 0-16,0 0-2 0,0 0 6 0,0 0 5 16,0 0 14-16,-3 14 12 0,5-9 0 0,2 4 4 15,1 1-3-15,-1-1 2 0,1 1-1 0,2 0 1 16,0-1-3-16,0 1-1 0,1-4-5 0,3 2-28 16,-2-2-43-16,2 0-47 0,-1-1-76 0,1-4-82 0,1-1-99 15,6 0-217-15,-5-5-688 0,-1 2 187 0</inkml:trace>
          <inkml:trace contextRef="#ctx0" brushRef="#br0" timeOffset="803451.0351">1287 6912 256 0,'0'0'532'0,"-13"-3"-70"0,13 3-42 0,0 0-38 0,0 0-40 15,0 0-29-15,0 0-41 0,0 0-26 0,0 0-23 16,-7 2-20-16,7-2-8 0,0 0-5 0,0 3-4 16,0-3-9-16,1 7-10 0,1-1-9 0,-1-1-10 15,2 4-12-15,-1 0-11 0,2 0-9 0,0 0-13 0,2 1-6 16,-1 0 2-16,2-2-2 0,-2 0-2 0,1-1 6 15,1 1 3-15,-1-4-2 0,0 2 6 0,-2-3-6 16,1 2 4-16,-1-4-3 0,1 2 0 0,-5-3 3 16,8 4-2-16,-4-1-4 0,2-3-2 0,-6 0-6 15,6 1-4-15,-6-1-8 0,0 0-6 0,10-3-10 16,-10 3-6-16,8-8-6 0,-7 4-11 0,2-1-25 0,-1-4-31 16,1-1-37-16,-4 1-18 0,1 0-24 0,-2 0-22 15,1-1-29-15,-2 1-31 0,1 2-28 0,-1 1-26 0,2 0-18 16,-2 1-16-16,0 2-18 0,3 3-25 0,-2-8-27 15,0 5-33-15,2 3-272 0,-2-6-765 0,2 6 207 16</inkml:trace>
          <inkml:trace contextRef="#ctx0" brushRef="#br0" timeOffset="803735.257">1553 6880 441 0,'0'0'505'0,"0"5"-72"0,0-5-27 0,1 9-48 0,0-3-33 0,-2 0-34 16,4 5-28-16,-2-1-29 0,0 1-23 0,3 7-21 15,0-6-20-15,-1 1-17 0,0-2-15 0,-1-1-15 16,0 1-19-16,-1-2-44 0,2 1-64 0,-1-4-64 0,0-1-61 16,-2-5-83-16,1 5-335 0,-1-5-656 0,0 0 180 15</inkml:trace>
          <inkml:trace contextRef="#ctx0" brushRef="#br0" timeOffset="804788.4426">1499 6791 5956 0,'0'-3'637'15,"0"1"-287"-15,0-4-157 0,0 1-71 0,0 2-38 0,2 0-6 16,-2-1-1-16,0 4-17 0,2-6-12 0,0 2-8 0,-2 2-9 16,0 2-33-16,0 0-53 0,2-6-76 0,-2 4-64 15,0 2-68-15,0 0-86 0,0 0-96 0,0 0-419 16,0 0-1040-16,-14 4 279 0</inkml:trace>
          <inkml:trace contextRef="#ctx0" brushRef="#br0" timeOffset="804447.8087">1691 6530 400 0,'0'0'338'16,"-4"5"-57"-16,4-5-37 0,-3 5-32 0,3-5-20 15,-1 6-10-15,-1-4-10 0,2-2 0 0,-1 7-2 16,1-7 8-16,-1 10 4 0,1-6 1 0,0 3 3 15,0 2 2-15,-2 2-7 0,1-3-5 0,1 4-4 16,0-1-10-16,0 6-14 0,1 1-11 0,1 2-6 0,-4 0-12 16,4 0-9-16,-2 0-12 0,1 4-10 0,0 0-7 15,2-1-8-15,0 0-3 0,-1 2-1 0,0-2 1 16,1 0-3-16,1-1-2 0,0 0 1 0,0-3-2 0,0-5 2 0,-1-2-3 0,1-3-5 0,-2 1-2 16,2-2-3-16,-1 1-3 0,0-3 1 0,-1-3-2 15,2 2-3-15,0-2-11 0,2 0-13 0,-1-1-19 16,6 0-26-16,-1-4-35 0,0-1-29 0,0 0-33 15,0-2-25-15,-1-3-16 0,1 1-10 0,3-6-7 16,-4 1 6-16,-2 1 10 0,-2 2 14 0,1-2 17 16,-2-1 18-16,0 3 20 0,-2-1 20 0,1 2 21 15,-1 2 14-15,-2 0 7 0,1 2 11 0,1-1 3 0,-2 0 2 16,0 5 2-16,1-4 1 0,-1 4 2 0,0 0-2 31,0 0 1-31,0 0 2 0,0 0-3 0,0 0 5 16,0 0 1-16,0 0 3 0,0 0-1 0,0 0 10 15,0 0 6-15,-4 17-1 0,4-12 0 0,0 1 1 16,1 0 4-16,1-2-3 0,-2 2-1 0,2-1 6 16,0 0-7-16,0 0 10 0,0-1-8 0,2 0-9 15,-2-1-6-15,2 0-14 0,-4-3-10 0,8 1-21 0,-8-1-12 16,0 0-11-16,12-4-1 0,-8 1-1 0,2 0 14 16,-2 0 9-16,0-1 21 0,0 1 30 0,-4 3 29 15,5-5 20-15,-5 5 31 0,5-3 16 0,-5 3 15 16,4-4 18-16,-4 4 8 0,3-2 1 0,-3 2 4 15,0 0 9-15,0 0 19 0,0 0 11 0,0 0 3 16,12 16 0-16,-6 1 3 0,1 2 0 0,-1 3-22 16,-2 4-10-16,4 12-13 0,-2-9-15 0,0 8-15 0,-3-10-7 15,0-1-11-15,-2-1-12 0,0-1-7 0,1-1-4 16,-2-1-19-16,0-3-39 0,-2-2-47 0,0-3-45 16,-1-4-51-16,-1-2-61 0,-1-1-66 0,-1-4-85 0,0-1-89 0,6-2-330 15,-20-6-912-15,10 0 246 0</inkml:trace>
          <inkml:trace contextRef="#ctx0" brushRef="#br0" timeOffset="805354.2204">2128 6614 645 0,'0'0'524'15,"0"-4"-54"-15,0 4-37 0,0 0-36 0,1-2-32 16,-1 2-31-16,0 0-26 0,0 0-13 0,-1 11-11 0,-2 10-12 16,1 4 1-16,-6 18-15 0,-3 39-11 0,6-27-9 15,-6 26-24-15,5-26-20 0,2-11-18 0,-2 1-24 16,0 36-8-16,6-30-18 0,0-8-9 15,1-1-11-15,4-1-12 0,-2-1-3 0,1-2-17 0,1-11-26 0,-1-6-39 16,2 0-58-16,-1-8-64 0,-2-2-57 16,1-2-51-16,0-2-56 0,-2-4-59 0,-2-3-81 0,0 0-317 15,12-11-879-15,-3-6 237 0</inkml:trace>
          <inkml:trace contextRef="#ctx0" brushRef="#br0" timeOffset="804620.387">1671 6802 5131 0,'0'0'430'15,"0"0"-160"-15,0 0-83 0,-4-4-33 0,4 4 1 0,0 0 8 16,0 0 1-16,17-9-15 0,-7 1-24 0,6 1-11 15,4-3-12-15,-1 1-9 0,-1 0-13 0,-4 2-8 16,-2 2-17-16,-1 1-40 0,-2 0-65 0,-2 2-87 0,-2-1-90 16,-1 1-97-16,-4 2-118 0,0 0-429 0,-3-8-1046 15,3 8 282-15</inkml:trace>
        </inkml:traceGroup>
        <inkml:traceGroup>
          <inkml:annotationXML>
            <emma:emma xmlns:emma="http://www.w3.org/2003/04/emma" version="1.0">
              <emma:interpretation id="{B138E02F-411A-49B3-AC97-63DAE513ED42}" emma:medium="tactile" emma:mode="ink">
                <msink:context xmlns:msink="http://schemas.microsoft.com/ink/2010/main" type="inkWord" rotatedBoundingBox="4906,7770 5100,7765 5104,7921 4911,7927"/>
              </emma:interpretation>
              <emma:one-of disjunction-type="recognition" id="oneOf39">
                <emma:interpretation id="interp195" emma:lang="en-US" emma:confidence="0.5">
                  <emma:literal>=</emma:literal>
                </emma:interpretation>
                <emma:interpretation id="interp196" emma:lang="en-US" emma:confidence="0">
                  <emma:literal>5</emma:literal>
                </emma:interpretation>
                <emma:interpretation id="interp197" emma:lang="en-US" emma:confidence="0">
                  <emma:literal>_</emma:literal>
                </emma:interpretation>
                <emma:interpretation id="interp198" emma:lang="en-US" emma:confidence="0">
                  <emma:literal>s</emma:literal>
                </emma:interpretation>
                <emma:interpretation id="interp199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809847.8106">4735 7019 4231 0,'0'0'727'0,"8"0"-300"0,-8 0-152 15,0 0-65-15,9-5-28 0,2 4-6 0,-1-4-8 16,0 1-18-16,2 1-24 0,-1-2-18 0,1 1-11 15,-1 0-13-15,-1 0-42 0,0 1-63 0,-4 0-83 0,0 1-97 16,-4 0-96-16,-2 2-109 0,0 0-421 16,0 0-995-16,0 0 267 0</inkml:trace>
          <inkml:trace contextRef="#ctx0" brushRef="#br0" timeOffset="809665.9476">4743 6874 597 0,'-2'5'513'0,"2"-5"-29"0,0 0-23 0,0 0-22 0,0 0-24 16,0 0-13-16,0 0-8 0,38-3-17 0,-22 0-15 15,4 2-18-15,-4-1-26 0,-1-1-32 0,-4 3-31 16,1-2-25-16,-1 1-26 0,0-2-20 0,-3 3-19 0,-2-2-22 16,-6 2-46-16,12-1-77 0,-12 1-97 0,0 0-94 15,7-1-107-15,-7 1-119 0,0 0-402 0,0 0-959 16,-21 10 259-16</inkml:trace>
        </inkml:traceGroup>
        <inkml:traceGroup>
          <inkml:annotationXML>
            <emma:emma xmlns:emma="http://www.w3.org/2003/04/emma" version="1.0">
              <emma:interpretation id="{9D164645-7799-4710-8DCB-80EFD8DD9A24}" emma:medium="tactile" emma:mode="ink">
                <msink:context xmlns:msink="http://schemas.microsoft.com/ink/2010/main" type="inkWord" rotatedBoundingBox="5661,7342 10494,6682 10744,8518 5912,9178">
                  <msink:destinationLink direction="with" ref="{1685930A-B470-4E83-A23F-7267A3D1B822}"/>
                </msink:context>
              </emma:interpretation>
              <emma:one-of disjunction-type="recognition" id="oneOf40">
                <emma:interpretation id="interp200" emma:lang="en-US" emma:confidence="0.5">
                  <emma:literal>1104.44 s</emma:literal>
                </emma:interpretation>
                <emma:interpretation id="interp201" emma:lang="en-US" emma:confidence="0">
                  <emma:literal>1104.44 s)</emma:literal>
                </emma:interpretation>
                <emma:interpretation id="interp202" emma:lang="en-US" emma:confidence="0">
                  <emma:literal>"citigrade)</emma:literal>
                </emma:interpretation>
                <emma:interpretation id="interp203" emma:lang="en-US" emma:confidence="0">
                  <emma:literal>"'citigrade,</emma:literal>
                </emma:interpretation>
                <emma:interpretation id="interp204" emma:lang="en-US" emma:confidence="0">
                  <emma:literal>"citigrade,</emma:literal>
                </emma:interpretation>
              </emma:one-of>
            </emma:emma>
          </inkml:annotationXML>
          <inkml:trace contextRef="#ctx0" brushRef="#br0" timeOffset="811550.0448">6138 6365 512 0,'-5'-3'455'16,"5"3"-42"-16,-12-3-22 0,1 0-22 0,-2 2-25 0,-5 0-31 15,-4 3-31-15,2 3-28 0,-1 4-21 16,0 5-17-16,1 0-19 0,-12 14-16 0,4 0-13 16,4 5-19-16,5 3-12 0,6 3-7 0,0-2-12 0,1 4-7 15,8-3-1-15,1 3-1 0,4-5 1 0,3-5-6 16,4 5-6-16,6-1-5 0,-2-9-9 0,0-5-10 16,2 0-15-16,0-3-21 0,1-2-39 0,1-3-38 15,1-2-55-15,2-2-68 0,-3-8-80 0,-2-2-104 0,-2-3-339 16,10-6-823-1,-2-4 222-15</inkml:trace>
          <inkml:trace contextRef="#ctx0" brushRef="#br0" timeOffset="811913.0425">6238 6546 399 0,'-6'0'478'15,"-1"-1"-72"-15,-2 2-35 0,0-1-35 0,-3 0-34 16,0 1-33-16,-6 4-32 0,-2 6-25 0,1-3-18 0,2 3-16 15,1 1-7-15,0-1-3 0,4 2-7 0,0 2-11 16,2 1-4-16,2-3-1 0,4-1-3 0,0-1 4 16,2 1-1-16,1 5 0 0,1-5 1 0,3-2 3 0,1 1-9 15,2-2-5-15,1 0-11 0,2 0-11 0,2-3-13 16,1 0-7-16,7 0-20 0,1-3-28 0,2-1-55 16,-4-3-70-16,5-1-80 0,-2-3-99 0,-4-4-106 15,-1-2-345-15,2-3-854 0,-3 4 231 0</inkml:trace>
          <inkml:trace contextRef="#ctx0" brushRef="#br0" timeOffset="812449.7082">6424 6580 236 0,'0'0'377'15,"0"0"-30"-15,0 0-20 0,-10 3-16 0,10-3-11 16,0 0-18-16,0 0-16 0,0 0-7 16,-5 1-19-16,5-1-23 0,0 0-19 0,0 0-22 15,-7 1-21-15,7-1-16 0,-5 4-15 0,1-2-12 16,-1 1-11-16,1 1-9 0,-3 3-5 0,0-1-3 0,3 2-7 15,-3 1-2-15,3-1 0 0,0 0-5 0,0 0 0 0,1-2-3 16,1 3 2-16,0 1-2 0,1-4 1 0,1 2 0 16,0-2 0-16,1 0-5 0,1-2-3 0,0 0-6 15,1 1-3-15,1-2-6 0,0 2-8 0,0-3-10 0,1 0-18 16,1 0-23-16,-2-2-25 0,2 2-20 0,-6-2-20 16,12 0-9-16,-12 0-5 0,12-2-13 0,-7 2 2 15,-1-4 0-15,1 2 0 0,-2-2 3 0,0 0 8 16,-1-1 12-16,0 2 8 0,0-2 11 0,0 1 6 0,-1-1 12 15,-1 5 2-15,1-5 24 0,-1 5 8 0,2-7 20 16,-2 7 10-16,0-5 8 0,0 5 7 16,0 0 4-16,1-6-3 0,-1 6-3 0,0 0-8 0,0 0-2 15,0 0 1-15,0 0-2 0,0-5-5 0,0 5 15 16,0 0 2-16,0 0 7 0,0 0 4 0,5 14 5 16,-2-9-2-16,-2 1-3 0,3 3-4 0,0 1-3 15,2-1 2-15,0-1-8 0,-1 0-2 0,2-1 0 16,1 0-28-16,0-1-49 0,1 1-53 0,0-2-71 15,-1-3-64-15,4-2-75 0,-12 0-258 0,20-4-680 0,-9 0 185 16</inkml:trace>
          <inkml:trace contextRef="#ctx0" brushRef="#br0" timeOffset="812821.603">6605 6618 314 0,'0'0'514'16,"0"0"-65"-16,0 0-46 0,0 0-44 0,-6 3-37 0,6-3-29 15,0 0-19-15,0 0-11 0,0 4-6 16,0-4-11-16,3 7-14 0,-2-3-15 0,2 3-17 0,0-3-18 15,1 7-19-15,0-3-15 0,1 3-16 0,0 0-13 16,-1 0-11-16,2-2-9 0,4 7-11 0,-2-5-7 16,-4-3-2-16,2-1 0 0,-2-1 8 0,2-1 12 15,-2 0 11-15,1-2 13 0,-1 0 4 0,0 0 2 0,0-3 3 16,-4 0-3-16,11 2-3 0,-11-2-6 0,10-3-9 16,-2-4-14-16,0 0-15 0,-1-3-2 0,3-5-11 0,-3-2-8 15,1-1-34-15,-4 0-27 0,0 0-49 0,-2 3-38 16,-3 4-52-16,0 0-67 15,-3 1-74-15,-3 3-73 0,2 2-66 0,-3-2-383 0,2 5-965 0,-1-2 259 16</inkml:trace>
          <inkml:trace contextRef="#ctx0" brushRef="#br0" timeOffset="813270.827">6901 6647 221 0,'0'0'538'16,"0"0"-112"-16,0 0-54 0,0 0-24 0,3 2-41 15,-3-2-32-15,1 8-21 0,0-4-28 0,1 1-22 0,-1 6-20 16,2-2-18-16,-2 2-16 0,2-3-17 0,-2 3-18 16,2-1-7-16,-2-1-14 0,2-2-33 0,-2-1-55 15,0 0-61-15,2-1-62 0,-2-3-70 0,-1-2-103 16,0 0-193-16,0 0-578 0,0 0 158 0</inkml:trace>
          <inkml:trace contextRef="#ctx0" brushRef="#br0" timeOffset="813819.2561">7038 6276 617 0,'0'0'415'16,"-6"0"-51"-16,6 0-51 0,0 0-24 0,-4 4-29 16,1 0 2-16,2 1-18 0,-1 4-3 0,-1 1 2 15,-2 8-3-15,1 1-8 0,-2 2-10 0,4 0-16 16,-2 2-6-16,1 1-14 0,-1 0-11 0,3 0-18 0,1 12-5 16,1-8-19-16,2-6-11 0,1 1-2 0,1 0-16 15,0-3-10-15,1 0-5 0,2-2-12 0,-2-1-13 16,3-2 0-16,-2-1-4 0,-1-5-2 0,0-2-6 15,-1 0-6-15,0-1 1 0,2 0-9 0,1-3-6 16,0 3-11-16,0-2-17 0,-1-3-24 0,-1-1-32 16,-6 0-41-16,17-5-39 0,-8 2-39 0,1-4-41 0,6-6-27 15,-5 4-16-15,-3-1-3 0,-1 1 2 0,0 1 14 16,-2-1 23-16,0 3 25 0,-1 1 23 16,-1 0 28-16,0 0 24 0,0 3 21 0,0-1 20 0,-3 3 8 15,2-4 13-15,-2 4 9 0,3-4 11 0,-3 4 3 16,0 0 6-16,0 0 8 0,0 0 2 0,0 0 5 0,0 0 7 15,0 0 1-15,9 10 3 0,-7-7 7 0,0 3 3 16,1-2 1-16,0 7-1 0,1-5 3 0,-2 1-5 16,4 2 3-16,-2-3-2 0,0 0 2 0,-2-2 1 15,2 0-7-15,-1-1 1 0,2-1-4 0,-5-2-8 16,7 1-12-16,-7-1-13 0,0 0-2 0,13-4 4 0,-9 1 2 0,4-2 0 0,-2-1 3 16,1-2 4-16,-2 2 18 0,1-2 19 0,-1 0 31 15,-2 0 21-15,-1 2 27 0,1 3 11 0,-3 3 26 16,4-7 12-16,-1 4 14 0,-3 3 27 0,2-5 9 31,-2 5 3-31,0 0-3 0,3-4 5 0,-3 4-1 0,0 0 2 16,0 0 4-16,0 0 3 0,4 15-9 0,-3-5-3 15,2 11-15-15,-2 2 1 0,-2-1-16 0,2 15-12 0,1 0-20 16,-4-9-8-16,2-5-10 0,0 1-13 0,0-1-7 16,-1 1-13-16,0-3-5 0,-1-1-7 0,1-7-10 15,1-1-17-15,-1-2-36 0,1 1-42 0,0-5-58 16,-3 1-53-16,0-4-80 0,1-2-90 0,2-1-92 0,0 0-431 15,0 0-1012-15,-23-9 273 0</inkml:trace>
          <inkml:trace contextRef="#ctx0" brushRef="#br0" timeOffset="814026.9869">7024 6474 946 0,'5'-5'645'0,"3"-1"-49"0,1 1-45 0,7-5-26 0,3 1-36 16,0-1-51-16,-1 2-52 0,0 1-46 0,1-1-39 0,-4 2-33 15,-5 0-43-15,-1 3-68 0,-1 0-94 0,-2 0-118 16,-2 0-132-16,-4 3-148 0,1-3-405 0,-1 3-889 16,0 0 241-16</inkml:trace>
          <inkml:trace contextRef="#ctx0" brushRef="#br0" timeOffset="814192.7161">6813 6463 6062 0,'0'0'682'0,"0"0"-318"0,0 0-150 0,0 0-86 0,0 0-30 0,0 0-4 0,-8-8-15 15,8 8-16-15,0 0-14 16,2-4-22-16,-2 4-43 0,0 0-52 0,4-6-86 0,-4 2-92 15,0 4-103-15,0 0-118 0,0 0-443 0,-5-6-1095 16,5 6 293-16</inkml:trace>
          <inkml:trace contextRef="#ctx0" brushRef="#br0" timeOffset="811161.5538">5505 6572 3500 0,'0'-6'497'16,"-2"2"-133"-16,2 4-96 0,0-8-74 0,2 5-26 15,-2 3-7-15,8-8-2 0,-3 5 3 0,3-3-18 16,1 2 0-16,1-1-11 0,9 1-17 0,-3-1-10 16,-4 2-13-16,0 2 0 0,-2-1-15 0,0 2-6 0,1 0 3 15,-3 0-2-15,-8 0-1 0,13 2-10 0,-9 2-6 16,-1 1-14-16,0 4-13 0,-3 3-27 0,-6 6-37 0,1 1-43 16,-2 0-37-16,-3 0-46 0,-2 2-44 0,0-4-42 15,-2 0-31-15,-1-1-39 0,-1-4-42 16,7-5-340-16,0-1-840 0,1-3 227 0</inkml:trace>
          <inkml:trace contextRef="#ctx0" brushRef="#br0" timeOffset="810971.3765">5596 6543 412 0,'0'0'507'16,"-12"6"-70"-16,9-1-34 0,1 6-26 0,-1 7-22 0,0 1-23 16,1 3-30-16,3 3-32 0,-2-2-28 0,2 2-27 15,2 0-21-15,1 0-21 0,0 0-17 0,-2-1-18 0,2-2-11 0,-1-1-18 16,2-1-25-16,-2-6-45 0,-1-2-47 0,1-2-55 15,0-1-51-15,-2-2-33 0,-1-3-50 0,0-4-72 0,0 0-290 16,0 0-669-16,0 0 181 0</inkml:trace>
          <inkml:trace contextRef="#ctx0" brushRef="#br0" timeOffset="823156.106">5938 7417 1349 0,'-3'-22'84'0,"3"4"43"0,-1 0 23 0,0 4 11 0,2 1 8 15,-1 2 6-15,3 1 10 0,-1 0 10 0,2-1 20 16,0 2 11-16,3-1 10 0,0 2 4 0,1 0-8 15,1-1-4-15,-1 3 1 0,2 0-18 0,-1 0-12 16,-1 1-15-16,2 3-14 0,0-1-19 0,-2 1-6 0,-1 1-8 16,-7 1-2-16,13 3-7 0,-13-3-2 0,8 5-9 15,-5 0-14-15,0 6-14 0,-3-1-19 0,-2 9-32 16,-2-1-52-16,-2 1-55 0,-2-3-59 0,-3 4-57 16,0 1-50-16,-1-6-59 0,2 0-69 0,-1-4-315 0,4-3-813 0,-1-4 219 15</inkml:trace>
          <inkml:trace contextRef="#ctx0" brushRef="#br0" timeOffset="822985.6104">5993 7274 480 0,'0'0'560'0,"0"0"-95"0,0 0-57 0,0 0-20 0,0 0-29 15,-6 7-20-15,8 11-24 0,-4 2-22 0,4 2-24 16,-1 17-24-16,-1-12-23 0,1-1-19 0,-1 13-27 16,2-4-11-16,-1-5-15 0,0-5-25 0,0-2-8 0,-1 2-15 15,1-2-11-15,2-1-11 0,-3-2-6 0,1-2-22 16,1-5-21-16,-2-3-25 0,0-1-30 0,0-2-25 15,0-2-26-15,0-1-24 0,0-4-33 0,-2 5-46 32,2-5-39-32,0 0-34 0,0 0-25 0,0 0-13 0,-5-20-13 15,2 1-221-15,-3-2-627 0,0-3 171 0</inkml:trace>
          <inkml:trace contextRef="#ctx0" brushRef="#br0" timeOffset="823511.4106">6428 7150 241 0,'-6'-3'522'0,"6"3"-93"0,0 0-49 0,-12-2-35 0,7 2-27 0,-6 3-31 15,-6 5-27-15,0 4-19 0,0 0-19 0,-3 7-7 16,-7 10-21-16,4 3-15 0,2 4-11 0,2 0-8 15,2 2-16-15,2 0-10 0,5-1-15 0,4 0-6 16,0-1-17-16,5-9 0 0,2-2-2 0,4 12-2 0,2-10-7 16,1-4-6-16,0 0-2 0,4-3-9 0,-1-1-16 15,1-3-23-15,2 0-37 0,-1-3-50 0,-2-3-51 16,1-4-64-16,-2-2-77 0,2-6-106 0,1 1-261 16,6-5-740-16,-3-3 200 0</inkml:trace>
          <inkml:trace contextRef="#ctx0" brushRef="#br0" timeOffset="832963.1276">6334 7479 393 0,'0'0'532'0,"0"0"-43"0,0 0-25 0,0 0-24 0,0 0-26 0,0 0-23 15,0 0-21-15,13-9-20 0,-13 9-19 0,17-5-11 16,-5 3-13-16,0 0-22 0,0-2-29 0,0 1-23 16,0 1-33-16,0 1-15 0,-2 0-20 0,0-1-17 15,-2 0-19-15,-2 0-12 0,-6 2-12 0,10-2-36 16,-10 2-52-16,8 0-68 0,-8 0-58 0,0 0-56 15,8-3-63-15,-8 3-66 0,0 0-71 0,0 0-396 0,0 0-912 16,0 0 246-16</inkml:trace>
          <inkml:trace contextRef="#ctx0" brushRef="#br0" timeOffset="832565.5267">6396 7299 508 0,'0'0'308'0,"0"-5"-42"0,0 5-25 0,0 0-22 0,0 0-17 0,0 0-13 15,0-5-12-15,0 5-4 0,0 0-13 0,0 0-3 16,0 0-1-16,0 0-2 0,0 0-9 0,0 0-7 31,-3 16-4-31,2-4-2 0,-1 8-5 0,-2 1-2 16,3 2 3-16,-2 2-2 0,2 0-2 0,1 0-7 15,0-2 0-15,0 1-3 0,4-1 0 0,-1 0 3 0,2-3 4 16,0 0 3-16,2-3 1 0,-2-3 5 0,2-3-4 16,-2-2-1-16,2 0-1 0,1-3-12 0,0 2 3 15,0-3-19-15,1 0-14 0,0-3-4 16,-1 0-10-16,0 0-23 0,-1-1-36 0,-7-1-52 0,13-4-62 0,-8 2-76 15,-1-3-86-15,3-2-78 0,-3-4-374 0,1 2-863 16,-3-1 232-16</inkml:trace>
          <inkml:trace contextRef="#ctx0" brushRef="#br0" timeOffset="833611.7316">6618 7506 332 0,'0'0'241'16,"-11"2"-32"-16,11-2-10 0,0 0-15 0,-5 3-8 15,5-3-7-15,0 0-8 0,0 0-4 0,-5 2-8 16,5-2 5-16,0 0-5 0,0 0 0 0,-6 5 2 16,6-5 5-16,0 5 1 0,0-5 10 0,2 6 6 0,-2-6 3 15,4 9 3-15,-2-4-2 0,6 2-2 0,-2-2-3 16,3 0-2-16,0-1-8 0,2 1-7 0,0-1-6 16,0-2-9-16,0-1-4 0,1 2-19 0,-2-3-13 15,4 0-8-15,-4 0-10 0,-2 0-10 0,-8 0-6 0,15-3-7 16,-9 2-2-16,-2-1-9 0,1-1-11 0,-1 0-17 15,-4 3-24-15,6-6-17 0,-5 1-12 16,-1 5-12-16,-1-7-15 0,1 7-13 0,-7-10-9 0,3 5-21 16,0 2-15-16,-4-3-1 0,2 1-3 0,-1 2 1 15,1 0-3-15,-1 0-2 0,-2 0-6 0,-1 2-13 16,0-1-11-16,2 2-21 0,8 0-20 0,-14-2-16 16,14 2-22-16,-9 2-46 0,9-2-159 0,0 0-524 0,0 0 143 15</inkml:trace>
          <inkml:trace contextRef="#ctx0" brushRef="#br0" timeOffset="834077.6629">6934 7450 454 0,'0'0'275'16,"0"0"-27"-16,-6 1-29 0,6-1-22 0,0 0-21 15,-6 2-18-15,6-2-15 0,0 0-19 0,-6 5-3 16,3-2-12-16,3-3-7 0,-7 7-10 0,5-3 8 16,-1 2 4-16,0-2-3 0,2 2 2 0,1-1 9 0,-3 4 1 15,2 1 2-15,0-2 15 0,2 1 8 0,2 0 7 16,-1 1 4-16,1-1 4 0,4-1-4 0,-1 0 0 15,2-2-5-15,0 0-2 0,1 1-7 0,2-4-9 16,1 0-8-16,-2-1-7 0,2-1-10 0,0-1-10 16,-1 0-8-16,-2-2-11 0,0 1-6 0,-2-3-6 0,-2 0 0 15,0 2-10-15,-1-3-5 0,-1 1-6 16,2-5-7-16,-2 1-9 0,-2-3-9 0,-2 2-5 16,0-2-9-16,-2 1 2 0,-1 1-4 0,-1-1-5 0,-2 3-8 15,-1-1-9-15,-1 0-16 0,0 3-24 0,0 1-24 0,-2 2-38 16,-1-1-30-16,1 3-32 0,-1 0-35 0,2 4-44 15,0-1-52-15,0 1-255 0,1-2-689 0,4 1 188 16</inkml:trace>
          <inkml:trace contextRef="#ctx0" brushRef="#br0" timeOffset="825580.081">7150 7321 466 0,'0'0'495'16,"4"-4"-96"-16,0 1-48 0,-4 3-31 0,8-3-36 0,-2 0-34 15,5 1-31-15,1 1-21 0,0 0-25 0,0-1-20 16,8 1-29-16,-1 0-28 0,-3 0-38 0,-3 0-35 16,-2-1-33-16,-1 1-32 0,-2 0-19 0,-1 0-18 0,-7 1-18 15,9-4 5-15,-4 2 8 0,-5 2 7 0,6-4 18 16,-4 1 19-16,-2 3 22 0,6-5 21 0,-6 5 24 15,2-4 29-15,-2 4 21 0,0 0 22 0,3-10 35 16,-3 10 21-16,3-4 17 0,-3 4 15 0,1-4 11 16,-1 4 0-16,0 0-3 0,3-6-14 0,-3 6-16 15,0 0-10-15,0-5-26 0,0 5-12 0,0 0-11 0,0 0-9 16,0 0-8-16,0 0-6 0,-7 19-14 0,2 1-8 16,-1 0-4-16,2 3-6 0,0 2-3 0,-1-2-7 15,2 2-4-15,1-1-4 0,-1-1-3 0,2-2-1 0,1-1-7 0,-3 0-5 16,3-2 10-16,0-7-8 0,0-2 2 0,1-2-5 0,1-1 11 15,-1-1 15-15,2-3 0 0,-3-2 0 0,0 0-7 16,12-1 1-16,-12 1-6 0,17-12-6 0,-1 1 2 16,0-3-5-16,-2 0-1 0,2-3-1 0,-3 1-6 15,-2 5 4-15,-2 1-3 0,-2 3 2 0,1-1 2 16,-3 4-2-16,-1-1-4 0,0 2-1 0,-4 3-7 0,7-4-9 16,-7 4 4-16,0 0-5 0,0 0 4 15,8 18-20-15,-6-8-30 0,3 8-30 0,-5-1-26 0,4 1-37 16,-1 0-35-1,1-4-36-15,-3-3-29 0,2-1-25 16,-1-3-27-16,0 0-30 0,0-3-33 0,-2-4-233 16,4 4-712-16,-4-4 194 0</inkml:trace>
          <inkml:trace contextRef="#ctx0" brushRef="#br0" timeOffset="825116.392">7189 7199 633 0,'0'0'503'0,"-2"-4"-79"0,2 4-55 0,0 0-46 0,0 0-35 16,0 0-19-16,0 0-11 0,0 0-6 0,-4 21-11 16,5-1-7-16,-1 2 2 0,0 1-10 0,0 2-12 15,0 12-20 1,0-8-16-16,1 7-19 0,2-7-15 0,-3-5-13 0,3 0-14 15,-1 0-14-15,0-1-8 0,0 2-8 0,1-5-17 16,-2 1-28-16,2-5-42 0,-2-6-59 0,1-2-72 16,-1-1-55-16,-1-1-67 0,0-6-92 0,-1 4-318 0,1-4-798 15,0 0 216-15</inkml:trace>
          <inkml:trace contextRef="#ctx0" brushRef="#br0" timeOffset="826109.0585">7745 7433 271 0,'0'0'412'0,"0"0"-70"0,0 0-48 0,0 0-37 0,0-6-33 0,0 6-32 15,0 0-20-15,0 0-21 0,0 0-11 0,0 0-14 16,0 0-9-16,0 0 0 0,-19 9-1 0,19-9-1 16,-13 8-6-16,6-2-1 0,-1 0-1 0,3 0-7 0,-2 1-5 15,1 0-3-15,1 1-6 0,0 1 12 16,-1-2-14-16,4-1-2 0,-1 0-3 0,0 0-7 16,2-1-10-16,0 0 9 0,1 1-11 0,0-6-4 15,1 10-1-15,0-6-11 0,2-1 1 0,-3-3-13 0,5 6-1 16,-1-2-9-16,-4-4-11 0,8 2-12 0,-8-2-9 15,8 0-18-15,-8 0-23 0,0 0-2 0,14-5-12 16,-8 3-4-16,-2-3-4 0,2-2-2 0,0 1-2 0,-1-3 5 16,-1 0 6-16,1 0 10 0,-1-3 11 0,-1 2 18 15,0 0 25-15,-2 3 17 0,2 0 24 0,-3 3 17 0,0 4-2 16,2-7 8-16,-2 7-1 0,0 0-8 0,2-8-9 16,-2 8-4-16,0 0 1 0,0-2 1 0,0 2 5 15,0 0 9-15,0 0 9 0,0 0 9 0,0 0-1 16,0 0 1-16,6 13-8 0,-3-9-6 0,-2 0-5 15,2 1-3-15,-2 1-7 0,3 2-5 0,1-1-1 16,-1-1-26-16,-1-1-52 0,1 0-49 0,-2-1-53 16,2-1-50-16,2 1-43 0,-6-4-37 0,15 5-27 0,-3-5-233 15,8 2-637-15,-2-4 174 0</inkml:trace>
          <inkml:trace contextRef="#ctx0" brushRef="#br0" timeOffset="826523.8621">8049 7432 359 0,'-8'0'367'0,"8"0"-47"0,0 0-28 0,-12 1-25 0,12-1-30 0,-9 0-24 16,9 0-17-16,-11 3-14 0,11-3-6 15,-10 2-18-15,4 0-8 0,1 0 1 0,-4 4-9 16,1-1 1-16,1-1 2 0,1 1-9 0,2 0-1 0,-1 0-2 16,2-1-4-16,-2 4-6 0,1-1-6 0,1 1-6 15,2-2-4-15,1 0-3 0,0 1-2 0,1-2-7 16,0 1 4-16,5 2-3 0,-1-1-9 0,0-2-7 16,5 0-6-16,-2-2-13 0,3 1-16 0,0-3-31 0,1-1-38 15,1-1-45-15,7-3-41 0,-1-2-37 16,-4 2-40-16,-3-4-39 0,4-2-30 0,-3 1-35 0,3-5-262 0,-8 1-663 15,3-4 180-15</inkml:trace>
          <inkml:trace contextRef="#ctx0" brushRef="#br0" timeOffset="826767.2219">8190 7219 367 0,'0'-9'376'0,"-2"0"-27"0,0 4-10 0,1-1 9 0,1 6-5 16,-3-7-6-16,3 7-21 0,-1-4-31 0,1 4-29 15,0 0-29-15,0 0-23 0,0 0-10 0,0 0-8 16,0 0-12-16,0 0-8 0,-12 17-3 0,9-7-4 0,-2 10-5 15,-2 0-4-15,2 0-14 0,2 3-4 0,-1-1-15 16,1 2-12-16,2-2-11 0,-1 1-8 0,2 0-7 16,0-2-10-16,2-3-6 0,-1-1 1 0,0-2-14 15,2-6 1-15,-2-1-4 0,1 1-5 0,0-3 4 0,0-1 3 16,1-2-2-16,-3-3-5 0,5 4-4 16,-5-4-12-16,10 2-14 0,-10-2-12 0,17-6-6 0,-8 1-9 15,1-1-7-15,-1 0-3 0,2-1 4 0,-3 0 2 16,0 0 0-16,0 3 2 0,-1-1 1 0,-3 1-1 15,1 0 1-15,-5 4 1 0,7-5 2 0,-7 5 2 0,7-1 4 16,-7 1 1-16,0 0-1 0,0 0 0 0,10 9 2 0,-7-4-1 16,0 4 2-16,1 0-17 0,1 1-31 0,-1 0-46 31,-1 0-56-31,1 0-47 0,0-1-51 0,-2-1-49 16,2-1-54-16,-1-4-303 0,0 1-791 0,-3-4 213 0</inkml:trace>
          <inkml:trace contextRef="#ctx0" brushRef="#br0" timeOffset="827166.3975">8465 7512 424 0,'0'0'491'15,"0"0"-44"-15,0 0-24 0,0 0-22 0,0 0-25 0,0 0-23 16,0 0-18-16,0 0-20 0,19-7-21 0,-14 4-18 16,-5 3-25-16,11-6-27 0,-6 3-23 0,5-1-23 15,-4-2-19-15,-1 2-9 0,-1 0-20 0,0 1-13 16,0-1-30-16,0 0-28 0,-3-1-30 0,1 0-28 16,-2 5-24-16,-3-10-29 0,3 10-21 0,-5-8-9 15,2 4-8-15,3 4 6 0,-9-6 6 0,3 5 5 16,6 1 5-16,-11-4 10 0,11 4 4 0,-12 0 8 0,12 0 12 15,0 0 13-15,-15 5 21 0,11-2 16 0,0 0 11 16,4-3 15-16,-4 7 16 0,2-2 7 0,2-1 11 16,1 2 1-16,0 4 9 0,3-2-3 0,0 2 5 15,2-2-9-15,0-1-12 0,1 1 0 0,1-1-12 16,0-1-5-16,1-1-2 0,0 1-29 0,2-3-21 16,-2 1-46-16,2-4-66 0,-1 0-76 0,-2-2-93 15,4-3-99-15,-2 1-289 0,-1-3-806 0,-2 1 218 0</inkml:trace>
          <inkml:trace contextRef="#ctx0" brushRef="#br0" timeOffset="827403.2426">8551 7121 209 0,'0'0'733'16,"0"0"-155"-16,0 0-53 0,0 0-24 0,0 0-12 0,14 17-28 15,-5-1-36-15,3 5-27 0,1 14-33 0,1 6-27 16,-3 1-36-16,0 3-27 0,-5 1-26 16,5 35-26-16,-10-28-26 0,-2-11-19 0,-4 1-17 0,1-2-20 15,-2 0-20-15,-3-1-49 0,0-3-61 16,3-9-62-16,-4-8-78 0,-2 0-93 0,0-1-83 0,-1-2-110 16,-2-6-392-16,5-2-971 0,-1-6 262 0</inkml:trace>
          <inkml:trace contextRef="#ctx0" brushRef="#br0" timeOffset="815514.7648">7740 6499 617 0,'-7'10'370'0,"2"0"-39"0,-3 11-26 0,1 1-33 0,0 1-21 15,1 2-22-15,-4 11-20 0,6-10-13 0,0-4-14 16,1-3-11 0,2-2-8-16,-2-2-6 0,2-5-7 0,-1-1-6 15,1-1-2-15,0-3 5 0,1-1 12 0,-2 1 6 16,2-5 1-16,0 0-17 0,0 0-13 0,0 0-18 0,0 0-16 15,10-17-11-15,-4-2-14 0,-1-1-11 0,4-16-14 16,-1 7-13-16,-1-8-11 0,0 8-2 0,-3 4-7 16,0 0-1-16,0 1 1 0,0 3 3 0,0 2 5 0,-3 5 0 15,0 2-4-15,2 4-3 0,-2 0-4 0,1 2-4 16,-2 1-4-16,1 2-1 0,-1 3-5 0,1-6 5 16,-1 6-8-16,0 0 2 0,0 0-1 0,0 0 3 0,14 14 4 15,-9-4 9-15,2 9 6 0,3 1 0 0,-2 4 2 16,1 0 2-16,1-1 1 0,0 0 3 0,2 1 2 0,0 0 3 15,0-3 8-15,0 1-7 0,-1-2 1 0,1-2-2 16,-1-1 0-16,-3-5 0 0,0-1-2 0,-2-2-6 16,1-1 2-16,-3-2-4 0,0-3-8 0,0 3-27 15,-1-1-35-15,-2-3-40 0,-1-2-55 0,5 7-62 0,-3-6-81 16,-2-1-105-16,0 0-313 0,0 0-842 0,0 0 227 16</inkml:trace>
          <inkml:trace contextRef="#ctx0" brushRef="#br0" timeOffset="815882.9579">8190 6334 448 0,'-4'-2'591'16,"4"2"-95"-16,0 0-62 0,-2-4-55 0,2 4-46 0,0 0-41 16,0 0-32-16,0 0-16 0,-4 15-2 15,2 3-17-15,2 0-8 0,-1 3-13 0,1 0-8 16,-1 4-13-16,1 0-14 0,0 0-16 0,2 10-15 0,0-6-10 15,-2-5-15-15,1-4-15 0,0 3-8 0,2-3-9 16,-2-1-11-16,1-2-5 0,-1-1-6 0,0-5-7 16,2-1-36-16,-2-3-39 0,-1 0-52 0,2-2-58 15,-2-1-54-15,0 1-74 0,0-5-83 0,-3 5-339 0,3-5-821 16,0 0 222-16</inkml:trace>
          <inkml:trace contextRef="#ctx0" brushRef="#br0" timeOffset="816090.844">8075 6554 3797 0,'-4'-2'556'15,"4"2"-227"-15,0 0-128 0,-4-4-76 0,4 4-5 0,0 0 14 0,0 0 17 16,6-6-5-16,0 4-17 0,5-3-3 16,9 0-9-16,1 0-7 0,0 1-10 0,0-1-11 0,-2 1-6 15,2 0-12-15,-8 0-9 0,-2 2-16 0,-1 1 7 16,1-3-7-16,-3 3-23 0,-2 0-52 0,0-1-65 0,-6 2-79 15,8 0-71-15,-8 0-95 0,0 0-105 16,0 0-287-16,0 0-878 0,0 0 238 0</inkml:trace>
          <inkml:trace contextRef="#ctx0" brushRef="#br0" timeOffset="816574.824">8417 6546 353 0,'-5'2'329'0,"5"-2"-61"0,-6 1-37 0,6-1-32 0,-4 2-19 0,4-2-20 16,-5 1-1-16,5-1 0 0,0 0 1 0,-8 3 8 15,8-3 1-15,-3 2-7 0,3-2 3 0,-4 3 6 16,4-3-16-16,0 0-8 0,-6 3-9 0,6-3-4 16,-3 3-2-16,3-3-3 0,-3 5 2 0,3-5 1 0,-1 7 10 15,1-5 10-15,1 3 6 0,3 0 3 0,-2-1 1 16,3-1 1-16,3 4-3 0,3-2 2 0,-2 0-11 15,2-2 6-15,0 1-7 0,-1-2-13 0,0-1-9 16,-1 0-6-16,2-1-12 0,-1-1-9 0,0 0-12 16,-4 0 3-16,1 0-21 0,-2-2-8 0,-1 2-8 15,0-1-22-15,0-2-39 0,-2 2-28 0,0-3-26 0,-4 2-22 16,2-2-21-16,-4 0-18 0,1 0-18 0,-4-2-16 16,-2 0-6-16,0 1-7 0,-2 2-1 0,0-1 4 15,1 0 0-15,-1 2-5 0,0 0-6 0,2 0-11 16,-2 1-16-16,3 0-20 0,0 0-30 0,3 2-27 15,-1-1-31-15,6 1-169 0,0 0-576 0,-9-1 160 16</inkml:trace>
          <inkml:trace contextRef="#ctx0" brushRef="#br0" timeOffset="817016.8155">8700 6519 375 0,'-5'3'372'16,"-1"-2"-57"-16,6-1-39 0,-5 2-42 0,5-2-27 15,0 0-28-15,-5 2-20 0,5-2-13 0,0 0-9 16,0 0-7-16,-4 2-7 0,4-2 6 0,0 0 0 16,-3 5 10-16,3-5 12 0,0 0-7 0,0 6 10 15,0-6 9-15,4 6 6 0,-1 0 6 0,-1-3 3 0,4 0-7 16,2 4-3-16,1-4-10 0,1 3-6 0,2-1-10 16,5 2-11-16,-4-3-12 0,1 0-12 0,-2-2-9 15,-2-1-8-15,3 0-11 0,-2 0-7 0,-3 1-6 16,0-1-6-16,-8-1-5 0,10-1-3 0,-10 1-2 15,8-3-8-15,-8 3-10 0,6-2-21 0,-5-2-1 16,-1 4-4-16,0-4-7 0,0 4-5 0,-7-9-12 0,3 6-17 16,-5-2-17-16,-2-1-21 0,-6-2-26 0,3 2-23 15,1 1-23-15,2 1-32 0,-1 2-22 0,2-1-31 16,-2 1-34-16,1 2-33 0,3-1-30 0,-3 1-223 0,3 0-658 31,8 0 179-31</inkml:trace>
          <inkml:trace contextRef="#ctx0" brushRef="#br0" timeOffset="817295.1102">8962 6278 824 0,'0'0'545'0,"0"0"-74"0,0 0-58 0,0 0-53 0,0-4-47 16,0 4-35-16,0 0-32 0,0 0-17 0,0 0-15 31,-2 21-5-31,1-2-6 0,1 0-6 0,1 1-12 16,-1 0-18-16,0 4-13 0,0-1-19 0,-1-2-12 15,2 2-5-15,1-2-19 0,-1 0-9 0,-2-3-11 0,2 1-4 16,-1 3-11-16,0-4-9 0,0-4-11 0,1-3-33 16,-1-2-53-16,0-1-62 0,2 0-64 0,-2-3-61 15,1 0-65-15,-1-5-83 0,0 0-269 0,-3 4-774 0,3-4 210 16</inkml:trace>
          <inkml:trace contextRef="#ctx0" brushRef="#br0" timeOffset="817744.3922">8920 6453 3320 0,'-1'-4'327'0,"1"4"-146"0,0 0-80 0,0 0-26 0,1-4-32 0,-1 4 25 16,6-4-12-16,-1 2-1 0,2-2-12 0,3 3-8 15,2-2-4-15,2 0-6 0,-2 1-10 0,7-3-18 16,1 2-23-16,-5 0-28 0,-2 2-21 0,-2-2-14 15,-2 1-3-15,-4 1 0 0,2-1 4 0,-3-1 1 0,2 2-1 16,-4-2 17-16,-2 3 10 0,7-5 7 0,-4 2 10 16,-2-1 20-16,2 1 25 0,-2 0 24 0,-1 3 15 15,4-8 28-15,-3 5 17 0,1-1 26 0,-2 4 25 16,1-6 21-16,0 2 18 0,-1 4 13 0,2-5 3 16,-2 5-2-16,0-3-13 0,0 3-12 0,0 0-21 15,1-5-18-15,-1 5-6 0,0 0-16 0,0 0-6 16,0 0-13-16,0 0-9 0,0 0-2 0,-5 18-10 0,3-7-1 15,-3 8-11-15,1-2-8 0,0 1-3 0,1-1-8 16,2 0-4-16,0-1 5 0,1-5-6 0,0 1-4 16,0-2-2-16,0-1 0 15,1-2-1-15,0 2-3 0,-1-4 0 0,2-1 3 16,0 0 6-16,-2-4 2 0,6 5 1 0,-6-5-5 0,9 3 1 16,-5-1-3-16,-4-2 3 0,16-3-7 15,-4 1 1-15,-1-1-1 0,-1 1-6 0,-1 0 0 0,-1-2 0 16,-1 3-2-16,-1-2-8 0,-6 3 2 0,10-2-4 15,-10 2-5-15,6-1-24 0,-6 1-19 0,0 0-10 16,10 5-12-16,-8-1-21 0,1 1-36 0,1 5-47 0,0 3-36 16,1 5-42-16,-2-5-40 0,-2 0-45 0,3-4-57 15,-1 2-249-15,1-2-771 0,1 1 208 0</inkml:trace>
          <inkml:trace contextRef="#ctx0" brushRef="#br0" timeOffset="818247.5371">9508 6491 665 0,'-12'-1'407'16,"4"1"-51"-16,8 0-35 0,-15 0-36 0,15 0-38 0,-11 2-23 16,7-1-32-16,4-1-16 0,-10 5-20 0,5-1 2 15,1 0-13-15,-1-1-10 0,1 0-11 0,-2 3-9 16,4-2 1-16,-2 1-6 0,0 4-1 0,1-2 1 16,0 2-2-16,3 1-1 0,0-4-8 0,0 0-3 15,3-2-3-15,0 2-5 0,1-2-8 0,0-1-8 0,0 2-5 16,2-3-5-16,0 1-6 0,0-1-5 0,5 0-4 15,-4 0-8-15,1-4-7 0,3 1-7 0,-3-1-7 16,-1-2-11-16,-1 2-2 0,0-3-2 0,-4 2-7 16,5-6-13-16,-2 1-9 0,-2-3-2 0,0 3 0 15,-2-2 9-15,0 3 7 0,-1 0 1 0,0 2 6 0,0 0 4 16,-1 0 0-16,1 5 2 0,0-5 1 0,0 5-5 16,-1-5 0-16,1 5-2 0,0 0 2 0,0 0 2 15,0 0 0-15,0 0-7 0,0 0 16 0,0 0-10 16,0 0 6-16,0 0-1 0,0 24 2 0,2-15-6 0,1 2 10 15,0-1-4-15,-1 1-1 0,1 0 1 0,1 0-1 16,1-3-10-16,0 2-35 0,2-2-37 0,-1 1-36 16,2-4-39-16,0 0-50 0,3-2-34 0,1-3-26 15,1 0-56-15,-1 0-196 0,9-3-616 0,-1 0 168 16</inkml:trace>
          <inkml:trace contextRef="#ctx0" brushRef="#br0" timeOffset="818854.6684">9823 6491 528 0,'0'0'298'16,"-10"1"-12"-16,10-1-15 0,-9 3-7 0,4-2 6 15,-1 0 2-15,1 1-8 0,0 1 0 0,-1-2-13 16,1 3-10-16,-2-2-16 0,2 1-16 0,-3 3-20 15,1-2-16-15,3 1-12 0,0-1-4 0,0 1-5 0,1 0-3 16,0 6-7-16,3-3-9 0,0 3-4 0,2-2-10 16,3 1-13-16,0-2-10 0,0-2-10 15,2 1-9-15,2-1-19 0,0 0-19 0,3-2-23 0,-1-1-23 16,1-3-43-16,0 0-33 0,1-1-29 0,5-4-19 16,-3 0-13-16,-2 0-7 0,3-6 2 0,-5 2 1 0,-3 0 8 15,0 0 11-15,-1-1 6 0,0-5 10 16,-2 0 15-16,-1 3 6 0,0-5 12 0,2-3 9 0,0 3 17 15,-4-2 20-15,-1 0 12 0,2-1 30 0,-1 1 21 16,0 3 24-16,-2 0 22 0,1 6 18 0,-2-1 21 16,1 4 15-16,1 0 5 0,-2 2 2 0,1 0-4 15,0 0-7-15,0 5-15 0,0-5-12 0,0 5-7 16,0-6-7-16,0 6-10 0,0 0-9 0,0 0-7 0,0 0-6 16,0 0-4-16,-10 17-6 0,6-6-2 0,0 0-4 15,2 7-3-15,-2 2-6 0,0-3 0 0,1 3-5 16,3 0-1-16,-1-1 0 0,2-5-6 0,0-3 1 15,-1-1-2-15,2 0-1 0,-1 0 0 0,2-3 6 16,-2 0-6-16,0-1 12 0,2-1 14 0,0-2 4 0,-1 1 7 16,2-1-5-16,-4-3-1 0,11 3-2 15,-11-3-4-15,12 0-1 0,-1-1-5 0,-1-1-7 0,0 2 3 16,-10 0-6-16,12-2-6 0,-5 1-1 0,-7 1-3 16,9-1 0-16,-9 1-4 0,0 0-4 0,13 2 0 15,-9 0-9-15,0 1-13 0,0 0-12 0,3 5-23 16,-2 1-39-16,-2-1-58 0,2 1-59 0,-1-1-69 0,2 0-57 15,-4 1-84-15,2-3-232 0,0-2-781 16,-1 2 210-16</inkml:trace>
          <inkml:trace contextRef="#ctx0" brushRef="#br0" timeOffset="819151.5521">10219 6516 370 0,'0'0'435'15,"0"0"-54"-15,0 0-23 0,0 0-30 0,0 0-10 16,0 0-19-16,0 0-6 0,0 0-18 0,12-9-18 16,-12 9-17-16,3-4-16 0,-3 4-17 0,0 0-15 0,2-4-24 15,-2 4-21-15,0 0-23 0,0 0-24 0,0 0-20 16,0 0-14-16,-8-3-11 0,8 3-14 0,0 0-3 15,-13 6-8-15,8-2-3 0,-1 2-9 0,0 3 2 16,0-1-3-16,2 0-1 0,1 2 1 0,2 0 6 16,-2 1 2-16,4-1 5 0,1 0 2 0,0 0 1 15,4 0 7-15,0-1 0 0,1-2-4 0,2-1-3 16,0 0-12-16,2-1-27 0,-1-3-44 0,4-2-68 16,6-3-68-16,-2-3-68 0,2 0-75 0,-5-5-292 0,1-1-744 15,-2-2 203-15</inkml:trace>
          <inkml:trace contextRef="#ctx0" brushRef="#br0" timeOffset="819401.1635">10294 6224 622 0,'0'0'609'16,"0"0"-75"-16,0 0-23 0,0 0-14 0,16 14-31 15,-6-6-24-15,3 6-35 0,0 4-29 0,2 2-31 16,3 14-24-16,-7-7-24 0,-1 10-29 0,-3-1-24 16,-1 2-23-16,-6-2-24 0,-1 1-20 0,0-1-19 0,-5-7-35 15,2-5-60-15,-3 11-64 0,-1-8-76 0,-1-5-90 16,-2-2-98-16,-5-1-118 0,1 1-453 16,5-6-1002-16,-1-5 269 0</inkml:trace>
        </inkml:traceGroup>
        <inkml:traceGroup>
          <inkml:annotationXML>
            <emma:emma xmlns:emma="http://www.w3.org/2003/04/emma" version="1.0">
              <emma:interpretation id="{6C0222FE-03C6-44FF-AC9E-D9A3F26E0E9E}" emma:medium="tactile" emma:mode="ink">
                <msink:context xmlns:msink="http://schemas.microsoft.com/ink/2010/main" type="inkWord" rotatedBoundingBox="13841,7157 16010,7384 15955,7918 13785,7690">
                  <msink:destinationLink direction="with" ref="{6333F24C-9D02-4A0D-9726-A551D62D0B00}"/>
                </msink:context>
              </emma:interpretation>
              <emma:one-of disjunction-type="recognition" id="oneOf41">
                <emma:interpretation id="interp205" emma:lang="en-US" emma:confidence="0.5">
                  <emma:literal>-0.108+0.012=6</emma:literal>
                </emma:interpretation>
                <emma:interpretation id="interp206" emma:lang="en-US" emma:confidence="0">
                  <emma:literal>-0.108+0-012=6</emma:literal>
                </emma:interpretation>
                <emma:interpretation id="interp207" emma:lang="en-US" emma:confidence="0">
                  <emma:literal>-04108+0.012=6</emma:literal>
                </emma:interpretation>
                <emma:interpretation id="interp208" emma:lang="en-US" emma:confidence="0">
                  <emma:literal>-04108+0-012=6</emma:literal>
                </emma:interpretation>
                <emma:interpretation id="interp209" emma:lang="en-US" emma:confidence="0">
                  <emma:literal>-04108+0.012=8</emma:literal>
                </emma:interpretation>
              </emma:one-of>
            </emma:emma>
          </inkml:annotationXML>
          <inkml:trace contextRef="#ctx0" brushRef="#br0" timeOffset="976199.4143">14515 6524 581 0,'10'-9'579'16,"-5"6"-37"-16,5-1-31 0,7-3-38 0,2-1-25 0,1 2-28 15,0 1-18-15,2 0-15 0,-2 0-21 16,0 2-33-16,-4 0-36 0,-4 0-31 0,0 0-34 0,-1 3-23 16,-3 0-22-16,-1-1-23 0,-7 1-24 0,10 0-34 15,-10 0-23-15,4 5-21 0,-4-5-26 0,-5 13-40 16,-2-4-62-16,-6 8-47 0,-2-1-30 0,2 1-8 15,-2 1 3-15,1 2 11 0,2-6 10 0,2 2 13 0,0-4 13 16,4-3 11-16,2-1 25 0,-2-3 29 0,4 1 43 16,0-1 43-16,1-2 35 0,2 2 24 0,-1-5 8 0,7 8 10 0,2-3 2 15,3-1 6-15,10 2-6 0,3-1-8 0,-2-1-5 16,4 1-10-16,-1-2-12 0,-1 0-12 0,-1 0-7 0,-4-3-7 31,-1 2-20-31,-6-2-37 0,-1 0-67 0,-6 0-95 16,-1-1-108-16,-5 1-95 0,0 0-78 0,-1-7-384 0,1 7-978 15,-9-5 263-15</inkml:trace>
          <inkml:trace contextRef="#ctx0" brushRef="#br0" timeOffset="1.01475E6">15180 6828 485 0,'-2'3'314'0,"2"-3"-4"0,0 0-1 0,0 0 0 0,0 0 9 0,0 0 14 16,0 0 4-16,0 0-1 0,0 0 5 0,0 0-14 15,0 0-12-15,26-2-10 0,-26 2-18 0,17-3-18 16,-6 3-19-16,-1-1-17 0,0-1-25 0,2 1-16 0,-4-1-23 15,2 2-15-15,0 0-17 0,-2-2-12 0,-8 2-13 16,14 0-5-16,-9-2-27 0,-5 2-34 0,7-1-61 16,-7 1-72-16,0 0-76 0,8-1-86 0,-8 1-90 31,0 0-89-31,0 0-318 0,0 0-895 0,0 0 240 0</inkml:trace>
          <inkml:trace contextRef="#ctx0" brushRef="#br0" timeOffset="1.01502E6">15158 6945 379 0,'0'0'730'0,"0"0"-140"0,0 0-65 0,0 0-34 0,0 0-23 15,0 0-39-15,0 0-44 0,16-7-44 0,-5 3-39 0,1 1-31 16,0-1-35-16,-1 0-25 0,-1 1-19 16,0 0-22-16,0 0-26 0,0 0-54 0,-4-1-63 0,-1 3-75 15,-5 1-86-15,8-3-78 0,-8 3-90 0,5-3-100 16,-5 3-272-16,0 0-807 0,0-6 219 0</inkml:trace>
          <inkml:trace contextRef="#ctx0" brushRef="#br0" timeOffset="974879.2072">13679 6490 457 0,'0'0'260'15,"0"0"-21"-15,-9 0-10 0,9 0-15 0,0 0-10 0,-8 5-8 16,4-3-5-16,0 2 0 0,0-1-8 0,1 2 6 16,-2 4-10-16,1 1 15 0,1 1 0 0,2-1 5 15,1 1 7-15,0 7 3 0,3-5 9 0,-1-1 5 0,2 0 4 16,2-3 4-16,4 7 1 0,4-2-1 16,0-3 0-1,-1-2-12-15,-1-1-8 0,-1-2-7 0,6 0-7 0,-1-1-14 16,-4-4-12-16,-2-1-15 0,1 3-14 15,-3-4-13-15,2-1-14 0,-2 1-10 0,-1-1-16 0,-2-3-21 16,2-2-32-16,-2-1-32 0,-4-3-38 0,1 0-28 16,-5-6-57-16,-1 0-40 0,-4-1-43 0,-3 1-46 0,-1 2-26 15,-3-1-11-15,-3 2-11 16,3 2-19-16,-5 1-22 0,3 5-32 0,-2-3-271 0,4 3-771 0,3 4 209 16</inkml:trace>
          <inkml:trace contextRef="#ctx0" brushRef="#br0" timeOffset="975054.0269">13920 6563 350 0,'0'0'785'16,"0"0"-155"-16,0 0-68 0,0 0-45 0,0 0-67 0,0 0-50 16,0 0-54-16,0 0-91 0,0 0-93 0,0 0-93 0,0 0-105 15,0 0-99-15,0 0-101 0,0 0-98 0,0 0-184 0,0 0-619 16,0 0 167-16</inkml:trace>
          <inkml:trace contextRef="#ctx0" brushRef="#br0" timeOffset="975649.1214">14175 6496 659 0,'0'0'404'16,"0"0"-60"-16,-6-5-53 0,6 5-35 0,0 0-32 0,0 0-28 15,-8 0-21-15,8 0-21 0,0 0-14 0,-12 5-12 16,7-2-4-16,0 1 1 0,1 0-1 0,-4 4-1 16,3 0 9-16,0 0 0 0,1 2 5 0,1 0 12 0,2-1 9 15,2 3 12-15,2-2 6 0,2 0 5 0,0 1 1 16,5-3-2-16,1 6-5 0,2-4-1 0,2 1-8 16,-2-3-3-16,-1-3-1 0,0 0-4 0,0-3-9 15,2 2-13-15,-3-4-8 0,0 1-11 0,-1-2-7 0,1-1-12 16,-2-1-9-16,1-1-8 0,-4-3-24 15,1-1-21-15,-3-2-26 0,-3-1-28 0,-1 1-44 16,-4-8-35-16,-2 0-44 0,-5 4-47 0,-1 0-50 16,-3 0-39-16,-1 2-33 0,-2 2-30 0,1 2-38 15,2 2-35-15,3 0-222 0,2 1-762 0,0 1 208 0</inkml:trace>
          <inkml:trace contextRef="#ctx0" brushRef="#br0" timeOffset="975815.3111">14405 6472 480 0,'-4'-3'628'0,"4"3"-75"0,0 0-55 0,0 0-50 0,0 0-41 16,0 0-36-16,0 0-22 0,0 0-14 0,0 0-25 15,0 13-32-15,4-4-16 0,-1 2-25 0,0-1-22 0,1 8-26 16,-2 0-15-16,1 0-18 0,0 2-20 0,-1-4-10 16,-1 1-26-16,0-2-38 0,2-3-66 0,-2-3-67 15,-2 2-77-15,2-3-72 0,-1 1-80 0,0-4-72 0,0-5-346 16,3 4-861-16,-3-4 230 0</inkml:trace>
          <inkml:trace contextRef="#ctx0" brushRef="#br0" timeOffset="1.02603E6">15672 6466 332 0,'0'0'161'0,"7"-1"-1"0,-7 1-1 0,0 0-8 0,0 0-6 0,4-4-2 15,-4 4-11-15,0 0-2 0,0 0-4 16,0 0-4-16,0 0-8 0,0 0-6 0,0 0-3 0,0 0-8 16,0 0-1-16,0 0-5 0,0 0 1 0,0 0 2 15,0 0-1-15,0 0 4 0,0 0 2 0,0 0-6 16,0 0 8-16,0 0 0 0,0 0-5 0,-35 5 0 15,25-1-6-15,-2 0-2 0,0 2-12 0,0 0 0 16,-4 6-10-16,-1-1 0 0,-1 2 5 0,3 1-3 16,2 1-4-16,-1-1 8 0,6-1 6 0,-1 5 0 15,4-3-2-15,-2 2-1 0,6-4 4 0,1 5 4 0,2-5 2 0,1 0 5 16,4 4 4-16,1-1 3 0,2-4-1 0,2 0-1 16,3 1-3-16,2-1-2 0,1-1-5 0,0-3 1 15,0-3-12-15,2 1-4 0,-2-1-12 0,-2-1-5 16,-1-3-2-16,-3 0-6 0,-2-1-6 0,0 1-3 15,0-2-2-15,-2 0-5 0,-1 0-17 0,-7 1-13 16,7-4-13-16,-5 0-11 0,-2 4-5 0,-3-8-12 0,-4 1-8 16,-4-1-14-16,-6 0-15 15,-6 1-8-15,-1-1-13 0,-2 1 9 0,1 0-6 16,0 3 1-16,2 0-1 0,1-2-1 0,7 2-15 0,2 2-15 16,4 0-23-16,1 0-40 0,8 2-41 0,-12-3-43 0,12 3-258 15,-6-3-638-15,6 3 173 0</inkml:trace>
          <inkml:trace contextRef="#ctx0" brushRef="#br0" timeOffset="983290.8366">13018 7198 560 0,'0'0'406'0,"0"0"-46"0,0 0-33 0,0 0-18 0,0 0-5 16,14-13 0-16,-5 8 4 0,2-1 4 0,6-3 2 16,1 2 13-16,2 0-13 0,-4 1-6 0,-1 1-17 15,-3 2-17-15,-3 0-27 0,-1-2-23 0,-1 5-19 0,-1-2-28 32,-6 2-23-32,8-3-12 0,-8 3-18 0,0 0-22 15,0 0-8-15,11 8-29 0,-12 1-5 0,-3 9-28 16,-6 0-46-16,1 1-43 0,-1 3-29 0,-4 0-21 15,2-1-7-15,3 0 0 0,0-2 7 0,0-1 15 16,1-2 12-16,3-5 1 0,-1-1 17 0,2-3 32 0,2-1 40 0,0 0 36 16,1-1 29-16,1-5 20 0,5 6 22 0,-1-5 11 15,7 4 1-15,-1-5 14 0,10 3 1 0,1-1 10 0,3-2-3 16,0 0-8-16,1 1-10 0,-1-1-13 0,1 0-13 16,-2 0-10-16,-4 0-12 0,-3-1-5 0,-5 1-10 15,-1 0-28-15,-3-2-34 0,-7 2-33 0,0 0-42 16,12-1-60-16,-12 1-79 0,0 0-82 0,0 0-86 0,0 0-84 15,-43 0-407-15,23-2-1038 0,1 4 278 0</inkml:trace>
          <inkml:trace contextRef="#ctx0" brushRef="#br0" timeOffset="973801.0283">12920 6459 557 0,'0'0'306'16,"0"0"-46"-16,0 0-38 0,0 0-29 0,0 0-17 0,0 0-21 15,-25 1-8-15,25-1-19 0,0 0-9 16,0 0-4-16,0 0-9 0,-7-1-8 0,7 1-5 0,0 0-2 16,-9-1 0-16,9 1-4 0,-8-1 2 0,8 1-16 15,-11-2 1-15,11 2-7 0,-9-1-3 0,9 1-3 16,-11 0-6-16,11 0 3 0,0 0-7 0,-11 1 2 15,11-1 6-15,0 0-9 0,-8 2 6 0,8-2 0 16,0 0-2-16,-8 2 8 0,8-2 8 0,0 0 6 0,-5 2 19 16,5-2 11-16,-2 5 17 0,2 0 10 0,0-5 12 15,3 8 8-15,0-2 4 0,2 2-3 0,0 2-10 16,2-1-8-16,3 6-10 0,2 0-13 0,1 3-10 16,-2-1-12-16,-2-2-11 0,0 3-8 0,1 0-2 0,-1-2-8 0,-2 1-4 15,-3-2-6-15,-3-2-3 0,-1-2-10 0,-3 8-13 16,-2-2-5-16,-2 0-15 0,-3-1-20 0,0-5-17 0,2-1-15 15,-1-3-6-15,1 2-2 0,0-3 3 16,0 0 4-16,2-2 7 0,-2-1 5 0,3-2 1 0,5-1 9 16,0 0 9-16,-13-4 11 0,9 1 8 0,2-3 8 15,1-4 10-15,1-2 14 0,3-5 11 0,2-2 9 16,-2 6 3-16,2-5 20 0,2 1 3 0,0-1 7 16,0 5-8-16,3-4-9 0,-3 4-2 0,2-3-5 15,-2 3-6-15,-2 4-5 0,0-1-16 0,1 3-25 16,-2 0-49-16,-2 0-42 0,1-2-63 0,0 3-75 15,-3-1-83-15,-2 1-76 0,1 0-413 0,1 6-949 0,-1-8 255 16</inkml:trace>
          <inkml:trace contextRef="#ctx0" brushRef="#br0" timeOffset="971369.4148">11096 6890 321 0,'0'0'512'0,"-7"1"-38"0,7-1-15 0,0 0-12 16,0 0-19-16,0 0-15 0,0 0-10 0,0 0-28 15,0 0 6-15,0 0-20 0,0 0-18 0,0 0-28 16,18-5-26-16,-8 3-28 0,2 0-23 0,-1 0-28 15,-1 2-22-15,2-1-19 0,0-1-16 0,0 1-20 16,-1 1-15-16,-2-2-32 0,-2 1-54 0,-7 1-69 0,14 0-80 16,-14 0-85-16,10 0-89 0,-10 0-100 0,0 0-450 15,0 0-1011-15,0 6 272 0</inkml:trace>
          <inkml:trace contextRef="#ctx0" brushRef="#br0" timeOffset="971680.115">11127 7021 5276 0,'0'0'478'0,"0"0"-229"16,0 0-118-16,0 0-58 0,0 0 22 0,0 0 5 0,0 0 4 16,0 0-22-16,0 0-17 0,23-11-10 0,-11 9-5 15,0-2-7-15,1 2-27 0,-2-1-36 0,0 2-56 16,-2-1-52-16,-4 1-71 0,2-1-59 0,-7 2-66 16,8-1-66-16,-8 1-359 0,0 0-900 0,6-2 241 0</inkml:trace>
          <inkml:trace contextRef="#ctx0" brushRef="#br0" timeOffset="972083.2024">11759 6512 531 0,'-7'0'368'0,"0"3"-47"0,7-3-36 0,-9 1-34 0,4 1-24 16,1 1-21-16,4-3-1 0,-8 8-10 0,4-3 16 15,-2 3-12-15,0 2 6 0,2 0-1 0,-1-1-7 16,1 0-3-16,0 2-7 0,3 0 2 0,-1 1-4 15,1-1 8 1,2 0 0-16,3 0-4 0,0 0 0 0,3-1 13 16,-2-1-14-16,3 0-2 0,1-1-8 0,2 0-4 15,5 1-3-15,-2-4-10 0,-3 1-13 0,1-4-14 16,-1-1-13-16,-4 0-6 0,4-1-12 0,-3-1-11 16,0-2-9-16,1-1-14 0,-1-3-10 0,-1-2-29 15,-2-2-25-15,-4 0-35 0,1-7-39 0,-4 0-30 0,-2 1-33 16,-5 0-34-16,1 1-33 0,-1 4-25 0,1 2-18 15,0 1-11-15,-3 3-9 0,1-2-14 0,-1 4-16 16,2-1-18-16,-2 1-33 0,-1 2-269 0,2-2-733 16,2 2 200-16</inkml:trace>
          <inkml:trace contextRef="#ctx0" brushRef="#br0" timeOffset="972353.5505">12020 6565 902 0,'0'0'624'0,"0"0"-38"0,4 3-27 0,-4-3-40 0,0 0-51 16,0 0-47-16,3 4-42 0,-3-4-38 0,0 0-37 15,0 0-31-15,0 0-32 0,0 0-23 0,3 2-23 0,-3-2-24 16,0 0-18-16,0 0-27 0,0 0-52 0,0 0-66 15,0 0-69-15,0 0-73 0,0 0-91 0,1 4-102 16,-1-4-111-16,0 0-305 0,0 0-892 0,0 0 239 16</inkml:trace>
          <inkml:trace contextRef="#ctx0" brushRef="#br0" timeOffset="972665.5565">12306 6453 623 0,'0'0'707'0,"-7"1"-120"0,7-1-65 0,0 0-59 0,0 0-58 15,-5 4-47-15,5-4-39 0,-3 8-32 0,2 0-33 16,1 3-20-16,-1 0-14 0,-1 8-19 0,1 1-18 0,1 0-13 16,0-1-16-16,1 1-20 0,-1-2-16 0,2 2-7 15,-2-1-18-15,0-2-1 0,0 0-18 0,0 1-2 16,-2-7-13-16,2 1-40 0,0-2-53 0,-1-1-70 0,1-1-81 16,0-1-71-16,0-2-94 0,0-5-84 0,0 6-269 15,0-6-845-15,0 0 228 0</inkml:trace>
          <inkml:trace contextRef="#ctx0" brushRef="#br0" timeOffset="1.01617E6">15500 6828 516 0,'-5'3'519'0,"5"-3"-34"0,0 0-23 0,0 0-18 0,0 0-20 0,0 0-18 15,0 0-11-15,20 5-6 16,0-1-16-16,-4-4-18 0,6 0-25 0,3 0-20 16,-1 0-26-16,1 0-30 0,-3 0-23 0,1-1-25 0,-2-2-22 15,0 2-19-15,-7-1-18 0,-2 2-16 0,-2-2-39 16,-2 2-56-16,-8 0-47 0,12 0-78 0,-12 0-79 16,8-2-90-16,-8 2-72 0,0 0-55 0,0 0-53 0,0 0-317 15,0 0-906-15,-34-1 243 0</inkml:trace>
          <inkml:trace contextRef="#ctx0" brushRef="#br0" timeOffset="974115.5935">13158 6577 698 0,'0'0'569'0,"0"0"-33"0,0 0-21 0,0 0-29 0,0 0-22 0,24-3-20 15,-12 1-17-15,0 1-23 0,0-2-22 0,8 1-32 0,0 1-34 16,-4-1-31-16,3-1-31 0,-4 0-25 0,-1 1-24 15,-4 1-22-15,1-1-25 0,1 2-38 16,-4 0-58-16,0 0-82 0,-8 0-94 0,0 0-90 0,16-3-90 16,-16 3-118-16,0 0-425 0,0 0-1006 0,4-2 269 31</inkml:trace>
          <inkml:trace contextRef="#ctx0" brushRef="#br0" timeOffset="974419.5272">13274 6426 559 0,'0'0'476'15,"0"0"-33"-15,0 0-15 0,6 11-10 0,-6-6-21 0,0 6-14 0,1 0-17 16,-1 1-19-16,0 7-15 0,3 2-16 0,-2 0-30 16,0 2-29-16,1-1-25 0,-1-2-25 0,2 1-19 15,-3-1-15-15,1 1-25 0,0-2-11 0,1-2-16 16,-2-1-16-16,1-4-38 0,0-1-51 0,1-2-79 0,-2-2-92 16,0 0-91-16,0-2-98 0,2-1-98 0,-2-4-269 15,0 0-855-15,0 0 232 0</inkml:trace>
        </inkml:traceGroup>
      </inkml:traceGroup>
      <inkml:traceGroup>
        <inkml:annotationXML>
          <emma:emma xmlns:emma="http://www.w3.org/2003/04/emma" version="1.0">
            <emma:interpretation id="{8E639E4E-1738-42A6-B8C5-47CA497509B7}" emma:medium="tactile" emma:mode="ink">
              <msink:context xmlns:msink="http://schemas.microsoft.com/ink/2010/main" type="line" rotatedBoundingBox="12688,8065 15953,7904 15967,8184 12702,8345"/>
            </emma:interpretation>
          </emma:emma>
        </inkml:annotationXML>
        <inkml:traceGroup>
          <inkml:annotationXML>
            <emma:emma xmlns:emma="http://www.w3.org/2003/04/emma" version="1.0">
              <emma:interpretation id="{1DEBF353-DEE4-4457-8792-5B31FAA71242}" emma:medium="tactile" emma:mode="ink">
                <msink:context xmlns:msink="http://schemas.microsoft.com/ink/2010/main" type="inkWord" rotatedBoundingBox="12688,8065 13753,8012 13767,8293 12702,8345"/>
              </emma:interpretation>
              <emma:one-of disjunction-type="recognition" id="oneOf42">
                <emma:interpretation id="interp210" emma:lang="en-US" emma:confidence="0.5">
                  <emma:literal>030</emma:literal>
                </emma:interpretation>
                <emma:interpretation id="interp211" emma:lang="en-US" emma:confidence="0">
                  <emma:literal>0.30</emma:literal>
                </emma:interpretation>
                <emma:interpretation id="interp212" emma:lang="en-US" emma:confidence="0">
                  <emma:literal>0-30</emma:literal>
                </emma:interpretation>
                <emma:interpretation id="interp213" emma:lang="en-US" emma:confidence="0">
                  <emma:literal>0030</emma:literal>
                </emma:interpretation>
                <emma:interpretation id="interp214" emma:lang="en-US" emma:confidence="0">
                  <emma:literal>0330</emma:literal>
                </emma:interpretation>
              </emma:one-of>
            </emma:emma>
          </inkml:annotationXML>
          <inkml:trace contextRef="#ctx0" brushRef="#br0" timeOffset="982555.9762">12630 7179 555 0,'0'0'387'0,"0"0"-47"0,0 0-39 0,0 0-35 0,0 0-26 0,0 0-28 15,0 0-29-15,0 0-8 0,0 0-8 0,0 0-11 16,0 0-18-16,-16 11-1 0,12-6-7 0,0 2-5 16,0 3-1-16,2-1-3 0,-1-1 10 0,2 2 13 15,-1 0 6-15,2-2 3 0,3 1 3 0,0 0 3 16,3-1-4-16,0-1 2 0,0-1-5 0,4-1-10 0,-1 0-5 15,0-3 4-15,1 1-6 0,0-1-14 0,0-2-3 16,1-2-23-16,0 2-1 0,-2-3-11 0,-1 1 4 16,0 0-13-16,-3-3-8 0,2-2-17 0,-4-2-25 15,1 0-13-15,-4 0-21 0,-2-3-25 0,-3 1-24 0,-6-3-24 16,-3 1-25-16,-2 3-22 0,-2 1-25 0,0 2-19 16,2 3-15-1,3 2-13-15,-11-1-13 0,4 2-15 0,5-1-19 0,1 2-16 16,2 2-23-16,1-2-37 0,0 0-191 0,3 1-619 15,8-1 170-15</inkml:trace>
          <inkml:trace contextRef="#ctx0" brushRef="#br0" timeOffset="982718.7288">12847 7191 972 0,'0'0'653'15,"5"-1"-85"-15,-5 1-52 0,0 0-51 0,0 0-48 0,3-4-65 16,-3 4-40-16,0 0-59 0,0 0-81 15,0 0-88-15,0 0-99 0,0 0-94 0,0 0-104 0,0 0-102 16,0 0-249-16,0 0-677 0,0 0 185 0</inkml:trace>
          <inkml:trace contextRef="#ctx0" brushRef="#br0" timeOffset="973136.4088">12489 6523 559 0,'0'0'332'16,"0"0"-50"-16,0 0-35 0,0 0-23 0,0 0-21 15,0 0-16-15,-11 2-11 0,11-2-9 0,-3 4-12 0,3-4-6 0,-4 6-4 16,3-1-12-16,0 0-4 0,-1 1 1 0,1 3 4 0,0 0 5 16,2 1 8-16,2 1 14 0,-1-2 9 0,2 2 1 15,6 7 6-15,-2-6-2 0,0-3-1 0,8 4-4 16,-4-3-6-16,-2-3-2 0,2-3-7 0,-2 2 2 0,2-1-11 16,0 0-8-16,0-4-9 0,1 1-8 0,-2-1-12 15,0-2-3-15,1 1-15 0,-5-2-6 0,1-1-13 16,-3 0-11-16,1-2-18 0,-1-2-29 15,-4-1-33-15,2-2-28 0,-4 0-32 0,-5-8-25 16,1 5-24-16,-2 1-22 0,-1 5-27 0,-4-6-8 0,0 4-1 16,0 1-13-16,0 2-7 0,0 3-6 15,-6-4-7-15,4 4-10 0,2 2-13 0,2-1-17 0,1 2-24 16,-2-3-218-16,4 2-599 0,7 1 163 0</inkml:trace>
          <inkml:trace contextRef="#ctx0" brushRef="#br0" timeOffset="1.01703E6">15645 7051 230 0,'-4'-3'206'0,"4"3"-34"0,0 0-10 0,0 0-14 0,0 0 12 0,0 0-1 16,0 0 6-16,0 0 6 0,0 0 5 0,0 0 2 16,0 0-8-16,0 0 5 0,0 0-6 0,0 0-7 15,-15 6 4-15,11-2-1 0,4-4 4 0,-4 7-5 16,1-2-7-1,1 0 3-15,0 1 0 0,1 0 2 0,1 2-2 16,0 1 7-16,3 1-8 0,1-1 1 0,1 0-4 0,2-1-6 0,3 0-2 16,-1 0-5-16,2-2-4 0,1 0 2 0,-2 0-3 15,2-3-12-15,0 0-17 0,0 0-8 0,-1-2 3 0,0 1-4 16,0-2-18-16,-2 2-2 0,-9-2-10 0,13-2-3 16,-13 2-16-16,10-3-27 0,-8-1-30 0,-2 4-19 15,2-10-18-15,-5 0-17 0,-2 2-16 0,-6-6-14 16,-4 0-17-16,1 4-17 0,-6-4-18 0,0 5-15 15,-2 0-14-15,1 0-3 0,-1 1-2 0,2 2-7 0,1-1 0 16,0 2-7-16,6 2-7 0,1 0-12 0,5 1-18 16,-1 2-13-16,8 0-17 0,-8 0-212 0,8 0-562 15,0 0 154-15</inkml:trace>
        </inkml:traceGroup>
        <inkml:traceGroup>
          <inkml:annotationXML>
            <emma:emma xmlns:emma="http://www.w3.org/2003/04/emma" version="1.0">
              <emma:interpretation id="{7EB9FC78-8EC9-444D-A1FE-C9E9E91E2D47}" emma:medium="tactile" emma:mode="ink">
                <msink:context xmlns:msink="http://schemas.microsoft.com/ink/2010/main" type="inkWord" rotatedBoundingBox="15570,7932 15953,7913 15965,8142 15581,8161"/>
              </emma:interpretation>
              <emma:one-of disjunction-type="recognition" id="oneOf43">
                <emma:interpretation id="interp215" emma:lang="en-US" emma:confidence="0.5">
                  <emma:literal>10</emma:literal>
                </emma:interpretation>
                <emma:interpretation id="interp216" emma:lang="en-US" emma:confidence="0">
                  <emma:literal>1÷0</emma:literal>
                </emma:interpretation>
                <emma:interpretation id="interp217" emma:lang="en-US" emma:confidence="0">
                  <emma:literal>1×0</emma:literal>
                </emma:interpretation>
                <emma:interpretation id="interp218" emma:lang="en-US" emma:confidence="0">
                  <emma:literal>1±0</emma:literal>
                </emma:interpretation>
                <emma:interpretation id="interp219" emma:lang="en-US" emma:confidence="0">
                  <emma:literal>100</emma:literal>
                </emma:interpretation>
              </emma:one-of>
            </emma:emma>
          </inkml:annotationXML>
          <inkml:trace contextRef="#ctx0" brushRef="#br0" timeOffset="1.01648E6">15443 7027 518 0,'0'0'710'0,"0"0"-107"0,-2-5-51 0,2 5-54 0,0 0-55 0,0 0-58 16,0 0-44-16,0 0-41 0,0 0-29 0,-6 10-31 15,4-2-24-15,-2 10-17 0,1-5-26 0,2 5-17 16,-2 0-16-16,0-1-12 0,2 0-12 0,0-2-17 0,-2-2-5 15,0-2-8-15,2 0-12 0,0 0-20 0,-1-1-46 0,2-1-58 16,-1-2-59-16,0 0-77 0,1-1-68 0,0-1-58 16,0-5-63-16,0 0-331 0,2 7-849 0,-2-7 228 15</inkml:trace>
          <inkml:trace contextRef="#ctx0" brushRef="#br0" timeOffset="984082.6128">13430 7202 379 0,'3'-3'282'0,"-3"3"-47"0,0 0-29 0,0 0-22 0,0 0-10 0,0 0-10 16,0 0-6-16,0 0-2 0,0 0-3 0,0 0-3 15,-16 11-10-15,12-9-4 0,1 2-2 0,-1 2 3 16,2-1-2-16,-1 1 11 0,2-1 14 0,1 4 15 15,0-1 5-15,0 3 4 0,2-5 1 0,1 2-5 0,4-1-6 16,-1 0-3-16,2 0-3 0,2-2-11 16,-1 0-4-16,2-1-4 0,1-2-5 0,1 0-10 0,-3-2-9 15,2 0-10-15,0-2-11 0,0 0-6 0,-2 0-12 16,0-3 5-16,0 1-26 0,-2-2-6 0,-1-2-16 16,0-1-15-1,-4-1-12-15,0 0-15 0,-3-2-17 0,-3 2-22 0,-2-7-27 16,-1 5-34-16,-2 1-35 0,-2 1-28 0,2 1-25 15,-1 3-22-15,-10-2-28 0,7 2-24 0,0 2-30 0,1 1-28 16,-1 1-257-16,0-2-690 0,4 3 187 0</inkml:trace>
        </inkml:traceGroup>
      </inkml:traceGroup>
    </inkml:traceGroup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0:24:52.46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-5-1 1010 0,'7'0'701'0,"-7"0"-78"0,0 0-41 0,0 0-46 0,0 0-50 16,0 0-55-16,0 0-53 0,0 0-45 0,0 0-41 0,0 0-53 15,0 0-68-15,8 0-72 0,-8 0-75 0,0 0-81 16,0 0-76-16,0 0-72 0,0 0-71 0,0 0-73 16,0 0-324-16,0 0-809 0,0 0 218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8:53:56.27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7F7001B-A20C-49EC-B484-CC1696311BBE}" emma:medium="tactile" emma:mode="ink">
          <msink:context xmlns:msink="http://schemas.microsoft.com/ink/2010/main" type="writingRegion" rotatedBoundingBox="1977,-23 9942,146 9914,1444 1950,1274"/>
        </emma:interpretation>
      </emma:emma>
    </inkml:annotationXML>
    <inkml:traceGroup>
      <inkml:annotationXML>
        <emma:emma xmlns:emma="http://www.w3.org/2003/04/emma" version="1.0">
          <emma:interpretation id="{2C7620B8-F480-4E36-9474-828D0B2AE39C}" emma:medium="tactile" emma:mode="ink">
            <msink:context xmlns:msink="http://schemas.microsoft.com/ink/2010/main" type="paragraph" rotatedBoundingBox="1977,-23 9942,146 9914,1444 1950,12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A89C52-6F36-46D4-A32C-3856B7A94A1C}" emma:medium="tactile" emma:mode="ink">
              <msink:context xmlns:msink="http://schemas.microsoft.com/ink/2010/main" type="line" rotatedBoundingBox="1977,-23 9942,146 9914,1444 1950,1274"/>
            </emma:interpretation>
          </emma:emma>
        </inkml:annotationXML>
        <inkml:traceGroup>
          <inkml:annotationXML>
            <emma:emma xmlns:emma="http://www.w3.org/2003/04/emma" version="1.0">
              <emma:interpretation id="{F73BF90B-9632-4DA9-AADF-3B58DFD98A97}" emma:medium="tactile" emma:mode="ink">
                <msink:context xmlns:msink="http://schemas.microsoft.com/ink/2010/main" type="inkWord" rotatedBoundingBox="1976,62 4313,112 4289,1213 1952,1163"/>
              </emma:interpretation>
              <emma:one-of disjunction-type="recognition" id="oneOf0">
                <emma:interpretation id="interp0" emma:lang="en-US" emma:confidence="0.5">
                  <emma:literal>Frye),</emma:literal>
                </emma:interpretation>
                <emma:interpretation id="interp1" emma:lang="en-US" emma:confidence="0">
                  <emma:literal>•(71/4),</emma:literal>
                </emma:interpretation>
                <emma:interpretation id="interp2" emma:lang="en-US" emma:confidence="0">
                  <emma:literal>Flayed),</emma:literal>
                </emma:interpretation>
                <emma:interpretation id="interp3" emma:lang="en-US" emma:confidence="0">
                  <emma:literal>$oCr.ld),</emma:literal>
                </emma:interpretation>
                <emma:interpretation id="interp4" emma:lang="en-US" emma:confidence="0">
                  <emma:literal>Fayda),</emma:literal>
                </emma:interpretation>
              </emma:one-of>
            </emma:emma>
          </inkml:annotationXML>
          <inkml:trace contextRef="#ctx0" brushRef="#br0">393-4 214 0,'0'0'649'0,"0"0"-82"0,5-3-49 16,-5 3-40-16,0 0-35 0,0 0-31 0,0 0-38 15,0 0-43-15,0 0-43 0,0 0-32 0,-33 24-36 0,-7 9-20 16,-3 8-18-16,-31 33-22 0,29-14-15 0,14-12-15 16,0 0-16-16,3 2-10 0,4 2-9 0,6-2-10 15,3-2-3-15,5 0-8 0,5-2-12 0,4-10-9 16,4-5-20-16,3-2-13 0,3 0-19 0,7-3-35 16,2-4-41-16,4 1-66 0,6-8-67 0,0-3-76 15,2-4-89-15,-3-7-342 0,9-7-858 0,-5-5 233 16</inkml:trace>
          <inkml:trace contextRef="#ctx0" brushRef="#br0" timeOffset="434.2601">547 210 3148 0,'0'0'274'0,"-11"0"-152"15,11 0-70-15,0 0-15 0,-9 1-14 0,9-1-2 16,-5 8 4-16,3-4 9 0,2-4 0 0,-2 13 37 16,2-1 23-16,-1 1 9 0,-1 1 4 0,2 0 2 15,0 9 10-15,2-1 0 0,-1-2-11 0,-1-7-3 16,2 0-10-16,-2-2-6 0,2 0-8 0,-2-1-9 16,0 1-2-16,1-3-10 0,-1-1-6 0,2-1-7 15,-2-1-2-15,0-5-9 0,2 8-23 0,-2-4-22 16,0-4-22-16,0 0-27 0,1 7-27 0,-1-7-27 0,0 0-28 15,0 0-11-15,0 0 10 0,-1-22 16 0,-1 10 13 16,0-2 22-16,1-10 21 0,-3 2 24 0,-1-2 12 16,4 6 23-16,-3 3 19 0,3 3 29 0,-1 2 17 15,2-4 18-15,0 4 16 0,0 1 6 0,2 1 5 16,1 0 2-16,0 1 3 0,1 1 4 0,1 0 1 16,0 0-3-16,-1 0-6 0,1 1-7 0,0 1-4 15,-1 0-9-15,-4 4 2 0,14 0 3 0,-14 0-6 0,0 0 1 16,18 8-8-16,-13-5-9 0,-1 11-7 0,0 1-4 15,-1 10-36-15,-5-2-38 0,-3 1-49 0,2 0-54 16,-2 0-55-16,0-2-58 0,-1-4-51 0,-2-5-58 16,-1-5-321-16,1 0-802 0,3-2 217 0</inkml:trace>
          <inkml:trace contextRef="#ctx0" brushRef="#br0" timeOffset="816.5987">823 385 228 0,'0'0'713'0,"0"0"-132"0,0 0-58 15,0 0-46-15,0 0-49 0,0 0-43 0,0 0-41 16,0 0-48-16,0 0-28 0,11 8-32 0,-11-2-22 0,0-2-21 16,0-4-22-16,-1 14-43 0,1-6-75 0,-2 0-90 15,2 3-88-15,0 0-101 0,0-4-101 0,-2 0-295 16,2-7-747-16,-1 6 202 0</inkml:trace>
          <inkml:trace contextRef="#ctx0" brushRef="#br0" timeOffset="990.9573">1253-34 3496 0,'0'0'518'0,"0"0"-173"0,0 0-113 0,0 0-56 16,0 0-14-16,-20 15 12 0,10 4 3 0,-5 6-2 0,-6 20-2 15,-6 8 3-15,-15 45 10 0,13-29 5 16,7-13-5-16,-12 45-12 0,13-35-13 0,1-11-12 16,8 3-10-16,0-2-16 0,1 0-10 0,2-4-19 0,-2-2-21 15,6-16-27-15,2-2-29 0,1-5-36 0,2-1-44 16,-2-2-64-16,2-6-63 0,0-5-69 0,0-3-61 16,0-2-46-16,0-4-75 0,0-4-344 0,0 0-942 15,0 0 252-15</inkml:trace>
          <inkml:trace contextRef="#ctx0" brushRef="#br0" timeOffset="1349.9233">1488 399 231 0,'0'0'527'16,"-13"18"-97"-16,13-18-36 0,-12 3-49 0,4 0-37 0,-4 1-37 16,-11 3-32-16,-2 3-23 0,-1-1-15 15,-1 5 5-15,2-1-24 0,0 3-20 0,2 0-3 0,4 1-15 16,1-4-10-16,5 2-6 0,5-4-6 0,0 0 0 15,1 0 9-15,4-3 6 0,3-2 6 0,2 2 4 16,1-2-1-16,8 1 13 0,12 4-19 0,5-3-3 16,4-3-2-16,1-3-18 0,19-2-9 0,-3-2-15 15,-9-3-5-15,-7-1-21 0,0 0-48 0,-3-1-70 16,-7-2-87-16,2-1-117 0,-12-1-133 0,-8 2-366 16,-2 0-906-16,-6-2 243 0</inkml:trace>
          <inkml:trace contextRef="#ctx0" brushRef="#br0" timeOffset="2130.2253">-170 304 549 0,'0'0'321'0,"0"0"-27"0,0 0-16 0,0 0-18 16,0 0-5-16,0 0-16 0,0 0 1 0,18 0-9 0,-18 0 0 16,0 0-13-16,0 0-15 0,16-3-16 0,-16 3-9 15,7-2-16-15,-7 2-15 0,6-1-18 0,-6 1-13 16,12-5-12-16,-6 4-11 0,1-2-8 0,-1 0-8 16,6-2-5-16,-4-1-10 0,-1 0-6 0,4-1-7 15,-3 2-10-15,1-4-6 0,-2 2-6 0,3-3-6 16,-4 0 0-16,3 0-13 0,-4 1 8 0,0 0-7 15,-1 2-3-15,0 0-7 0,-1-1-4 0,-3 2 2 0,2 1 2 16,-2-1-5-16,0 6-2 0,-2-8 3 16,0 4 1-16,-1 0-2 0,-2-1-1 0,0 1 2 0,0 1 0 15,-1 0 1-15,-1 1-2 0,1-1-5 0,6 3-14 16,-22-4-23-16,13 4-10 0,-1 0-23 0,10 0-20 16,-16 1-23-16,3 1-31 0,1 1-34 0,1-2-41 15,1 2-54-15,2-1-214 0,1 1-596 0,7-3 163 0</inkml:trace>
          <inkml:trace contextRef="#ctx0" brushRef="#br0" timeOffset="-323.82">-101 227 536 0,'0'-8'451'0,"0"8"-74"0,0 0-44 0,0 0-47 16,0 0-27-16,0 0-11 0,0 0 2 0,0 0-12 15,0 0-13-15,5 29-15 0,-5-8-15 0,0 5-12 0,1-2-14 16,-1 1-14-16,0 2-17 0,-1-2-12 0,2-4-14 16,-1 2-13-16,-1-1-6 0,1-2-13 15,0-3-6-15,0-4-8 0,0-4-9 0,0 0-10 0,0-3-12 16,0 0-13-16,0-6-12 0,0 7-3 0,0-7-22 15,0 0-22-15,0 0-9 0,0 0-1 0,-2-43 13 16,2 16-4-16,-2-5 2 0,2-15 7 0,0-3 1 16,2 14-3-16,0 6 7 0,-1 4 1 0,1 3 8 15,-1 3 3-15,1 6 16 0,-2-1 3 0,3 4 1 16,1-1 1-16,-1 3 3 0,0 0 1 0,1 2 6 0,-1 1-8 16,0 0-2-16,0 1 0 0,1 2 2 0,-4 3 5 15,5-3 1-15,-5 3 7 0,0 0-3 0,0 0 3 16,5 14-8-16,-7-4-9 0,-1 3-34 0,-2-2-32 15,-4 12-43-15,-2-3-41 0,-1 1-41 0,-1-2-40 16,2-3-40-16,3-5-53 0,-2-3-172 0,2-2-586 16,-2-3 161-16</inkml:trace>
          <inkml:trace contextRef="#ctx0" brushRef="#br0" timeOffset="2712.8674">1410-42 550 0,'0'0'439'0,"0"0"-18"0,6 11-13 16,1-1-11-16,6 9-21 0,2 4-11 15,0 3-10-15,12 16-19 0,1 5-21 0,-4 0-11 16,21 45-16-16,-13-30-20 0,-6-9-26 0,14 39-13 0,-14-27-20 16,-8-17-26-16,-1 6-17 0,-6-2-14 15,-1 2-17-15,-3-2-22 0,-2-4-44 0,-4-2-61 0,-6-11-68 16,-1-8-89-16,1 2-97 0,-2-5-104 0,1-2-414 15,-2-5-917-15,4-5 247 0</inkml:trace>
          <inkml:trace contextRef="#ctx0" brushRef="#br0" timeOffset="3114.5881">2159 468 364 0,'0'0'652'16,"0"0"-105"-16,5 5-52 0,-5 1-37 0,0 7-36 0,-2 0-40 16,-1 12-40-16,-2 1-32 0,-1 4-43 0,-5 12-27 15,3-7-22-15,0-4-23 0,-1 0-48 0,3-3-70 16,-2-2-89-16,4 0-108 0,-2-3-103 0,4-5-118 16,1-7-267-16,-1-4-728 0,4-5 197 0</inkml:trace>
        </inkml:traceGroup>
        <inkml:traceGroup>
          <inkml:annotationXML>
            <emma:emma xmlns:emma="http://www.w3.org/2003/04/emma" version="1.0">
              <emma:interpretation id="{1D0AFF6F-C092-447C-9243-B36D74B0371F}" emma:medium="tactile" emma:mode="ink">
                <msink:context xmlns:msink="http://schemas.microsoft.com/ink/2010/main" type="inkWord" rotatedBoundingBox="4771,681 4805,162 4860,165 4826,685">
                  <msink:destinationLink direction="with" ref="{1403DD9C-B42E-44CD-9083-F2DA2F499070}"/>
                </msink:context>
              </emma:interpretation>
              <emma:one-of disjunction-type="recognition" id="oneOf1">
                <emma:interpretation id="interp5" emma:lang="en-US" emma:confidence="0.5">
                  <emma:literal>.</emma:literal>
                </emma:interpretation>
                <emma:interpretation id="interp6" emma:lang="en-US" emma:confidence="0">
                  <emma:literal>"</emma:literal>
                </emma:interpretation>
                <emma:interpretation id="interp7" emma:lang="en-US" emma:confidence="0">
                  <emma:literal>8</emma:literal>
                </emma:interpretation>
                <emma:interpretation id="interp8" emma:lang="en-US" emma:confidence="0">
                  <emma:literal>r</emma:literal>
                </emma:interpretation>
                <emma:interpretation id="interp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3527.0409">2716 74 3545 0,'-8'0'332'0,"8"0"-50"0,-12 3-152 15,12-3-35-15,-8 5-6 0,5-2 0 0,-1 1-4 16,1 0-3-16,1 3-1 0,-1-1 10 0,0 8 3 0,-2 10 5 15,3-3-4-15,-1 6 5 0,1 0 2 0,2 2-12 16,2-2-4-16,-4 3 0 0,2-3 0 16,2 2-18-16,0-5-7 0,-1 2-3 0,1-3-8 0,-1-7-7 15,-1 1 3-15,0-4-9 0,0 0-4 0,0-1 1 16,2-4-8-16,-2 2-11 0,2-4-16 0,-2-1-11 16,1 1-9-16,-1-6-15 0,0 6-12 0,0-6-8 15,0 0-11-15,0 0-13 0,0 0-5 0,0 0 1 0,4-33 4 16,-4 6 7-16,-2-18 2 0,0-2 3 15,1 11 0-15,1 6 13 0,-2 1 5 0,0-1 12 16,4 3 1-16,-4-3 5 0,4 3 5 0,0 2 7 0,1 1 14 16,-1 5 10-16,1 4 5 0,-1 4 13 0,1-3 5 15,0 4 7-15,2-1 3 0,-2 2 6 0,2 3-2 16,-1 0-2-16,-1 2-6 0,-1 0-5 0,-2 4 13 16,0 0 3-16,0 0-2 0,0 0-1 0,13 10-2 15,-13-4-8-15,0 7-14 0,-4 8-30 0,-2 2-51 16,-2 1-60-16,3-2-80 0,-7-1-75 0,2-2-83 15,2-4-274-15,0-6-763 0,3-4 205 0</inkml:trace>
        </inkml:traceGroup>
        <inkml:traceGroup>
          <inkml:annotationXML>
            <emma:emma xmlns:emma="http://www.w3.org/2003/04/emma" version="1.0">
              <emma:interpretation id="{F3E7C665-4145-44B4-A338-ABFB25BE49ED}" emma:medium="tactile" emma:mode="ink">
                <msink:context xmlns:msink="http://schemas.microsoft.com/ink/2010/main" type="inkWord" rotatedBoundingBox="5096,-227 7590,389 7274,1665 4780,1047">
                  <msink:destinationLink direction="with" ref="{1403DD9C-B42E-44CD-9083-F2DA2F499070}"/>
                </msink:context>
              </emma:interpretation>
              <emma:one-of disjunction-type="recognition" id="oneOf2">
                <emma:interpretation id="interp10" emma:lang="en-US" emma:confidence="0.5">
                  <emma:literal>(249).</emma:literal>
                </emma:interpretation>
                <emma:interpretation id="interp11" emma:lang="en-US" emma:confidence="0">
                  <emma:literal>(749).</emma:literal>
                </emma:interpretation>
                <emma:interpretation id="interp12" emma:lang="en-US" emma:confidence="0">
                  <emma:literal>(1049).</emma:literal>
                </emma:interpretation>
                <emma:interpretation id="interp13" emma:lang="en-US" emma:confidence="0">
                  <emma:literal>(1249).</emma:literal>
                </emma:interpretation>
                <emma:interpretation id="interp14" emma:lang="en-US" emma:confidence="0">
                  <emma:literal>(049).</emma:literal>
                </emma:interpretation>
              </emma:one-of>
            </emma:emma>
          </inkml:annotationXML>
          <inkml:trace contextRef="#ctx0" brushRef="#br0" timeOffset="6397.5427">5021 575 750 0,'0'0'625'16,"-2"4"-99"-16,2-4-65 0,0 0-46 0,-2 4-52 15,2-4-42-15,0 0-52 0,0 0-82 0,0 0-121 16,0 0-138-16,0 0-177 0,0 0-251 0,0 0-600 15,0 0 164-15</inkml:trace>
          <inkml:trace contextRef="#ctx0" brushRef="#br0" timeOffset="6550.1063">5353 581 6250 0,'0'0'365'16,"0"0"-186"-16,8 2-84 0,-8-2-48 0,0 0-25 0,0 0-5 15,9 1-7-15,-9-1-22 0,0 0-67 0,0 0-91 16,0 0-118-16,0 0-153 0,0 0-390 0,0 0-998 0,0 0 269 16</inkml:trace>
          <inkml:trace contextRef="#ctx0" brushRef="#br0" timeOffset="3870.8137">3191-50 290 0,'0'-11'558'0,"0"11"-104"0,0 0-41 0,-12-4-48 16,12 4-31-16,-22-1-43 0,-4 6-30 0,-3 6-30 15,-1 3-17-15,-14 15-19 0,-1 4-8 0,4 5-12 0,4 4-8 16,2 8-11-16,3-4-13 0,7 3-9 16,6 1-11-16,6-2-11 0,4 0-9 0,4 1-8 15,7-2-16-15,3-4-18 0,5-7-28 0,1-8-20 0,2-2-32 16,6-1-47-16,1-1-44 0,6-5-60 0,2-4-73 16,5-3-95-16,-1-5-244 0,19-1-699 0,-10-11 191 15</inkml:trace>
          <inkml:trace contextRef="#ctx0" brushRef="#br0" timeOffset="4297.2299">3206 68 725 0,'0'0'496'15,"0"0"-63"-15,0 0-40 0,-13 15-36 0,9-1-32 16,-1-2-43-16,-2 12-30 0,0-1-26 0,1 4-26 16,1 0-19-16,0-2-23 0,2 1-14 0,3 0-16 15,-2 2-9-15,2-5-13 0,0-1-11 0,2-3-10 0,-2-7-13 16,1-1-20-16,1-2-17 0,-2-3-11 0,2 0-1 16,-2-6-4-16,1 8-1 0,-1-8-8 0,0 0-15 15,0 0-15-15,0 0-12 0,10-23-11 0,-7 0-10 16,-1 0-8-16,1-5-14 0,-1 1-2 0,-2-2 2 0,0 5 12 15,0-1 7-15,-2 6-2 0,2 4 16 16,0 3 0-16,0-2 20 0,-1 7 11 0,1-1 10 16,0 0 17-16,0 2 17 0,0 2 24 0,0 4 15 0,3-10 20 15,0 4 16-15,1 1 14 0,-2 2 10 0,3-3 4 16,2 4 7-16,-3-2-9 0,3 2-2 0,-7 2-6 16,15 0-6-16,-15 0 3 0,15 6 4 15,-4 3-5-15,-1 1-13 0,1 11-6 0,-2-5-14 0,-4 5-6 16,-4 3-13-16,-6 0-25 0,0 1-47 0,-6-4-51 15,1 3-60-15,-3 0-71 0,1-5-56 0,-2 0-70 16,2-6-64-16,1-3-350 0,2-1-869 0,-1-6 235 0</inkml:trace>
          <inkml:trace contextRef="#ctx0" brushRef="#br0" timeOffset="4690.7841">3445 307 560 0,'17'-8'506'0,"-4"2"-46"0,-1 2-28 15,-3-1-35-15,1 1-40 0,-2 1-37 0,1 1-41 16,-3 0-30-16,-2 0-27 0,-4 2-29 0,8-4-32 0,-8 4-28 16,0 0-24-16,0 0-21 0,0 0-32 0,-4 20-38 15,-9 0-36-15,-5-2-26 0,-1 0-12 16,0 1 2-16,1 2 2 0,4-1 7 0,-1-2 2 0,7-3 2 16,0-2 15-16,3-5 13 0,0 0 20 0,5 0 33 15,2-2 24-15,1-1 35 0,2-2 25 0,8 3 11 16,1-2 4-16,16-1-1 0,1-1-7 0,4-2-12 15,-2 0-7-15,20-2-15 0,-18 1-7 0,1-2-8 16,-3 3-16-16,-2-3-33 0,-7 0-55 0,-6-1-78 16,-5-1-91-16,-8 3-118 0,-2-4-380 0,-3 6-830 15,0 0 224-15</inkml:trace>
          <inkml:trace contextRef="#ctx0" brushRef="#br0" timeOffset="5067.8736">4021-9 339 0,'0'0'671'0,"0"0"-123"0,0 0-42 0,0 0-30 0,-8 30-21 16,-1-1-34-16,-8 21-34 0,-12 43-31 0,-6 6-26 16,-3-3-22-16,18-27-16 0,-13 27-28 0,7-28-19 15,8-13-27-15,-11 44-17 0,9-34-22 0,6-20-14 16,2 2-19-16,5-1-16 0,1-11-15 0,1-6-23 15,0-1-29-15,5-3-37 0,-2-2-36 0,2-6-48 16,0-3-51-16,-1-5-54 0,4-2-57 0,-1-2-65 16,-2-5-70-16,0 0-88 0,16-15-288 0,1-5-877 15,1-5 237-15</inkml:trace>
          <inkml:trace contextRef="#ctx0" brushRef="#br0" timeOffset="5341.41">4336 468 479 0,'-15'-3'373'0,"1"1"-43"0,0 1-15 0,1 2-15 0,-2 1-14 16,-1 1-26-16,-7 2-12 0,6 1-15 15,-6 1-11-15,3 0-13 0,5 0-4 0,2 0-5 0,2 1-8 16,-1 0-4-16,3-1-5 0,3 1-2 0,-3 1-1 15,5-2-2-15,-1-1-4 0,3 3-9 0,2 3-11 16,2-3-4-16,4 2-13 0,2 0-14 0,5-1-10 16,6 2-12-16,6-2-16 0,1-1-46 0,2-3-33 15,1-4-62-15,0 2-80 0,1-6-80 0,-4 0-101 16,-8-2-412-16,5-4-878 0,-9-5 237 0</inkml:trace>
          <inkml:trace contextRef="#ctx0" brushRef="#br0" timeOffset="5582.2311">4202-42 5651 0,'12'-7'338'16,"-4"6"-192"-16,1 2-65 0,2 0 41 0,4 5 27 15,10 7 16-15,-4 7-10 0,2 3-10 0,8 17-19 0,-4 6 2 16,-4 10-3-16,7 51-8 0,-14 1-9 0,-14-35-10 15,-8 29-3-15,-6-32-13 0,-14 27-14 16,1-31-20-16,4-17-31 0,-4 3-46 0,-2-2-62 0,-1-1-59 16,-5-6-71-16,-2-1-72 0,1-2-70 0,-6-9-76 15,9-13-85-15,4-4-287 0,-1-4-973 0,-2-9 261 16</inkml:trace>
          <inkml:trace contextRef="#ctx0" brushRef="#br0" timeOffset="6127.9969">3376 355 638 0,'0'0'401'0,"0"0"-30"16,0 0-16-16,0 0-22 0,0 0-15 0,0 0-19 15,0 0-23-15,18-9-27 0,-7 1-22 0,-1 2-28 16,-3 2-19-16,2 1-21 0,-1 1-21 0,-3-3-35 16,-5 5-60-16,10-3-76 0,-5 2-78 0,-5 1-99 15,0 0-329-15,0 0-647 0,0 0 178 0</inkml:trace>
        </inkml:traceGroup>
        <inkml:traceGroup>
          <inkml:annotationXML>
            <emma:emma xmlns:emma="http://www.w3.org/2003/04/emma" version="1.0">
              <emma:interpretation id="{D6FA73FA-2FEE-4C85-A9C2-50F4811B8621}" emma:medium="tactile" emma:mode="ink">
                <msink:context xmlns:msink="http://schemas.microsoft.com/ink/2010/main" type="inkWord" rotatedBoundingBox="8147,727 8199,207 8315,218 8263,739"/>
              </emma:interpretation>
              <emma:one-of disjunction-type="recognition" id="oneOf3">
                <emma:interpretation id="interp15" emma:lang="en-US" emma:confidence="0.5">
                  <emma:literal>p</emma:literal>
                </emma:interpretation>
                <emma:interpretation id="interp16" emma:lang="en-US" emma:confidence="0">
                  <emma:literal>P</emma:literal>
                </emma:interpretation>
                <emma:interpretation id="interp17" emma:lang="en-US" emma:confidence="0">
                  <emma:literal>.</emma:literal>
                </emma:interpretation>
                <emma:interpretation id="interp18" emma:lang="en-US" emma:confidence="0">
                  <emma:literal>,</emma:literal>
                </emma:interpretation>
                <emma:interpretation id="interp19" emma:lang="en-US" emma:confidence="0">
                  <emma:literal>!</emma:literal>
                </emma:interpretation>
              </emma:one-of>
            </emma:emma>
          </inkml:annotationXML>
          <inkml:trace contextRef="#ctx0" brushRef="#br0" timeOffset="7217.9341">6119 269 577 0,'-3'-6'568'0,"3"6"-81"0,0 0-43 0,0 0-28 16,0 0-43-16,0 0-34 0,-5 12-24 0,1 2-24 0,1-1-29 15,3 10-25-15,-3 0-17 0,1 0-23 0,1 3-20 16,1 0-23-16,0-3-13 0,0 0-14 0,-2 0-13 16,2-2-12-16,2-4-13 0,-1-1-3 0,-1-5-18 15,2 0-24-15,-2-1-18 0,2-2-21 0,-1-4-11 16,-1 1-12-16,0-1-10 0,0-4-10 0,0 0-15 15,0 0-27-15,0 0-14 0,0 0-9 0,0 0-4 16,-10-36 0-16,5 9 7 0,2-3 3 0,-5-14 3 16,3-1 9-16,5-1 10 0,0 0 17 0,0 11 19 15,3 6 16-15,1 1 16 0,-1 5 15 0,3-1 13 0,1 7 16 16,0 2 6-16,-1 1 12 0,1 1 12 0,-1 1 3 16,4 3 4-16,-5 1-6 0,2 2-5 0,-1 0-9 15,-1 2-4-15,0 1-1 0,-5 3 5 0,0 0-2 16,11 6-3-16,-9 0-6 0,0 7-13 0,-6 9-25 0,-7 2-34 15,-2 3-63-15,0 0-58 0,-5-2-83 16,-10 13-79-16,9-13-338 0,2-8-782 0,1 1 212 16</inkml:trace>
        </inkml:traceGroup>
        <inkml:traceGroup>
          <inkml:annotationXML>
            <emma:emma xmlns:emma="http://www.w3.org/2003/04/emma" version="1.0">
              <emma:interpretation id="{F3A5D955-B8B9-4385-9E37-349F221EC358}" emma:medium="tactile" emma:mode="ink">
                <msink:context xmlns:msink="http://schemas.microsoft.com/ink/2010/main" type="inkWord" rotatedBoundingBox="8707,-139 10141,408 9723,1503 8288,954"/>
              </emma:interpretation>
              <emma:one-of disjunction-type="recognition" id="oneOf4">
                <emma:interpretation id="interp20" emma:lang="en-US" emma:confidence="0.5">
                  <emma:literal>(end</emma:literal>
                </emma:interpretation>
                <emma:interpretation id="interp21" emma:lang="en-US" emma:confidence="0">
                  <emma:literal>CPNA</emma:literal>
                </emma:interpretation>
                <emma:interpretation id="interp22" emma:lang="en-US" emma:confidence="0">
                  <emma:literal>(Any)</emma:literal>
                </emma:interpretation>
                <emma:interpretation id="interp23" emma:lang="en-US" emma:confidence="0">
                  <emma:literal>(PNA</emma:literal>
                </emma:interpretation>
                <emma:interpretation id="interp24" emma:lang="en-US" emma:confidence="0">
                  <emma:literal>(Inly)</emma:literal>
                </emma:interpretation>
              </emma:one-of>
            </emma:emma>
          </inkml:annotationXML>
          <inkml:trace contextRef="#ctx0" brushRef="#br0" timeOffset="7483.1534">6704-13 766 0,'0'0'600'0,"0"0"-74"0,-16-2-55 0,8 2-44 16,-7 4-45-16,-7 3-47 0,-3 4-35 0,-5 5-38 15,-12 17-18-15,-2 6-27 0,-28 40-9 0,33-20-13 0,10-12-10 16,3 5-8-16,6 1-7 0,4 3-20 16,6 0-9-16,4-1-12 0,8-3-11 0,4 1-7 15,8-5-19-15,4 2-22 0,5-7-29 0,3-5-39 0,-4-13-48 16,-3-4-54-16,4-3-63 0,1-4-74 16,2-5-88-16,1-2-428 0,0-7-904 0,6-6 242 0</inkml:trace>
          <inkml:trace contextRef="#ctx0" brushRef="#br0" timeOffset="7902.9492">6752 217 501 0,'0'0'548'16,"0"0"-80"-16,-8 6-41 0,4-2-41 0,-2 6-38 15,-1 1-35-15,1 2-37 0,-3 10-32 0,0 1-26 16,0 2-25-16,3 0-21 0,-1-2-16 0,4 1-17 0,-2-3-10 16,3 0-16-16,1 0-11 0,-1-4-13 15,2-6-11-15,-2-2-19 0,2 0-20 0,0-5-12 0,0 1-7 16,0 0-8-16,0-4 0 0,0-2-2 16,0 0-5-16,0 0-13 0,0 0-4 0,5-14-11 0,-3 1-3 15,1-12-11-15,-1-2-6 0,0-1-5 0,1 0-4 16,-3 0 8-16,0 2 1 0,0-1 2 0,1 3 8 15,-1 1-1-15,0 4 9 0,0 5 3 0,2 2 5 16,-2 1 14-16,3-2 17 0,-1 3 21 0,1 1 17 16,4 1 12-16,-2 0 12 0,0 0 14 0,1 1-3 15,1 1 3-15,-2 2-4 0,3 0-1 0,-1 1 3 16,-1 2 1-16,-6 1 3 0,0 0 1 0,21 4-4 0,-11 6 0 16,-4 1-8-16,1 12-5 0,-6 2-8 0,-6 4-8 15,-4 0-18-15,-12 17-27 0,-2-6-46 0,-5-4-54 16,5-6-60-16,3-6-65 0,2-2-72 0,-2-1-67 15,0-6-345-15,2 1-835 0,5-11 227 0</inkml:trace>
          <inkml:trace contextRef="#ctx0" brushRef="#br0" timeOffset="8400.4723">7040 409 3056 0,'0'0'330'16,"-7"6"-164"-16,7-6-72 0,-5 5-40 0,2-2 1 0,3-3-3 15,-10 11-10-15,5-7-13 0,-1 7 4 0,-2-1-13 16,0 0-1-16,0 2 0 0,1 0-1 0,3 0-4 15,0-2-8-15,-1 4-13 0,-1-3-10 0,2-4-13 16,1-1-3-16,0 0-1 0,0 1 7 0,-1-5 11 16,4-2 6-16,-5 4 5 0,5-4 1 0,0 0-2 15,0 0 9-15,0 0-2 0,9-22 7 0,-4 10 8 16,-1-1-7-16,10-9 13 0,-6 6 4 0,0 2 2 0,-1 2 1 16,-1 1 5-16,-2 5 9 0,1-2-4 15,-2 2 4-15,-1-1-8 0,-2 7-11 0,5-6-1 0,-5 6-1 16,7-3-4-16,-7 3 18 0,0 0-17 0,0 0-2 15,0 0-2-15,13 13-3 0,-12-7 3 0,4-1-7 16,-1 1 8-16,4 3-7 0,0-1 4 0,-1-2-13 16,-3-2 14-16,8 4 2 0,-1-3 23 0,1 1 22 15,-1-3 23-15,-2 0 19 0,1-3 14 0,0 0 18 16,-10 0 7-16,20-8 9 0,-12 4-6 0,-1-1-2 16,1-6 1-16,-2 0-15 0,-1-2-14 0,0 2-22 0,-1-5-25 15,-3 2-44-15,-2-8-44 0,-3 5-53 0,-2 3-62 16,1 2-70-16,-2 1-79 0,2 1-90 0,-1 0-320 15,1 2-834-15,0 2 224 0</inkml:trace>
          <inkml:trace contextRef="#ctx0" brushRef="#br0" timeOffset="8642.6502">7702 169 457 0,'-9'-2'540'0,"9"2"-83"0,-17 6-42 16,4 2-30-16,-10 9-20 0,-16 16-10 0,2 7-15 16,-29 44 1-16,24-22-17 0,-12 30-16 0,6-2-22 15,18-29-15-15,7-10-24 0,0 4-24 0,3 1-22 16,2-2-22-16,3 0-15 0,0-2-18 0,7-2-15 16,-2-4-13-16,5-14-41 0,0-7-43 0,5 1-49 15,0-9-53-15,0-4-62 0,2-1-67 0,1-4-64 0,0-5-77 16,-3-3-402-16,0 0-889 0,0 0 240 0</inkml:trace>
          <inkml:trace contextRef="#ctx0" brushRef="#br0" timeOffset="8910.6812">7627 679 477 0,'-18'5'334'0,"1"-2"-37"0,3 1-30 16,1 1-23-16,2 0-30 0,-1 1-17 0,1 2-9 0,1-1 0 15,0 0-8-15,0 2 1 0,4-3 13 0,-1 1 0 16,2 1 15-16,4-1 8 0,1-3-4 0,1 4-6 16,4 4-13-16,3-1-12 0,2-1-18 0,11 7-17 15,1-5-13-15,2-2-16 0,0-1-10 0,3-2-30 0,2 1-47 16,-3-6-59-16,0 1-81 0,-3-8-88 0,0-3-121 15,-8-1-302-15,-2 0-742 0,-5-1 199 0</inkml:trace>
          <inkml:trace contextRef="#ctx0" brushRef="#br0" timeOffset="9133.1246">7480 92 6200 0,'21'-1'100'0,"-1"3"-76"0,6 2-17 16,1 5 45-16,1 2 31 0,-2 4 20 0,1 7 17 15,4 17-12-15,-4 7-5 0,-11 7-2 0,6 55-2 16,-19-3-10-16,-13-3-7 0,-3-30-15 0,-8 27-29 16,-2-31-28-16,1-16-50 0,-19 45-54 0,8-40-69 15,7-7-75-15,-2-3-75 0,-1-5-88 0,-2-2-449 0,-1 0-1023 16,5-12 275-16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0:25:25.72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685930A-B470-4E83-A23F-7267A3D1B822}" emma:medium="tactile" emma:mode="ink">
          <msink:context xmlns:msink="http://schemas.microsoft.com/ink/2010/main" type="inkDrawing" rotatedBoundingBox="5626,7958 10962,7779 10964,7842 5628,8021" semanticType="strikethrough" shapeName="Other">
            <msink:sourceLink direction="with" ref="{9D164645-7799-4710-8DCB-80EFD8DD9A24}"/>
          </msink:context>
        </emma:interpretation>
      </emma:emma>
    </inkml:annotationXML>
    <inkml:trace contextRef="#ctx0" brushRef="#br0">-6 147 408 0,'0'0'257'0,"0"0"-21"0,0 0-17 0,0 0-16 0,0 0-13 0,-2-3-2 16,2 3-15-16,0 0-5 0,0 0-3 0,0 0-14 15,0 0-5-15,0 0-2 0,0 0 0 0,0 0-1 16,0 0-8-16,0 0 4 0,0 0-3 0,0 0 1 16,0-6-4-16,0 6-4 0,0 0-6 0,0 0 2 15,0 0-2-15,10 0-3 0,-10 0-7 0,10 0-7 16,-10 0-2-16,12 0-3 0,0 0-8 0,-1 0-3 0,2 0-8 15,0 0-4-15,-1 0-8 0,8 1-1 16,-3-1-5-16,2 2-2 0,-2-2-3 0,1 0-4 0,-2-2-6 16,4 4-2-16,0-2-4 0,0 0-4 0,-1 0-5 15,-1 0-1-15,3-2-5 0,0 2-1 0,3-1-3 16,-3 1-3-16,6-2-3 0,-3 1-5 0,-1 1 3 16,2 0-1-16,2-2-1 0,-3 2 0 0,-1 0-6 15,1 2 2-15,1-4-3 0,-1 2 0 0,0 2-2 0,1-2 3 16,0 1-3-16,-1-1-2 0,0 0 1 0,-2 2 2 15,2-2-4-15,0 3 2 0,-2-3-1 0,2 0 0 16,0 0 1-16,0 2-3 0,-2-1 3 0,2-1-2 16,0 1 0-16,1-1-1 0,0 1 4 0,3-1-2 15,-4 0-5-15,-2 1 1 0,0-1 1 0,2 2 1 16,2-2-1-16,-2 0 0 0,2 0 0 0,-2 1 1 16,0 0 0-16,-1-2-2 0,-2 0 4 0,2 1-2 0,-3-2-1 15,1 2 1-15,0-1-1 0,1 1 1 0,1 0 0 16,-2 0-1-16,0 0 3 0,2-1-4 0,-1 1-1 15,1 0 0-15,0 0 4 0,3-1 3 0,-1 0-8 16,0 1 0-16,0 0-3 0,2 0 1 0,-1-2-5 0,-3 2 1 16,3-3-1-16,0 3-1 0,-2-2-1 0,1-1 0 15,0 2 4-15,1-1 1 0,-4 0 1 0,2-1 2 16,0 3-2-16,-2-1 1 0,0-1-1 0,-3 1-1 16,2-1 1-16,-5 2 0 0,-1 0 0 0,6 0 0 15,-4 0 2-15,3-1-1 0,0-1-7 0,0 2 7 16,-2 0-3-16,2-1-1 0,-2-1 0 0,2 1 3 15,2-1 0-15,-4 0-2 0,3 1 3 0,0 0-4 0,2-1-1 16,-2 1 3-16,1 0-3 0,1-1-1 0,-1 0 3 31,2 0 1-31,-3 1-2 0,0 0 3 0,1-1-1 0,-1 0 1 16,-1 0 1-16,-1 2 1 0,1-3 1 0,-4 3-3 16,-1 0 4-16,-3-2 2 0,7 1-4 0,-3-2 2 15,5 3-1-15,1-3 3 0,-6 2-4 0,6 0 1 16,-1 0-2-16,3-1 3 0,-3 2 1 0,1-1-5 0,1 0-4 15,1 0-2-15,0-2-2 0,0 3-1 0,-1-1-2 16,0 0 2-16,-1-2 4 0,-3 3 1 0,0-1-2 16,-3 1 4-16,-2 0 1 0,-2-1 2 0,1 1-2 15,0-1 4-15,-1-1-3 0,0 1 2 0,1 0 0 16,-1 0 3-16,1-2-5 0,-1 3 4 0,7-2 1 0,-4 0-1 16,0 1 2-16,6-1-3 0,-1 0-2 0,-3 1 1 15,3 0 2-15,0 0 0 0,1 0 0 0,-1-1 1 16,1 1-2-16,-1-1 2 0,1 1-2 0,0-1 1 15,1 0-3-15,-1 1 6 0,-6 0 1 0,5-1-3 0,0 0 2 16,-2 2-2-16,1 0 0 0,-1-2-3 0,2 0 0 16,-5 2-3-16,0 0-2 0,-2-1 1 0,0 0-3 15,7 1 4-15,0 0-2 0,0-1-1 0,0 0 1 16,-1-1 3-16,0 2-1 0,1 0 0 0,0-2-5 16,-4 1 7-16,-2 1 1 0,7 1 2 0,-3-2-1 0,0 1 2 15,2-1-4-15,-1 1 3 0,2-2 0 0,-1 2 4 16,2 0-3-16,-2 0-2 0,-1 0 1 0,0 0 2 15,-3 0-6-15,-2 0 5 0,6 0-3 0,-3-2 3 16,2 2-1-16,1 2-1 0,-5-2 7 0,1 0-5 0,-4 0 1 16,1 0-2-16,7 0 3 0,0 2-2 15,1-2-2-15,1 1 3 0,-3 0 0 0,4-1-3 0,-1 2 3 16,0-2-2-16,1 2-1 0,0-1 0 0,-2-1-1 16,3 0 1-16,-4 1 1 0,3-2 1 0,0 1 0 15,-2 0 2-15,0-1-1 0,-1 2-1 0,-2-1 1 16,-2-1 0-16,0-1-5 0,-4 2 4 0,2 0-2 15,-2 0 1-15,7 0 1 0,1 0 0 0,-3 0 1 0,3-2-1 16,0 2 3-16,-1 0-5 0,3 0 2 0,-1 0-1 16,2 0 1-16,0 0 1 0,1 2 0 0,1-2 1 15,-1 0 0-15,0 2 1 0,0-2 0 0,0 1-3 16,-2 0 3-16,-1 0-1 0,0-2 10 16,0 1 7-16,-5 0 1 0,-3 0 3 0,-1 0 5 15,-1 0 1-15,-1 0 6 0,1 0-1 0,-3 0 4 16,0 1-3-16,-8-1 4 0,13 0-5 0,-13 0 2 15,10-1 0-15,-10 1-3 0,0 0-1 0,10 0-5 16,-10 0-2-16,0 0-5 0,0 0 1 0,9 0-14 0,-9 0-15 16,0 0-36-16,0 0-63 0,0 0-73 0,0 0-96 15,3-4-101-15,-3 4-272 0,-14-6-782 16,4-2 212-16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0:28:02.12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333F24C-9D02-4A0D-9726-A551D62D0B00}" emma:medium="tactile" emma:mode="ink">
          <msink:context xmlns:msink="http://schemas.microsoft.com/ink/2010/main" type="inkDrawing" rotatedBoundingBox="11743,7767 15297,7742 15298,7782 11744,7806" semanticType="strikethrough" shapeName="Other">
            <msink:sourceLink direction="with" ref="{6C0222FE-03C6-44FF-AC9E-D9A3F26E0E9E}"/>
          </msink:context>
        </emma:interpretation>
      </emma:emma>
    </inkml:annotationXML>
    <inkml:trace contextRef="#ctx0" brushRef="#br0">-4 32 209 0,'0'0'191'0,"0"0"-21"0,0 0-14 0,-3 3-3 0,3-3 4 0,0 0-8 16,0 0 5-16,0 0-2 0,0 0-10 0,2 5-5 15,-2-5-11-15,0 0 0 0,0 0 1 0,0 0 1 16,0 0 4-16,0 0-4 0,0 0-1 0,0 0 1 16,6 5 0-16,-6-5 5 0,0 0 5 0,0 0-7 15,0 0 3-15,7 2-9 0,-7-2 3 0,0 0 1 0,10 2-6 16,-10-2-8-16,10 0-1 0,-10 0-5 0,11 0-4 16,-4 1-9-16,3-1-8 0,2 0-1 0,-1 0-3 0,1 0-10 15,0-1-3-15,1 1-7 0,8 0-4 0,-2 1-7 16,2-2-3-1,-2 1-5-15,2-2-5 0,-2 1-3 0,1 0-5 0,3 1-1 16,-2-1-5-16,1 2-3 0,1-2-4 0,-1 1 4 16,2 1-5-16,0-2-1 0,1 0 1 0,-1-1-3 15,3 4 0-15,-3-4-2 0,0 0-4 0,2 1-1 16,-2 2-1-16,0-2 1 0,-1 0 0 0,3-1 1 0,-2 2-2 16,-3-1-2-16,2-1 1 0,1 1-2 0,-2 1-3 15,0-2 4-15,-2 1-2 0,3 0-2 0,1-1 2 16,-1 0-2-16,-1 4 2 0,0-4-3 0,2 2 3 15,-2 0-2-15,2 0 1 0,-3 0-2 0,1-1 0 16,-1 1 2-16,1 0-2 0,1 0 0 0,-2 0 5 16,0 0-5-16,-3 0 0 0,4-1 3 0,-2 2-1 0,-2-1 0 15,-2 0 2-15,4 0-2 0,-1-1 1 0,0 1-2 16,1-1-2-16,1 1 1 0,0-1 1 0,-1 0-1 16,0-1 0-16,1 2 2 0,-1-2-3 0,1 2 2 15,0-1-2-15,-1-2 2 0,-2 3 2 0,-4 0 0 16,6 0-2-16,-4-2-1 0,5 2 0 0,-1 0-2 15,-1-1 2-15,-3 2 2 0,-3-2-2 0,7 2 0 0,0-2 0 16,1 1 0-16,-1 0 1 0,1 0-1 0,1 0 4 16,0 0-7-16,-1 1 1 0,0-1 2 0,2 0-1 0,0-1-1 15,-3 1 3-15,3-1 0 0,-1 1 0 16,2-1-2-16,-2-1 2 0,1 2-3 0,1-1 2 0,0 1-2 16,1-2 2-16,-3 2 0 0,2 0-1 0,0 0 2 15,-2 0-3-15,1 0 2 0,-1 1-1 0,0-1 2 16,-2 1 1-16,3-2-2 0,-3 2 3 0,-1-1 1 15,2 1 2-15,-6-1 3 0,5 0 0 0,-1 2 5 0,-2-2-2 16,-3 0-1-16,6 1 6 0,0-1-6 0,-4 0 0 16,4 1-1-16,-4-1-1 0,6-1-1 0,-2 1-2 15,3 1 2-15,-2 0-3 0,4 1 3 0,-3-2-3 16,1 0-1-16,0 2 1 0,2 0-1 0,1 0-1 16,-1-2 0-16,2 4 3 0,0-2-4 0,0-2-1 15,-1 1 17-15,1 2-3 0,0-1-1 0,0-2 0 16,0 0-4-16,1 1-1 0,-1 1-2 0,0-2 0 0,1 0 0 15,-5 1 2-15,2-2-1 0,-1-1-6 0,0 4 4 16,-2-4 0-16,-1 1-1 0,-1 1-2 0,0-1-1 16,-3 0 3-16,-4 1-1 0,-1-1-1 0,0 1 0 15,0-2 9-15,-1 2 13 0,-3 0 8 0,0-1 9 0,-8 1 12 16,14 0-10-16,-14 0-1 0,12 0 4 0,-12 0-5 16,11-1-6-16,-11 1 0 0,12 1-1 0,-12-1-4 0,10-1-1 15,-10 1-4-15,12 1-1 0,-12-1 3 0,11 0-1 16,-11 0 8-16,12 0 2 0,-12 0-4 15,10 1 7-15,-10-1 7 0,9 2-1 0,-9-2 1 0,11 0 3 16,-11 0-2-16,8 1-9 0,-8-1 0 0,0 0 0 16,9 0-8-16,-9 0 0 0,0 0-4 0,7 2-11 15,-7-2-8-15,0 0-34 0,0 0-64 0,0 0-78 16,0 0-106-16,0 0-124 0,0 0-468 0,0 0-1043 0,0 0 281 16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53:46.47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7B2A592-A72A-4EAC-AE66-393B4822A303}" emma:medium="tactile" emma:mode="ink">
          <msink:context xmlns:msink="http://schemas.microsoft.com/ink/2010/main" type="inkDrawing" rotatedBoundingBox="7771,2562 10637,2592 10636,2622 7771,2593" shapeName="Other"/>
        </emma:interpretation>
      </emma:emma>
    </inkml:annotationXML>
    <inkml:trace contextRef="#ctx0" brushRef="#br0">69 8 255 0,'-7'0'278'0,"7"0"-38"0,-5-1-31 0,5 1-28 15,0 0-11-15,0 0-13 0,0 0-9 0,0 0-7 16,0 0-5-16,0 0 0 0,-15 1-6 0,15-1-5 0,0 0-6 15,-9 1-4-15,9-1-5 0,0 0-9 0,0 0-1 16,-9 0-4-16,9 0-5 0,0 0-8 16,-7 2-2-16,7-2-6 0,0 0-9 0,0 0 2 0,0 0-7 15,0 0 6-15,0 0-2 0,-10 1-6 0,10-1 1 16,0 0 5-16,0 0-4 0,0 0 3 0,0 0-4 16,0 0 0-16,0 0 3 0,-8 0 5 0,8 0-7 15,0 0 3-15,0 0-6 0,0 0-3 0,0 0 3 0,0 0 5 16,0 0 10-16,0 0 7 0,0 0-4 0,0 0-3 15,0 0-4-15,0 0-5 0,0 0-5 0,33 0-9 16,-20 0-6-16,-1 0 0 0,5 0-4 0,-4-1-6 16,3 1-4-16,7 1-3 0,3-2-1 0,-2 2-4 15,1-1 0-15,3-1-2 0,-2 2-3 0,0-2 0 16,-2 1-5-16,7-2 2 0,-3 2-2 0,2-1-1 16,-3 1-2-16,4 0-3 0,-3-1 0 0,0-1 0 0,1 1 1 15,-1 2 0-15,1-1-4 0,-1-1 2 16,1 1-1-16,0-3 1 0,-4 3 2 0,1 0-6 15,1 0 4-15,-2 0-4 0,0 0 2 0,-6 0-1 16,-2 0-3-16,-2 0 2 0,0 0 2 0,0 0-3 0,0 3-2 16,-1-3-1-16,1 0 2 0,-3 1-5 0,2 2 7 15,0-3-2-15,-2 1 2 0,-1 1 2 0,4-2 0 16,0 0 2-16,-4 0-1 0,4 1-4 0,2-1 2 0,-3 0-2 16,0 2 1-16,1-1 2 0,10-1-1 15,-7 0 0-15,-2 0-2 0,1 0 5 0,5 0-5 0,-3 0 0 16,-2 0 0-16,-4 1 2 0,2-2-2 0,-2 1 0 15,3 1 3-15,-1-1-5 0,-3 0 5 0,2 2-2 16,0 0-1-16,3-2 2 0,-4 0-3 0,2 0 5 16,-2 0-5-16,0 0-1 0,-1 0-1 0,1 0 4 15,2 0 0-15,0 0-2 0,10 1 1 0,-6 0 0 16,-4 1 0-16,-1-2 1 0,2 1-2 0,-1-1 1 16,2 2-4-16,7-2 3 0,1 0 3 0,-1 1-1 0,0-1-3 15,-2 0 4-15,-4 0-1 0,6-1 1 16,-5 1-1-16,4 0 2 0,-3 0-1 0,-2 1-2 0,-2-2-1 15,7 1-3-15,-2 0 7 0,-3 0 0 0,-3-2-3 16,1 1 2-16,9 1-2 0,-6 0-2 0,-5 0 3 16,11 0-3-16,-7 0 3 0,-2 0-1 0,1 0 0 15,-1 0 1-15,8-2-1 0,1 1-2 0,1 1 3 16,-5 0-1-16,-4 0 1 0,-1-1-2 0,6 1 1 16,-2 0-2-16,5 1 1 0,-4-1 1 0,-3 0 0 15,4 3 2-15,-2-3-4 0,-2 1 2 0,7-1 3 0,-6 2-1 16,6-1-2-16,-3-1 0 0,3 3 1 15,1-4 0-15,-1 4 0 0,-2-3 4 0,0 1 3 0,2-1 3 16,0 0 4-16,-4 0 5 0,-5 1-3 0,-2-1 5 16,-1 0-5-16,2 2 5 0,-2-2 0 0,-3 0 2 15,0 2 1-15,-2-2 3 0,-8 0 7 0,13 0-2 16,-13 0 6-16,12 0 4 0,-12 0 2 0,11 0 0 16,-11 0 1-16,9 0 2 0,-9 0-4 0,0 0 7 15,10 0-12-15,-10 0 0 0,0 0 1 0,0 0-5 16,8 0-4-16,-8 0 1 0,0 0-7 0,0 0 1 0,0 0-5 15,0 0-5-15,0 0-5 0,12 0-15 0,-12 0-9 16,0 0-19-16,0 0-17 0,0 0-22 0,0 0-26 16,0 0-35-16,0 0-35 0,0 0-36 0,7-4-46 15,-7 4-51-15,0 0-63 0,0 0-309 0,-7-14-809 16,0 4 219-16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53:48.29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F748C32-89B7-4113-8890-4724DE306185}" emma:medium="tactile" emma:mode="ink">
          <msink:context xmlns:msink="http://schemas.microsoft.com/ink/2010/main" type="inkDrawing" rotatedBoundingBox="3749,3525 6909,3517 6910,3562 3750,3569" shapeName="Other"/>
        </emma:interpretation>
      </emma:emma>
    </inkml:annotationXML>
    <inkml:trace contextRef="#ctx0" brushRef="#br0">19 1 342 0,'0'0'143'0,"-5"5"-16"0,5-5 10 15,0 0-11-15,-3 1 13 0,3-1-8 0,0 0 3 0,0 0-4 16,-5 3-7-16,5-3-1 0,0 0-4 0,0 0-5 15,0 0-6-15,0 0-11 0,0 0-2 16,-5 4-10-16,5-4-9 0,0 0-5 0,0 0-5 0,0 0-2 16,0 0-5-16,0 0 4 0,-1 4 0 0,1-4 1 15,0 0-2-15,0 0 5 0,0 0 1 0,0 0 0 16,0 0-6-16,0 0 3 0,0 0-6 0,0 0 5 16,0 0 4-16,0 0-3 0,0 0 3 0,0 0-5 0,0 0-3 15,0 0 10-15,16 6 3 0,-16-6 1 0,15 0 0 16,-3 0-7-16,1 0-6 0,2 0-4 15,0-2-14-15,0 2 9 0,9 0-10 0,0 0-6 0,-4 0-6 16,-1 0-3-16,6 0 2 0,1 0-14 16,-1 0 11-16,0 2-6 0,5-1-2 0,0 2-1 0,-3-1-1 15,1-2 0-15,3 4 0 0,0-2-7 0,-1 0 5 16,2-1-9-16,-1 1 3 0,0-2-4 0,-1 3 11 16,3-3-3-16,-3 0-1 0,1 0-3 0,-2 0-1 15,2 0 2-15,-3-1 2 0,1-3 2 0,2 3-2 0,-2-1-2 16,1-2-1-16,3 4-2 0,-8-2-3 0,6 0 6 15,-1-1-4-15,-4 2-4 0,1-1 5 0,1 0-1 16,0 1 0-16,-5 1-1 0,1 0-4 0,2-3 11 16,-6 3-6-16,4 0-4 0,-4 0-1 0,4 0 1 15,-5 0 4-15,0 0-1 0,-3 0-2 0,0 0 1 16,-1 0 1-16,2 2-4 0,6-2-2 0,-3 0 7 16,-4 1-4-16,-1-1-6 0,2 1 11 0,6 3-2 0,-4-4-4 15,-1 1-1-15,-2-2 6 0,9 3 1 16,-2 0-3-16,0 0 0 0,-3-2-1 0,5 0-1 15,-2 2-2-15,1-2 2 0,-4 0 2 0,-4 0-3 0,0 0 0 16,0 0 3-16,-1 0-4 0,0 0 2 0,0 0 0 16,1 2 0-16,-2 0 0 0,3-2 0 0,1 0 7 15,6 1-11-15,-4-1 6 0,-4-1 0 0,0 2-6 16,0-1 1-16,9 0-3 0,0 0 12 0,-2 0-5 16,1 1-1-16,-5-1-1 0,7 0 2 0,1-1-3 15,-1 1 3-15,-2 0 2 0,0-1 0 0,3 2-4 0,-3-2 7 16,1-1-7-16,0 2-1 0,2-2-4 0,1 2 6 15,-2 0 3-15,-1 0-1 0,3-2 1 16,0 2-5-16,-3 0 5 0,1 0-4 0,-2-2 2 0,0 0 3 16,3 2-4-16,-3 0-2 0,-2 0 4 0,3 0-2 15,-4-1-3-15,-3 1 2 0,-1-1-1 0,6 1 4 16,1 0 1-16,2-2-1 0,-8 0-3 0,-2 1 1 16,-1 1 3-16,2-1-9 0,-2-1 7 0,0 2-4 15,1-2 2-15,-1 1 7 0,0 0-5 0,0-1 1 16,-1 2-8-16,1 0 12 0,-1-2-6 0,-1 2-3 0,2-1 1 15,-2 1 3-15,0 0 0 0,-3 0 8 0,-10 0-10 16,17 0-1-16,-17 0 2 0,11 0 1 0,-11 0 1 16,0 0 8-16,13 0-9 0,-13 0 0 0,0 0 2 15,0 0-4-15,11 0 3 0,-11 0-4 0,0 0-6 16,0 0 13-16,0 0-14 0,0 0-10 0,0 0-15 16,0 0-14-16,0 0-7 0,0 0-1 0,0 0-6 15,0 0-2-15,0 0-13 0,0 0-19 0,0 0-30 0,0 0-43 16,0 0-57-16,0 0-275 0,-35-4-601 0,22-1 164 15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53:50.04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6820861-AE8A-41FC-8F50-43C1157F7BE8}" emma:medium="tactile" emma:mode="ink">
          <msink:context xmlns:msink="http://schemas.microsoft.com/ink/2010/main" type="inkDrawing" rotatedBoundingBox="10900,3224 14582,3122 14583,3168 10902,3270" shapeName="Other"/>
        </emma:interpretation>
      </emma:emma>
    </inkml:annotationXML>
    <inkml:trace contextRef="#ctx0" brushRef="#br0">-9 141 230 0,'-5'-1'286'15,"5"1"-45"-15,0 0-35 0,0 0-21 0,0 0-14 16,0 0-10-16,0 0-6 0,0 0-5 0,-7-2 4 0,7 2 3 15,0 0 3-15,0 0-3 0,0 0 5 16,0 0-6-16,0 0-2 0,0 0 5 0,0 0-4 16,0 0-5-16,0 0 7 0,0 0-11 0,0 0-1 0,0 0-2 15,0 0-10-15,0 0-2 0,0 0-5 0,20-1-4 16,-20 1-2-16,15-2-4 0,-1 1-8 0,1 1-7 16,1-3-10-16,9 3-10 0,-2-3-7 0,-4 1-5 15,7 1-10-15,-2-1-8 0,4 1-4 0,-3 0-5 16,0-3-3-16,2 6-2 0,-1-7-5 0,2 5-5 15,0-2 0-15,1-2-4 0,-2 4-3 0,5-2-2 0,-2-2-2 16,1 2-1-16,2 0-3 0,-2 1-1 0,0-2 1 16,1 3-4-16,0 0 1 0,-1-3 1 0,-1 4-3 15,0-2-2-15,3 1 0 0,-3-1-1 0,0-2 2 16,-1 3-4-16,2 0-1 0,-2 0 4 0,-1 0-2 16,0-2 0-16,1 2-2 0,-2-1 1 0,1-1 0 15,0 2 2-15,2 0-4 0,-1-1 0 0,0-1 3 16,-4 2-1-16,4 0 0 0,1 0 0 0,-5 0-2 0,5 0 4 15,-1 2-3-15,3-4 0 0,-4 1-2 16,2 1 0-16,3-2 2 0,-5 2 0 0,4-1 1 0,-1 0-2 16,0-2 0-16,1 3 1 0,-2 0 1 0,1-2 0 15,-2 1-3-15,2-1 2 0,0 2-3 0,0 0 2 16,0-2 0-16,1 0 2 0,-1 0-2 0,2-2 0 16,1 3 2-16,0 1-2 0,-1-6 1 0,-2 4-2 15,3 0 1-15,-3 0 1 0,0-1-3 0,0 1 3 16,-2-1-1-16,-1 2-2 0,3-2-1 0,-3 3 5 15,1 0-3-15,-1 0-2 0,0-2 2 0,1 2 0 0,0 0-1 16,-1 2 5-16,2-2-2 0,-2 0 2 0,0 0-4 16,-1 1-1-16,0-1 2 0,1 0-1 0,-2 2 2 15,2-1 0-15,0 1-3 0,-4-2 1 0,2 1 1 16,0-1 5-16,0 0-5 0,-1 0-1 0,0 0 1 0,2 0-1 16,-3 2 4-16,4-2-3 0,-3 3 1 15,-1-3-1-15,0 0 0 0,2 0 2 0,1 0 1 16,1 1-2-16,-1-2 1 0,-3-2-5 0,3 1 4 0,-3 2 1 15,-5-3-2-15,6 3 0 0,-6-1 0 0,-2 1 0 16,7 1-3-16,-4-2-1 0,-4 1 7 0,-3-2-2 16,0 2 0-16,0 0 2 0,-1-1-3 0,1 2 1 15,-3-2 0-15,1 1 0 0,1 0 0 0,-5 0 2 16,8 0-2-16,-5-2-1 0,-2 2 5 0,0-1-8 16,-8 1 6-16,16 0 0 0,-9-2 1 0,3 2 3 0,-2 0 2 15,-1 0 5-15,-7 0 3 0,14-1 5 16,-14 1 4-16,11-2-2 0,-4 2 3 0,-7 0-1 15,10 0 2-15,-10 0-6 0,0 0 6 0,11-1-8 0,-11 1 3 16,0 0 0-16,8 0 0 0,-8 0 5 0,0 0-2 16,0 0 5-16,10 0 6 0,-10 0 2 0,0 0 11 15,0 0-13-15,0 0 3 0,8-2-4 0,-8 2-5 16,0 0-3-16,0 0 2 0,0 0-6 0,0 0-2 16,10-1-6-16,-10 1 1 0,0 0-13 0,0 0-19 15,0 0-39-15,0 0-50 0,0 0-64 0,0 0-74 0,0 0-83 16,0 0-98-16,0 0-313 0,-8-11-886 0,8 11 238 15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53:51.89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803A4B4-C105-44D6-91C5-17E410BE8AD1}" emma:medium="tactile" emma:mode="ink">
          <msink:context xmlns:msink="http://schemas.microsoft.com/ink/2010/main" type="inkDrawing" rotatedBoundingBox="4222,4366 7920,4299 7921,4346 4223,4414" shapeName="Other"/>
        </emma:interpretation>
      </emma:emma>
    </inkml:annotationXML>
    <inkml:trace contextRef="#ctx0" brushRef="#br0">64 90 245 0,'0'0'235'0,"-9"2"-35"0,9-2-23 0,-7 3-10 0,4-2-12 15,3-1-9-15,-9 2-2 0,9-2-10 0,-6 3-6 16,1-2-12-16,5-1 6 0,-4 2 0 0,4-2 0 16,-7 2 0-16,7-2-1 0,0 0 3 0,0 0 0 15,-10 1 1-15,10-1-1 0,0 0 5 0,0 0-1 16,0 0 0-16,-4 3 1 0,4-3 6 0,0 0-6 16,0 0 0-16,0 0 2 0,0 0-6 0,0 0-5 15,0 0-9-15,21-2-8 0,-9 1 2 0,5 1-4 0,7-1-4 16,4 1-9-16,-2-4-4 0,3 3-7 15,2 0-7-15,0-3-5 0,1 3-8 0,3-2-4 0,16 1-5 16,-13 0-6-16,-3-2-3 0,-1 0-2 0,18 4-7 16,2-3 0-16,-5 2-4 0,-7-2-3 0,-9 5-3 15,16-4-3-15,-10 0 0 0,-4 1-2 0,-2 1 1 16,3-1-6-16,15 1 0 0,-14 0-1 0,-4-2 1 16,1 2 0-16,-1 0-4 0,-2 0 0 0,1 0 3 15,0 2-4-15,-2-2-2 0,0 0 4 0,-1 0-3 16,1 0 1-16,-2-2 1 0,2 1-3 0,1 1 2 0,0 0-2 15,-2 1 3-15,2-1-5 0,-1 0 0 16,-1 0 1-16,2 0 0 0,0 2 1 0,2-2-4 0,0 1 0 16,-1-1 6-16,0 0-4 0,0 0 4 0,0 0-5 15,2 0-1-15,-1 0 2 0,-2 0 0 0,0 0-1 16,1-3 0-16,0 3 1 0,0 0 1 0,-3 2-2 16,2-2 0-16,-1 0 0 0,0 0 0 0,1 0 0 15,1 1 1-15,-1-1-1 0,1 0-1 0,-1 0 1 16,2 0 2-16,-2 0-2 0,1-1 1 0,-1 1 3 15,2-2-5-15,-1 2 3 0,4 0-2 0,-3-1 2 0,0-1 0 16,-1 4-2-16,2-5 2 0,-1 4-1 16,-2-2 1-16,3-1 0 0,-1 2 1 0,-2-1-3 0,-2 2 1 15,0-2-2-15,-1 1 2 0,2-3 0 0,0 3-2 16,3-1 3-16,-3-1-1 0,-2-1 2 0,5 0-2 16,2 1-1-16,-1 2 0 0,-2-1 4 0,3 0 0 15,-3-3-1-15,18 4 2 0,-12-1-1 0,-5-4 1 16,-3 4 1-16,2 1-5 0,-3-1 2 0,1-1-1 0,-3-1 4 15,1 3-2-15,0-2 4 0,-4 2 5 0,1-2 2 16,-8 0 0-16,-5 2 1 0,-1 0-1 0,1 0 3 16,-12 0 0-16,16-2 2 0,-16 2-1 0,12-2-2 15,-12 2-2-15,0 0-2 0,11-1 0 0,-11 1-3 16,0 0 0-16,0 0-9 0,8 0-23 0,-8 0-41 16,0 0-61-16,0 0-61 0,0 0-63 0,0 0-73 15,-29-6-382-15,12 3-845 0,-9-4 228 0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55:36.51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10100AE-9D03-4FBD-8379-A03D472BD4FB}" emma:medium="tactile" emma:mode="ink">
          <msink:context xmlns:msink="http://schemas.microsoft.com/ink/2010/main" type="inkDrawing" rotatedBoundingBox="7762,3293 10904,3570 10814,4593 7671,4316" hotPoints="11079,4020 9249,4424 7453,3888 9283,3484" semanticType="enclosure" shapeName="Ellipse">
            <msink:sourceLink direction="with" ref="{C67A4BF0-032F-41B2-8B1F-2AE16CC86FAD}"/>
          </msink:context>
        </emma:interpretation>
      </emma:emma>
    </inkml:annotationXML>
    <inkml:trace contextRef="#ctx0" brushRef="#br0">541 174 381 0,'0'0'301'0,"0"0"-37"0,0 0-22 15,0 0-23-15,8 2-19 0,-8-2-17 0,0 0-16 16,0 0-10-16,0 0-10 0,0 0-5 0,0 0-4 0,0 0 1 15,0 0-13-15,8 0 0 0,-8 0-9 0,0 0-10 16,0 0-5-16,0 0-12 0,0 0-10 16,0 0-3-16,0 0-12 0,0 0-8 0,0 0 2 0,0 0-6 15,0 0-4-15,0 0-6 0,0 0-5 0,0 0 1 16,-26-6-10-16,26 6 2 0,-12-3-5 0,3 2-1 16,9 1 5-16,-20-2-8 0,8-1 0 0,1 0-1 15,-3 1 3-15,1 1-9 0,0 0 3 0,3-1-2 0,-5 0-3 16,4 2 5-16,1-1-8 0,-3 1 5 15,13 0-7-15,-18 0 2 0,5 0-4 0,2 0 1 16,1 0-3-16,-2 1 2 0,3 1 1 0,-1-2-1 0,1 2-4 16,1 0-1-16,8-2 5 0,-14 2-5 0,5 0-2 15,3-1 4-15,-2 4-3 0,-3-3 1 0,-1 2 2 16,3 2-9-16,-3-3 9 0,-1 3-1 0,1-2-1 16,3 1-3-16,0-2 1 0,1 0 1 0,3 1 1 15,-1 0 3-15,2-2-3 0,-3 3 0 0,2-2 3 16,2 1-3-16,-2 0-4 0,0 0 4 0,0-1-1 15,0 3-1-15,0-4-1 0,0 3-1 0,2-1 2 0,0 2 5 16,-1 0-5-16,-1 0-1 0,2 0 5 16,-2 0-5-16,4 1 4 0,-6 4-2 0,4 1 3 0,-1-4-10 15,0 3 10-15,2 1-5 0,-3-1 5 0,0 0 1 16,3 1-1-16,-1 0-7 0,1-1 3 0,-1 1 2 16,2-2-2-16,-1 2-1 0,0-2-1 0,1 2 3 15,1-2 1-15,-1 1-1 0,1-4 2 0,0 2-2 16,-2-2 3-16,2-1 2 0,0 1-3 0,-1 5 6 15,-1-3-9-15,2 0 2 0,0-2-3 0,0 1-1 16,0 4 6-16,0-4-3 0,0 1 2 0,-2 0-2 0,4-3 6 16,-2 0-5-16,0 7-2 0,0-5 2 0,2 1 2 15,-2 0 0-15,1-3-3 0,1-1 3 0,-2 3 2 16,1-2-7-16,0 1 3 0,1-1 0 0,1 0 1 16,2 6-5-16,0-3 4 0,2 0 1 0,-2-1-2 15,-1 1 7-15,3 1-8 0,1-1 4 0,2 0-1 16,-3 0 3-16,-1 0 5 0,2 1-3 0,1-1-7 15,0-2 1-15,1 2 3 0,-1-1-2 0,1-2 3 0,2 3 2 16,1-1-1-16,0-1 0 0,0-1-6 16,0 0 2-16,2 0 0 0,0-2 3 0,10 5-2 0,-2-3 3 15,3-2-5-15,-7-2 5 0,-1 2-2 0,5-1 1 16,0 2 4-16,4-4-8 0,-8-1 3 0,4 1 2 16,1-1-5-16,1 2 3 0,-1-2 0 0,1 0-1 15,0 3-5-15,-6-3 2 0,7-2 3 0,0 1-3 16,-6 1 3-16,4-2-8 0,0 2 8 0,1 0-1 15,-4-1-4-15,2 1 1 0,-3-1 0 0,4 2 2 16,-5-1-3-16,-1 0 7 0,9 0-9 0,-8 0 6 16,-1 0 0-16,-4 0-2 0,3 0 5 0,-1 0-2 0,9 1-3 15,-1 4-3-15,-1-5 8 0,-2 1-7 0,-5 1 5 16,1-1-3-16,9-1-4 0,-1 0 4 0,-5 2 3 16,3 1-8-16,2-2 7 0,-5 0-4 0,-2-1 7 15,-2 0-4-15,8 3-1 0,-3-1 2 0,-3-2-5 16,8 1 4-16,-3-2 1 0,1 2-4 0,-1 1-1 0,3 0 2 15,-1 0 5-15,-1 0-2 0,1-2-3 16,-6 0 2-16,1 0-4 0,5 2 5 0,-1-2-3 0,2 2 1 16,0-1 3-16,-1-1-4 0,1 2 3 0,-1-2-2 15,0 0-1-15,-2 0 4 0,1 0-6 0,-4 0 2 16,4 1 1-16,2-1-4 0,-6 0-2 0,-2 0 9 16,7 1-1-16,-5 1-3 0,-2-4-4 0,7 4 10 15,-2-2 1-15,-5-3-5 0,0 4-4 0,-4-2-3 16,2 1 9-16,7 1-6 0,4-1 1 0,-3 5 2 15,-2-4 2-15,3-1-7 0,0 0 3 0,-1 0 2 0,-4 0-7 16,5 2 4-16,0 0 2 0,1-4 10 0,-6 2-12 16,6 0 1-16,-7 0-4 0,6-2-5 0,-4 2 11 15,-5 0 0-15,1-1-4 0,-1 1 5 0,8-1-4 16,-4 1-5-16,-4-4 2 0,11 4-1 0,-9-2-1 16,0 2 2-16,-4 0 1 0,-1-2-3 0,3 1 5 15,1-1 1-15,-3 4 1 0,1-4-4 0,0 2 5 16,0-2-5-16,-1 0 6 0,-3 0 1 0,4 0-5 0,-2-1 2 15,-1 1 6-15,-1-2-5 0,2 1 5 0,-1-1-6 16,-3 1 3-16,4-2-7 0,-3 1 5 0,-2 0-3 16,0 0 2-16,-1 0 1 0,4-2 1 0,1 2-1 15,-1-3-1-15,-1 1-1 0,1-2 8 0,-2 2-3 16,0 1-3-16,1-5 2 0,-1 4-3 0,3-1-3 16,-1 1 4-16,-1 0-1 0,2-2 2 0,-1 2-4 15,-1 0-1-15,-3 0 8 0,-1 2-4 0,1-1 0 16,-1 2 7-16,1-3-5 0,-5 3 10 0,5-2 1 0,-4 0 4 15,2 1 1-15,-2-2-5 0,1 0-4 0,-3 0 5 16,1 1-1-16,-2-3-4 0,2 2 7 16,-4-2-9-16,0-3-2 0,1 1 2 0,-1-2-2 0,-1 2 0 15,-2 0 1-15,2 1 0 0,-1-2-5 0,-1 0 0 16,1 1 2-16,-1-1 5 0,0 3-7 0,2 0 4 16,0-1 5-16,0 2-3 0,-1 1-4 0,1-4 5 0,-4-2-1 15,2 3 3-15,2 2 1 0,-2 0-4 16,2-1 4-16,-4-1-4 0,4-4-1 0,-3 3 2 0,-1 0 1 15,0-2-4-15,-1 1 2 0,2 0-6 0,-1 1 4 16,-1-1 0-16,-1-1-4 0,-1 2 2 0,0 0-2 16,0 0 1-16,-4-8 2 0,-1 8-3 0,3-1-2 15,2 3 4-15,-1-1-2 0,1-1 0 0,-2 1-3 16,0 2 4-16,1-3 0 0,-1 0 3 0,-1 3-4 16,0 0 1-16,-7-6 0 0,4 3-4 0,1 1 3 0,3 3 0 15,-1-2-2-15,-2 2-3 0,0 0 8 16,-8-4-4-16,-1 0 2 0,1 3-5 0,0-2 3 0,-1 3 1 15,-3-2-2-15,3 1 9 0,-2 1-3 0,3-1-5 16,-1 1-2-16,-1 0-1 0,5 1 2 0,0-3 1 16,-5 4-2-16,1-2 5 0,6 1-2 0,-7 2 6 15,8-3-5-15,-1 2 2 0,-5-1-2 0,-4-1 1 16,3 0 0-16,0 1 0 0,1-1-2 0,0 2 2 0,-3 0 1 16,1-1 0-16,1 2-2 0,-4-1 0 15,2-1-4-15,-2-1 7 0,3 2-4 0,-1 2 1 0,-2 0 1 16,0-1 0-16,1 1-3 0,0-1 1 0,0 1-1 15,-1 0 6-15,3 1-7 0,-2 1 2 0,2-2-4 16,-1 1 0-16,0 1 6 0,2 0-1 0,-1 0-2 16,6 0 1-16,-8 0 3 0,1 3-4 0,1-3 0 15,0 1 2-15,-1 2 2 0,6-3-3 0,2 1-1 16,-6 1-1-16,0-1-2 0,1 2 6 0,3 0-3 16,2-2 2-16,5 1 0 0,-1-2 0 0,-1 4-7 0,-1-4 9 15,1 0-2-15,0 2 0 0,2-1 1 0,0 2-1 16,0-2-2-16,-1 1 0 0,0-2-1 0,1 2 2 15,2 0 2-15,-2 0-1 0,1 0-2 0,2-1 1 16,1 0-1-16,0-1 0 0,-2 4-1 0,-1-3 0 16,0 0 0-16,-1 1 1 0,0 0 0 0,1 0 0 15,-1 0-1-15,0 1 2 0,0-2-1 0,0 2 2 16,0-1-1-16,0 1-2 0,0 0 1 0,0-1 3 0,0 0-1 16,-2 1-4-16,4-2 3 0,-3 2-1 15,3-2-1-15,-1 1 1 0,3-1 0 0,-4 2-5 0,0-3 7 16,3 3 0-16,-1-1-1 0,-4 1-1 0,5-2 0 15,0 1 1-15,2-1-4 0,0 1 1 0,1-1 0 16,-2 2 3-16,3-1-1 0,-2-1 2 0,1 1-3 16,7-2 7-16,-15 3 2 0,9-3 6 0,-1 0 4 15,7 0-1-15,-11 4 6 0,4-2-4 0,7-2-1 16,-8 0 1-16,1 4 0 0,7-4 1 0,-10 0-1 0,10 0-1 16,-8 2 0-16,8-2 4 0,-7 1 1 0,7-1-1 15,0 0 5-15,-12 0 0 0,12 0-2 16,-11 1-3-16,4 1-2 0,7-2 0 0,-11 0 0 0,11 0-5 15,-15 1-1-15,7-1-1 0,8 0-1 0,-20 0-1 16,9 0-2-16,-3 0-2 0,5 0-1 0,0 0 1 16,-1 0-3-16,10 0 3 0,-15 0-2 0,8 2-3 15,7-2 0-15,-14 0-1 0,7 1-1 0,7-1-14 16,-16 1-21-16,16-1-24 0,-15 3-43 0,7-3-50 16,8 0-37-16,-10 3-58 0,4-3-62 0,-2 2-284 0,8-2-714 15,0 0 194-15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55:42.73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67A4BF0-032F-41B2-8B1F-2AE16CC86FAD}" emma:medium="tactile" emma:mode="ink">
          <msink:context xmlns:msink="http://schemas.microsoft.com/ink/2010/main" type="writingRegion" rotatedBoundingBox="8781,3647 9176,3647 9176,4272 8781,4272">
            <msink:destinationLink direction="with" ref="{310100AE-9D03-4FBD-8379-A03D472BD4FB}"/>
          </msink:context>
        </emma:interpretation>
      </emma:emma>
    </inkml:annotationXML>
    <inkml:traceGroup>
      <inkml:annotationXML>
        <emma:emma xmlns:emma="http://www.w3.org/2003/04/emma" version="1.0">
          <emma:interpretation id="{F03CE05C-5594-4927-B11C-824EB0EA4E65}" emma:medium="tactile" emma:mode="ink">
            <msink:context xmlns:msink="http://schemas.microsoft.com/ink/2010/main" type="paragraph" rotatedBoundingBox="8781,3647 9176,3647 9176,4272 8781,42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76FA95-47FF-4EA5-93C5-2405150861E1}" emma:medium="tactile" emma:mode="ink">
              <msink:context xmlns:msink="http://schemas.microsoft.com/ink/2010/main" type="line" rotatedBoundingBox="8781,3647 9176,3647 9176,4272 8781,4272"/>
            </emma:interpretation>
          </emma:emma>
        </inkml:annotationXML>
        <inkml:traceGroup>
          <inkml:annotationXML>
            <emma:emma xmlns:emma="http://www.w3.org/2003/04/emma" version="1.0">
              <emma:interpretation id="{45939962-C2AB-407E-B0AF-1A374607D345}" emma:medium="tactile" emma:mode="ink">
                <msink:context xmlns:msink="http://schemas.microsoft.com/ink/2010/main" type="inkWord" rotatedBoundingBox="8781,3647 9176,3647 9176,4272 8781,4272"/>
              </emma:interpretation>
              <emma:one-of disjunction-type="recognition" id="oneOf0">
                <emma:interpretation id="interp0" emma:lang="en-US" emma:confidence="0.5">
                  <emma:literal>o</emma:literal>
                </emma:interpretation>
                <emma:interpretation id="interp1" emma:lang="en-US" emma:confidence="0">
                  <emma:literal>U</emma:literal>
                </emma:interpretation>
                <emma:interpretation id="interp2" emma:lang="en-US" emma:confidence="0">
                  <emma:literal>u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175 53 209 0,'0'0'251'0,"5"-4"-46"16,-5 4-23-16,0 0-25 0,0 0-22 0,0 0 0 15,0 0-18-15,4-2-3 0,-4 2-6 0,0 0-11 16,0 0-10-16,0 0-6 0,0 0 1 0,0 0-2 0,0 0-8 15,0 0-1-15,5-1 0 0,-5 1-7 0,0 0-7 16,0 0-6-16,0 0-6 0,0 0-2 0,0 0-3 16,0 0-4-16,0 0-7 0,0 0 2 0,0 0-7 15,0 0 0-15,0 0 0 0,-14 9-2 0,9-5-2 16,0 1 0-16,0-1-1 0,0 2-2 0,-3 2 3 16,0 2-6-16,-2-2 7 0,1 3-11 0,0 1 3 15,0 0 8-15,0-1-6 0,-4 7 1 0,3 2 2 16,-3 0-9-16,5-6 3 0,0 1 1 0,1-2 2 15,1 0-2-15,1 0-2 0,-3 8 0 0,1-7 1 16,4 2 3-16,1-4-4 0,0 2 4 0,2-3 3 0,0 2 0 16,0-1-6-16,2-1 6 0,0 3-5 0,1-1 2 15,0-1 2-15,1 0-2 0,-1 0 1 0,0-2-4 16,0 0 2-16,1-1 3 0,-1 1-6 0,0 0 0 16,-1-3-1-16,3-1 0 0,-4 2-7 0,3-2 3 15,-3 1 3-15,4-1-1 0,-3-1-3 0,0 0-2 16,1 2 1-16,0-4-5 0,0 2 7 0,1 0-2 15,-1-1-2-15,-3-4 1 0,8 9 2 0,-4-5 0 0,3 1-2 16,-1-1 0-16,1-1 4 0,0 0-4 16,-1 0-1-16,2-1 0 0,1 2 0 0,-3-2-2 0,-6-2 2 15,17 2 2-15,-9 0 0 0,-8-2-5 0,15 0 5 16,-15 0 7-16,16 0 9 0,-16 0 4 0,12 0-1 16,-12 0 1-16,12-2 2 0,-12 2-9 0,10-2 9 15,-10 2-3-15,9-2 1 0,-9 2-1 0,12-4-4 16,-7 2 0-16,-5 2-3 0,10-9 1 0,-5 6-6 15,-2-3 0-15,2 2 2 0,0-3 2 0,3-3-7 16,-1-1 3-16,1-1-6 0,-1 0 2 0,0-1-4 0,-2 2 3 16,1-2-3-16,4-8-3 0,0 1 4 0,-2 3-1 15,-1 2 3-15,-4 2 0 0,2 1 0 0,0 1 5 16,-2-3-3-16,0 2 4 0,1 1 5 0,-3 1 5 16,1-2-1-16,0 3 0 0,-2 1 2 0,1-5-5 15,-1 3 1-15,0 0 6 0,-1 0 3 0,1 2-3 16,0-1-5-16,-2 2 6 0,0 1-6 0,1-5 4 15,-1 0-1-15,-1 3 1 0,-1-4 4 0,1 1-3 0,0 1-2 16,0 0-3-16,-1-2-6 0,1 1 7 16,-2 2 4-16,2-1 3 0,-2 4-1 0,2-3-5 15,1 1 4-15,0 1-1 0,-1 1-1 0,0 0-2 0,0-2-6 16,-1 5 2-16,4 3 1 0,-5-11-8 0,4 7 2 16,1 4 1-16,-5-9-3 0,5 9 0 0,-4-7-4 15,4 7 1-15,-3-6-5 0,3 6-1 0,-2-4 3 16,2 4 0-16,-4-6 2 0,4 6 0 0,-3-6-7 0,3 6 0 15,0 0 8-15,-5-5-5 0,5 5-5 16,0 0 5-16,-3-6-8 0,3 6-21 0,0 0-17 0,-5-4-24 16,5 4-23-16,0 0-25 0,0 0-17 15,-8-4-28-15,8 4-23 0,0 0-15 0,-8-2-19 0,8 2-29 16,0 0-198-16,-10-2-531 0,10 2 147 0</inkml:trace>
        </inkml:traceGroup>
      </inkml:traceGroup>
    </inkml:traceGroup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9T10:03:50.68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E570988-A68E-40BF-AE57-C206235FDF22}" emma:medium="tactile" emma:mode="ink">
          <msink:context xmlns:msink="http://schemas.microsoft.com/ink/2010/main" type="writingRegion" rotatedBoundingBox="7686,4452 6469,4451 6470,3947 7687,3948"/>
        </emma:interpretation>
      </emma:emma>
    </inkml:annotationXML>
    <inkml:traceGroup>
      <inkml:annotationXML>
        <emma:emma xmlns:emma="http://www.w3.org/2003/04/emma" version="1.0">
          <emma:interpretation id="{DE737F3B-CA7C-4880-93C5-DEF3ED847D80}" emma:medium="tactile" emma:mode="ink">
            <msink:context xmlns:msink="http://schemas.microsoft.com/ink/2010/main" type="paragraph" rotatedBoundingBox="7686,4452 6469,4451 6470,3947 7687,3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FF3989-C17D-4EC6-A5CC-44FDA019022B}" emma:medium="tactile" emma:mode="ink">
              <msink:context xmlns:msink="http://schemas.microsoft.com/ink/2010/main" type="line" rotatedBoundingBox="7686,4452 6469,4451 6470,3947 7687,3948"/>
            </emma:interpretation>
          </emma:emma>
        </inkml:annotationXML>
        <inkml:traceGroup>
          <inkml:annotationXML>
            <emma:emma xmlns:emma="http://www.w3.org/2003/04/emma" version="1.0">
              <emma:interpretation id="{501E308F-F94F-449F-BE34-136CE938F2FE}" emma:medium="tactile" emma:mode="ink">
                <msink:context xmlns:msink="http://schemas.microsoft.com/ink/2010/main" type="inkWord" rotatedBoundingBox="7686,4452 6469,4451 6470,3947 7687,3948"/>
              </emma:interpretation>
              <emma:one-of disjunction-type="recognition" id="oneOf0">
                <emma:interpretation id="interp0" emma:lang="en-US" emma:confidence="0.5">
                  <emma:literal>*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f</emma:literal>
                </emma:interpretation>
                <emma:interpretation id="interp3" emma:lang="en-US" emma:confidence="0">
                  <emma:literal>F</emma:literal>
                </emma:interpretation>
                <emma:interpretation id="interp4" emma:lang="en-US" emma:confidence="0">
                  <emma:literal>&amp;</emma:literal>
                </emma:interpretation>
              </emma:one-of>
            </emma:emma>
          </inkml:annotationXML>
          <inkml:trace contextRef="#ctx0" brushRef="#br0">118-5 430 0,'0'0'293'0,"-6"0"-27"0,6 0-23 15,0 0-14-15,0 0-9 0,0 0-8 0,0 0-17 0,0 0 15 16,0 0-16-16,0 0 8 0,0 0 10 16,0 0 5-16,0 0 5 0,0 0 1 0,0 0-1 0,0 0 0 15,0 0-9-15,0 0-5 0,18 6-9 0,-6-4 2 16,2 0-19-16,3 1-12 0,7 1-11 0,-6 0-14 15,-1-1-12-15,-2 0-21 0,8 3-9 0,2-2-9 16,-8 1-9-16,-2 1-9 0,-2-4-6 0,0 3-13 0,-3-1-7 16,2 0-2-16,-3-2-9 0,-1 2 4 15,-1-3-11-15,-1 3-4 0,-6-4-2 0,12 4-4 16,-8-2-4-16,-4-2 1 0,5 6-5 0,-3 0-3 0,-2-6 1 16,-2 12-2-16,-3 0-3 0,-1-1 0 0,-2 2 0 15,-5 4-1-15,2-1 3 0,-4 0 1 0,0 2-5 16,2-5 0-16,-5 0-3 0,0 2 1 0,-1 1 2 15,-1-1-2-15,-1-2 3 0,1 1-1 0,-2-2-1 16,2 2 0-16,4-4 1 0,-5 2-2 0,1-1 0 16,0 1-2-16,4-3 3 0,3-2-3 0,2-2 4 0,0 1-1 15,1-1-1-15,2-1-3 0,0 1 4 0,3-3-9 16,1 1-6-16,-1 2-9 0,0-4-9 0,2 0-16 16,3-1-25-16,0 0-24 0,-6 6-35 0,6-6-55 15,0 0-59-15,0 0-100 0,0 0-108 0,0 0-252 16,0 0-842-16,0 0 227 0</inkml:trace>
          <inkml:trace contextRef="#ctx0" brushRef="#br0" timeOffset="-1030.0766">-607 154 432 0,'-7'0'286'0,"7"0"-20"0,-8 0-22 0,8 0-16 16,0 0-18-16,0 0-15 0,0 0-12 0,0 0 0 16,0 0 0-16,0 0 3 0,0 0 16 0,0 0 3 15,0 0-1-15,0 0 5 0,26 0-2 0,-15 0-5 16,2 0-1-16,12 0-8 0,-5 0-5 0,5-2-7 0,0 2-5 16,2 0-5-16,3 2-10 0,1-4-12 0,-1 1-5 15,4 1-16-15,0-2-15 0,1 2-9 0,14-1-9 16,-10 1-12-16,-10-1-5 0,2-1-11 0,-3 4-7 15,-2-2-6-15,0 1-8 0,0-1-3 0,-8-1-3 16,-5 1-8-16,2 0-3 0,-5 0-2 0,-2 0-3 16,-8 0-3-16,16 0-3 0,-16 0-2 0,11-2-1 15,-11 2-5-15,8 2 0 0,-8-2-1 0,0 0-1 16,12 0 0-16,-12 0-1 0,0 0 1 0,0 0-4 16,9 0 3-16,-9 0-2 0,0 0 4 0,0 0-2 0,10 0-5 15,-10 0 6-15,0 0-4 0,12 0-1 0,-12 0 4 16,12 0 1-16,-12 0-5 0,12 0 12 0,-5-2-11 15,-7 2-2-15,14 0 5 0,-7-1-3 0,-7 1 2 16,14 0-3-16,-7-2 5 0,-7 2-5 0,11-1 2 16,-4 1 6-16,-7 0-11 0,8-2 4 0,-8 2-6 0,0 0-2 15,10 0 4-15,-10 0 0 0,0 0 0 0,7-1-3 16,-7 1-10-16,0 0-7 0,0 0-15 16,0 0-11-16,0 0-18 0,0 0-28 0,9 0-33 0,-9 0-36 15,0 0-38-15,0 0-35 0,0 0-27 0,0 0-32 16,0 0-30-16,0 0-26 0,0 0-264 0,0 0-735 15,0 0 199-15</inkml:trace>
          <inkml:trace contextRef="#ctx0" brushRef="#br0" timeOffset="186143.6834">-650 96 238 0,'0'0'170'0,"-9"2"-8"0,9-2-18 0,-4 0 1 0,4 0-13 16,0 0-11-16,0 0-8 0,-10 0-6 0,10 0-6 15,0 0-8-15,0 0-11 0,-13 1 0 0,7 0-2 0,1-1-1 16,5 0 0-16,-12 2-3 0,6-1-2 16,0 1 0-16,1-2-3 0,-2 2 0 0,-1 0-7 0,0 0-7 15,3-1-5-15,-1 0-5 0,-1 0-3 0,7-1-2 16,-9 2-6-16,9-2-2 0,-8 2 2 0,8-2 2 16,-5 1 7-16,5-1 1 0,0 0 4 0,0 0 12 15,0 0 13-15,0 0 6 0,0 0 1 0,0 0-1 16,35 6 5-16,-2-6-3 0,17-2 0 0,4 1-7 15,2-2-2-15,7 2-6 0,46-8-2 0,-41 5-3 16,-11 4-8-16,0-2-7 0,2 1-2 0,0-1-11 0,-4 2-3 16,-7 0-5-16,1-1 3 0,-8 0-7 0,7 1 1 15,-10 0-6-15,-5 0 1 0,-2-2-10 0,-2 2 6 16,0 0-4-16,-4-2 9 0,-8 2-6 0,-3 0-2 16,-3 0-3-16,-1-1-4 0,-10 1 2 0,11 0-1 15,-11 0 1-15,12-1-2 0,-12 1-1 0,0 0 12 16,0 0-10-16,8 0-4 0,-8 0-2 0,0 0 1 15,0 0 1-15,0 0 1 0,0 0-13 0,0 0-14 16,0 0-17-16,0 0-21 0,0 0-30 0,-34 0-28 16,26 0-42-16,8 0-43 0,-15-2-43 0,15 2-217 0,-20-3-556 15,9 2 154-15</inkml:trace>
          <inkml:trace contextRef="#ctx0" brushRef="#br0" timeOffset="186493.0206">-51-41 359 0,'0'0'245'0,"0"0"-25"15,0 0-24-15,0 0-11 0,0 0-1 0,0 0-9 16,0 0-5-16,0 0-1 0,28-1-4 0,-4 1-6 0,3 1-1 16,0-1-11-16,6 4-6 0,-3 0-7 15,2 0-5-15,0 1-14 0,-3 2-11 0,4 2-9 0,-2 0-9 16,-3 2-11-16,-4 2-12 0,-1-1-1 0,-6 4-9 16,-1 0-3-16,-8 4-12 0,-3 2 3 15,-7 1-4-15,-8 1-6 0,-7 1-3 0,-15 12-10 0,-4 2-15 16,-1-7-16-16,2-2-25 0,5-7-34 0,2-4-25 15,2 1-31-15,3-1-32 0,-1-3-30 0,1 0-31 16,4-3-173-16,3-4-472 0,4-3 130 0</inkml:trace>
        </inkml:traceGroup>
      </inkml:traceGroup>
    </inkml:traceGroup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9T10:08:51.02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79B637C-1A33-443D-A0FF-65740A78941F}" emma:medium="tactile" emma:mode="ink">
          <msink:context xmlns:msink="http://schemas.microsoft.com/ink/2010/main" type="writingRegion" rotatedBoundingBox="9900,5546 11581,5546 11581,5735 9900,5735">
            <msink:destinationLink direction="with" ref="{1FBD0CFE-07B4-45A1-8FB5-C0B6143A3841}"/>
          </msink:context>
        </emma:interpretation>
      </emma:emma>
    </inkml:annotationXML>
    <inkml:traceGroup>
      <inkml:annotationXML>
        <emma:emma xmlns:emma="http://www.w3.org/2003/04/emma" version="1.0">
          <emma:interpretation id="{FDA2060C-D7D5-4426-A95F-3B7294D916FF}" emma:medium="tactile" emma:mode="ink">
            <msink:context xmlns:msink="http://schemas.microsoft.com/ink/2010/main" type="paragraph" rotatedBoundingBox="9900,5546 11581,5546 11581,5735 9900,57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71951B-0A8E-40EF-860F-D9FF7224E10D}" emma:medium="tactile" emma:mode="ink">
              <msink:context xmlns:msink="http://schemas.microsoft.com/ink/2010/main" type="line" rotatedBoundingBox="9900,5546 11581,5546 11581,5735 9900,5735"/>
            </emma:interpretation>
          </emma:emma>
        </inkml:annotationXML>
        <inkml:traceGroup>
          <inkml:annotationXML>
            <emma:emma xmlns:emma="http://www.w3.org/2003/04/emma" version="1.0">
              <emma:interpretation id="{7EC78F54-2FC6-4022-9831-2B69353E386C}" emma:medium="tactile" emma:mode="ink">
                <msink:context xmlns:msink="http://schemas.microsoft.com/ink/2010/main" type="inkWord" rotatedBoundingBox="9892,5588 11575,5483 11585,5638 9902,5742"/>
              </emma:interpretation>
              <emma:one-of disjunction-type="recognition" id="oneOf0">
                <emma:interpretation id="interp0" emma:lang="en-US" emma:confidence="0.5">
                  <emma:literal>--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=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_</emma:literal>
                </emma:interpretation>
              </emma:one-of>
            </emma:emma>
          </inkml:annotationXML>
          <inkml:trace contextRef="#ctx0" brushRef="#br0">932-620 313 0,'0'0'199'0,"0"0"-25"0,0-5-32 16,0 5-10-16,0 0-17 0,0 0-21 0,0 0 4 15,0 0-9-15,0 0 0 0,0 0-5 0,-6-5 7 16,6 5 4-16,0 0 2 0,0 0 6 0,-5-3 4 16,5 3 2-16,0 0 2 0,0 0-1 0,-7-2-6 15,7 2-3-15,0 0 0 0,0 0 8 0,-8-4-6 0,8 4 2 16,0 0 3-16,-4-1-3 0,4 1 14 0,0 0 2 16,0 0 4-16,-7-5-7 0,7 5 5 0,0 0 4 15,0 0 0-15,0 0 3 0,7-6 3 0,7 1 0 16,9-4 0-16,6-1-6 0,19-4-8 0,2 2-5 15,-2-2-4-15,5 1-2 0,0 3-7 0,-2-1-5 16,-1 0-8-16,-12 3-4 0,-6 1-9 0,-3 2-9 16,-1 1-5-16,-1-2-11 0,-5 3 0 0,-2-2-8 0,-7 3-1 15,-4 0-5-15,1 0-8 0,-5 0-4 0,-5 2-1 16,11-2-12-16,-11 2-14 0,0 0-25 0,5-1-24 16,-5 1-35-16,0 0-30 0,0 0-27 0,0 0-29 15,0 0-20-15,0 0-18 0,-24 5-21 0,17-3-21 16,1 1-18-16,6-3-31 0,-11 3-240 0,11-3-654 15,-9 3 179-15</inkml:trace>
          <inkml:trace contextRef="#ctx0" brushRef="#br0" timeOffset="472.9589">1678-670 372 0,'-12'3'184'0,"6"-3"-34"0,6 0 3 0,-15 3-11 16,9-3 2-16,-9 3-7 0,5-2 6 0,1 1 4 15,1-2-2-15,1 2 3 0,1-2 1 0,6 0-5 16,0 0-2-16,-14 2-7 0,14-2 8 0,0 0 7 0,0 0 9 16,0 0 11-16,0 0 4 0,0 0 0 0,43-7 17 15,-9 4-1-15,20-3-4 0,6-3-6 0,2 0-2 16,49-3-3-16,-32 1-4 0,-17 2-1 0,49-3-11 15,-39 3-9-15,-16 1-2 0,-5 1-18 0,-17 1-15 16,-1 0-12-16,-6 3-10 0,0-1-4 0,-5 0-12 16,-4 0-11-16,-5 3-8 0,0-1-14 0,-5 2-20 15,-1-1-26-15,-7 1-30 0,9-2-46 0,-9 2-52 16,0 0-54-16,0 0-47 0,0 0-42 0,0 0-54 16,-30-3-341-16,4 5-801 0,0-1 216 0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8:54:13.72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403DD9C-B42E-44CD-9083-F2DA2F499070}" emma:medium="tactile" emma:mode="ink">
          <msink:context xmlns:msink="http://schemas.microsoft.com/ink/2010/main" type="inkDrawing" rotatedBoundingBox="4466,-155 6931,26 6817,1566 4352,1384" hotPoints="6854,923 5392,1330 4300,276 5762,-130" semanticType="enclosure" shapeName="Ellipse">
            <msink:sourceLink direction="with" ref="{1D0AFF6F-C092-447C-9243-B36D74B0371F}"/>
            <msink:sourceLink direction="with" ref="{F3E7C665-4145-44B4-A338-ABFB25BE49ED}"/>
          </msink:context>
        </emma:interpretation>
      </emma:emma>
    </inkml:annotationXML>
    <inkml:trace contextRef="#ctx0" brushRef="#br0">2402 189 282 0,'0'0'264'0,"-5"3"-36"15,5-3-21-15,0 0-17 0,0 0-20 0,0 0-14 16,-5 3-18-16,5-3-8 0,0 0-11 0,0 0-11 15,0 0-8-15,0 0-1 0,0 0 2 0,-5 4 1 16,5-4-7-16,0 0-4 0,0 0-1 0,0 0 0 16,0 0 0-16,0 0-3 0,0 0-2 0,0 0 2 15,0 0-6-15,0 0-8 0,0 0 0 0,0 0-10 16,0 0-3-16,0 0-7 0,0 0 0 0,0 0-6 16,0 0-9-16,0 0 1 0,-18-6-4 0,13 2-6 0,5 4-4 15,-12-6-1-15,6 3-2 0,-1-1-10 0,0 1 6 16,-4-4-2-16,-1 1-4 0,1-1 2 0,-1 2-13 15,1-1 8-15,0-1 2 0,0-1-7 0,-1 1 3 16,-1 1 0-16,0 0-1 0,2-1 0 0,-1 1-2 16,-1 1-1-16,1-1-2 0,1 0-4 0,0 0 4 15,0 2 0-15,3-1-1 0,-1 1-1 0,1 0-1 16,0 2 1-16,1-2-2 0,-4 2 3 0,-1-1 3 16,3 1-6-16,9 2 0 0,-22-4 3 0,13 2-2 0,-4 0 8 15,3 0-8-15,-1 0-4 0,1 1-1 0,10 1-1 16,-18-3 0-16,10 3 2 0,8 0-2 15,-14-2 1-15,14 2 4 0,-13-2-4 0,13 2 3 0,-10-4-1 16,10 4 3-16,-14-1 3 0,8 0-2 0,6 1-7 16,-13-4 1-16,13 4 2 0,-20-1-5 0,10-2-2 15,-3 2 3-15,-2-1 1 0,2 2 0 0,1 0 2 16,-3-2 2-16,0 2-3 0,2 0 0 0,-2 0 7 0,1 0-6 16,-1 0-5-16,0 0 0 0,-1 0-1 15,2 0-2-15,-1 0 4 0,-1 0-3 0,1 0 4 16,-10-2-3-16,7 2-2 0,6 0 5 0,-1 0-1 0,1 0-1 15,12 0 5-15,-16 2 1 0,16-2-1 0,-15 0-1 16,15 0-3-16,-13 0 7 0,13 0 1 0,-15 0-5 16,15 0 5-16,-20 0-4 0,10 2 7 0,10-2-4 15,-23 0 3-15,10 0-3 0,-1 0 1 0,3 2-1 0,-2-2 1 16,-2 0-8-16,2 4 9 0,-1-4 3 16,2 0-2-16,1 1 0 0,1-1-2 0,-3 2 2 15,3-2 0-15,-3 0-2 0,1 0-1 0,-2 0 2 0,4 0 0 16,1-2 5-16,-1 2-4 0,-3 0-1 0,3 0 2 15,-3 0-4-15,1 0 4 0,3 0-2 0,-5-1-2 16,1 1 4-16,2 0 1 0,0 0-2 0,1 0 0 16,10 0-2-16,-15 0-1 0,15 0 3 0,-13 0-1 15,5 0 0-15,0 1-2 0,8-1 2 0,-15 0 5 16,9 0-5-16,6 0-1 0,-17 2 2 0,9-2 1 16,-4 2 1-16,0-2-1 0,-1 1 0 0,2 0-1 15,-3 1-4-15,1 0 4 0,0 0-3 0,-2 2 2 16,2-3 1-16,0 0 1 0,-1 3-3 0,-1-2 3 0,1 0-2 15,0 1 1-15,0 0 1 0,1 0-1 0,1-1 0 16,1 2-1-16,2-3 3 0,0 0-3 0,9-1-1 16,-14 5 0-16,7-5-4 0,7 0 5 0,-13 3 1 15,5-2 2-15,8-1-3 0,-15 4 2 0,7-4-1 16,8 0-1-16,-20 4 1 0,10-3 0 0,-2 0-2 16,0 1 4-16,4-2-1 0,8 0 1 0,-16 3-1 15,7-3-1-15,-4 1 4 0,2-1-5 0,11 0-1 0,-15 0 1 16,2 0 4-16,13 0-2 0,-24 0-2 0,11 0 2 15,0 0 0-15,0-1 3 0,0 1-3 16,-1 1-1-16,0-1 1 0,-1 2 1 0,-1-2-5 0,0 3 3 16,1-2-1-16,0 3-1 0,-9-2 1 0,-1 1 0 15,3 2-3-15,2-2 7 0,4-1-3 0,1 1-2 16,0-1 3-16,0 1 5 0,2 0-4 0,0-2-1 16,1 3-1-16,2-1 3 0,-1 0 0 0,1 2-1 15,1-2 0-15,1 1 2 0,2-1-3 0,-6 4-1 0,2 1 3 16,-1-1 2-16,1 2-2 0,0 0 3 15,1 2 1-15,-1 0 1 0,2-1 0 0,-2 2 1 0,2-1 0 16,0 1 1-16,1 0-3 0,2-1 3 0,0 3 0 16,-1-4 1-16,3 4 3 0,1-2-1 0,0-1-1 15,1-1 0-15,-1 2 9 0,2 0-8 0,2-1 3 16,1 2 0-16,0 1-4 0,-1-2-4 0,3 0 2 16,0 0 3-16,1 2-3 0,4 6-2 0,2-1 7 15,-1 2-8-15,-3-6-1 0,7 4 3 0,-3-2-3 16,2 3 1-16,0-2-1 0,-1 0 3 0,2 1-5 0,-2-1 1 15,0-5-1-15,2 6-3 0,-2-2 1 0,0-3 6 16,-2-2-6-16,1-2 1 0,2 6 3 0,0-1-2 16,-5-3-1-16,1-2-1 0,0 3-2 0,-2-2 3 15,1 0-1-15,-2-1-2 0,0 4 4 0,1-3-3 16,-2-1 0-16,2 2-4 0,-1 0 2 0,-2 0 2 16,2 2 0-16,-1-5 0 0,-1 5 3 0,0-3-2 15,2 1-2-15,-1-1 0 0,-1 3-5 0,7 5 9 16,-1-3-4-16,-4-4 4 0,0 0 1 0,1 0-3 15,0-1-2-15,4-1-2 0,1 8 1 0,2-6 4 0,3 4-2 16,-3-4 3-16,2 1 2 0,1 1-2 0,3-1-2 16,1 1 2-16,-4-1 6 0,0-4-8 15,1 1 2-15,2 2-4 0,0-2 2 0,-4 1-8 0,-3-4 9 16,0 1 0-16,-1-2-1 0,0 2-2 0,7 3 2 16,-3-3-1-16,-4 0-1 0,-3-1 5 0,1-1-7 15,-3-2-4-15,-1 2 8 0,3 3-1 0,-2-1 1 16,-1-3-2-16,0 4 3 0,1 1 1 0,0-1-6 0,1 0 2 15,1-1 6-15,1 3-7 0,-3-3 3 16,4 0-2-16,-1 1 2 0,1-1-1 0,3 1-2 16,7 0 6-16,-1 2-5 0,5-5 3 0,2-2-4 0,1 0 9 15,4-4-5-15,18 0-3 0,2-6 1 0,3 0 0 16,-6 2 2-16,9-4-6 0,-6 0 5 0,2 2 3 16,-16 0-6-16,-5 2 3 0,0 1 0 0,-1 0 2 15,-3-1 0-15,1-1-8 0,1 0 6 0,-3 3 4 16,-5-2-5-16,1 0-2 0,-6 2 0 0,-2-2 4 15,-3 1-3-15,0 0 2 0,-3 0-2 0,1-1-2 16,2 1 5-16,-1-1 4 0,-2-2-7 0,2 2-3 0,-3-4 4 16,2 2-2-16,-2 0 1 0,-1 0 4 15,1-1-5-15,0 0 4 0,-3 0-3 0,0 1 0 0,0 1-2 16,-2 0-1-16,-1 0 8 0,3 0-5 0,-2-1 7 16,0 2-7-16,0 1 1 0,0-3 7 0,0 2 1 15,1-2-7-15,-1 4 5 0,0-3-2 0,2 1 1 16,-1-1 0-16,4-2-2 0,0-1 2 0,1 2 2 15,0 1 4-15,2-3-6 0,-1 1 2 0,4 0-1 16,5-4-7-16,-4 3 2 0,4-3 7 0,-5 3-2 0,0 0 8 16,-3 1-9-16,0-2 10 0,-1 1 3 0,-1-2 7 15,-1 2-1-15,2-4 5 0,1-5 4 0,-4 3 6 16,-1 1 7-16,-3 1 8 0,-2 0 4 0,1 0-4 16,1-1-4-16,-4 0-2 0,1 0 1 0,0 1 0 15,-2 0-4-15,0-2-6 0,0 1-6 0,-2-1-1 16,2 3 0-16,-2-1-7 0,1 2-2 0,-3 0-1 15,3 2-3-15,-1 0-1 0,0 0-3 0,1 1-2 16,-1 1-3-16,2-2 3 0,-2 2-3 0,2 6-2 0,-3-11 0 16,3 6-1-16,-1-2-2 0,1 7 1 15,-2-11-2-15,0 5-2 0,2 6 3 0,0-11-5 0,0 5-1 16,0-1 0-16,-1 1-1 0,1-1 7 0,0 7-1 16,1-13-4-16,-1 6 2 0,0 0 0 0,0 0-2 15,2-6 3-15,-2 3-4 0,3-2 1 0,-1-1 0 16,-2 1-2-16,0 1 3 0,0 3-2 0,1-1 1 15,-1 1-1-15,0 1 0 0,0-6 1 0,2 1 0 16,0 0-2-16,-2 2 1 0,0 1 1 0,1 2 0 16,-1-1-1-16,0 1 1 0,0-4 1 0,0 2 3 0,-1 0 5 15,1 2 4-15,-2-3-6 0,2 4 1 0,0-1 1 16,0 7 0-16,-2-10-9 0,2 3 6 0,0 1-2 16,0 6 0-16,0-10-2 0,-1 4 2 0,2 0-4 15,-1 6 1-15,0-11-1 0,2 3-1 0,-2 2 3 16,2 0-2-16,-1 0 0 0,1-1 0 0,1 2-1 15,-1-1 0-15,0 0 0 0,-1-1 1 0,1 1 2 16,-2 6 1-16,3-10 0 0,0 6 1 0,-3 4 4 0,4-9-1 16,-4 3 4-16,1 0-3 0,-1 6 4 0,2-9 2 15,0 3-3-15,-1 0 1 0,-1 6 2 0,2-10 5 16,-2 6-2-16,0 4 2 0,0-10-2 0,0 4-5 16,0 6 6-16,-3-11 2 0,1 6-4 0,0-1-3 15,2 6 0-15,-6-10-1 0,1 5-1 0,2-1 1 16,-1 0-6-16,-1 2 1 0,2 0 3 0,-2-3-5 15,5 7-1-15,-6-6-2 0,1 0 2 0,1 5-3 0,4 1-14 16,-4-8-14-16,4 8-17 0,-5-4-23 16,5 4-31-16,-5-5-41 0,5 5-38 0,-8-5-48 0,8 5-67 15,-13-5-84-15,8 2-221 0,-3 0-714 0,-2-5 193 16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9T10:08:15.63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FBD0CFE-07B4-45A1-8FB5-C0B6143A3841}" emma:medium="tactile" emma:mode="ink">
          <msink:context xmlns:msink="http://schemas.microsoft.com/ink/2010/main" type="inkDrawing" rotatedBoundingBox="7394,5053 11704,4954 11722,5744 7412,5843" hotPoints="11693,5143 11650,5871 7501,5622 7544,4895" semanticType="enclosure" shapeName="Rectangle">
            <msink:sourceLink direction="with" ref="{979B637C-1A33-443D-A0FF-65740A78941F}"/>
          </msink:context>
        </emma:interpretation>
      </emma:emma>
    </inkml:annotationXML>
    <inkml:trace contextRef="#ctx0" brushRef="#br0">150 846 347 0,'-10'-3'266'16,"10"3"-15"-16,0 0-10 0,-8-3-10 0,8 3-16 15,0 0-19-15,-7-2-12 0,7 2-14 0,0 0-8 16,0 0-14-16,0 0-2 0,0 0-5 0,0 0-7 0,-3-4 1 16,3 4-1-16,0 0-7 0,0 0-9 0,0 0-6 15,21-6-8-15,-6 3-1 0,9 0-6 0,0-1-7 16,0 0-3-16,5-1-6 0,0 1-4 0,3 0 1 16,1 1-11-16,17-3 1 0,1 0-9 0,-10 2-4 15,9-1-7-15,-2 3-6 0,-8-4 1 0,-7 3-8 16,21-2-1-16,-16 4 3 0,12-3-4 0,-10 0 2 15,-8 4 0-15,2-3-5 0,19-1 5 0,-15 4-1 16,-6-4 2-16,20 0-4 0,-14 3-2 0,12-2-1 0,-10 1-1 16,-6 1-1-16,17-3-4 0,-12 4-3 0,-6 0-2 15,3-2-2-15,15 0-3 0,0 1-4 0,-10 1 0 16,7-1-2-16,-8-3 0 0,-8 4 3 0,16-2-1 16,-8 2-5-16,-7-2-4 0,0 0 5 0,17 1-2 15,-12-3 2-15,-6 2 2 0,20 2-2 0,-14-3 0 16,-6 4-5-16,20-2-8 0,-3 1 11 0,2 1-1 15,-15-1-3-15,-2 0 3 0,1-1-1 0,15-2-2 0,0 3 3 16,-11 0-4-16,8 3 4 0,-6-2-1 16,-7 1-2-16,18-2 5 0,0 0-6 0,-4 0 2 0,2-2-1 15,-12 4 1-15,10-2-1 0,-6 0-4 0,-9-2 5 16,21 2-9-16,-15 0 0 0,8 0 0 0,-10 0-3 16,-6 2 3-16,1-2 3 0,2 0-1 0,-2 2 2 15,-2-2-2-15,1 2 2 0,1-2 1 0,-1 2 2 0,-1-1-4 16,2-1 3-16,0 1-3 0,-1 0-2 15,-1 1-1-15,-1-2-1 0,2 2-9 0,-1-2 4 16,-1 0-3-16,3 2 4 0,-3-2-7 0,-1 0 0 0,1 2 4 16,1-1-7-16,-1 0 3 0,-3 1-9 0,2-2 8 15,3 0-4-15,-6 0-2 0,-1 0 4 0,2 0-3 16,0 0 6-16,-2 0-3 0,-5 0-3 0,-2 0 2 16,-2 0 1-16,-2 0 5 0,0 0-5 0,0-2 7 15,0 4 2-15,-4-2-8 0,-1-2 13 0,-8 2-11 16,15 0 10-16,-9 0 8 0,-6 0-5 0,0 0 1 15,12 0 2-15,-12 0 0 0,0 0 2 0,10-1 2 16,-10 1 0-16,0 0 2 0,8 0-1 0,-8 0 0 0,0 0-1 16,0 0-4-16,8-3 7 0,-8 3 3 0,0 0 0 15,5-2-3-15,-5 2 8 0,0 0 4 0,5-5-4 16,-2 1 5-16,-3 4 12 0,3-7-4 0,-1 1-8 16,1-2 3-16,-1-3 0 0,0-1 2 0,-1 1-8 15,2-2 3-15,1-2 0 0,-4 1 2 0,3-10 1 16,0 1-6-16,-1 2-2 0,-1-2 8 0,-1-1-7 15,0-3-1-15,2 5 1 0,-2-1 8 0,2 0 3 16,-4 5-3-16,4-6-4 0,-1 2 0 0,-1-1-5 0,0 6 7 16,2 2-9-16,-2 3 2 0,1-1 0 0,1-1 0 15,-2-1 0-15,0 2-3 0,2-2 2 0,1 3 0 16,-2-2-2-16,1 3 1 0,-2 2-4 0,0-3-1 16,0 2-1-16,3 3-3 0,-3 0 2 0,0 1-2 15,0 6 2-15,4-10 0 0,-4 6 1 0,0 4 1 16,1-9-2-16,1 6-2 0,-2 3 2 0,1-7 2 15,-1 7-3-15,2-6 3 0,-2 6-3 0,0 0 0 0,0-4 3 16,0 4-3-16,0 0 0 0,2-6-1 16,-2 6-1-16,0 0-1 0,0 0 0 0,0 0 2 0,0 0-2 15,0-7 3-15,0 7 0 0,0 0-2 0,0 0 4 16,0 0-5-16,0 0 0 0,-2-4-6 0,2 4 8 16,0 0 0-16,-8-2-2 0,8 2 6 0,-13-1-3 15,0 1 0-15,-1-2 0 0,-3 2-2 0,-7 0 2 0,-1-1 1 16,-4 1-4-16,0-2 5 0,-2 1-4 15,-2-1 2-15,-17 1 1 0,2-2-2 0,8 1-1 16,-9 4 3-16,11-4 2 0,6 0-1 0,-2 0-5 0,-15-2 6 16,10 1-2-16,7 0-5 0,-2 3 5 0,2-2 1 15,-18 2-2-15,2-2 4 0,11-1-2 0,3 3-1 16,3-2 0-16,-3 0 1 0,-16 2-5 0,0 0 3 16,10-2-4-16,6 2 3 0,-15-1-1 0,-2 1 2 15,12 0-4-15,-11 1 4 0,11-2 1 0,7 1-3 16,-1 0 4-16,0 1-3 0,3-2-7 0,-2 1 11 0,0 0-2 15,2-3 1-15,2 3-2 0,-1 0 1 16,0 0-1-16,2 0 2 0,0 0 0 0,-1 0-3 16,3 3 1-16,-1-3 1 0,1 1-3 0,-3 1 1 0,1-2-1 15,1 4 2-15,-3-4 3 0,2 3-4 0,-1-3 7 16,-2 0-10-16,0 0 3 0,-1 1 4 0,-3-1-6 16,2 0 3-16,-1 0-2 0,-1 0 2 0,-18 0 0 15,14 0 2-15,-12 3-2 0,12-3-3 0,6 0 1 0,-4 0 1 16,-12 0-3-16,8 0 7 0,6 0-3 15,2 3-2-15,-1-2 4 0,-1 1-6 0,0-1 6 16,0-1 0-16,2 1-4 0,-3 1 2 0,-13 1-1 0,11 0 0 16,4-2 1-16,5 1 0 0,-3-1-1 0,1 2 5 15,1-1-7-15,2 1 2 0,-1-3-2 0,3 1 6 16,-3 2-3-16,3-2-5 0,-1-1 7 0,-1 2-4 16,-1-1 0-16,1 1 1 0,2-2 2 0,-3 4-2 15,1-2-8-15,-1-1 11 0,2 2-1 0,-4-2 1 16,1 1 0-16,0-1-2 0,1-1 0 0,-1 0 7 0,1-1-9 15,2-1 1-15,0 4-1 0,-2-2 2 0,1-2-5 16,3 2 4-16,-1 0 0 0,2 0 1 0,5 0 0 16,2-1-1-16,1 1 0 0,2 0-1 0,1 0 1 15,-1 0 1-15,0 0-1 0,1 0-5 0,-1 1 9 16,0-1-3-16,0 2 0 0,0-1-1 0,1-1 1 16,12 0 0-16,-16 1 0 0,8 1 2 0,8-2-2 15,-13 3-2-15,0-2 0 0,3 1-1 0,2-1-6 16,8-1 7-16,-16 1-2 0,16-1 3 0,-15 2 2 15,9-2-3-15,6 0 1 0,-12 2 6 0,12-2-8 16,-11 2 3-16,11-2-1 0,0 0 3 0,-11 2-2 0,11-2 0 16,0 0-2-16,-9 0 3 0,9 0 0 0,0 0 1 15,0 0 0-15,0 0-2 0,-12 1 4 0,12-1-2 16,0 0-3-16,0 0 3 0,0 0-4 0,0 0 1 16,-9 2-2-16,9-2 3 0,0 0 1 0,0 0-2 15,0 0 4-15,-12 1-4 0,12-1 0 0,0 0-5 16,0 0 5-16,-8 2-3 0,8-2 4 0,-4 4-4 0,4-4 3 15,-7 6 0-15,4-2 1 0,0 2-2 16,-1 1 3-16,-1 3-4 0,2 3 1 0,0 0 2 0,3 0 3 16,-2 9-1-16,2-5-3 0,0-1 1 0,0 6 1 15,0 1 1-15,0 0-2 0,0 2 0 0,0 2 0 16,-1 1 6-16,-2-2-7 0,1 1 4 0,0 1-4 16,-1-3 3-16,-2 0 4 0,0 1-2 0,1 0-2 15,-1-3 2-15,-1 0 0 0,-2-1-3 0,1-1 0 0,1 0-1 16,1-5 2-16,-1-4 1 0,1 1-3 15,2-2 2-15,1-1-2 0,-3-2 2 0,2-2 0 0,1 1-5 16,-1-1 4-16,1 0 1 0,-1-3 5 0,2 1-6 16,-4 1 3-16,5-5 1 0,-2 7-4 0,1-4 3 15,1-3 4-15,0 0-5 0,-5 8 3 0,5-8 3 16,0 0-3-16,-4 4-2 0,4-4-4 0,0 0 2 16,-1 3 4-16,1-3-6 0,0 0 2 0,0 0-1 15,-2 6-2-15,2-6 2 0,0 0 2 0,0 0-3 16,-1 4 1-16,1-4 4 0,0 0-5 0,0 0 0 0,-4 4 0 15,4-4-1-15,0 0 4 0,0 0-2 0,-1 6 6 16,1-6-4-16,0 0 1 0,0 0 2 0,0 0 6 16,-2 3-1-16,2-3 9 0,0 0 3 0,0 0 2 15,10 4 6-15,-2-4-1 0,19 0-1 0,6 0-4 16,18-3 3-16,7 0-3 0,2-1-4 0,51-1-4 16,-35-3-4-16,-18 4-3 0,2 4-37 0,-3 0-61 15,-5 0-60-15,-19 3-95 0,-7-2-130 0,-12 3-247 16,-7 1-746-16,-7-5 203 0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9T10:06:40.92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F4A3E13-FB3C-4A95-A66F-3CC3B1E6ECE5}" emma:medium="tactile" emma:mode="ink">
          <msink:context xmlns:msink="http://schemas.microsoft.com/ink/2010/main" type="writingRegion" rotatedBoundingBox="8933,6084 15048,5470 15321,8185 9206,8799"/>
        </emma:interpretation>
      </emma:emma>
    </inkml:annotationXML>
    <inkml:traceGroup>
      <inkml:annotationXML>
        <emma:emma xmlns:emma="http://www.w3.org/2003/04/emma" version="1.0">
          <emma:interpretation id="{D95A5F4D-94B7-4373-90A6-4D5BCDFAFC27}" emma:medium="tactile" emma:mode="ink">
            <msink:context xmlns:msink="http://schemas.microsoft.com/ink/2010/main" type="paragraph" rotatedBoundingBox="8933,6084 15048,5470 15222,7204 9107,78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17D150-AF64-4AD2-A306-9F5FEF4B913E}" emma:medium="tactile" emma:mode="ink">
              <msink:context xmlns:msink="http://schemas.microsoft.com/ink/2010/main" type="line" rotatedBoundingBox="8933,6084 15048,5470 15222,7204 9107,7818"/>
            </emma:interpretation>
          </emma:emma>
        </inkml:annotationXML>
        <inkml:traceGroup>
          <inkml:annotationXML>
            <emma:emma xmlns:emma="http://www.w3.org/2003/04/emma" version="1.0">
              <emma:interpretation id="{9CEFA545-0B4C-4EE6-A30F-1B9CF069DF56}" emma:medium="tactile" emma:mode="ink">
                <msink:context xmlns:msink="http://schemas.microsoft.com/ink/2010/main" type="inkWord" rotatedBoundingBox="8912,7015 9033,6332 9206,6362 9085,7045"/>
              </emma:interpretation>
              <emma:one-of disjunction-type="recognition" id="oneOf0">
                <emma:interpretation id="interp0" emma:lang="en-US" emma:confidence="0.5">
                  <emma:literal>p</emma:literal>
                </emma:interpretation>
                <emma:interpretation id="interp1" emma:lang="en-US" emma:confidence="0">
                  <emma:literal>P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r</emma:literal>
                </emma:interpretation>
              </emma:one-of>
            </emma:emma>
          </inkml:annotationXML>
          <inkml:trace contextRef="#ctx0" brushRef="#br0">4 140 490 0,'0'0'309'0,"0"0"-43"0,0 0-33 0,0 0-14 16,-3-6-10-16,3 6-8 0,0 0-5 0,0 0-8 16,-2 25-10-16,2-2 5 0,2 3 0 0,-2 1-3 15,2 1-22-15,-1 2-10 0,-1 1-7 0,4 14-10 16,-3-13-13-16,1-3-10 0,-1 1-3 0,1-2-13 15,0-2-7-15,-1 0-5 0,1-2-11 0,-1-1-8 16,-1-3-6-16,2-6 1 0,0-1-12 0,-2-2-2 0,0 0-5 16,1-4-4-16,-1-2 2 0,0 1-8 0,0-6-4 15,-1 7-11-15,1-7-6 0,0 0-19 0,0 0-19 16,0 0-24-16,0 0-14 0,0 0-15 0,-4-41-5 16,4 12-12-16,-1-18-10 0,-1 3-4 0,1-3 3 15,-1 2 9-15,-1 10 9 0,3 7 9 0,0-1 3 16,0 3 12-16,0 0 9 0,3 1 1 0,-3-1 8 15,3 1 6-15,2 5 4 0,2-4 4 0,-1 2 4 0,1 2 6 16,-3 2 5-16,1 5 1 0,2 0 9 16,1 2 4-16,3-7 15 0,0 5 7 0,-2 2 14 0,1 3 6 15,-2 2 7-15,0 0 3 0,-1 3 0 0,1 0-1 16,-8 3 15-16,14 0 2 0,-14 0 7 0,13 7-4 16,-5 4-2-16,-3 1-3 0,2 8 2 0,-4 3-12 15,-6 2 1-15,-1 0-4 0,-5 2 0 0,1-2-21 16,-2 2-14-16,-5-3-23 0,2-1-23 0,0-2-34 15,-1-3-26-15,0-2-34 0,3-3-29 0,0-5-37 16,2-2-45-16,1-4-154 0,0-2-476 0,8 0 133 0</inkml:trace>
        </inkml:traceGroup>
        <inkml:traceGroup>
          <inkml:annotationXML>
            <emma:emma xmlns:emma="http://www.w3.org/2003/04/emma" version="1.0">
              <emma:interpretation id="{2FC8A522-68C3-4961-806A-161092241D3E}" emma:medium="tactile" emma:mode="ink">
                <msink:context xmlns:msink="http://schemas.microsoft.com/ink/2010/main" type="inkWord" rotatedBoundingBox="9794,6040 10397,7035 9703,7455 9100,6461"/>
              </emma:interpretation>
              <emma:one-of disjunction-type="recognition" id="oneOf1">
                <emma:interpretation id="interp5" emma:lang="en-US" emma:confidence="0.5">
                  <emma:literal>(n,</emma:literal>
                </emma:interpretation>
                <emma:interpretation id="interp6" emma:lang="en-US" emma:confidence="0">
                  <emma:literal>(4,</emma:literal>
                </emma:interpretation>
                <emma:interpretation id="interp7" emma:lang="en-US" emma:confidence="0">
                  <emma:literal>(2,</emma:literal>
                </emma:interpretation>
                <emma:interpretation id="interp8" emma:lang="en-US" emma:confidence="0">
                  <emma:literal>(a,</emma:literal>
                </emma:interpretation>
                <emma:interpretation id="interp9" emma:lang="en-US" emma:confidence="0">
                  <emma:literal>(K,</emma:literal>
                </emma:interpretation>
              </emma:one-of>
            </emma:emma>
          </inkml:annotationXML>
          <inkml:trace contextRef="#ctx0" brushRef="#br0" timeOffset="413.9071">727-267 667 0,'-8'-3'427'0,"8"3"-43"0,0 0-23 0,-24 13-24 16,3 5-24-16,-9 16-18 0,-4 10-29 0,-23 47-17 15,27-25-10-15,-12 29-17 0,18-28-12 0,8-15-11 16,5 5-16-16,2-2-15 0,4 44-15 0,2-41-15 15,3-12-8-15,4-1-14 0,3-12-13 0,1-4-13 16,1 0-9-16,2-3-7 0,2 2-7 0,2-5-17 16,2-1-16-16,1-4-25 0,-2-2-35 0,5-1-53 15,0-7-61-15,-2-3-85 0,5-5-106 0,-4-6-325 0,1-4-788 16,4-5 212-16</inkml:trace>
          <inkml:trace contextRef="#ctx0" brushRef="#br0" timeOffset="1054.9572">984 91 529 0,'0'0'332'0,"0"0"-48"15,0 0-37-15,0 0-30 0,0 0-23 0,0 0-23 16,0 0-17-16,-21 15-11 0,6 2-8 0,-4 2-12 15,1 3-8-15,-1 0-3 0,0 0-9 0,-2 2-6 16,3 0-6-16,-1-3-10 0,3 1-7 0,0-4-10 16,2 1-1-16,-2-1-7 0,6-7-7 0,-1-1-3 15,4-3-7-15,-1-1 18 0,2 0 12 0,1-3-2 16,5-3-3-16,0 0 3 0,0 0-2 0,-15-7-5 0,15 7-2 16,0-19-8-16,2 6-1 0,1-2 21 0,2 4 5 15,5-11 12-15,1 4 11 0,-1 3 11 16,0 1 1-16,-2 7-10 0,0-3-9 0,3 3-8 0,-2 3-2 15,1 1-8-15,-1 3-4 0,-9 0-3 0,16 5-4 16,-6 2-8-16,6 10-3 0,-4-3-7 0,2 7-11 16,-3 0-13-16,-1 0-18 0,-1-1-29 0,-4-1-41 15,3 1-45-15,0-4-44 0,-3-2-41 0,1-4-41 0,1 2-48 16,-1-5-45-16,-1-3-228 0,3-1-671 16,0-3 183-16</inkml:trace>
          <inkml:trace contextRef="#ctx0" brushRef="#br0" timeOffset="1368.1901">1235 421 883 0,'0'0'526'0,"-3"11"-75"0,2-4-34 0,-5 6-28 16,-1 8-42-16,1 3-35 0,-1 0-37 0,3 4-26 15,-1 2-26-15,0-1-28 0,2 1-29 0,-1-2-30 0,1-2-41 16,-2 1-50-16,4-3-63 0,-1 0-65 0,-1-6-69 15,1-6-68-15,1-2-76 0,-3-2-244 16,4-4-647-16,0-4 178 0</inkml:trace>
        </inkml:traceGroup>
        <inkml:traceGroup>
          <inkml:annotationXML>
            <emma:emma xmlns:emma="http://www.w3.org/2003/04/emma" version="1.0">
              <emma:interpretation id="{E4E95EFD-CDA2-4B61-8B36-519C18643D61}" emma:medium="tactile" emma:mode="ink">
                <msink:context xmlns:msink="http://schemas.microsoft.com/ink/2010/main" type="inkWord" rotatedBoundingBox="10917,5998 11024,7164 10620,7201 10513,6035"/>
              </emma:interpretation>
              <emma:one-of disjunction-type="recognition" id="oneOf2">
                <emma:interpretation id="interp10" emma:lang="en-US" emma:confidence="0.5">
                  <emma:literal>M</emma:literal>
                </emma:interpretation>
                <emma:interpretation id="interp11" emma:lang="en-US" emma:confidence="0">
                  <emma:literal>$</emma:literal>
                </emma:interpretation>
                <emma:interpretation id="interp12" emma:lang="en-US" emma:confidence="0">
                  <emma:literal>*</emma:literal>
                </emma:interpretation>
                <emma:interpretation id="interp13" emma:lang="en-US" emma:confidence="0">
                  <emma:literal>H</emma:literal>
                </emma:interpretation>
                <emma:interpretation id="interp1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1833.7238">1574 53 369 0,'0'0'466'0,"-4"8"-57"0,1-2-22 0,1 7-21 15,-3 9-23-15,0 3-16 0,5 3-27 0,0 3-17 16,4 14-23-16,1-1-24 0,-1 1-17 0,5-2-16 16,-4-9-22-16,3 9-17 0,-1-8-18 0,-4-7-17 15,2 2-11-15,0-4-14 0,1 4-8 0,-3-2-10 16,4-3-8-16,-4-1-13 0,-1-3-31 0,-1-5-27 16,1-3-38-16,-1-2-38 0,3-2-51 0,-4-4-46 15,0 2-61-15,0-7-66 0,0 0-322 0,0 0-737 16,0 0 199-16</inkml:trace>
          <inkml:trace contextRef="#ctx0" brushRef="#br0" timeOffset="2237.2809">1544-26 540 0,'7'-6'307'0,"1"-2"-17"16,0 2-2-16,-1 2-2 0,1-1 7 0,0 1-3 16,4-3 5-16,-4 3-14 0,1 0-16 0,-2 2-27 15,1-1-26-15,-3 1-23 0,-5 2-20 0,8-4-17 16,-8 4-16-16,6 0-15 0,-6 0-16 0,5 6-19 16,-3 2-34-16,-4 3-43 0,1 2-51 0,-4 8-42 15,0 1-40-15,0 0-30 0,-2-4-34 0,1 0-17 16,0-5-18-16,1-2-8 0,0 2 13 0,0-7 28 15,2 1 21-15,1-1 73 0,-1-1 46 0,3-5 36 16,-2 4 39-16,2-4 29 0,0 0 41 0,0 0 19 16,0 0 21-16,0 0 33 0,0 0 12 0,0 0 17 0,23-4 3 15,-23 4 7-15,21-5-1 0,-10 5-7 0,4-2-14 16,-4 2 1-16,3 0-27 0,-4 0-16 0,-1 2-5 16,-9-2-13-16,15 3-2 0,-7 2-20 0,-5-1 0 15,4 7-14-15,-4 2-10 0,-5 0-27 0,-3 10-31 16,-3-2-41-16,-5 1-52 0,-1-3-61 0,-1 4-57 15,0-6-65-15,-6-2-75 0,-2-2-346 0,4-5-810 16,-2 0 217-16</inkml:trace>
          <inkml:trace contextRef="#ctx0" brushRef="#br0" timeOffset="2537.0829">1775-344 3585 0,'-5'2'489'0,"5"-2"-75"16,0 0-110-16,-4 3-95 0,4-3-52 0,0 0 0 16,0 0 9-16,0 0 0 0,4 8-24 0,5 1 14 15,4 9-6-15,3 5 4 0,10 19-4 0,-1 7 1 16,-1 4-8-16,5 47-9 0,-10-34-12 0,-5-13-15 15,-3 3-8-15,-4 1-10 0,-6 47-10 0,-1-42-12 16,-3-13-32-16,-2 3-37 0,-1-1-44 0,1-1-46 0,-1-4-54 16,-4-1-56-16,3-2-68 0,-1-10-65 15,3-8-66-15,0-2-84 0,2-1-268 0,-1-9-904 16,4-5 244-16</inkml:trace>
        </inkml:traceGroup>
        <inkml:traceGroup>
          <inkml:annotationXML>
            <emma:emma xmlns:emma="http://www.w3.org/2003/04/emma" version="1.0">
              <emma:interpretation id="{031E75CF-5F18-4ABA-906B-3C5BF90CD5FF}" emma:medium="tactile" emma:mode="ink">
                <msink:context xmlns:msink="http://schemas.microsoft.com/ink/2010/main" type="inkWord" rotatedBoundingBox="12012,5775 15048,5470 15222,7204 12186,7509"/>
              </emma:interpretation>
              <emma:one-of disjunction-type="recognition" id="oneOf3">
                <emma:interpretation id="interp15" emma:lang="en-US" emma:confidence="0.5">
                  <emma:literal>-P</emma:literal>
                </emma:interpretation>
                <emma:interpretation id="interp16" emma:lang="en-US" emma:confidence="0">
                  <emma:literal>•P</emma:literal>
                </emma:interpretation>
                <emma:interpretation id="interp17" emma:lang="en-US" emma:confidence="0">
                  <emma:literal>"P</emma:literal>
                </emma:interpretation>
                <emma:interpretation id="interp18" emma:lang="en-US" emma:confidence="0">
                  <emma:literal>.</emma:literal>
                </emma:interpretation>
                <emma:interpretation id="interp19" emma:lang="en-US" emma:confidence="0">
                  <emma:literal>FP</emma:literal>
                </emma:interpretation>
              </emma:one-of>
            </emma:emma>
          </inkml:annotationXML>
          <inkml:trace contextRef="#ctx0" brushRef="#br0" timeOffset="2815.9916">2258 208 441 0,'0'0'678'0,"0"0"-135"0,0 0-70 0,23-2-35 16,-23 2-33-16,11-3-40 0,-5 1-44 0,2 2-43 0,0 0-27 15,5-4-46-15,0 2-50 0,-3 2-59 16,-2-2-75-16,-8 2-78 0,14 2-77 0,-14-2-71 0,5 0-96 16,-5 0-244-16,0 0-651 0,0 0 177 0</inkml:trace>
          <inkml:trace contextRef="#ctx0" brushRef="#br0" timeOffset="2948.1124">2337 267 539 0,'0'0'708'15,"15"-5"-132"-15,-9 2-93 0,1 1-62 0,5-5-45 16,-1 3-41-16,4 1-37 0,-4-3-37 0,2 2-63 0,1 0-89 16,-2 1-106-16,-3 2-103 0,-9 1-103 0,10-2-346 15,-10 2-658-15,0 0 180 0</inkml:trace>
          <inkml:trace contextRef="#ctx0" brushRef="#br0" timeOffset="4028.2541">3069-205 400 0,'0'0'370'0,"0"0"-38"0,0 0-32 0,0 0-12 16,-7 12-8-16,7 0-17 0,-1 0-7 0,1 10-11 16,0 1-8-16,1 0-15 0,1 1-18 0,-2-2-11 0,1 3-14 15,1-2-12-15,0-1-19 0,1-4-11 16,-2-4-13-16,-1-1-15 0,0 0-13 0,4-1-7 0,-3-4-10 16,3 1-7-16,-3-2-6 0,1-1-7 0,-2-2-6 15,1 0-6-15,-1-4-5 0,4 8-1 0,-4-2-7 16,0-6-4-16,3 5-10 0,-3-5-6 0,0 0-17 15,0 0-19-15,0 0-17 0,0 0-17 0,-5-23-12 16,5 3-10-16,-3-5-7 0,1 0-10 0,-1-3 2 16,0-3 8-16,1 1 9 0,0 0 6 0,2 1 13 15,-1 2 5-15,2 0 5 0,-1 3 4 0,2 1 6 0,-2 5 2 16,5-6 6-16,1 2 16 0,2 2 6 0,2 4 11 16,-2 3 25-16,0 1 11 0,0 4 19 0,1-1 17 15,-1 1 4-15,-2 2-2 0,-1 1-7 0,1 1-6 16,-6 4-2-16,11-2 5 0,-11 2-1 0,0 0-3 15,14 8-6-15,-10-3-7 0,-1 7-2 0,-1 1-1 16,-6 1-10-16,1 10-26 0,-5-3-36 0,-2-1-47 16,0 1-49-16,2-4-56 0,-2-5-64 0,0-1-60 0,1-2-276 15,-3-1-689-15,4-6 186 0</inkml:trace>
        </inkml:traceGroup>
        <inkml:traceGroup>
          <inkml:annotationXML>
            <emma:emma xmlns:emma="http://www.w3.org/2003/04/emma" version="1.0">
              <emma:interpretation id="{8058CA2F-B66C-403C-9D10-08A936C8C006}" emma:medium="tactile" emma:mode="ink">
                <msink:context xmlns:msink="http://schemas.microsoft.com/ink/2010/main" type="inkWord" rotatedBoundingBox="13048,5227 14416,6146 13553,7432 12185,6513"/>
              </emma:interpretation>
              <emma:one-of disjunction-type="recognition" id="oneOf4">
                <emma:interpretation id="interp20" emma:lang="en-US" emma:confidence="0.5">
                  <emma:literal>(413)</emma:literal>
                </emma:interpretation>
                <emma:interpretation id="interp21" emma:lang="en-US" emma:confidence="0">
                  <emma:literal>(4/3)</emma:literal>
                </emma:interpretation>
                <emma:interpretation id="interp22" emma:lang="en-US" emma:confidence="0">
                  <emma:literal>(4/13)</emma:literal>
                </emma:interpretation>
                <emma:interpretation id="interp23" emma:lang="en-US" emma:confidence="0">
                  <emma:literal>(43)</emma:literal>
                </emma:interpretation>
                <emma:interpretation id="interp24" emma:lang="en-US" emma:confidence="0">
                  <emma:literal>(4/32</emma:literal>
                </emma:interpretation>
              </emma:one-of>
            </emma:emma>
          </inkml:annotationXML>
          <inkml:trace contextRef="#ctx0" brushRef="#br0" timeOffset="5496.6604">4306-339 856 0,'0'0'536'0,"0"0"-74"0,0 0-33 15,-10 16-27-15,-3 7-35 0,-8 17-36 0,-2 8-35 16,-1 4-17-16,-22 51-19 0,7-10-13 0,15-32-28 16,4-9-18-16,3 0-28 0,3 3-15 0,1-4-16 15,2 0-30-15,-2-6-24 0,3 0-26 0,0-12-27 16,4-7-28-16,-1-2-36 0,1-1-45 0,4-2-44 15,-3-6-49-15,5-4-44 0,-1-3-62 0,1-5-68 16,0-3-271-16,0 0-734 0,0 0 200 0</inkml:trace>
          <inkml:trace contextRef="#ctx0" brushRef="#br0" timeOffset="5842.201">4387 69 493 0,'0'0'491'0,"0"0"-54"0,0 0-24 16,-15 11-24-16,12 2-35 0,-2 7-33 0,0 5-31 15,1 1-24-15,0-1-23 0,1 8-19 0,2-3-15 16,-1 1-17-16,4 14-14 0,-4-11-20 0,0-5-18 0,2 0-14 16,2 0-13-16,-4-2-16 0,4 2-5 0,1-1-13 15,-3-5-7-15,0 0-6 0,2-6-7 16,-1-2-17-16,-1-4-16 0,0-1-23 0,2-4-26 0,-2 3-21 16,2-3-27-16,-2-6-33 0,1 7-35 0,-1-7-48 15,0 0-47-15,0 0-42 0,0 0-47 0,0 0-250 16,3-23-686-16,1 1 187 0</inkml:trace>
          <inkml:trace contextRef="#ctx0" brushRef="#br0" timeOffset="6218.0907">4374 94 559 0,'0'0'351'0,"3"-9"-26"15,2 8-12-15,-2-5-20 0,2 1-5 0,2 1-4 16,-1-1 3-16,1 1-5 0,1-2-6 0,1 1-13 16,-1 0-21-16,-2 1-25 0,-1 0-19 0,-5 4-25 0,8-3-19 15,-8 3-17-15,7-4-17 0,-7 4-18 16,0 0-14-16,0 0-28 0,0 0-44 0,1 16-56 0,-4-4-51 16,-4 1-39-16,-2 6-36 0,-4-2-29 0,-2 2-26 15,6-4-14-15,0-2 4 0,1-2 14 0,0-1 1 16,1-2 42-16,2-1 46 0,0-1 56 0,2-4 47 15,1 2 41-15,2-4 28 0,0 0 27 0,0 0 31 16,0 0 21-16,0 0 29 0,0 0 26 0,17 3 19 16,-9-3 14-16,-8 0 10 0,27-1-3 0,-11 1-2 15,-2-2 0-15,2 4-10 0,0-2-11 0,-1 1-21 0,-2 1-12 16,0 0-12-16,-3 0-18 0,-3 1-3 0,-1 0-15 16,1 0-13-16,-6 3-19 0,-1-6-29 0,0 16-67 15,-6-7-65-15,-5 2-83 0,-6 5-82 0,-4-3-99 16,0-4-419-16,-2 0-914 0,4-4 245 0</inkml:trace>
          <inkml:trace contextRef="#ctx0" brushRef="#br0" timeOffset="8161.0627">4714-677 469 0,'0'0'326'0,"0"0"-25"0,0 0-22 16,0 0-18-16,0 0-17 0,0 0-14 0,0 0-5 15,0 0-21-15,0 0-4 0,0 0 8 16,-9 0-8-16,9 0-1 0,11 8-3 0,5 11-2 0,2 6-1 16,4 18 7-16,2 8-1 0,16 50-6 0,-12-2-2 15,-10 3 0-15,0-3 0 0,-11 5-1 0,-6-8-6 16,-2-29-12-16,-3-9-12 0,-4 40-12 0,-3-33-15 15,0-9-13-15,-14 41-14 0,9-32-13 0,-5-16-10 16,0-1-12-16,-7 1-20 0,5 1-33 0,-2-3-38 16,-1-1-44-16,1-5-49 0,0-5-64 0,2-9-62 15,4-9-66-15,1 1-71 0,0-11-361 0,7-5-883 0,3-6 238 16</inkml:trace>
          <inkml:trace contextRef="#ctx0" brushRef="#br0" timeOffset="4417.7762">3816-537 381 0,'0'0'342'0,"-2"-8"-58"0,-3 5-34 16,5 3-31-16,-10-4-24 16,10 4-18-16,-21 2-13 0,-3 7 3 0,-1 2-2 0,-4 5 9 0,-13 13 3 0,1 6 6 15,3 2-6-15,0 5 12 0,2 4 8 0,-16 40-10 16,22-32-4-16,11-9-13 0,4 3-6 15,0 3-17-15,9-4-13 0,2 2-10 0,8-2-12 0,2-3-13 16,5-1-8-16,2-9-7 0,6 6-13 0,-1-10-5 16,1-5-11-16,1 0-18 0,2-3-20 0,2 0-46 15,3-4-56-15,-1-2-71 0,1-5-98 0,-3-3-125 16,7-2-209-16,-2-4-705 0,5-5 191 0</inkml:trace>
          <inkml:trace contextRef="#ctx0" brushRef="#br0" timeOffset="5166.401">3987-312 441 0,'0'0'358'0,"0"0"-52"0,0 0-28 0,0 0-26 0,0 0-24 16,0 0-22-16,-8 18-14 0,0-7-23 15,0 2-15-15,-3 9-15 0,-5-1-11 0,0 1-12 0,0 2-3 16,1-4-6-16,-3 0-11 0,4 0-6 16,-2-3-12-16,2 0-6 0,1-4-2 0,5-1-9 0,-2-5-6 15,4-1 0-15,-1 0 9 0,1-3-10 0,1 1 11 16,0-2 0-16,5-2-3 0,0 0-5 0,-8-6-6 16,10 0-3-16,-2 6-7 0,0-19 2 0,3 8-1 15,0-4 4-15,2 4 4 0,0-1 6 0,3 0 12 16,0 1 8-16,0 0 8 0,0 0 7 0,2 4-10 15,-2 1-9-15,-2 1-7 0,2 3-7 0,-2 1-9 16,-6 1-2-16,18 8-5 0,-8 1-7 0,-2 1-6 0,1 11-12 16,3 0-27-16,-3 1-31 0,-2 1-60 0,1 2-60 15,-3-3-52-15,0 1-60 0,-1-6-86 0,0-2-212 16,0-6-685-16,-2 0 186 0</inkml:trace>
        </inkml:traceGroup>
        <inkml:traceGroup>
          <inkml:annotationXML>
            <emma:emma xmlns:emma="http://www.w3.org/2003/04/emma" version="1.0">
              <emma:interpretation id="{7D928EFA-701A-44BC-99BE-9DF0B0434CA2}" emma:medium="tactile" emma:mode="ink">
                <msink:context xmlns:msink="http://schemas.microsoft.com/ink/2010/main" type="inkWord" rotatedBoundingBox="13872,6379 14036,5749 14181,5787 14017,6417"/>
              </emma:interpretation>
              <emma:one-of disjunction-type="recognition" id="oneOf5">
                <emma:interpretation id="interp25" emma:lang="en-US" emma:confidence="0.5">
                  <emma:literal>p</emma:literal>
                </emma:interpretation>
                <emma:interpretation id="interp26" emma:lang="en-US" emma:confidence="0">
                  <emma:literal>.</emma:literal>
                </emma:interpretation>
                <emma:interpretation id="interp27" emma:lang="en-US" emma:confidence="0">
                  <emma:literal>P</emma:literal>
                </emma:interpretation>
                <emma:interpretation id="interp28" emma:lang="en-US" emma:confidence="0">
                  <emma:literal>r</emma:literal>
                </emma:interpretation>
                <emma:interpretation id="interp2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8657.9316">4954-291 615 0,'0'0'379'0,"0"0"-27"0,0 0-17 0,-7 11-13 0,7-5-27 16,2 5-23-16,-1 2-16 0,1 2-19 15,3 5-10-15,-2 5-12 0,2-4-18 0,-2 1-21 16,0-1-16-16,-1 1-17 0,1 1-14 0,0-4-14 0,-1-6-12 16,-1 2-13-16,1-1-9 0,1-1-7 0,-2 0-11 15,1-1-6-15,1-1-11 0,-1-4-10 0,-1-1-16 16,-1 1-7-16,2-2-11 0,-2 0-11 0,0-5-17 15,0 0-16-15,0 0-11 0,0 0-15 0,0 0 5 16,11-19-2-16,-9-4 3 0,1-4-2 0,-3-1 0 16,5-19-1-16,0 11 9 0,0-7-3 0,0-2 14 15,-2 12 5-15,-2 2 8 0,-1 3-6 0,4 0 1 0,-3 5 1 16,3-3 5-16,-3 1-1 0,4 2 5 16,3-1-1-16,-3 3 5 0,1 4 2 0,3 3 5 0,-3 1-2 15,2 1 5-15,-1 0 2 0,1 4 4 0,0-2 4 16,-1 2-6-16,1 3 6 0,-1-1 2 0,-1 6 2 15,-6 0 2-15,0 0-5 0,0 0 6 0,15 7-1 16,-12 5-5-16,-2-1 5 0,-2 12-2 0,-4 1-9 16,-5 1-29-16,2-1-45 0,-6-3-48 0,1 3-48 15,-2-4-75-15,1-3-176 0,5-1-516 0,1-8 142 16</inkml:trace>
        </inkml:traceGroup>
        <inkml:traceGroup>
          <inkml:annotationXML>
            <emma:emma xmlns:emma="http://www.w3.org/2003/04/emma" version="1.0">
              <emma:interpretation id="{B7EFFFCE-6238-4216-ADFA-B3F717D8B484}" emma:medium="tactile" emma:mode="ink">
                <msink:context xmlns:msink="http://schemas.microsoft.com/ink/2010/main" type="inkWord" rotatedBoundingBox="14136,6708 14537,5388 15241,5601 14840,6921"/>
              </emma:interpretation>
              <emma:one-of disjunction-type="recognition" id="oneOf6">
                <emma:interpretation id="interp30" emma:lang="en-US" emma:confidence="0.5">
                  <emma:literal>(13)</emma:literal>
                </emma:interpretation>
                <emma:interpretation id="interp31" emma:lang="en-US" emma:confidence="0">
                  <emma:literal>(15)</emma:literal>
                </emma:interpretation>
                <emma:interpretation id="interp32" emma:lang="en-US" emma:confidence="0">
                  <emma:literal>(3)</emma:literal>
                </emma:interpretation>
                <emma:interpretation id="interp33" emma:lang="en-US" emma:confidence="0">
                  <emma:literal>(13</emma:literal>
                </emma:interpretation>
                <emma:interpretation id="interp34" emma:lang="en-US" emma:confidence="0">
                  <emma:literal>(D</emma:literal>
                </emma:interpretation>
              </emma:one-of>
            </emma:emma>
          </inkml:annotationXML>
          <inkml:trace contextRef="#ctx0" brushRef="#br0" timeOffset="8987.9261">5737-826 545 0,'-20'2'401'0,"1"2"-27"0,-4 3-29 16,-2 7-18-16,-2 5-11 0,-15 20-22 0,4 6-11 15,-28 42-23-15,15 7-23 0,15-29-13 0,-4 29-10 16,17-28-17-16,9-11-22 0,-5 45-14 0,8-31-22 16,7-16-13-16,4 0-15 0,5-2-12 0,2 2-9 0,2-5-9 15,3 1-8-15,1-6-6 0,5-3-21 16,-3-10-24-16,-1-6-35 0,1-2-58 0,4-2-64 0,-1-4-76 15,2-4-86-15,-4-7-319 0,7 0-740 0,1-5 201 16</inkml:trace>
          <inkml:trace contextRef="#ctx0" brushRef="#br0" timeOffset="9285.985">5663-433 353 0,'0'0'458'0,"0"0"-40"16,0 0-12-16,-5 20-23 0,2 3-18 0,-2 6-22 0,-1 17-24 15,1 2-32-15,2 1-23 0,-2 3-20 16,0 2-23-16,-1-4-17 0,4 1-17 0,0-2-22 0,1-2-16 15,1-3-16-15,1-8-14 0,-1-8-12 0,-1-2-11 16,2-1-11-16,-2 0-16 0,2-2-22 0,1-7-34 16,-2-1-43-16,-2-5-56 0,4-2-48 0,0-1-52 15,-2-7-71-15,0 6-81 0,0-6-267 0,0 0-727 16,0 0 198-16</inkml:trace>
          <inkml:trace contextRef="#ctx0" brushRef="#br0" timeOffset="9970.0042">5865-866 747 0,'-4'0'494'0,"4"0"-33"16,0 0-27-16,0 0-33 0,0 0-31 0,14 6-35 16,-1-1-4-16,7 6-34 0,1 4-18 0,0 3-16 0,0 6-21 15,10 14-14-15,-6 11-13 0,-6 2-9 0,7 44-14 16,-14-25-18-16,-3 29-14 0,-14-31-12 0,-4-12-18 16,-15 48-16-16,-9-12-19 0,10-25-44 0,-3-15-53 15,0 0-62-15,-31 37-80 0,23-31-80 0,5-14-103 16,-5 2-134-16,5-2-249 0,-1-10-854 0,7-7 231 15</inkml:trace>
          <inkml:trace contextRef="#ctx0" brushRef="#br0" timeOffset="9665.3179">5664-455 402 0,'11'-8'378'0,"1"-1"-27"0,2 3-23 0,-2-1-22 15,2 1-7-15,1-2-21 0,-1 5-9 0,-1-3-11 0,1 2-20 16,-4-1-23-16,-1 2-27 0,-2 2-19 15,-1-2-19-15,-6 3-19 0,0 0-11 0,16 1-15 0,-16-1-12 16,0 9-19-16,-4 0-38 0,-3 5-40 0,-6 6-52 16,-1-1-42-16,-2 1-40 0,3 1-24 0,-1-3-28 15,2-3-12-15,3-4-5 0,1 0 19 0,0-1 1 16,3-3 41-16,0-1 57 0,2-2 52 0,3-4 45 16,-4 4 37-16,4-4 31 0,0 0 24 0,0 0 29 15,0 0 22-15,0 0 17 0,0 0 21 0,36-8 5 16,-21 6 2-16,-1 1-3 0,1-2-12 0,-2 2-5 0,12-4-17 15,-8 5-8-15,-2 0-15 0,-2 0-17 16,-3 1-14-16,-10-1-12 0,14 4-6 0,-9 0-10 0,-5-4-5 16,0 10-11-16,-5 0-32 0,-11 6-49 0,-3 0-77 15,-4 0-71-15,-3-2-91 0,-1 1-95 0,0-3-291 16,-2-3-773-16,1-6 210 0</inkml:trace>
        </inkml:traceGroup>
      </inkml:traceGroup>
    </inkml:traceGroup>
    <inkml:traceGroup>
      <inkml:annotationXML>
        <emma:emma xmlns:emma="http://www.w3.org/2003/04/emma" version="1.0">
          <emma:interpretation id="{34FD41F2-C0A4-47C9-ADC1-A0F4E9BC503A}" emma:medium="tactile" emma:mode="ink">
            <msink:context xmlns:msink="http://schemas.microsoft.com/ink/2010/main" type="paragraph" rotatedBoundingBox="9080,7615 14207,6779 14410,8025 9283,88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D830AB-5B79-457C-AEA0-AF3DE93A7F6E}" emma:medium="tactile" emma:mode="ink">
              <msink:context xmlns:msink="http://schemas.microsoft.com/ink/2010/main" type="line" rotatedBoundingBox="9080,7615 14207,6779 14410,8025 9283,8861"/>
            </emma:interpretation>
          </emma:emma>
        </inkml:annotationXML>
        <inkml:traceGroup>
          <inkml:annotationXML>
            <emma:emma xmlns:emma="http://www.w3.org/2003/04/emma" version="1.0">
              <emma:interpretation id="{86C68A0E-9623-4D32-AD8F-BF96928F4C88}" emma:medium="tactile" emma:mode="ink">
                <msink:context xmlns:msink="http://schemas.microsoft.com/ink/2010/main" type="inkWord" rotatedBoundingBox="9080,7615 10611,7366 10814,8611 9283,8861"/>
              </emma:interpretation>
              <emma:one-of disjunction-type="recognition" id="oneOf7">
                <emma:interpretation id="interp35" emma:lang="en-US" emma:confidence="0.5">
                  <emma:literal>Pap)</emma:literal>
                </emma:interpretation>
                <emma:interpretation id="interp36" emma:lang="en-US" emma:confidence="0">
                  <emma:literal>pap)</emma:literal>
                </emma:interpretation>
                <emma:interpretation id="interp37" emma:lang="en-US" emma:confidence="0">
                  <emma:literal>Plapp)</emma:literal>
                </emma:interpretation>
                <emma:interpretation id="interp38" emma:lang="en-US" emma:confidence="0">
                  <emma:literal>Plaits)</emma:literal>
                </emma:interpretation>
                <emma:interpretation id="interp39" emma:lang="en-US" emma:confidence="0">
                  <emma:literal>prep)</emma:literal>
                </emma:interpretation>
              </emma:one-of>
            </emma:emma>
          </inkml:annotationXML>
          <inkml:trace contextRef="#ctx0" brushRef="#br0" timeOffset="58996.1333">3337 1258 501 0,'-3'5'417'0,"0"6"-60"0,-1 2-18 16,-1 9-41-16,1 0-22 0,-1 4-21 0,2 3-40 16,-1-3-19-16,3 2-24 0,1 2-20 0,0-2-13 15,0 3-10-15,0-4-22 0,1 0-8 0,1-5-11 16,-2 0-10-16,0-5-4 0,2-5-11 0,-2-2-3 16,0-3 1-16,0 0-14 0,1-1-3 0,-1-6-6 15,-1 7-5-15,1-7-12 0,0 0-17 0,0 0-9 0,0 0-11 16,-5-33-5-16,1 11-15 0,1-8-6 0,-2-13-9 15,2-3-10-15,0-7-7 0,4 4-7 16,-1-4 13-16,4-2 7 0,-1 2 13 0,0 4 7 0,0 12 9 16,1 8 7-16,2 0 3 0,2 3 15 0,2 1 5 15,0 5 13-15,1-1 12 0,-1 7 12 0,-2 3 16 16,0 2 4-16,-2 3 4 0,1 0 2 0,-2 1 6 16,0 3 10-16,-5 2 10 0,0 0-1 0,0 0-1 0,20 8-4 15,-19-2-1-15,4 6-11 0,-5-1-6 0,-2 2-10 16,-2 12-17-16,-4-4-18 0,-2 2-49 15,2 1-61-15,-3-4-54 0,0 0-68 0,0-1-71 0,-2-6-284 16,1-3-677-16,4-6 185 0</inkml:trace>
          <inkml:trace contextRef="#ctx0" brushRef="#br0" timeOffset="59339.5029">3944 810 3038 0,'0'-7'461'0,"0"1"-151"0,-2 2-101 15,2 4-59-15,-11-2-35 0,11 2-3 0,-23 5 10 16,2 5 4-16,-3 7-7 0,-12 18-4 0,-3 5-2 0,-23 44-6 16,25-24-7-16,9-11-9 0,-11 48-8 0,19-32-9 15,6-12-3-15,4-1-3 0,-6 44-5 0,11-37-2 16,8-13-11-16,0-3-9 0,1-7-11 0,5-5-16 16,1-4-18-16,0-2-22 0,-1-2-36 0,3-1-35 15,0-2-44-15,2-7-55 0,-1-7-64 0,2-3-90 16,-4-3-299-16,13-8-777 0,-1-6 210 0</inkml:trace>
          <inkml:trace contextRef="#ctx0" brushRef="#br0" timeOffset="60353.9698">4140 793 590 0,'0'0'449'0,"0"0"-33"0,0 0-3 16,0 0-15-16,0 0-17 0,16 16-19 0,-5 4-21 0,2 6-2 0,-1 1-18 15,9 20-8-15,-3-2-20 0,-3 4-28 16,-1 0-11-16,-4 1-20 0,-2 1-20 0,-7 0-20 16,3-1-23-16,-9-1-19 0,-3 1-12 0,0 2-19 0,-4-6-21 15,-1-1-49-15,2-1-49 0,-5 0-59 0,1-12-72 16,5-3-85-16,-5-3-76 0,2-3-75 0,-3-2-390 15,2-3-906-15,4-6 243 0</inkml:trace>
          <inkml:trace contextRef="#ctx0" brushRef="#br0" timeOffset="60046.3742">4083 1050 282 0,'0'0'310'16,"5"-4"-47"-16,-5 4-32 0,0 0-27 0,2-4-12 16,-2 4-21-16,0 0-10 0,0 0-5 0,0 0-9 0,0 0-8 15,3-5-4-15,-3 5-9 0,0 0-2 0,0 0-6 16,0 0 1-16,0 0 3 0,0 0-12 0,0 0 0 16,0 0-14-16,-12 26 1 0,2-5-9 0,-5 0-10 15,-1 4-3-15,0-1-13 0,1 5 11 0,-1-5 2 16,-1 3-11-16,0-3 2 0,4-1-5 0,-4-1-8 15,5-3-3-15,0 0-4 0,3-6-7 0,2-6 2 16,2 2-5-16,-1-3-2 0,1-4-7 0,-2 1 4 0,7-3-4 16,0 0-5-16,0 0-4 0,-9-10 0 15,7 3-2-15,4-6-2 0,1 0 1 0,3-9-3 0,1 2-3 16,-2 1 2-16,1 6 5 0,1 0 5 0,-1 3 5 16,4 0-2-16,-4 3 2 0,2-1-4 0,-1 6 2 15,4-5 0-15,-1 7 3 0,-2 0 2 0,1 4 1 16,2 1 0-16,2 4-2 0,6 6-3 0,-2 1-4 15,-1 4-6-15,0-3-23 0,-3 3-24 0,1-1-41 16,2 2-53-16,-6-7-60 0,-1-3-74 0,-1-2-76 16,0 0-204-16,0-3-646 0,-1-3 175 0</inkml:trace>
          <inkml:trace contextRef="#ctx0" brushRef="#br0" timeOffset="61746.8191">4493 1084 486 0,'0'0'370'0,"0"13"-30"15,-2-2-34-15,2 11-28 0,0 0-19 0,-1 3-15 16,1 1-20-16,1 1-8 0,1 1-12 0,-1-1-22 16,3-3-11-16,-1 3-11 0,-1-3-12 0,1-3-18 15,-2-3-10-15,-1-4-7 0,2-1-13 0,0-4-14 16,-1-1-6-16,1-2-9 0,-2 0 5 0,1 0-15 0,-1-6-5 16,0 9-5-16,0-9-3 0,0 5-7 0,0-5-15 15,0 0-19-15,0 0-20 0,0 0-19 0,-3-24-11 16,0 2-21-16,0-7-21 0,0-14-9 0,-1-3-7 15,6-1 2-15,-2-1-2 0,-2-1 6 0,2 3 8 16,0 10 8-16,0 7 12 0,2 2 5 0,0 0 6 16,1 5 8-16,-2-2 4 0,3 5 17 0,0-1 5 15,1 9 11-15,3 0 9 0,-2-2 4 0,1 3 21 16,1 2 13-16,-2 1 11 0,1 1 8 0,-1 2 2 0,1 2 11 16,-7 2 7-16,11-2 10 0,-11 2 5 0,0 0-1 15,16 8-1-15,-13-4-5 0,0 3-5 0,-1 3-2 16,-2 4-14-16,-3-2-18 0,1 3-32 0,-6 5-43 15,0 2-58-15,-3-6-61 0,-1 3-74 0,3-5-85 16,4-4-194-16,-2-3-606 0,3-5 166 0</inkml:trace>
          <inkml:trace contextRef="#ctx0" brushRef="#br0" timeOffset="62065.0989">5005 696 451 0,'-5'-4'497'0,"5"4"-74"15,-7-5-33-15,7 5-39 0,-9-3-38 0,1 3-35 16,-5 3-29-16,-11 4-23 0,0 6-18 0,-5 5-16 15,-6 18-14-15,-2 3-10 0,1 7-11 0,-20 39-7 16,22-26-12-16,15-7-15 0,3 0-14 0,3 4-7 16,-1 41-11-16,11-35-10 0,1-14-9 0,4 2-4 15,6 1-7-15,1-3-6 0,6-5-9 0,-3-10-19 16,1-7-22-16,2 0-29 0,1-5-48 0,4-1-53 16,1-4-75-16,-1-5-90 0,-2-5-329 0,6-3-742 0,5-8 201 15</inkml:trace>
          <inkml:trace contextRef="#ctx0" brushRef="#br0" timeOffset="62377.4662">5006 867 638 0,'-5'4'463'0,"-1"7"-30"0,-2 2-22 0,0 11-18 15,-3 1-19-15,5 6-27 0,-4 17-22 0,5 0-17 16,-3-1-24-16,3 1-21 0,-1 1-26 0,4-1-15 16,2-4-24-16,3 3-20 0,-1-2-16 0,1-9-20 15,0-7-9-15,1-2-21 0,-1 1-11 0,0-4-3 0,-1 1-21 16,-1-4-28-16,3-3-33 0,-3-4-39 0,1-5-50 15,-1-1-61-15,-1 0-47 0,0-4-58 0,0-4-67 16,0 0-81-16,0 0-249 0,0 0-763 0,0 0 205 16</inkml:trace>
          <inkml:trace contextRef="#ctx0" brushRef="#br0" timeOffset="64327.9153">168 1727 397 0,'0'0'397'0,"0"0"-62"0,0 0-12 0,0 0-15 15,-3 8-13-15,3 5-4 0,3 9-17 0,-1 5-13 16,1 0-14-16,1 1-18 0,0 3-15 0,1-1-18 15,2 15-16-15,-2-13-21 0,-1-5-12 0,1 0-16 16,-2-6-18-16,0 1-9 0,0-6-14 0,0-2-5 16,-1-4-9-16,1-3-10 0,-3 2-5 0,2-3-4 15,-1-1-7-15,-1-5-2 0,2 6-5 0,-2-6-8 16,0 0-12-16,0 0-11 0,0 0-15 0,0 0-17 0,0-22-16 16,-5-5-17-16,0 0-25 0,-3-21-20 0,-1-1-5 15,0-3-3-15,-3-1-1 0,3 1 8 0,-3 1 11 16,4 3 9-16,2 3 13 0,-1 9 1 0,4 9 9 15,1 2 5-15,2 1 6 0,4-3 3 0,1 10 11 16,1-2 15-16,0 3 13 0,3 6 18 0,-1 0 9 16,0 1 7-16,1 3 4 0,1 1 7 0,-3 2-5 15,-7 3 2-15,13-1 3 0,-13 1-9 0,0 0 0 0,18 9-3 16,-11 3-1-16,-4-2-7 0,0 14-3 0,-3-1-28 16,-5 1-60-16,-1-1-59 0,-2 2-77 0,0 1-87 15,-4-4-218-15,3-2-611 0,3-7 167 0</inkml:trace>
        </inkml:traceGroup>
        <inkml:traceGroup>
          <inkml:annotationXML>
            <emma:emma xmlns:emma="http://www.w3.org/2003/04/emma" version="1.0">
              <emma:interpretation id="{B5E1173D-57E4-4BF9-9865-EF7460D46F03}" emma:medium="tactile" emma:mode="ink">
                <msink:context xmlns:msink="http://schemas.microsoft.com/ink/2010/main" type="inkWord" rotatedBoundingBox="12168,7148 14213,6815 14404,7989 12359,8322"/>
              </emma:interpretation>
              <emma:one-of disjunction-type="recognition" id="oneOf8">
                <emma:interpretation id="interp40" emma:lang="en-US" emma:confidence="0.5">
                  <emma:literal>-rarely</emma:literal>
                </emma:interpretation>
                <emma:interpretation id="interp41" emma:lang="en-US" emma:confidence="0">
                  <emma:literal>-rarely.</emma:literal>
                </emma:interpretation>
                <emma:interpretation id="interp42" emma:lang="en-US" emma:confidence="0">
                  <emma:literal>-rarely,</emma:literal>
                </emma:interpretation>
                <emma:interpretation id="interp43" emma:lang="en-US" emma:confidence="0">
                  <emma:literal>CPCDPCA</emma:literal>
                </emma:interpretation>
                <emma:interpretation id="interp44" emma:lang="en-US" emma:confidence="0">
                  <emma:literal>APCDPCA</emma:literal>
                </emma:interpretation>
              </emma:one-of>
            </emma:emma>
          </inkml:annotationXML>
          <inkml:trace contextRef="#ctx0" brushRef="#br0" timeOffset="63551.3734">2419 1435 690 0,'0'0'544'0,"0"0"-26"0,22 0-31 16,-7-3-32-16,-1 3-31 0,13-3-35 0,-1-1-28 15,-7 1-37-15,9 0-30 0,-5-1-36 0,0 1-24 16,-7 1-29-16,-3 1-25 0,-3-1-24 0,-2 2-42 15,2-2-52-15,-10 2-54 0,8-2-68 0,-8 2-89 16,0 0-84-16,0 0-86 0,-13 13-362 0,-2-4-819 0,-4 4 221 16</inkml:trace>
          <inkml:trace contextRef="#ctx0" brushRef="#br0" timeOffset="63640.2978">2445 1613 3462 0,'0'0'397'0,"0"0"-106"0,14 0-65 0,-14 0-68 16,20-6-33-16,-8 1 3 0,9-2 3 0,-2 3-16 15,4-4-23-15,4 1-9 0,-11 0-8 0,1 4-37 16,-4-1-54-16,-3 1-75 0,-2 2-61 0,-8 1-82 16,10-3-104-16,-10 3-279 0,0 0-743 0,0 0 203 15</inkml:trace>
          <inkml:trace contextRef="#ctx0" brushRef="#br0" timeOffset="62949.7728">5207 463 6072 0,'1'-3'118'0,"-1"3"-56"0,0 0-12 0,0 0-11 15,0 19 27-15,-2-4 12 0,-3 11 8 16,-6 20-8-16,-1 6-7 0,-9 48-7 0,0-2 2 0,2 2-8 16,-1-34-2-16,-1 31-10 0,3-30-6 0,3-14-2 15,-1 4-6-15,-11 38-16 0,8-36-15 0,5-15-27 16,-3 2-36-16,0-1-31 0,-3-5-27 0,6-10-48 16,1-4-57-16,-3-1-56 0,-3-4-65 0,1-2-68 15,-3-5-332-15,7-5-897 0,-1-3 241 0</inkml:trace>
          <inkml:trace contextRef="#ctx0" brushRef="#br0" timeOffset="62597.2941">4957 933 555 0,'-2'-6'392'0,"2"6"-45"16,0 0-28-16,2-10-19 0,-2 10-22 0,8-9-14 16,-3 3-15-16,1 2-4 0,3-2 0 0,-1 1-4 15,0 0-9-15,-1 1-19 0,-2 2-20 0,-5 2-26 16,9-6-16-16,-4 3-18 0,-5 3-22 0,7-3-25 16,-7 3-28-16,0 0-26 0,0 0-41 0,4 10-56 15,-4-10-57-15,-4 18-47 0,-4 2-44 0,1 1-39 0,2-4-35 16,-1-4-218-16,-1 1-605 0,4-5 167 0</inkml:trace>
          <inkml:trace contextRef="#ctx0" brushRef="#br0" timeOffset="62725.2617">4976 1042 1757 0,'0'6'34'0,"-1"-3"69"0,1-3 38 0,0 0 25 0,0 0 11 16,0 0 15-16,0 0 18 0,0 0 17 0,20-3 16 15,-20 3 2-15,19-4-4 0,-6 2-5 0,0 2-1 16,0-3-24-16,2 1-10 0,-2 2-11 0,-1-2-15 16,-12 2-16-16,17 2-7 0,-10 2-15 0,-1-3-16 0,-6-1-17 15,7 9-22-15,-9-3-41 0,-4 8-66 0,-10 3-102 16,0 1-86-16,-3 0-104 0,-5-3-386 15,3-2-845-15,4-4 227 0</inkml:trace>
          <inkml:trace contextRef="#ctx0" brushRef="#br0" timeOffset="64653.3712">595 1292 258 0,'-16'3'439'0,"3"0"-64"16,0 5-35-16,1 1-23 0,-7 10-32 0,1 5-5 15,-10 18-21-15,6 4-18 0,2 6-5 0,-13 42-6 16,17-30-15-16,10-12-20 0,2 5-21 0,8 41-18 0,2-39-17 15,2-13-15-15,5-3-14 0,2 0-11 16,-2-10-11-16,0-4-20 0,13 10-25 0,-5-15-25 0,-5 0-44 16,5-6-45-16,1 1-64 0,-1-6-66 0,2-4-90 15,-5-3-251-15,4-6-654 0,1-5 179 0</inkml:trace>
          <inkml:trace contextRef="#ctx0" brushRef="#br0" timeOffset="65058.2541">857 1630 213 0,'-11'3'368'16,"6"2"-63"-16,-2-2-35 0,-2 7-27 0,1 1-17 15,-5 9-21-15,-2 3-10 0,4 3-23 0,-4 0-2 16,3 1-16-16,-1-3-2 0,0 1-17 0,0 1-7 0,0-5-9 15,2 0-13-15,3-6-5 0,2-3-9 16,-2-2-3-16,3-4 7 0,1 0 4 0,0 0-5 0,1-6-15 16,3 0-12-16,0 0-3 0,0 0-18 0,-13-13-1 15,10-1-12-15,1-8-5 0,2-3 1 0,2 0-9 16,-2 3-3-16,3 1-2 0,2 0 1 0,0 4-7 16,1 4 5-16,-1 4 1 0,-1 3-6 0,3-2 9 15,-1 4-1-15,1 3-2 0,-7 1-3 0,0 0-3 16,17 5 6-16,-5 3-5 0,-1 1 5 0,5 7-10 15,2 1-2-15,-2 1 3 0,-4 1-20 0,3 0-28 0,-1-4-37 16,-1-2-44-16,-1-1-48 0,-3-3-61 0,1-3-280 16,1 0-612-16,-1-3 167 0</inkml:trace>
          <inkml:trace contextRef="#ctx0" brushRef="#br0" timeOffset="65174.675">1075 1821 294 0,'-8'14'567'0,"-3"6"-128"16,1 4-59-16,2-2-50 0,0 1-34 0,3 0-37 16,-1 1-29-16,4 3-35 0,1-3-30 0,1 1-55 15,1-1-57-15,-1-6-65 0,0-4-80 0,0-2-79 16,0-4-241-16,2-1-494 0,-2-7 136 0</inkml:trace>
          <inkml:trace contextRef="#ctx0" brushRef="#br0" timeOffset="65481.7432">1311 1572 400 0,'0'0'595'0,"0"0"-112"0,0 0-33 16,0 0-28-16,-9 4-19 0,7 2-28 0,0 7-23 16,2 10-25-16,-1 5-25 0,1 17-21 15,-2 0-17-15,5 5-22 0,2 1-15 0,0-2-23 0,0-1-17 16,0-2-16-16,3 0-24 0,-2-1-13 0,-1-12-19 16,0-3-7-16,-1 0-14 0,1-3-10 0,1-1-36 15,1 0-38-15,1-5-37 0,-5-2-45 0,0-7-58 16,2 1-57-16,-1-4-57 0,-3-3-41 0,2-4-61 0,-3-2-363 15,0 0-850-15,0 0 229 0</inkml:trace>
          <inkml:trace contextRef="#ctx0" brushRef="#br0" timeOffset="65712.7351">1243 1501 412 0,'0'0'364'0,"0"-8"-48"15,0 8-9-15,7-8-14 0,-2 2-9 0,4-1-4 16,3-1-3-16,2 0 4 0,-1 1 0 0,8-3 0 0,0 0-3 16,-4 3-17-16,-1 1-18 0,-4 2-24 15,-3-1-23-15,1 3-21 0,-2-1-21 0,-8 3-17 0,13 0-23 16,-13 0-14-16,0 0-23 0,10 8-40 0,-10-1-63 16,2 6-78-16,-6 2-66 0,-1 8-54 0,-1-1-52 15,-1 1-48-15,-1-3-258 0,2 0-700 0,-4-5 191 16</inkml:trace>
          <inkml:trace contextRef="#ctx0" brushRef="#br0" timeOffset="65836.7866">1361 1625 1382 0,'0'0'60'0,"0"0"76"0,0 0 49 16,0 0 24-16,0 0 12 0,0 0 6 0,0 0 23 16,0 0 18-16,17-15 16 0,-10 10 2 0,3-2-6 15,4 1-13-15,-1 3-19 0,0-3-21 0,0 3-18 16,-1-1-7-16,-1 2-37 0,-1 0-30 0,-10 2-10 16,16 2-4-16,-16-2-17 0,12 8-13 0,-9-1-32 0,-5 4-54 15,-6 9-100-15,-2 0-106 0,-4 5-131 0,-6-5-374 16,4 1-849-16,-4-2 228 0</inkml:trace>
          <inkml:trace contextRef="#ctx0" brushRef="#br0" timeOffset="66106.6786">1496 1029 405 0,'0'0'429'0,"0"0"-75"16,0 0-32-16,0 0-13 0,-2 19-19 0,5 2-14 16,5 4-8-16,4 3 0 0,7 17-6 0,0 1-5 15,0-3-8-15,2 6 6 0,0-4-11 0,0 2-8 0,-5-1-17 16,0 1-8-16,-1 0-16 0,-4-2-15 16,-2 2-12-16,1-3-21 0,-4 1-14 0,-4 0-11 15,-4 2-15-15,-2 0-11 0,-5-1-24 0,0 1-47 0,-7-5-58 16,0 1-71-16,0 0-89 0,-8-2-93 0,1-2-98 15,1-10-320-15,1-6-844 0,-5-3 227 0</inkml:trace>
        </inkml:traceGroup>
      </inkml:traceGroup>
    </inkml:traceGroup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56:43.38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8FA00DB-2945-4084-8211-0D939795029B}" emma:medium="tactile" emma:mode="ink">
          <msink:context xmlns:msink="http://schemas.microsoft.com/ink/2010/main" type="inkDrawing" rotatedBoundingBox="7546,3726 10998,3761 10989,4637 7537,4602" semanticType="enclosure" shapeName="Other"/>
        </emma:interpretation>
      </emma:emma>
    </inkml:annotationXML>
    <inkml:trace contextRef="#ctx0" brushRef="#br0">182 848 438 0,'-5'2'245'0,"5"-2"-19"0,-5 1-10 16,5-1-16-16,0 0-8 0,0 0-2 0,0 0-3 16,0 0-10-16,0 0-7 0,0 0-10 0,-9 2-1 15,9-2-13-15,0 0-6 0,0 0-9 0,0 0 0 16,0 0-6-16,0 0 7 0,0 0-2 0,0 0 0 15,0 0 4-15,-6 1-1 0,6-1 0 0,0 0 0 0,0 0 1 16,0 0 1-16,0 0 1 0,0 0-11 0,0 0-3 16,0 0-5-16,0 0-8 0,0 0-9 0,15 5-8 15,-3-4-8-15,-2 0-12 0,-1-1-1 0,1 0-8 16,5 2-7-16,0 0-4 0,9-1-5 0,0 0-2 0,-1 1 1 16,4 0-2-16,-3-1-2 0,2-2-8 15,3 2 2-15,2-1-6 0,-1 0-4 0,1 1-1 16,-1-1-4-16,5 0-2 0,14-1-3 0,-12 0-2 0,-2 1-1 15,-1 1 2-15,18 0-7 0,-1-2 4 0,-13 2-3 16,-3-1-1-16,16 4 3 0,-14-4-3 0,-3 0-3 16,1 0 2-16,-2 0-3 0,0 0 0 0,0 0 2 15,0 2-9-15,-1-2 7 0,-4 2 6 0,4 0-12 0,-4-1 2 16,1-1 3-16,-1 2-4 0,2-2 5 16,-3 0-2-16,2 4-4 0,1-4 7 0,1 2-5 15,-2-2 0-15,0 2-2 0,1 2 0 0,1-2 1 16,-2-1-2-16,2 0 3 0,0 1 0 0,0 1-5 0,1-3-5 15,-1 1 1-15,4 1 0 0,-2-1 1 0,-1-1-2 16,2 0-4-16,1 0 5 0,-5 2 3 0,5-1 1 16,-1-1-5-16,-1 0-1 0,-1 2 0 0,1-4 3 15,0 1-1-15,-1-1 0 0,-3 1-2 0,2-1 3 16,-1-2 1-16,-1 2 0 0,-3 1-3 0,3 0 1 0,-1-2 7 16,-8 0-1-16,-4 1-4 0,10 0-2 15,0 2 6-15,-6-2-4 0,3-2-3 0,-4 4 3 16,-1-1 0-16,-3-3-5 0,11 2 0 0,-7 2-5 0,0 0-1 15,4-4 0-15,0 2 1 0,-3 2 2 0,5 0 0 16,-7 0 1-16,6-2 3 0,-6-1-2 0,-2 3 2 16,2-1 3-16,5-1-1 0,0 0 1 0,-2 2 2 15,-5 0-6-15,0 0 8 0,-1 0 2 0,0-1-3 0,0 0 1 16,-2 1 0-16,1 0 4 0,-4 0-3 16,-2 0-2-16,-2-2 5 0,-6 2-2 0,14 0-1 15,-14 0 1-15,9 0 0 0,-9 0 0 0,14 0 0 16,-10 0 1-16,-4 0-1 0,12 0 0 0,-12 0-1 15,15 0 0-15,-2 2-2 0,-2-2 3 0,2 0-2 0,1 0-1 16,0 1 2-16,2-1 2 0,-1 1-1 0,0-1 0 16,-2 0 2-16,-1 0-2 0,3 0-1 0,-5 0 2 15,-1 0 0-15,0 0 0 0,-1 0 3 0,-8 0-3 16,15 0 2-16,-15 0 0 0,11 2 1 0,-11-2 1 0,10 0 2 16,-10 0 9-16,0 0 5 0,11 0 6 15,-11 0 11-15,0 0 2 0,0 0-3 0,7-2 2 16,-7 2-3-16,0 0-1 0,0 0-8 0,7-4-4 0,-7 4-1 15,1-4 2-15,-1 4-3 0,3-5-6 0,-3 5 2 16,1-10-5-16,1 4 4 0,1-5-1 0,1 0-5 16,-3-1 0-16,2-1 0 0,-1-1 8 0,5-9 8 15,-6 6-2-15,4-6 2 0,-1-1-1 0,-1 1-1 16,0-3-1-16,0 1 2 0,1 2-7 0,-3-2 5 16,1 2-3-16,0 0-7 0,-2-1-1 0,0 0-2 15,0 1-1-15,0-1-3 0,-2 1-5 0,2-1 6 0,0 1 2 16,0-1-3-16,-3 0-1 0,3 1 2 15,-4 1-4-15,4 5 0 0,0 1 4 0,-1 2-5 0,1-1 2 16,-2 1-2-16,0 2 5 0,2-1-3 0,-1 3-3 16,-1 0 1-16,2 3 1 0,0 1 0 0,0-1-1 15,0 3 3-15,0 4-9 0,-1-10 10 0,1 6-4 16,0 4-2-16,-2-7 0 0,2 7 1 0,0-7 2 16,0 7-3-16,0-5-1 0,0 5 4 0,0 0-3 0,0-6 0 15,0 6 1-15,0 0-3 0,0 0 2 16,-2-6 6-16,2 6-6 0,0 0-4 0,0 0 1 0,-1-5-1 15,1 5 3-15,0 0-1 0,-4-3 1 0,4 3-1 16,0 0 10-16,-11-3-8 0,4 2 2 0,7 1-5 16,-17-3 0-16,4 3 4 0,-4 0-1 0,3 0 4 15,-14 0 2-15,2 0-4 0,-2 0 0 0,-1 0 1 16,-2 0-4-16,1 1 5 0,0-1-5 0,-3 2 2 16,-2 0 0-16,2 0 6 0,-16 0-7 0,11 0 5 15,3 0-2-15,-16 0-1 0,15 4 0 0,4-4-4 16,-21 2 6-16,3-1-5 0,10 1 3 0,-14 0 0 15,4-2 0-15,-1 0-2 0,13 1 3 0,-13 0 7 0,-2 0-5 16,2-3-2-16,1 3-1 0,10-3 1 0,-12 0-3 16,12 0-5-16,7 1 5 0,-20-2 1 0,5-2 0 15,8 3 2-15,4-1-1 0,-14 1 0 0,12 1-2 16,4-2 1-16,2-1 0 0,-1 4-3 0,-18-1 8 0,14 2-1 16,4-2-6-16,-1 1-1 0,2-2 4 15,1 3 0-15,-6 0-2 0,5-2 1 0,-17 1-1 16,8-1 1-16,7-1 0 0,2 3-2 0,-1-3 6 0,-2 1-11 15,5 1 11-15,-1-2-6 0,-2 0 6 0,2 2-7 16,0-1 1-16,0 1 0 0,0-3 0 0,1 2-6 16,2-1 5-16,0 2 5 0,-3-2-9 0,4 0 2 15,0 2-1-15,-1 0 2 0,4 0-2 0,-4-2 1 16,2 2-3-16,0 0 0 0,0-2 2 0,1 2 11 16,1-2-12-16,5 2-1 0,-6-2 2 0,5 1 0 15,1 0 5-15,2-1-4 0,-5 2-2 0,2 0 7 16,6-1-1-16,-3 0-3 0,2-1 7 0,1 2-4 15,1 0 0-15,-1-2 3 0,4 1-4 0,-2-1 7 0,-1 1-5 16,0-1-4-16,0 2 6 0,1-1-8 0,3 1 2 16,-5-1-3-16,3 1-5 0,0-1 1 0,0 1 6 15,1-1-4-15,0 1-1 0,2-1 3 0,0 0 0 16,-1-1-1-16,1 2 4 0,-5 1-2 0,2-2 5 16,2 1-3-16,0 0 1 0,3-2-1 0,-1 0 1 15,-1 2 0-15,3 0 1 0,-1-2 1 0,6 0-2 16,-12 2 3-16,7 0-1 0,0-2-3 0,5 0 2 0,-6 3-1 15,6-3 2-15,-9 1-3 0,9-1 0 0,-5 3 2 16,2-1 0-16,3-2 2 0,-6 7 0 0,4-4 0 16,-1 3-1-16,1 0 0 0,-1 1 3 0,-1 3 0 15,1 3 3-15,3-2-4 0,-3 2 0 0,1 2-2 16,1-2 5-16,-1 0-3 0,2 1-1 0,-2 2 8 16,1 4-8-16,-3 2 0 0,3-4 2 0,-2-2-2 15,1 5 3-15,1-4-2 0,-1 5 2 0,-1-5-5 16,1-2 5-16,-1 8 2 0,2-5-2 0,-1-5 1 15,-1-1-1-15,1 3-3 0,-1-1 1 0,1-3 1 0,0 3-3 16,1-1 9-16,-1-3-5 0,1 3-3 0,-1-2 3 16,0 3-3-16,1-2 0 0,-1-1 2 0,2 1 0 15,-2 0 1-15,1 0-2 0,-1 0 0 0,2-4 3 16,-2 0 1-16,2-1 0 0,0 0 3 0,0-1-1 16,0-1 3-16,-1 1 3 0,1-6 3 0,0 9-3 0,0-4 2 15,0-5-1-15,1 6 2 0,-1-6 0 16,-1 7 0-16,1-7 0 0,0 6 4 0,0-6-3 0,0 0-3 15,0 6 8-15,0-6 0 0,0 0-11 16,0 0 3-16,0 6-2 0,0-6-1 0,0 0-3 0,0 0 4 16,0 6 0-16,0-6-4 0,0 0 2 0,0 0-1 15,0 0-2-15,0 0-1 0,0 0 2 0,0 6-1 16,0-6 0-16,0 0-26 0,0 0-35 0,0 0-63 16,0 0-77-16,0 0-76 0,0 0-81 0,0 0-400 15,0 0-901-15,-10-18 243 0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56:55.58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93B78B6-0FD0-49A4-ABC5-D8B35A8D20DD}" emma:medium="tactile" emma:mode="ink">
          <msink:context xmlns:msink="http://schemas.microsoft.com/ink/2010/main" type="inkDrawing" rotatedBoundingBox="7561,4725 10741,4843 10713,5601 7533,5483" semanticType="enclosure" shapeName="Other"/>
        </emma:interpretation>
      </emma:emma>
    </inkml:annotationXML>
    <inkml:trace contextRef="#ctx0" brushRef="#br0">26 141 223 0,'3'-6'250'0,"-3"6"-36"0,3-2-23 0,-3 2-17 15,4-6-10-15,-4 6-14 0,0 0-11 0,3-4-11 16,-3 4-4-16,0 0-6 0,3-5 1 0,-3 5-9 0,0 0-6 16,1-5-3-16,-1 5-4 0,0 0-5 0,3-4-8 15,-3 4-8-15,0 0-3 0,0 0-6 0,0 0-5 16,2-5-5-16,-2 5-11 0,0 0 3 0,0 0 1 16,0 0-3-16,0 0 0 0,0 0 2 0,0 0 2 15,0 0-1-15,0 0 5 0,0 0 1 0,0 0-2 16,0 16 2-16,-2-9 1 0,2-1 1 0,-1 8 4 15,-2-1-3-15,1 0 5 0,-1 2-6 0,2 0-3 0,-3 5 4 16,3 3-7-16,-1-5 10 0,-1-1-3 0,1-5-3 16,1 3-3-16,-3 8 4 0,4-7-10 0,0-3 10 15,-1 1-13-15,-1-1-4 0,2-1-1 0,0-3-8 16,0 3 3-16,-2-2-8 0,2-3 0 0,0 0 0 16,0-7-2-16,0 11-2 0,-1-5-8 0,1 0 2 15,0-6-1-15,0 12 0 0,0-5-3 0,-2-1-2 16,2-6-2-16,0 8-1 0,0-8 1 0,0 11-3 15,0-5 2-15,0-6 2 0,0 10-1 0,-1-5-3 16,1-5-2-16,0 6 3 0,0-6-5 0,-2 6 0 0,2-6 4 16,0 0-4-16,0 8 7 0,0-8-3 0,0 4-5 15,0-4 3-15,0 0-3 0,0 0 0 0,0 0-5 16,2 7 11-16,-2-7-3 0,0 0 5 0,0 5-7 16,0-5 0-16,0 0 0 0,0 0-2 0,0 7-5 15,0-7 13-15,0 0-5 0,1 5-1 0,-1-5-1 16,0 0-1-16,3 5 5 0,1-3 2 0,-4-2-1 15,6 5 0-15,-6-5 8 0,8 3-7 0,-1 0 0 0,0-3 5 16,-7 0 2-16,15 4-5 0,-3-1 5 16,1 0-4-16,2-2-1 0,-2 2 0 0,2-2-1 0,-4 1-3 15,2-1 1-15,-1-1-5 0,2 3 3 0,-1 0 1 16,2 0 0-16,-2-3 0 0,0 3-2 0,0-1 2 16,2 1 4-16,-1-2-3 0,2 1-6 0,-1-1 7 15,-2 1-5-15,0-1-1 0,2 1 0 0,0 1 0 16,-2-3 6-16,2 0-6 0,0 1 1 0,2-1 2 15,-1 0-2-15,9 2-1 0,-6-2-6 0,-2 0 6 16,-2 0 1-16,0 2 0 0,0 0-4 0,3-4 3 0,-3 4 0 16,1-2-3-16,-1 3 3 0,0-2 0 0,0 1-1 15,8 2 1-15,-3-4 1 0,-4 2 2 0,-1 0-7 16,0-2 4-16,1 3 0 0,0-3 2 0,9 3-4 16,-1 0 4-16,-4-4-2 0,-2 2-1 0,6 1 2 15,0-1 2-15,1 1-1 0,-5-2-7 0,-4 1 7 16,0-1-3-16,8 0 2 0,1 1-1 0,-5-1 6 15,-2 0-9-15,-4 0 3 0,2 2-4 0,1-2 2 0,9 2 0 16,-8-2 5-16,0 1-5 0,-3-1 4 0,-1 1-4 16,2-1-1-16,-1-1 0 0,11 2 3 0,-8-1-2 15,-1 2 2-15,-3 0 0 0,2-1 0 0,-1-1-2 16,-1 0 1-16,11 3-2 0,-5-1 1 0,-4-2-2 16,8 2-2-16,-4-2 4 0,4 4-1 0,-4-4-4 15,-4 0 1-15,1 0 3 0,-3 0-2 0,1 2 1 16,9 0-1-16,-4-1-1 0,-4 1 6 0,1-1-6 15,-1-1 2-15,-2 3 3 0,1-1-2 0,0-1 2 16,1 0-4-16,-1 1 2 0,-2-1 1 0,3 2 2 0,-1-1-4 16,1 1 1-16,-1-2-2 0,1 2-3 0,-1-1 1 15,0 0 0-15,9 0 0 0,-5 1-1 0,7 2 2 16,-8-4-1-16,0 0-2 0,-3-1 0 0,2 0 1 16,-3 4 0-16,0-4-1 0,1 0 0 0,0 0 2 15,1 2 0-15,-1-2 3 0,0 2-1 0,0-2-1 16,-1 0 0-16,0 2-6 0,0-2 5 0,0 1-10 15,3-1 1-15,-4 0-2 0,2 0-4 0,-1-1 0 0,0 1-7 16,1 0 8-16,0-4-4 0,0 4 0 16,1 0 4-16,-3 0-4 0,2-2 5 0,0 2-2 0,9 0-1 15,-6-2-1-15,-4 2-7 0,1-2 27 0,-2 1-12 16,2 0 4-16,0 1-2 0,-5-2 4 0,2 0-2 16,3 1 5-16,-2 0 3 0,0 1-4 0,2-2 0 15,-2 2 6-15,0 0 0 0,0-2 0 0,0 1 1 16,1 0-8-16,1-1 6 0,-2 0-2 0,2 2 2 15,-2-1 1-15,2 0-3 0,0 1 4 0,-2 0-4 16,1-2 4-16,1 1-11 0,-2-1 0 0,1 2 9 0,3-1 2 16,-4 1-5-16,0 0 6 0,0-2 0 0,0-1-3 15,-4 2 2-15,-9 1-1 0,19-1 1 0,-11-1 2 16,-8 2-6-16,16 0 5 0,-9-3 0 0,-7 3-2 16,16-1 3-16,-3-1-5 0,0 2 7 0,0-1 0 15,-3-1-5-15,-10 2 1 0,18-2 0 0,-10 2-1 16,-8 0 0-16,16 0 7 0,-8-2-5 0,-8 2-5 15,15 0 7-15,-15 0-1 0,17-2-8 0,-9 0 7 16,-8 2 2-16,12 2 15 0,-12-2-14 0,15-2-1 0,-15 2-7 16,13-2 2-16,-13 2 6 0,8-3-4 15,-8 3 4-15,8-1 3 0,-8 1-1 0,0 0-6 0,9-2-7 16,-9 2 12-16,0 0 4 0,0 0 8 0,10-4 2 16,-10 4-10-16,0 0-2 0,0 0-4 0,4-4 5 15,-4 4-9-15,0 0 9 0,0 0 8 0,5-4-11 16,-5 4 4-16,0 0-6 0,0 0-3 0,5-7 7 0,-5 7 0 15,2-5-2-15,-2 5 4 0,3-5-3 16,-3 5 8-16,2-6 2 0,1-1-1 0,-3 7 2 16,2-11 1-16,-1 5-1 0,1-1 0 0,0-1 3 0,-1-2 1 15,1-1 0-15,1-1-2 0,-1 0 3 0,0 0 6 16,1 3-5-16,-2-5-3 0,1 2-1 0,0 0 8 16,-1 0-7-16,0-2 1 0,1 1 4 0,0 1-5 15,-1-1 0-15,1-8-1 0,-1 4-1 0,1 2-3 16,0 1-2-16,-2 0 9 0,1 1-10 0,1 0-3 15,0-3 3-15,-2 5-5 0,1-4 3 0,-1 4-7 0,2-2 4 16,0 0-1-16,-2 1-2 0,-2 1 3 0,2-1-6 16,0 5 3-16,0-1-2 0,0 2 5 15,0 1-9-15,0-1 2 0,0 0 2 0,0 6-4 0,-2-9 5 16,2 4-3-16,0 5 2 0,0-7-3 0,0 7 2 16,0-6 1-16,0 6-3 0,0-6 2 0,0 6-5 15,-1-6 7-15,1 6-3 0,0 0-1 0,0-7-3 16,0 7 1-16,0-6-1 0,0 6 2 0,0-10 1 15,0 6 0-15,0 4-3 0,0-7 6 0,0 7-5 16,0-6 3-16,0 6-4 0,0-7-1 0,0 7 3 16,1-8 1-16,-1 8-6 0,0-6 2 0,0 6 5 0,0-6-3 15,0 6 1-15,2-6 2 0,-2 6-1 0,0-4-3 16,0 4 2-16,0 0-2 0,0 0 11 0,0-7-9 16,0 7 3-16,0 0 0 0,0-4-3 0,0 4-9 15,0 0 9-15,0 0-2 0,-3-6-2 0,3 6 12 16,0 0-8-16,-9-3 4 0,9 3-2 0,-9-3-1 15,3 2 2-15,6 1 0 0,-15-3 0 0,0 1-2 0,1 1-1 16,0-1 2-16,-2-1-2 0,1 2 4 16,-1 1-2-16,2-2 3 0,-3 1 1 0,-6 1-6 15,2-2 4-15,-2 2-1 0,2-1 0 0,-1 1-1 0,2 0 0 16,3 1 0-16,1-1 1 0,1 0 2 0,1 0-3 16,0 0-1-16,-9 0 4 0,3 0-2 0,2 2-2 15,1-2 11-15,-7 0-1 0,0 0-12 0,-1 0 0 16,1 0 7-16,-3 0-4 0,0-2 1 0,-1 2 2 15,1-1 0-15,-3 1-11 0,2-3 12 0,-2 3-7 16,-1-2 4-16,-2 1-1 0,1-1 1 0,-1 1 0 16,0-1-1-16,2-1 5 0,0 2-11 0,0 1 14 0,0-2 1 15,3 2-4-15,-1-2 0 0,0 0 1 0,-1 0 0 16,2 1-3-16,3 1-5 0,-1-1 11 0,-1-2-4 16,1 3-2-16,-1 0 1 0,-1-2-5 0,0 2 3 15,0 0-2-15,3 2 4 0,-3-2-2 0,0 0 0 16,-5 0 2-16,5 2 0 0,-5-1-2 0,2-1-1 15,-1 0 0-15,2 0 1 0,-3 0 1 0,2 1 1 16,-2-1 2-16,3 0-5 0,-3 0 2 0,0 0-2 0,-1-2-2 16,3 0 4-16,-3 2 2 0,3-2-3 15,0 2-1-15,0 0 0 0,3-1 0 0,-1 1 0 0,3-1 3 16,-2 1-1-16,0 0 3 0,4 1-2 0,0-1 4 16,1 0-8-16,2 0 2 0,2 0 2 0,3 0-3 15,-9 0-2-15,2 1 1 0,0-1 2 0,-4 0-2 16,3 0 0-16,-2 2 4 0,2-2-6 0,-1 0 1 0,0 3 2 15,-1-2-1-15,2-1-2 0,0 0 10 16,4 1-7-16,2 1-2 0,-7-2-1 0,3 2 2 16,2 0 3-16,2-2-8 0,4 0 4 0,-3 0 4 0,4 2-1 15,-2-2 1-15,1 1-2 0,1-1 1 16,0 3 0-16,0-1-1 0,5-1 1 0,-2 1 3 0,0-2-4 16,10 0 3-16,-13 1-6 0,6-1-4 0,7 0 9 15,-14 2-4-15,9-1 1 0,5-1 1 0,-13 0 1 16,13 0-4-16,-11 0 3 0,11 0 5 0,-10 2 0 15,10-2-5-15,-7 1-1 0,7-1 1 0,0 0-2 0,-9 0 0 16,9 0 1-16,0 0-5 0,0 0 7 0,-9 2 4 16,9-2-1-16,0 0-8 0,0 0 3 0,-8 3 1 15,8-3 2-15,0 0-3 0,0 0-1 0,-10 0 2 16,10 0 5-16,0 0-6 0,0 0 0 0,0 0 0 16,-8 1 0-16,8-1 1 0,0 0-3 0,-8 2-1 15,8-2 6-15,0 0-1 0,-8 0 1 0,8 0-1 16,0 0-4-16,-10 1 7 0,10-1-1 0,0 0-2 15,-8 0 1-15,8 0-3 0,0 0 4 0,0 0-3 16,0 0 1-16,-9 2 0 0,9-2-1 0,0 0-1 16,0 0 2-16,0 0-1 0,0 0 0 0,-9 1 2 0,9-1 4 15,0 0-7-15,0 0 1 0,0 0 1 0,0 0-2 16,0 0 1-16,0 0 0 0,0 0-3 0,0 0 3 16,-8 0 0-16,8 0 3 0,0 0-6 0,0 0 4 15,0 0-2-15,0 0 1 0,0 0 1 0,0 0-2 16,0 0 2-16,0 0 4 0,0 0-3 0,0 0 0 15,0 0 1-15,0 0 1 0,-8 2 1 0,8-2-1 0,0 0 3 16,0 0-2-16,0 0-1 0,0 0 1 0,0 0-2 16,0 0 2-16,0 0 5 0,0 0 6 15,0 0-1-15,0 0 0 0,0 0-3 0,0 0 2 0,0 0 3 16,0 0-7-16,0 0 2 0,0 0-1 16,-12 0-4-16,12 0 0 0,0 0-2 0,0 0-4 0,0 0 3 15,-9 0 0-15,9 0-5 0,0 0 4 0,0 0-2 16,-14 0 0-16,14 0 0 0,-8 1-1 0,8-1-1 15,0 0 4-15,-8 2-3 0,8-2 2 0,-11 0-1 16,11 0-2-16,-9 1 0 0,9-1 1 0,0 0 1 16,-8 0-1-16,8 0-2 0,0 0-1 0,0 0-1 0,-9 3 3 15,9-3-1-15,-3 1 2 0,3-1 0 0,-3 6 0 16,-1-2-2-16,3 2 1 0,1-6 2 0,-4 7-3 16,3-1 1-16,-1 0 0 0,0 0 1 0,1 0 1 15,-1 0-1-15,1 0 3 0,-1 0-2 0,0-2 0 16,2 2-3-16,0-6 3 0,0 8 3 0,-1-4-4 15,1-4 1-15,0 6 1 0,0-6-9 0,0 0-14 0,-2 6-30 16,2-6-33-16,0 0-55 0,-3 3-65 0,3-3-78 16,0 0-327-16,0 0-732 0,0 0 198 15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57:04.78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F682242-A5ED-4531-A905-DEE68C2110CD}" emma:medium="tactile" emma:mode="ink">
          <msink:context xmlns:msink="http://schemas.microsoft.com/ink/2010/main" type="inkDrawing" rotatedBoundingBox="7683,5320 11988,5388 11974,6265 7669,6196" hotPoints="11923,5315 11950,6109 7802,6251 7775,5457" semanticType="enclosure" shapeName="Rectangle"/>
        </emma:interpretation>
      </emma:emma>
    </inkml:annotationXML>
    <inkml:trace contextRef="#ctx0" brushRef="#br0">97 133 308 0,'-1'-4'266'16,"1"4"-31"-16,0 0-29 0,0 0-22 0,-2-6-14 15,2 6-17-15,0 0-8 0,0 0-5 0,0 0-4 0,0-6-7 16,0 6-3-16,0 0 4 0,0 0-5 0,0 0-3 16,2-6 2-16,-2 6-4 0,0 0-1 0,1-5 2 15,-1 5-3-15,0 0-4 0,0 0-1 0,2-6-10 16,-2 6-3-16,0 0-13 0,0 0-8 0,0 0-10 16,0-5-11-16,0 5-3 0,0 0-3 0,0 0-3 15,0 0 5-15,0 0 6 0,3 16-9 0,-1-3 2 16,-2 9-3-16,1 0 2 0,-1-1-2 0,4 4 3 15,-4-2 7-15,-2 1-4 0,2 1-5 0,2 0 2 16,-2-1 3-16,0 0-5 0,1 0-2 0,-1-3 2 0,0 3-7 16,0-2 0-16,0 1 0 0,2-6-3 0,-2 5-7 15,0-6-4-15,2-2 2 0,-4-2-5 0,2 1 0 16,-2 1-3-16,2-3-1 0,0 1-3 0,-1-1-1 16,1 2-5-16,-2 0 2 0,2-3-3 0,0 2 0 15,0 0 0-15,0-3-4 0,0-1 0 0,2 0-1 16,-2-1 1-16,-2-1-3 0,4-1 0 0,-2 1-2 15,-2 0 0-15,2 0 0 0,2-2-1 0,-4 3-1 0,2-7 0 16,0 10 0-16,0-10 1 0,0 6-2 16,0-6 0-16,0 7 1 0,0-7 0 0,0 7 0 0,0-7-3 15,0 7 2-15,0-7 1 0,0 4-4 16,0-4 1-16,2 5 1 0,-2-5-2 0,0 6 1 0,0-6-2 16,0 0 0-16,0 6 2 0,0-6 1 0,1 4-1 15,-1-4-1-15,0 0 3 0,0 0 1 0,4 6 1 0,-4-6-2 16,5 5 3-16,-5-5-1 0,6 4 4 15,1-2-2-15,-1-1-2 0,-6-1 0 0,14 0 3 16,-1 0-3-16,2 0 0 0,0-1 1 0,1 2-1 0,-1-2-2 16,0 1 4-16,0 0-5 0,12-2 4 0,-9 2-2 15,6-1-2-15,1-1 2 0,0 0-4 0,-5 3 3 16,5-2 0-16,-4 2 2 0,2-2-3 0,3 1 0 16,-7-2 0-16,8 2 2 0,-3 0-2 0,1 0 2 15,4 0-2-15,-3-3 1 0,0 0 0 0,4 1-2 16,-2 1 2-16,2 0-2 0,3 1 5 0,-5-2-6 0,-3-1 1 15,3 2 0-15,2 1 2 0,-3 0 0 0,1-2-1 16,-2 2 2-16,2-2-4 0,-5 2 1 0,1-1-1 16,0 1 2-16,-1 1-2 0,-2-1 2 0,-4 0-1 15,7 0-1-15,2 2 4 0,-1-2-2 0,1 0 0 16,-2 2 0-16,3-2 0 0,0 0-1 0,-1 1 1 16,2-1 3-16,2-1-4 0,-3 5 0 0,2-2-3 15,1-4 4-15,-2 4-3 0,0 0 1 0,2-2-3 0,-2 0 2 16,-2 2-1-16,3-2 4 0,-1-2-1 15,1 2-2-15,-2 0 3 0,0 0-3 0,2 0-1 0,-1 0 2 16,0-1 1-16,-1 1-2 0,3-1 0 0,-4-1 2 16,0 2-6-16,3 0 2 0,-3 3 1 0,0-3-2 15,1-1 0-15,-1-1 2 0,-2 2 1 0,0 2-4 16,1-2 1-16,0 0-3 0,-1 0 0 0,-5 1-3 16,11-1 2-16,-4 0 0 0,-1 1-1 0,-7-1 2 15,5 4-3-15,2-4-2 0,-4 0 6 0,6 1-1 16,-2-1-3-16,0 0-1 0,4 0-4 0,-2 0-2 0,-1-1 4 15,-1 2-5-15,3-2 1 0,-2-3-1 0,-1 6 2 16,1-4 1-16,0 2 3 0,3 2-3 0,-1-2 2 16,-2-2 0-16,2 2-2 0,-2 0 2 0,0-1 3 15,0 2-1-15,0-2 2 0,-2 1-1 0,3-1 3 16,-3 1 1-16,0 0 0 0,-4-2-1 0,4-1-4 16,1 3-5-16,0 0 3 0,-3-1 2 0,-4 1 0 15,0-2 3-15,-3 2 1 0,1 2-5 0,-1-2 7 0,0 0 0 16,-1-2 2-16,0 4-2 0,1-2 0 15,2 0 5-15,-1 0-3 0,-1 1 1 0,0-1-1 0,-1 1 2 16,0 1 1-16,11-2 0 0,-9-2 2 0,2 2-6 16,-4 4 3-16,-1-4 1 0,2 1 2 0,-3 0 0 15,1 1 1-15,2-2 0 0,-2 2-4 0,0-1 4 16,2 0-3-16,-2 3-2 0,0-3 3 0,0 0-1 0,-4 1 2 16,1-1 0-16,-10-1 2 0,16 2-6 0,-7-1 5 15,-9-1-2-15,14 0 1 0,-4 2 2 0,3-4 0 16,2 2-4-16,-3 2 3 0,0-1-2 0,1-1-2 15,0 2 4-15,0-2-1 0,-13 0 1 0,25 0-2 16,-10-2 4-16,0 1-2 0,-1 1-1 0,0-2-2 16,3 2 2-16,-2 0-2 0,-1-1 1 0,3-2-1 15,-1 3 2-15,-1-2 0 0,-1 2 2 0,1-1-2 16,-2 0 2-16,0-1-1 0,-3 2-2 0,0-2 1 16,-10 2 1-16,14 0-2 0,-7 0 2 0,-7 0 4 0,11 0-3 15,-11 0 1-15,0 0 5 0,14-1-6 0,-14 1 1 16,6 0 2-16,-6 0-2 0,0 0-3 0,0 0 2 15,12-1-4-15,-12 1 2 0,9-2 2 0,-9 2-2 16,11-2 0-16,-4 2 5 0,-7 0-3 0,13 0-4 16,-13 0 2-16,15-1-2 0,-2 1 2 0,-3 0-3 15,-1 0 4-15,0-1-2 0,-9 1 0 0,14-2 0 16,-8 2 3-16,-6 0-2 0,17-3 1 0,-11 2-2 16,-6 1 3-16,12 0-4 0,-4-2-1 0,-8 2 6 0,11 0-3 15,-11 0 4-15,0 0 7 0,13 0 2 0,-13 0 0 16,7-2-1-16,-7 2 7 0,0 0 5 0,0 0 4 15,10 0 7-15,-10 0 3 0,0 0-3 0,0 0-5 16,6-4-2-16,-6 4-5 0,0 0 0 0,4-5-3 16,-4 5-3-16,3-6-1 0,-1 1-1 0,-2-2-1 15,1 1-2-15,-1 0-3 0,0-7 1 0,2 0 2 0,-2-1-2 16,0 0-1-16,0 1-2 0,0-9 0 16,0 0 1-16,0 0-2 0,0 1 0 0,0 3 2 0,0 1-1 15,2 4-1-15,-4-10-2 0,2 5 3 0,-2 1 1 16,2 4 0-16,-1-7-7 0,-1 1 3 0,-1 4-1 15,1 1 0-15,-1-7-1 0,1 2 1 0,-1 3 1 16,0 2-4-16,-1-8 1 0,1 1 0 0,1 4 2 16,1 1-4-16,-1 2 1 0,0-1 1 0,-1 1 0 15,2 0 1-15,-1 0-3 0,0 1 1 0,-1 0 0 0,1 1 1 16,1 0-3-16,-1 2 3 0,0 3-1 0,1-1 2 16,1 2-1-16,-2 0-2 0,2 1 2 15,0 5-1-15,-1-11 1 0,-1 7 1 0,2 4-1 0,0-7 1 16,0 7 0-16,-2-7-2 0,2 7 3 0,0-5-1 15,0 5-2-15,-1-4 5 0,1 4-2 0,0 0 1 16,0-8-3-16,0 8 0 0,0 0 0 0,-2-4 1 16,2 4 3-16,0 0-2 0,-2-6-1 0,2 6-2 15,0 0 2-15,-1-5 1 0,1 5-2 0,0 0-1 16,-4-4 0-16,4 4 2 0,0 0 1 0,-5-4-3 0,5 4-2 16,-4-4 2-16,4 4-3 0,-10-4 3 0,3 2-1 15,1 0 1-15,6 2-1 0,-21-6 2 16,6 5-4-16,0-2 3 0,-1 3-2 0,-7-1 2 0,3 1 0 15,-3 0 0-15,-2-2 0 0,-1 0 3 0,-1 2-5 16,3 2 3-16,0-2-1 0,-2 2 0 0,-1-2 1 16,1 1 2-16,7-1-3 0,-4 0 0 0,0-1 3 15,-3 1-3-15,5 0 5 0,4 0-5 0,2 0-2 0,-2 0 3 16,-9 0 2-16,-2 0-1 0,3 0 2 16,2 0-3-16,1 0 4 0,-2-2-1 0,-1 0 3 0,2 4-3 15,-1-2 3-15,0 0-2 0,-3-2-2 0,3 2 3 16,-1 2-3-16,1-2 2 0,0 0 1 0,-4 2-2 15,5-2-3-15,-3-2 2 0,2 2-1 0,-4 0 0 16,-2 0-3-16,3 0 4 0,-2-2 0 0,-1 4-2 16,1-4 2-16,0 2-3 0,-1 0 0 0,1 0 1 15,-1 0 1-15,0 0-1 0,0 0 1 0,-1 0 0 16,3-2 0-16,-1 3 0 0,2-4 0 0,-3 3 1 0,2 0-2 16,1 2 1-16,-1-6 0 0,0 3 1 0,2 0-1 15,-1 1 1-15,1-4-1 0,1 4-1 0,-5 0 0 16,4-1 2-16,2 1-3 0,-4-1 0 0,4 2-1 15,-4-1 2-15,1 0 0 0,-1 0-1 0,0 1 0 16,2-2 2-16,-1 1 0 0,2 0-2 0,-1 1-1 16,1-1 1-16,-1 2 1 0,2-2-1 0,-1 0 0 0,6 0 2 15,-6 2 0-15,7-1 2 0,1-1-7 0,2 0 2 16,-1 0 1-16,1 0 0 0,-3 0 0 16,3 0 0-16,-10 3-1 0,5-3 1 0,-3 2 4 0,-3-2-1 15,1 0-4-15,0 0 0 0,0-2 1 0,-3 2 1 16,2 0-4-16,-2 0 6 0,1 0-4 0,-1 2-1 15,-2-2 2-15,1 0 1 0,3 0 1 0,-3 1-4 16,2 0 1-16,3 1-1 0,-2-4 6 0,3 4-5 0,5-2 0 16,-5 0 1-16,4 2 1 0,4-2 1 15,0 0-2-15,3 1-2 0,-3-1 4 0,0 0 1 0,-1 0-6 16,-1 0 4-16,1 0 1 0,-9 3 2 0,2-5-7 16,-2 2 2-16,-1 2 2 0,-1-4-2 0,2 4 4 15,-1-1-2-15,-2 1 2 0,0-2-3 0,-1 0-1 16,-2 0 1-16,0 0-3 0,1 0 7 0,0-2-2 15,-1-2-3-15,1 4 0 0,1 0 3 0,0 0-2 16,-2 0 0-16,-2-1-1 0,2 1 0 0,-1-2 5 16,2 2-3-16,-1 0-2 0,2-2 1 0,0 2-2 0,-3 0 2 15,3 0 2-15,2 2-1 0,0-2 0 0,1 2-2 16,0-4-1-16,1 4 1 0,1-2 1 0,6 0 0 16,2 1-1-16,1 2 1 0,0-2 3 0,2 1-4 15,3-2 0-15,1 4 2 0,0-4-2 0,9 0 5 16,-14 2-7-16,8-2 2 0,6 0 1 0,-10 0 1 15,10 0 1-15,-10 2-4 0,10-2 6 0,-6 2-5 16,6-2 2-16,0 0-3 0,-9 2 3 0,9-2 0 0,0 0 0 16,0 0 1-16,0 0 1 0,-9 1-1 15,9-1-1-15,0 0 2 0,0 0-1 0,0 0 2 0,0 0 2 16,-9 1-3-16,9-1 3 0,0 0 1 16,0 0-6-16,0 0 1 0,0 0 1 0,0 0-1 0,0 0 0 15,0 0 4-15,-8 2-3 0,8-2 1 0,0 0-4 16,0 0 1-16,0 0 0 0,0 0 1 0,0 0-2 15,0 0 2-15,0 0-2 0,0 0 2 0,0 0 1 16,0 0-3-16,0 0 0 0,0 0 5 0,0 0-5 16,0 0 2-16,0 0 1 0,-8 0 0 0,8 0 2 0,0 0 0 15,0 0 0-15,0 0-1 0,0 0 2 0,0 0 0 16,0 0-1-16,0 0-3 0,0 0 1 0,0 0-2 16,0 0-3-16,0 0-15 0,0 0-25 0,-7 4-29 15,7-4-30-15,-5 9-49 0,1 1-59 0,-5 11-59 16,0 2-73-16,-1 0-285 0,6 3-750 0,2 2 202 15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57:10.83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67CBA18-8903-4D88-A869-9C3127DC65CD}" emma:medium="tactile" emma:mode="ink">
          <msink:context xmlns:msink="http://schemas.microsoft.com/ink/2010/main" type="writingRegion" rotatedBoundingBox="7692,6324 16039,6197 16062,7704 7715,7830"/>
        </emma:interpretation>
      </emma:emma>
    </inkml:annotationXML>
    <inkml:traceGroup>
      <inkml:annotationXML>
        <emma:emma xmlns:emma="http://www.w3.org/2003/04/emma" version="1.0">
          <emma:interpretation id="{74C8F533-988F-4367-AD10-1F02F38BEF3D}" emma:medium="tactile" emma:mode="ink">
            <msink:context xmlns:msink="http://schemas.microsoft.com/ink/2010/main" type="paragraph" rotatedBoundingBox="7692,6324 16039,6197 16062,7704 7715,78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CF3503-E2DA-43E5-92DF-5A436A27EAE0}" emma:medium="tactile" emma:mode="ink">
              <msink:context xmlns:msink="http://schemas.microsoft.com/ink/2010/main" type="line" rotatedBoundingBox="7692,6324 16039,6197 16062,7704 7715,7830"/>
            </emma:interpretation>
          </emma:emma>
        </inkml:annotationXML>
        <inkml:traceGroup>
          <inkml:annotationXML>
            <emma:emma xmlns:emma="http://www.w3.org/2003/04/emma" version="1.0">
              <emma:interpretation id="{2129B1A5-E53E-451A-A53C-3AEBB416B07B}" emma:medium="tactile" emma:mode="ink">
                <msink:context xmlns:msink="http://schemas.microsoft.com/ink/2010/main" type="inkWord" rotatedBoundingBox="7659,7165 7786,6641 7999,6692 7872,7217">
                  <msink:destinationLink direction="with" ref="{EA0E0012-B446-4B1D-8C3A-39812538EC28}"/>
                </msink:context>
              </emma:interpretation>
              <emma:one-of disjunction-type="recognition" id="oneOf0">
                <emma:interpretation id="interp0" emma:lang="en-US" emma:confidence="0.5">
                  <emma:literal>p</emma:literal>
                </emma:interpretation>
                <emma:interpretation id="interp1" emma:lang="en-US" emma:confidence="0">
                  <emma:literal>P</emma:literal>
                </emma:interpretation>
                <emma:interpretation id="interp2" emma:lang="en-US" emma:confidence="0">
                  <emma:literal>Y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-328 299 672 0,'-3'-5'388'0,"3"5"-52"0,0 0-30 0,0 0-30 16,0 0-41-16,0 0-25 0,-5-5-22 0,5 5-17 15,0 0 6-15,0 0 3 0,-3 22 3 0,1-9-6 16,-3 12-3-16,2 2-11 0,1 0-2 0,1 2-5 16,-3 0-11-16,1 0-7 0,2 0-7 0,-1 3-12 15,0-5-7-15,1 0-13 0,-1 0-8 0,2-3-9 16,-2-1-6-16,1-1-12 0,1-5-3 0,-2-6-7 0,2 1-1 16,0-2-9-16,0-1-6 0,0-3 4 0,0-2-8 15,-2 2-5-15,2-6-4 0,0 7-11 16,0-7-16-16,0 0-27 0,0 0-34 0,0 0-24 0,0 0-17 15,-6-23-10-15,3-2-18 0,1-6 5 0,-1-14-2 16,1 0 11-16,2 1 10 0,0 7 15 0,0 7 10 16,0 2 20-16,0 1 14 0,2 1 14 0,-1 1 10 15,3 2 10-15,-1 2 22 0,2 1 16 0,-2 5 6 0,2 3 16 16,0 0 15-16,0 1 10 0,1-1 10 16,1 5 7-16,-2 0-6 0,0 1-5 0,-2 1-11 0,2-1-10 15,-2 6 3-15,-3 0-9 0,0 0 0 0,0 0 3 16,16 7-5-16,-13 5-9 0,0 5-4 0,-4 7-9 15,-2 2-22-15,-4 1-45 0,-2 3-46 0,-1-4-36 16,0 1-37-16,-3-1-30 0,0 1-28 0,-2-6-24 16,0 2-26-16,2-5-30 0,2-5-195 0,2-3-595 0,4-4 163 15</inkml:trace>
          <inkml:trace contextRef="#ctx0" brushRef="#br0" timeOffset="919.7926">-351 509 556 0,'0'0'423'0,"0"0"-35"16,0 0-24-16,0 0-22 0,0 0-12 0,0 0-10 15,0 0-18-15,23-12-16 0,-11 7-6 0,0-1-16 0,3-3-15 16,-2 4-19-16,4-1-19 0,-6-1-14 0,1 1-21 16,-1-2-17-16,0 3-17 0,-1-1-11 0,-2 2-13 15,-2-2-16-15,4 0-9 0,-2-1-15 0,-4-1-20 16,-1 1-28-16,-1-1-28 0,-2-4-20 0,-2-2-18 15,0 1-10-15,-3 0-8 0,0 1-7 0,-3 0 1 16,-2 3 3-16,0-2-5 0,-2 3 10 0,1 1-1 16,-2 1 6-16,-1 2 3 0,1 1 5 0,3 0-3 0,-3 1-16 15,5 1-7-15,0 1-33 0,1 0-24 0,7 0-22 16,0 0-26-16,-14 1-32 0,14-1-39 0,-5 4-46 16,5-4-229-16,0 0-619 0,0 0 171 0</inkml:trace>
        </inkml:traceGroup>
        <inkml:traceGroup>
          <inkml:annotationXML>
            <emma:emma xmlns:emma="http://www.w3.org/2003/04/emma" version="1.0">
              <emma:interpretation id="{8DDEF8FB-9A3A-4E23-A638-5E864C5AD6D9}" emma:medium="tactile" emma:mode="ink">
                <msink:context xmlns:msink="http://schemas.microsoft.com/ink/2010/main" type="inkWord" rotatedBoundingBox="8102,6393 9767,6289 9842,7487 8177,7591">
                  <msink:destinationLink direction="with" ref="{EA0E0012-B446-4B1D-8C3A-39812538EC28}"/>
                </msink:context>
              </emma:interpretation>
              <emma:one-of disjunction-type="recognition" id="oneOf1">
                <emma:interpretation id="interp5" emma:lang="en-US" emma:confidence="0.5">
                  <emma:literal>(any)</emma:literal>
                </emma:interpretation>
                <emma:interpretation id="interp6" emma:lang="en-US" emma:confidence="0">
                  <emma:literal>(any</emma:literal>
                </emma:interpretation>
                <emma:interpretation id="interp7" emma:lang="en-US" emma:confidence="0">
                  <emma:literal>(Any)</emma:literal>
                </emma:interpretation>
                <emma:interpretation id="interp8" emma:lang="en-US" emma:confidence="0">
                  <emma:literal>(ant)</emma:literal>
                </emma:interpretation>
                <emma:interpretation id="interp9" emma:lang="en-US" emma:confidence="0">
                  <emma:literal>(XNY)</emma:literal>
                </emma:interpretation>
              </emma:one-of>
            </emma:emma>
          </inkml:annotationXML>
          <inkml:trace contextRef="#ctx0" brushRef="#br0" timeOffset="391.1158">419-3 264 0,'0'0'337'0,"0"0"-36"15,-9-3-27-15,9 3-15 0,0 0-6 0,-33 9-6 16,11 3-7-16,-4 2 6 0,-2 5 6 0,-12 15 1 16,-1 4-6-16,0 3-4 0,6 3-7 0,3 2-6 15,6 0-15-15,3-1-15 0,2 1-20 0,5-2-11 16,1-1-5-16,7-8-16 0,5-4-10 0,5-2-10 15,-1 0-7-15,6 1-7 0,-1-3-7 0,4 0-10 0,2 2-8 16,2-3-7-16,4-2-10 0,1-1-17 0,-1-1-20 16,2-3-27-16,0 0-52 0,-5-6-63 0,5 3-68 15,-8-9-78-15,1 0-85 0,-5-4-364 0,2-3-843 16,-10 0 227-16</inkml:trace>
          <inkml:trace contextRef="#ctx0" brushRef="#br0" timeOffset="1306.3576">564 279 438 0,'0'0'473'15,"0"0"-65"-15,10-14-36 0,-10 14-35 0,0 0-22 16,0 0-42-16,0 0-25 0,-12 21-23 0,-1 1-20 15,-5 0-16-15,-2 4-14 0,-7 14-11 0,1 3-7 16,-4-2-11-16,7-11-10 0,5-6-11 0,3 0-16 16,-5 0-12-16,5 1-10 0,1-3-7 0,-1-1-6 0,7-5-6 15,-1-3-11-15,3-3-5 0,1 0-7 16,0-3-17-16,3-1-20 0,-1 0-30 0,3-6-45 0,-5 4-53 16,5-4-57-16,0 0-50 0,0 0-56 15,0-23-293-15,3 1-689 0,2-2 186 0</inkml:trace>
          <inkml:trace contextRef="#ctx0" brushRef="#br0" timeOffset="1637.1327">236 342 306 0,'0'0'555'0,"0"0"-65"16,-6 4-12-16,6-4-21 0,0 0-23 15,0 0-18-15,15 13-22 0,-6-2-18 0,9 5-21 0,-2-1-27 16,4 2-29-16,1 1-26 0,-5 1-28 0,6 1-17 15,-3 2-24-15,0 2-23 0,1-2-18 0,-2 1-20 16,0 1-12-16,-1 0-39 0,-4-3-46 0,1 3-61 16,-1-4-77-16,-3 0-79 0,-2-6-82 0,-2-1-89 0,3-6-86 15,-4 1-303-15,-2-5-878 0,-3-3 236 16</inkml:trace>
          <inkml:trace contextRef="#ctx0" brushRef="#br0" timeOffset="2217.0093">854 397 379 0,'0'0'334'0,"0"0"-50"0,0 0-24 15,-7 17-26-15,4-5-19 0,-1 1-15 0,-6 9-10 16,5-2-13-16,-2-2-7 0,-1 4-13 0,2 0-4 16,2-4-15-16,1-2-1 0,0-3-13 0,1 0-7 15,-1-2-8-15,1-3 1 0,0 1 9 0,1-3-2 16,-1 0 14-16,2-2 10 0,0-4 5 0,-1 6-4 16,1-6-12-16,0 0-14 0,0 0-13 0,0 0-15 15,0 0-16-15,14-24-22 0,-4 0-29 0,2-6-27 0,1-17-21 16,1 0-22-16,-1 2 6 0,-3 11-5 15,0 3 1-15,-4 2 10 0,1 4 3 0,3 5 6 0,-9 5 4 16,4 2 5-16,-3 3-4 0,-1 3 2 0,3 2 4 16,-3 1 14-16,-1 4 7 0,4-3 13 0,-4 3 12 15,0 0 11-15,8 13 17 0,-3 1 2 0,-2-1 9 16,0 10 3-16,2 4 0 0,-3-1-4 0,3 2 3 16,-2-1-8-16,1 0-7 0,1-1-2 0,0 2-7 15,2-2-5-15,-1 2 1 0,1-4-8 0,-1 3-8 16,-1-4-30-16,3 0-52 0,1-2-72 0,-6-6-71 0,-1-1-77 15,1-3-97-15,2-3-219 0,0-2-712 0,0-4 193 16</inkml:trace>
          <inkml:trace contextRef="#ctx0" brushRef="#br0" timeOffset="2479.8694">1234 299 485 0,'0'0'572'0,"0"0"-63"0,0 0-45 16,-5-2-29-16,5 2-33 0,0 0-34 0,0 0-28 16,0 0-33-16,0 0-30 0,13 12-19 0,-3-3-25 15,-2-1-22-15,0 2-19 0,4 0-25 0,-1 0-18 16,-1 2-14-16,7 4-25 0,-2 1-33 0,-4-6-69 15,-1-1-84-15,0 1-87 0,-2-2-89 0,2 0-80 0,-5-4-339 16,0 0-809-16,2-2 218 0</inkml:trace>
          <inkml:trace contextRef="#ctx0" brushRef="#br0" timeOffset="2768.0137">1501 205 490 0,'-3'3'517'0,"3"-3"-49"0,-3 6-34 15,1 0-31-15,0 6-27 0,-3 3-21 0,-1 8-25 16,-1 4-27-16,-1 2-24 0,2 1-21 0,-4 15-15 15,1-10-33-15,1-5-22 0,0 0-18 0,-3 15-23 16,3-12-12-16,2-5-6 0,-1-2-30 0,0 0-22 16,1-1-34-16,-1-1-38 0,4-7-50 0,0-4-60 0,1-1-60 15,1-2-65-15,-1-5-56 0,0 0-380 0,2-5-797 16,0 0 215-16</inkml:trace>
          <inkml:trace contextRef="#ctx0" brushRef="#br0" timeOffset="3159.2563">1573-114 5735 0,'0'0'221'0,"-10"0"-108"0,10 0-25 0,0 0 37 16,-5 10 56-16,5-3 10 0,2 7 2 0,2 10-13 15,5 5-18-15,5 18 3 0,1 3-2 0,-2 4-2 16,-3 5-14-16,10 38 2 0,-8-32-16 0,-7-12-49 15,-2 1-84-15,-3 2 0 0,-1 3 0 0,-6 41 0 16,-1-37 0-16,4-14 0 0,-6 0 0 0,-1-5 0 0,-3 1 0 16,3-11 0-16,-1-6-105 0,-1-2-198 0,2 1-59 15,-2-6-64-15,3-3-62 0,-1-4-415 0,5-8-1085 16,2-3 290-16</inkml:trace>
        </inkml:traceGroup>
        <inkml:traceGroup>
          <inkml:annotationXML>
            <emma:emma xmlns:emma="http://www.w3.org/2003/04/emma" version="1.0">
              <emma:interpretation id="{BABD5E04-7307-4434-9B6E-F18E7E083D43}" emma:medium="tactile" emma:mode="ink">
                <msink:context xmlns:msink="http://schemas.microsoft.com/ink/2010/main" type="inkWord" rotatedBoundingBox="10107,7030 10144,6873 10257,6899 10220,7057">
                  <msink:destinationLink direction="with" ref="{EA0E0012-B446-4B1D-8C3A-39812538EC28}"/>
                </msink:context>
              </emma:interpretation>
              <emma:one-of disjunction-type="recognition" id="oneOf2">
                <emma:interpretation id="interp10" emma:lang="en-US" emma:confidence="0.5">
                  <emma:literal>=</emma:literal>
                </emma:interpretation>
                <emma:interpretation id="interp11" emma:lang="en-US" emma:confidence="0">
                  <emma:literal>_</emma:literal>
                </emma:interpretation>
                <emma:interpretation id="interp12" emma:lang="en-US" emma:confidence="0">
                  <emma:literal>[</emma:literal>
                </emma:interpretation>
                <emma:interpretation id="interp13" emma:lang="en-US" emma:confidence="0">
                  <emma:literal>I</emma:literal>
                </emma:interpretation>
                <emma:interpretation id="interp14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3252.4587">2016 483 4630 0,'-5'3'456'0,"5"-3"-165"0,0 0-100 15,-8 0-37-15,8 0-8 0,0 0-1 0,0 0-13 16,0 0-15-16,0 0-22 0,0 0-12 0,0 0-22 15,26-3 11-15,-18 3-17 0,7 1-6 0,-4-1-47 16,-2 0-53-16,-9 0-69 0,14 0-83 0,-9 2-64 16,-5-2-67-16,9 3-65 0,-9-3-335 0,0 0-879 15,-9 12 237-15</inkml:trace>
          <inkml:trace contextRef="#ctx0" brushRef="#br0" timeOffset="3393.2947">1969 623 733 0,'0'0'652'0,"0"0"-101"15,0 0-52-15,0 0-44 0,0 0-28 16,0 0-46-16,25-9-36 0,-18 7-58 0,6-1-22 0,0 1-31 16,2 0-51-16,0 0-58 0,-5 1-74 0,-2-1-91 15,0 1-92-15,-8 1-103 0,12-3-126 0,-12 3-247 0,0 0-728 16,0 0 197-16</inkml:trace>
        </inkml:traceGroup>
        <inkml:traceGroup>
          <inkml:annotationXML>
            <emma:emma xmlns:emma="http://www.w3.org/2003/04/emma" version="1.0">
              <emma:interpretation id="{2B58662C-EE52-45B2-88E1-3095D46794AD}" emma:medium="tactile" emma:mode="ink">
                <msink:context xmlns:msink="http://schemas.microsoft.com/ink/2010/main" type="inkWord" rotatedBoundingBox="10676,6282 13277,6243 13299,7746 10699,7785">
                  <msink:destinationLink direction="with" ref="{F8C22D19-8168-4540-A622-A8BC2FB4F65C}"/>
                  <msink:destinationLink direction="with" ref="{EA0E0012-B446-4B1D-8C3A-39812538EC28}"/>
                </msink:context>
              </emma:interpretation>
              <emma:one-of disjunction-type="recognition" id="oneOf3">
                <emma:interpretation id="interp15" emma:lang="en-US" emma:confidence="0.5">
                  <emma:literal>Ply</emma:literal>
                </emma:interpretation>
                <emma:interpretation id="interp16" emma:lang="en-US" emma:confidence="0">
                  <emma:literal>Play</emma:literal>
                </emma:interpretation>
                <emma:interpretation id="interp17" emma:lang="en-US" emma:confidence="0">
                  <emma:literal>PCX)</emma:literal>
                </emma:interpretation>
                <emma:interpretation id="interp18" emma:lang="en-US" emma:confidence="0">
                  <emma:literal>PCX))</emma:literal>
                </emma:interpretation>
                <emma:interpretation id="interp19" emma:lang="en-US" emma:confidence="0">
                  <emma:literal>PCXA</emma:literal>
                </emma:interpretation>
              </emma:one-of>
            </emma:emma>
          </inkml:annotationXML>
          <inkml:trace contextRef="#ctx0" brushRef="#br0" timeOffset="4137.2225">2586 292 572 0,'0'0'470'0,"0"0"-52"0,-6-4-59 15,6 4-29-15,0 0-41 0,-3-4-35 0,3 4-32 16,0 0-23-16,0 0-20 0,0 0-26 0,0 0-21 16,0 0-3-16,-11 10-4 0,8 1-6 0,-1 2 0 15,1 9 3-15,0 2-3 0,-2 2-1 0,5 0-5 16,0 6-8-16,0-5-7 0,1 6-8 0,4-6-4 0,-3 2-13 16,1-3-6-16,1 0-3 0,0 1-7 15,0-4-4-15,-2-2-6 0,2-4-4 0,-1-5-1 0,0-1-7 16,-1-1-2-16,-1-3-3 0,-1-1-1 0,2-1-3 15,-2-5-7-15,2 4-18 0,-2-4-30 0,0 0-32 16,0 0-24-16,0-20-28 0,-2 0-13 0,0-8-14 16,1-1-12-16,-1-21-14 0,-1-4 5 0,1-1 5 15,1-43 13-15,2 38 15 0,-1 12 20 0,2 14 31 16,-2 5 21-16,1 2 24 0,3 4 14 0,-1 0 22 16,0 7 16-16,1 1 20 0,1 4 27 0,1-1 15 0,1 3 20 15,-2 0 13-15,-1 4 2 0,3-1 2 16,-2 3-8-16,0 0-7 0,-5 3-5 0,11 0 0 0,-11 0 0 15,12 6-7-15,-6 4 1 0,1 1-6 0,-4 3-11 16,2 13-10-16,-6 1-15 0,-3 1-33 0,-2 0-40 16,-2-2-61-16,-4 4-63 0,-1-1-59 0,-2-2-59 15,0-4-67-15,-1-1-273 0,1-4-726 0,4-5 197 16</inkml:trace>
          <inkml:trace contextRef="#ctx0" brushRef="#br0" timeOffset="4613.8973">3135-43 540 0,'0'0'496'0,"-7"-5"-74"0,7 5-39 0,-11-2-37 16,11 2-40-16,-35 9-29 0,12 7-25 0,-14 13-27 15,1 6-13-15,0 10-8 0,-22 38-6 0,18-23-5 16,12-10-5-16,1 3-7 0,-10 44-8 0,12-37-11 16,9-8-11-16,7-4-15 0,3 3-10 0,4 0-11 15,4-2-10-15,4-1-4 0,6-3-14 0,-1-10-17 16,2-6-26-16,1-1-34 0,0-1-41 0,1-6-46 0,4 2-55 15,2-7-50-15,1-5-58 0,2-5-67 16,6-7-345-16,0-4-783 0,3-3 212 0</inkml:trace>
          <inkml:trace contextRef="#ctx0" brushRef="#br0" timeOffset="4904.7632">2911 346 4874 0,'-1'1'363'0,"1"-1"-192"0,0 0-63 0,-3 8 23 16,3-8 43-16,3 9 32 0,2 1-9 0,4 0-16 15,6 8-28-15,4 0-3 0,7 1-6 0,-1 0-4 16,-1 3-11-16,15 7-13 0,-6-5-15 0,-8-6-7 0,0 3-12 16,-2-3-15-16,0 1-38 0,0-1-51 0,-1-2-92 15,-8-6-92-15,2 9-99 0,-5-8-97 0,-2-1-111 16,-1-3-325-16,-3-3-1007 0,-5-4 270 0</inkml:trace>
          <inkml:trace contextRef="#ctx0" brushRef="#br0" timeOffset="10826.5752">2980 704 246 0,'-5'5'230'0,"5"-5"-24"0,0 0-14 15,0 0-4-15,-5 4-16 0,5-4-7 16,-4 6-8-16,4-6-12 0,0 0-5 0,-3 6-7 15,3-6 4-15,0 0 5 0,0 0-5 0,-3 4 2 0,3-4 2 16,0 0 0-16,0 0-2 0,0 0 0 0,0 0-12 16,0 0 0-16,0 0-8 0,0 0-7 0,0 0-7 15,0 0-10-15,6-23 1 0,-1 12-23 0,0-1-4 16,7-11-6-16,-1 3-10 0,1-2-4 0,-1 1-11 16,-1 2 0-16,1-1-5 0,-1 5-16 0,-5 0-25 15,3 5-25-15,-2 0-32 0,1-1-40 0,-4 3-48 16,0 0-57-16,1 1-77 0,-4 7-182 0,6-9-561 0,-6 9 153 15</inkml:trace>
          <inkml:trace contextRef="#ctx0" brushRef="#br0" timeOffset="4714.3188">3254 326 585 0,'-15'0'542'16,"7"3"-86"-16,3 0-41 0,-3 1-28 0,-2 5-29 15,-2 2-35-15,-6 10-30 0,2 1-23 0,0 3-23 16,1 0-15-16,-1 0-20 0,1 2-22 0,0-3-17 16,4-2-17-16,-1 1-17 0,1 0-14 0,4-9-14 0,1 2-22 15,1-7-21-15,2-1-30 0,0-1-42 16,0-1-47-16,1-1-59 0,1-3-71 0,1-2-87 15,0 0-105-15,0 0-236 0,0 0-727 0,0 0 196 0</inkml:trace>
          <inkml:trace contextRef="#ctx0" brushRef="#br0" timeOffset="5176.0326">3262 120 277 0,'-3'1'732'0,"3"-1"-121"0,0 0-44 15,0 9-16-15,0-3-31 0,3 2-23 0,3 5-34 0,7 10-31 16,0 2-30-16,3 19-27 0,4 1-25 0,-5 6-25 16,3 1-28-16,-2 4-24 0,3 49-33 0,-9-4-22 15,-5-34-27-15,-5-12-21 0,-3 3-39 0,-14 41-43 16,6-36-66-16,-2-14-72 0,0 1-85 0,-6-4-87 16,1 0-90-16,1-14-92 0,6-5-96 0,-6-3-347 15,5-6-1016-15,2-7 272 0</inkml:trace>
        </inkml:traceGroup>
        <inkml:traceGroup>
          <inkml:annotationXML>
            <emma:emma xmlns:emma="http://www.w3.org/2003/04/emma" version="1.0">
              <emma:interpretation id="{4BD48145-96E7-4D6A-A428-130A9D334F9B}" emma:medium="tactile" emma:mode="ink">
                <msink:context xmlns:msink="http://schemas.microsoft.com/ink/2010/main" type="inkWord" rotatedBoundingBox="11939,7127 11993,6529 12044,6533 11990,7132">
                  <msink:destinationLink direction="with" ref="{F8C22D19-8168-4540-A622-A8BC2FB4F65C}"/>
                  <msink:destinationLink direction="with" ref="{EA0E0012-B446-4B1D-8C3A-39812538EC28}"/>
                </msink:context>
              </emma:interpretation>
              <emma:one-of disjunction-type="recognition" id="oneOf4">
                <emma:interpretation id="interp20" emma:lang="en-US" emma:confidence="0.5">
                  <emma:literal>.</emma:literal>
                </emma:interpretation>
                <emma:interpretation id="interp21" emma:lang="en-US" emma:confidence="0">
                  <emma:literal>p</emma:literal>
                </emma:interpretation>
                <emma:interpretation id="interp22" emma:lang="en-US" emma:confidence="0">
                  <emma:literal>"</emma:literal>
                </emma:interpretation>
                <emma:interpretation id="interp23" emma:lang="en-US" emma:confidence="0">
                  <emma:literal>,</emma:literal>
                </emma:interpretation>
                <emma:interpretation id="interp24" emma:lang="en-US" emma:confidence="0">
                  <emma:literal>P</emma:literal>
                </emma:interpretation>
              </emma:one-of>
            </emma:emma>
          </inkml:annotationXML>
          <inkml:trace contextRef="#ctx0" brushRef="#br0" timeOffset="5687.6058">3881 289 3957 0,'0'0'381'0,"-8"-1"-127"0,8 1-78 0,0 0-34 0,0 0-7 16,0 0-24-16,-12 1-19 0,12-1-16 0,0 0-12 16,-6 8-4-16,2-2-10 0,1 6-4 0,-4 9-5 15,5 2 3-15,-1 2-2 0,-1 2 2 0,4 0-5 16,-3 0-3-16,1 1-4 0,1-2-4 0,-1 4-2 15,1-5-2-15,-1 3-3 0,4-4-2 0,-4-3 1 16,2-4-2-16,2-4-5 0,-1-2-1 0,-1-4-2 0,0 2 4 16,0-1-9-16,0-4-1 0,0-4-2 0,2 6-2 15,-2-6-7-15,0 0-12 0,0 0-14 0,0 0-22 16,6-18-25-16,-6-3-22 0,2-4-25 0,1-6-11 16,-1-16-18-16,2-5-4 0,-2 2 9 0,-1 4 14 15,1 0 15-15,0 9 16 0,-4 9 9 0,2-1 12 16,0 4 16-16,0 1 20 0,0 7 18 0,0 1 27 15,2 4 7-15,-1 0 35 0,-1 2 10 0,4 2 22 16,-3 0 16-16,1 2 14 0,1-2 12 0,0 4 3 16,-1-2 1-16,0 2-4 0,1 0-13 0,-3 4-5 0,5-5-9 15,-5 5-5-15,0 0 0 0,0 0-7 0,11 7-6 16,-7 5-7-16,1 1-8 0,-2 12-18 0,-3 0-27 16,-2 2-50-16,-3-1-62 0,-1 4-67 0,-1-3-63 15,-4-2-73-15,1-1-84 0,0 1-239 0,3-9-758 16,2-5 207-16</inkml:trace>
        </inkml:traceGroup>
        <inkml:traceGroup>
          <inkml:annotationXML>
            <emma:emma xmlns:emma="http://www.w3.org/2003/04/emma" version="1.0">
              <emma:interpretation id="{9632F188-625A-4F9A-ACE0-74CCD779C178}" emma:medium="tactile" emma:mode="ink">
                <msink:context xmlns:msink="http://schemas.microsoft.com/ink/2010/main" type="inkWord" rotatedBoundingBox="13251,6153 13662,7574 12320,7963 11909,6541">
                  <msink:destinationLink direction="with" ref="{F8C22D19-8168-4540-A622-A8BC2FB4F65C}"/>
                  <msink:destinationLink direction="with" ref="{EA0E0012-B446-4B1D-8C3A-39812538EC28}"/>
                </msink:context>
              </emma:interpretation>
              <emma:one-of disjunction-type="recognition" id="oneOf5">
                <emma:interpretation id="interp25" emma:lang="en-US" emma:confidence="0.5">
                  <emma:literal>(4/4)</emma:literal>
                </emma:interpretation>
                <emma:interpretation id="interp26" emma:lang="en-US" emma:confidence="0">
                  <emma:literal>(41/4)</emma:literal>
                </emma:interpretation>
                <emma:interpretation id="interp27" emma:lang="en-US" emma:confidence="0">
                  <emma:literal>(My)</emma:literal>
                </emma:interpretation>
                <emma:interpretation id="interp28" emma:lang="en-US" emma:confidence="0">
                  <emma:literal>(44/4)</emma:literal>
                </emma:interpretation>
                <emma:interpretation id="interp29" emma:lang="en-US" emma:confidence="0">
                  <emma:literal>(401/4)</emma:literal>
                </emma:interpretation>
              </emma:one-of>
            </emma:emma>
          </inkml:annotationXML>
          <inkml:trace contextRef="#ctx0" brushRef="#br0" timeOffset="6097.4302">4433-37 3381 0,'0'0'399'0,"-1"-6"-151"0,1 6-87 0,0 0-44 16,-9-5-21-16,9 5-3 0,-5-4-1 0,5 4-5 15,-18 4-12-15,-7 9-1 0,0 4 0 0,-11 18 4 16,-2 8 13-16,-30 42 15 0,28-22 19 0,-16 23 3 15,22-25 6-15,12-9-2 0,-1-1-7 0,3 5-3 16,7 2-11-16,1-2-11 0,6-1-9 0,1 0-14 16,7-1-9-16,6-1-3 0,-2-1-7 0,7-5-10 15,2-4-17-15,-2-11-39 0,0-7-37 0,2-1-39 16,1-6-45-16,2-2-58 0,3-3-69 0,-3-8-97 0,-1-4-412 16,9-8-917-16,-1-7 248 0</inkml:trace>
          <inkml:trace contextRef="#ctx0" brushRef="#br0" timeOffset="6286.6953">4319 178 512 0,'-5'-2'574'0,"5"2"-84"16,0 0-44-16,0 0-30 0,-5-2-31 0,5 2-26 15,0 0-30-15,0 0-19 0,0 0-15 0,0 14-11 16,2-9-18-16,1 3-15 0,-1-1-25 0,3 3-15 16,0 2-26-16,0 1-19 0,0-1-20 0,1 2-13 0,2-3-19 15,-1 3-18-15,1-5-59 0,-1 3-81 0,-1-3-94 16,2 0-100-16,-3 0-110 0,2-5-407 0,0-1-908 16,-7-3 245-16</inkml:trace>
          <inkml:trace contextRef="#ctx0" brushRef="#br0" timeOffset="6616.8762">4544 128 587 0,'0'0'467'15,"0"0"-65"-15,0 0-28 0,-2 6-31 0,2-6-25 16,-1 10-21-16,-1-3-21 0,-1 5-17 0,-1 11-10 16,-3 2-10-16,-3 4-17 0,2-2-12 0,-2 1-24 0,2 1-19 15,-3 0-7-15,2-2-25 0,1 1-12 0,-2-2-14 16,2-2-12-16,2-1-11 0,-1-1-16 0,2-6-20 15,2-1-24-15,-1-2-32 0,0-2-46 0,3-3-51 16,-1 0-43-16,2-2-49 0,-2-1-46 0,2-5-55 16,-3 8-310-16,3-8-730 0,2 6 199 0</inkml:trace>
          <inkml:trace contextRef="#ctx0" brushRef="#br0" timeOffset="7663.633">4908 41 335 0,'5'-5'517'0,"-5"5"-74"16,0 0-32-16,0 0-29 0,0 0-17 0,-9 21-19 16,-2 4-18-16,-10 21-12 0,-3 8-6 0,-27 37-15 0,17-27-4 15,-12 26-8-15,13-27-19 0,9-16-19 0,0 6-22 16,-1 1-15-16,4-1-23 0,1 0-16 0,1-3-9 15,1-4-25-15,-1-3-18 0,7-9-20 0,2-6-29 16,2-2-29-16,3-2-41 0,2-6-49 0,-2-5-55 16,2-1-64-16,1-4-54 0,4 0-55 0,-2-8-70 15,3 3-390-15,-3-3-889 0,0 0 240 0</inkml:trace>
          <inkml:trace contextRef="#ctx0" brushRef="#br0" timeOffset="7888.8812">4846 501 3172 0,'-8'2'320'0,"8"-2"-139"0,-10 5-48 16,10-5-6-16,-6 4 22 0,2-1 18 0,3 1 20 16,1-4-3-16,0 9-10 0,0-2 24 0,3 5-2 0,2 2 6 15,3 7 12-15,0 0 4 0,2-1-2 0,-2 3-4 16,4-3-8-16,-3 2-11 0,2-1-16 0,-1 1-15 15,2-2-16-15,-3-3-15 0,3 1-12 0,-1 2-13 16,3-7-26-16,-8-1-39 0,2-4-52 0,-3 1-61 16,0-3-84-16,-1 0-78 0,2-2-78 0,-3 0-82 15,-3-4-102-15,0 0-325 0,0 0-989 0,0 0 266 16</inkml:trace>
          <inkml:trace contextRef="#ctx0" brushRef="#br0" timeOffset="8185.7091">5019 459 495 0,'0'0'479'0,"0"0"-57"0,0 0-10 0,0 0-27 15,0 0-18-15,-9 7-20 0,3 4-18 0,-1 2-19 16,-3 12-21-16,-4 1-16 0,-5 15-25 0,2-7-5 16,-4 10-12-16,1-3-23 0,1 2-17 0,5-8-19 15,0-8-24-15,1 0-11 0,3 2-5 0,1-4-30 16,0-2-23-16,1-2-30 0,0 2-39 0,3-8-48 16,0-3-56-16,3-4-62 0,1-1-60 0,-1-3-67 0,2-4-93 15,0 0-299-15,0 0-811 0,0 0 220 16</inkml:trace>
          <inkml:trace contextRef="#ctx0" brushRef="#br0" timeOffset="8445.1133">5139-165 4074 0,'-8'8'416'0,"3"-2"-182"15,2 1-67-15,-2 6 4 0,2 8 11 0,-2 5 27 0,5 4 10 16,-1 18-18-16,2 6-12 0,0 3 23 0,6 45-4 16,-1-33-7-16,-1-12-3 0,2 48 0 0,-4-34-17 15,-3-16-16-15,8 47-15 0,-11-31-14 0,-3-14-13 16,-3 1-9-16,-5 45-17 0,3-41-13 0,-1-11-37 16,-2-5-43-16,-3-4-57 0,1 1-66 0,1-11-61 15,0-7-67-15,0 2-78 0,0-6-70 0,-6-4-68 16,-1-6-425-16,6-3-1066 0,3-6 286 0</inkml:trace>
          <inkml:trace contextRef="#ctx0" brushRef="#br0" timeOffset="9108.919">4400 263 433 0,'0'0'228'0,"0"0"-19"0,-4-5-17 0,4 5-9 15,0 0-10-15,0 0-5 0,0 0-8 0,0 0-2 16,0 0-5-16,0 0-1 0,0 0-1 0,0 0-2 16,0 0-3-16,0 0 1 0,0 0 2 0,0 0 1 0,0 0-1 15,0 0 4-15,0 0 1 0,0 0 6 16,0 0-1-16,0 0 1 0,0 0 1 0,0 0-5 0,0 0-4 16,0 0-5-16,0 0-14 0,7 16-12 0,-4-11-13 15,0-1-8-15,1 1-10 0,-1-1-9 0,-1 1-11 16,3-2-8-16,-1 3-4 0,-1-1-19 0,0-1-34 15,1 4-44-15,-1-4-63 0,0 1-53 0,0 0-53 0,-3-5-62 16,5 10-61-16,-5-4-275 0,0-6-729 16,4 3 198-16</inkml:trace>
          <inkml:trace contextRef="#ctx0" brushRef="#br0" timeOffset="9621.1775">4453 551 274 0,'-2'7'257'0,"2"-7"-31"15,0 0-17-15,0 0-10 0,0 0-11 0,0 0-4 16,0 0-8-16,0 0-6 0,0 0-16 0,0 0-3 0,0 0-10 16,0 0-4-16,0 0 10 0,0 0-11 15,0 0-3-15,0 0-1 0,0 0-11 0,0 0 2 0,0 0-7 16,0 0 0-16,0 0-17 0,0 0-2 0,0 0-12 15,0 0-7-15,0 0-8 0,0 0-7 0,9-21-9 16,-6 15-5-16,2-7-1 0,0 2-23 0,5-10 4 16,-2-4-12-16,2 2-11 0,-1-3-20 0,0-2-9 15,0 0-7-15,-3 2 1 0,1-1-9 0,-2 6-17 16,-4-2-18-16,3 7-19 0,-3 5-16 0,1 1-22 16,-4 2-22-16,2 2-21 0,0 6-25 0,-5-7-31 15,5 7-158-15,-6-2-463 0,6 2 127 0</inkml:trace>
        </inkml:traceGroup>
        <inkml:traceGroup>
          <inkml:annotationXML>
            <emma:emma xmlns:emma="http://www.w3.org/2003/04/emma" version="1.0">
              <emma:interpretation id="{A17EB921-35B3-44C2-8522-8E901CF24B96}" emma:medium="tactile" emma:mode="ink">
                <msink:context xmlns:msink="http://schemas.microsoft.com/ink/2010/main" type="inkWord" rotatedBoundingBox="13815,6275 16040,6241 16061,7596 13835,7630"/>
              </emma:interpretation>
              <emma:one-of disjunction-type="recognition" id="oneOf6">
                <emma:interpretation id="interp30" emma:lang="en-US" emma:confidence="0.5">
                  <emma:literal>Y</emma:literal>
                </emma:interpretation>
                <emma:interpretation id="interp31" emma:lang="en-US" emma:confidence="0">
                  <emma:literal>y</emma:literal>
                </emma:interpretation>
                <emma:interpretation id="interp32" emma:lang="en-US" emma:confidence="0">
                  <emma:literal>t</emma:literal>
                </emma:interpretation>
                <emma:interpretation id="interp33" emma:lang="en-US" emma:confidence="0">
                  <emma:literal>D</emma:literal>
                </emma:interpretation>
                <emma:interpretation id="interp34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18575.5351">5706 445 493 0,'-5'0'323'0,"-1"3"-20"0,6-3-16 15,-7 1 3-15,7-1 12 0,0 0-6 0,-2 2 18 0,2-2 13 16,0 0 6-16,0 0 4 0,0 0 6 0,27 4 2 16,-12-3-18-16,9-2-8 0,3 1-18 0,0 0-15 15,1-2-20-15,-2 2-26 0,2-2-25 0,-4 2-25 16,0-3-18-16,-6 0-18 0,-1 3-19 0,-4 0-20 16,2-2-35-16,-6 1-52 0,1 1-55 0,-10 0-64 15,13 0-63-15,-13 0-71 0,9-2-67 0,-9 2-87 0,5-1-91 16,-5 1-288-16,0 0-910 0,0 0 244 0</inkml:trace>
          <inkml:trace contextRef="#ctx0" brushRef="#br0" timeOffset="18808.6589">5919 297 4505 0,'0'-3'314'0,"0"3"-128"0,-2-10-90 0,2 10-32 16,0-5-11-16,0 5 13 0,3-5 13 0,-3 5 0 15,6-3-12-15,-6 3-3 0,14 0-2 0,-14 0 3 0,21 6 0 16,-10 0 7-16,2 0 10 0,9 8 4 0,-6 3 2 16,-2 2-1-16,-2 2-1 0,-6 3-3 0,-1 1-7 15,-5 2-8-15,-1 1-5 0,-4 1-7 0,0-3-21 16,-5 2-28-16,1 0-43 0,-1-3-49 0,-2 1-55 16,4-3-60-16,-3-2-55 0,1-6-44 0,0-3-57 15,2-6-62-15,1-2-252 0,4-4-806 0,3 0 218 16</inkml:trace>
        </inkml:traceGroup>
        <inkml:traceGroup>
          <inkml:annotationXML>
            <emma:emma xmlns:emma="http://www.w3.org/2003/04/emma" version="1.0">
              <emma:interpretation id="{675F8EA1-0D84-44FB-859A-45899ABBD905}" emma:medium="tactile" emma:mode="ink">
                <msink:context xmlns:msink="http://schemas.microsoft.com/ink/2010/main" type="inkWord" rotatedBoundingBox="15251,6280 15334,7464 14629,7513 14546,6329"/>
              </emma:interpretation>
              <emma:one-of disjunction-type="recognition" id="oneOf7">
                <emma:interpretation id="interp35" emma:lang="en-US" emma:confidence="0.5">
                  <emma:literal>PGF)</emma:literal>
                </emma:interpretation>
                <emma:interpretation id="interp36" emma:lang="en-US" emma:confidence="0">
                  <emma:literal>Plex)</emma:literal>
                </emma:interpretation>
                <emma:interpretation id="interp37" emma:lang="en-US" emma:confidence="0">
                  <emma:literal>Pax)</emma:literal>
                </emma:interpretation>
                <emma:interpretation id="interp38" emma:lang="en-US" emma:confidence="0">
                  <emma:literal>PGX)</emma:literal>
                </emma:interpretation>
                <emma:interpretation id="interp39" emma:lang="en-US" emma:confidence="0">
                  <emma:literal>PG)</emma:literal>
                </emma:interpretation>
              </emma:one-of>
            </emma:emma>
          </inkml:annotationXML>
          <inkml:trace contextRef="#ctx0" brushRef="#br0" timeOffset="19320.0957">6485 216 241 0,'0'0'547'16,"0"0"-71"-16,0 0-38 0,-5-5-38 0,5 5-40 16,0 0-29-16,0 0-23 0,0 0-25 0,-5 12-15 15,3-6-14-15,-1 6-23 0,-4 10-10 0,1 1-21 16,2 0-19-16,1 4-19 0,3-1-19 0,-2 1-11 15,4 0-16-15,-2-4-11 0,0 3-14 0,0-2-3 16,2-1-12-16,-1-4-9 0,1-4-5 0,0-3-4 16,-1 0-8-16,1-4-6 0,-2-1-3 0,2 1-3 0,-2-4-11 15,1 2 0-15,-1-6-7 0,2 6-9 0,-2-6-26 16,0 0-31-16,0 0-30 0,0 0-22 0,0 0-22 16,-5-19-14-16,3-3-19 0,-1-3-7 0,0-4-2 15,-2-17 2-15,3-2 13 0,-1-1 12 0,3 2 14 16,0 9 11-16,0 7 19 0,-2 2 19 0,2 2 21 15,0 2 20-15,0 3 27 0,3 4 17 0,1 3 16 16,-1 1 25-16,4 1 6 0,2-7 21 0,0 5 15 0,1 2 12 16,-1 5 6-16,0-2-1 0,0 3-4 0,0 1-12 15,-2 2-10-15,0 1-6 0,-1 1-14 0,-6 2-6 16,0 0-3-16,15 8-5 0,-10 3-8 0,-3 2-5 16,-2 12-4-16,-7 3-35 0,-3-4-51 0,-1 5-59 15,-1-1-53-15,-1 1-62 0,-1-1-64 0,-1 0-81 16,0-3-237-16,2-5-729 0,-1-2 198 0</inkml:trace>
          <inkml:trace contextRef="#ctx0" brushRef="#br0" timeOffset="19696.3033">7029-106 734 0,'-4'-4'510'0,"0"0"-55"0,-1 0-46 15,-2 2-43-15,7 2-39 0,-20 5-38 0,-1 4-30 16,-3 7-18-16,-14 15-15 0,4 7-17 0,0 5-12 15,0 6-13-15,3 1-4 0,-16 43-5 0,19-34-15 16,12-14-9-16,1 1-9 0,5 2-16 0,3-2-6 16,4-3-19-16,5 2 5 0,3-10-26 0,-2-9-4 15,3 4-4-15,1-1-14 0,3-2 1 0,1-1-29 16,1-4-27-16,-1-3-36 0,-1-3-51 0,1-6-67 16,0-2-63-16,1-4-90 0,1-4-109 0,3-4-255 15,7-4-801-15,0-9 215 0</inkml:trace>
          <inkml:trace contextRef="#ctx0" brushRef="#br0" timeOffset="19901.7322">6980 198 300 0,'0'0'591'0,"-10"0"-115"0,10 0-68 0,-10 6-35 16,6-2-42-16,-5 5-34 0,0 1-37 0,-4 10-32 0,-2 3-22 15,-2-1-25-15,3 1-21 0,-1 2-17 0,2-1-16 16,2 0-13-16,-1-1-9 0,3-2-19 0,0-5-13 16,3-3-16-16,-1-3-25 0,2-1-21 0,2-3-23 15,1 1-35-15,-1-3-34 0,3-4-56 0,-3 4-63 16,3-4-73-16,0 0-248 0,0 0-624 0,0 0 169 0</inkml:trace>
          <inkml:trace contextRef="#ctx0" brushRef="#br0" timeOffset="20091.6358">6763 267 4896 0,'-7'3'340'0,"4"-2"-159"0,3-1-80 15,-5 5-13-15,5-5 23 0,0 7 29 0,0-7 6 16,5 9-8-16,0-4-23 0,5 6-6 0,1-1-10 16,6 9-7-16,4 0-6 0,-1 1-15 0,0-3-14 0,-2 1 6 15,2-1-10-15,-5 0-23 0,3 3-52 0,-5-7-69 16,-3-1-88-16,-1-1-91 0,-3-4-96 0,1-3-110 15,-4 2-286-15,1-3-915 0,-4-3 245 0</inkml:trace>
          <inkml:trace contextRef="#ctx0" brushRef="#br0" timeOffset="20338.1424">7060-78 5046 0,'-5'-1'337'0,"2"-1"-222"16,3 2-67-16,0 0-16 0,0 0 28 0,-7 7 57 16,7-7 25-16,3 10 7 0,4 6-10 0,3 7 8 15,1 3-5-15,5 20 4 0,-1 2 7 0,-2 2 1 0,-2 3-7 16,-2 1-6-16,-6 2-13 0,-2 1-12 16,-4 2-11-16,-7-2-11 0,-9 43-13 0,1-37-11 0,3-12-29 15,-1-2-41-15,-2-1-54 0,0 1-58 0,-2-3-66 16,1-2-65-16,1 1-67 0,0-14-64 0,5-6-67 15,-1-7-410-15,4-1-1022 0,3-7 275 0</inkml:trace>
        </inkml:traceGroup>
        <inkml:traceGroup>
          <inkml:annotationXML>
            <emma:emma xmlns:emma="http://www.w3.org/2003/04/emma" version="1.0">
              <emma:interpretation id="{D2AD059B-87B3-4C7E-BE2C-30611B429422}" emma:medium="tactile" emma:mode="ink">
                <msink:context xmlns:msink="http://schemas.microsoft.com/ink/2010/main" type="inkWord" rotatedBoundingBox="15994,6240 16171,7544 15496,7635 15320,6331"/>
              </emma:interpretation>
              <emma:one-of disjunction-type="recognition" id="oneOf8">
                <emma:interpretation id="interp40" emma:lang="en-US" emma:confidence="0.5">
                  <emma:literal>ply</emma:literal>
                </emma:interpretation>
                <emma:interpretation id="interp41" emma:lang="en-US" emma:confidence="0">
                  <emma:literal>Toffy)</emma:literal>
                </emma:interpretation>
                <emma:interpretation id="interp42" emma:lang="en-US" emma:confidence="0">
                  <emma:literal>pay)</emma:literal>
                </emma:interpretation>
                <emma:interpretation id="interp43" emma:lang="en-US" emma:confidence="0">
                  <emma:literal>ply)</emma:literal>
                </emma:interpretation>
                <emma:interpretation id="interp44" emma:lang="en-US" emma:confidence="0">
                  <emma:literal>pry)</emma:literal>
                </emma:interpretation>
              </emma:one-of>
            </emma:emma>
          </inkml:annotationXML>
          <inkml:trace contextRef="#ctx0" brushRef="#br0" timeOffset="20795.8582">7296 337 263 0,'0'0'532'0,"-6"3"-64"0,6-3-40 16,-7 5-23-16,6-3-27 0,1-2-29 0,0 8-25 16,0-8-18-16,-2 10-22 0,2-4-14 0,2 7-24 15,-2-1-17-15,1 1-24 0,2 0-26 0,2 1-13 16,-1 8-18-16,-4-5-16 0,3 1-12 0,0 3-10 0,0-2-17 15,2-6-8-15,-2-1-9 0,0 2-15 16,-1-4-25-16,0 1-32 0,-1-4-32 0,1 0-26 0,-1 0-22 16,-1-3-18-16,0 1-1 0,0-5-7 0,2 6-16 15,-2-6-19-15,0 0-13 0,0 0-3 0,0 0 5 16,0 0 4-16,-8-18 12 0,6-3 11 0,2-5 14 16,-5-1 8-16,5-2 13 0,-3-20 16 0,1 12 19 0,-3-7 17 15,5 9 17-15,0 7 13 0,1 1 8 16,1 2 13-16,-1 2 20 0,0 0 9 0,1 1 16 15,0 5 7-15,1 6 9 0,0-1 1 0,-1 5 3 0,-2 0-6 16,2 0-6-16,-1 1-8 0,1 1-1 0,-2 5-13 16,1-6-5-16,-1 6-6 0,0 0-3 0,0 0-5 15,0 0-5-15,0 0-35 0,0 0-26 0,-8 25-31 16,0-4-33-16,-3 2-31 0,3 1-36 0,-2-2-29 16,-1 1-42-16,-1-1-36 0,4-5-218 0,2-3-590 15,1-1 164-15</inkml:trace>
          <inkml:trace contextRef="#ctx0" brushRef="#br0" timeOffset="21540.7379">7255 300 508 0,'0'0'394'0,"0"0"-50"0,0 0-21 0,0 0-25 16,0 0-12-16,0 0-17 0,0 0-1 0,25-1 0 15,-12-3-6-15,-2 1-12 0,4 0-13 0,-2-2-14 16,0 1-12-16,0 0-16 0,-2-1-17 0,3-1-18 0,-3 2-15 16,-1-2-17-16,-4 0-16 0,3 3-10 0,-5-3-14 15,4-4-20-15,-1 0-32 0,-1 0-34 0,-3-1-31 16,-1 0-18-16,-2-1-12 0,-2-1-12 0,-3 1-3 15,2-1 1-15,-3 3-1 0,-1-1 2 0,0 4 5 16,-2-1 4-16,1 2 12 0,-3-1-2 0,1 2 7 16,0-1 3-16,3 4-2 0,1-2-2 0,1 4-11 15,5 0-11-15,-10-1-22 0,10 1-27 0,0 0-37 16,0 0-30-16,-13 0-46 0,13 0-251 0,0 0-577 16,0 0 158-16</inkml:trace>
          <inkml:trace contextRef="#ctx0" brushRef="#br0" timeOffset="21863.958">7751-44 342 0,'-6'-2'364'0,"6"2"-40"0,0 0-20 15,-14 5-6-15,8-1-7 0,-11 12-8 0,-1 3 0 16,0 5 1-16,-9 17-2 0,3 4-9 0,-1 5-8 16,5 0-4-16,1 5-19 0,2-1-14 0,6-1-26 15,0-5-17-15,9 2-14 0,-1-2-23 0,5-3-17 0,1-1-12 16,4-8-14-16,-1-5 1 0,3 0-22 15,-1-3-12-15,4-2-26 0,-1-4-41 0,1 0-53 0,-2-7-65 16,0-2-62-16,-1-5-83 0,1-4-107 0,3 0-287 16,-3-4-785-16,3-6 213 0</inkml:trace>
          <inkml:trace contextRef="#ctx0" brushRef="#br0" timeOffset="22122.4202">7596 208 495 0,'0'0'521'0,"-3"-3"-64"0,3 3-40 0,0 0-23 16,0 0-29-16,0 0-25 0,0 0-24 0,0 0-22 15,0 0-21-15,0 0-9 0,8 18-24 0,-2-7-18 16,1-2-22-16,0 3-24 0,-2 0-19 0,1 1-19 0,1 1-14 15,-2 0-11-15,1-1-34 0,-2-1-48 16,1 0-69-16,0-1-80 0,2 1-77 0,-4-3-74 0,0-2-79 16,1-2-292-16,0-2-767 0,-4-3 206 0</inkml:trace>
          <inkml:trace contextRef="#ctx0" brushRef="#br0" timeOffset="22411.0189">7786 123 469 0,'0'0'468'16,"-5"7"-51"-16,4-3-34 0,-1 3-28 0,-3 6-36 15,-1 7-28-15,2 3-22 0,-3 3-15 0,2 2-13 0,-3 1-26 16,1 2-19-16,2-2-19 0,-1 2-21 16,1 0-17-16,-2-1-16 0,4-3-12 0,-2 1-13 0,2-3-22 15,0-3-31-15,1-5-36 0,0-4-51 0,1 0-51 16,-1-5-52-16,0 0-56 0,2-4-81 0,0-4-273 16,0 0-666-16,0 0 183 0</inkml:trace>
          <inkml:trace contextRef="#ctx0" brushRef="#br0" timeOffset="22703.6292">7836-165 4119 0,'0'0'283'16,"0"0"-137"-16,0 0-43 0,0 0 25 0,0 0 51 15,0 0 14-15,-2 15 22 0,10 8-11 0,2 1-9 16,0 7 4-16,1 20-6 0,0 3-1 0,-4 2-4 16,7 45-9-16,-10-33-11 0,-4-12-16 0,-2 2-14 0,-6 41-16 15,1-36-13-15,-4-7-11 0,0 0-12 16,-4 1-12-16,-11 38-33 0,6-33-43 0,4-15-52 0,-2-3-71 16,-3 0-69-16,-2 0-68 0,0-4-67 0,4-7-74 15,2-10-78-15,-1-2-330 0,-2 0-973 0,3-5 261 16</inkml:trace>
        </inkml:traceGroup>
      </inkml:traceGroup>
    </inkml:traceGroup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57:26.64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8C22D19-8168-4540-A622-A8BC2FB4F65C}" emma:medium="tactile" emma:mode="ink">
          <msink:context xmlns:msink="http://schemas.microsoft.com/ink/2010/main" type="inkDrawing" rotatedBoundingBox="11739,6011 13715,6119 13618,7895 11642,7787" hotPoints="13685,7026 12718,7994 11750,7026 12718,6059" semanticType="enclosure" shapeName="Circle">
            <msink:sourceLink direction="with" ref="{2B58662C-EE52-45B2-88E1-3095D46794AD}"/>
            <msink:sourceLink direction="with" ref="{4BD48145-96E7-4D6A-A428-130A9D334F9B}"/>
            <msink:sourceLink direction="with" ref="{9632F188-625A-4F9A-ACE0-74CCD779C178}"/>
          </msink:context>
        </emma:interpretation>
      </emma:emma>
    </inkml:annotationXML>
    <inkml:trace contextRef="#ctx0" brushRef="#br0">502 123 317 0,'0'0'275'0,"0"0"-34"15,-6-3-27-15,6 3-23 0,0 0-20 0,-7 0-11 0,7 0-5 16,0 0-1-16,0 0-1 0,0 0-6 0,-10 1 0 15,10-1-11-15,-8 0-15 0,8 0-4 0,-13 2-11 16,6-2-2-16,-6 0-7 0,0 3-2 0,0 0-5 16,-2 0-7-16,1 0-2 0,-9 1-9 0,3 2-11 15,4-1 8-15,-7 1-8 0,0 3-3 0,6-3-5 16,2 2-8-16,2-2 1 0,-4 1-3 0,4 2-5 16,-8 2-2-16,3-1-2 0,-1 4-5 0,1 2 2 0,3 0-1 15,0 2-7-15,1-3-2 0,-1 6 3 16,2 0 5-16,3 0-1 0,1 2 1 0,-1 1 4 0,3-1 3 15,1 4 3-15,-1-1 1 0,2-1-7 0,4 2 2 16,-1-1-4-16,4 0 0 0,-2 1-2 0,1 0-3 16,3 0 0-16,-3-2 3 0,3 0-3 0,-1 0 0 15,0-2-6-15,2 2 2 0,-2-1-9 0,1 0 6 16,-3-1-2-16,3-1-1 0,-3 2-4 0,4-4-3 16,-2 2 7-16,0-2-5 0,0 2-2 0,-1 1 0 15,4 0-5-15,-2-1 5 0,-1 0-4 0,0 2 1 0,2-3-8 16,0 2 8-16,-2-2-1 0,2 2 0 15,0-5 0-15,2 2-2 0,-2 2-2 0,1-7 3 0,-1 1-2 16,3 6 5-16,-1-6-2 0,0 0 3 0,-1-4-3 16,-1 0 2-16,3 0-2 0,-2 1-2 0,-1 0 6 15,1 0-3-15,1-3-2 0,0 2-4 0,1-2 7 16,-2 0-2-16,-1 2-10 0,4-2 10 0,-5 0-5 16,6 3 2-16,-3-3 2 0,1 0 3 0,0 0-2 15,0-1 5-15,2 1-1 0,1 1 0 0,0-1-2 16,8 3-2-16,-5-1-2 0,8 1-1 0,-6-4 2 0,5 4 0 15,3-2 1-15,-2-3-1 0,4 3 1 0,-3-2 0 16,0-1-5-16,2 0 4 0,2-1-3 16,-3 0-3-16,1 0 0 0,0 1 1 0,-2-3 4 0,2 1-2 15,1 0 0-15,2 2-3 0,-1-4 3 0,-1 1-2 16,1-1 1-16,1 1 0 0,-3-1-3 0,1-1 0 16,4 1 1-16,-4-3-2 0,1 3 4 0,1-3-2 15,0 0 0-15,0-1 2 0,-1 0-1 0,-1 2 1 0,4-2 0 16,-2 0-6-16,0-2-2 0,-3 1-4 0,3 1-4 15,-2-3-2-15,-1 0 1 0,0 0 1 0,0-1-2 16,0-3-3-16,1 2 5 0,-2-2-1 0,0-2-1 16,3 1 2-16,-3 0 3 0,-1-5 0 0,3 2-1 15,-2 1 2-15,1-2-1 0,-1-1 5 0,-1 0-10 16,1 0-2-16,-1-4 3 0,-1 0 0 0,1-2 4 16,-4 1-6-16,0-1 5 0,-2 0 9 0,-3 0 6 0,1-2 4 15,-3 1 8-15,-3 0 2 0,1-1 3 16,-2 0 4-16,1 1 4 0,-1-1 1 0,-3 0-5 0,1 1-3 15,-2-4 1-15,1 4-6 0,0-2 1 0,-1 0-2 16,-1-2-1-16,3-1 5 0,-1 2-4 0,0-2-3 16,0 0-4-16,2-3 0 0,-1 2 3 0,-1-1 2 15,0 2-8-15,-1-1 11 0,-3 0 0 0,2 2 4 16,1 0-1-16,-3 1 2 0,-1 1 12 0,-1 4 5 16,1 2 5-16,-2 3-5 0,-1-2 0 0,1 1-2 15,-1 2-6-15,1 1 0 0,1 0-1 0,-1-1-4 16,-1 1-2-16,-1-1-1 0,1-2 0 0,0 1-4 15,0 1 0-15,1 1-2 0,-1-1 0 0,-1-3-2 16,3 2-2-16,-4-8-3 0,0 3-1 0,2 3 5 0,-2-7-2 16,0 2-2-16,0 2 1 0,-1 3-1 0,-2-6 4 15,0 5 1-15,-1 1-5 0,-2-1 4 0,1-1 1 16,0 4-7-16,2 1 4 0,-2 1 4 0,2-1-4 16,0 3 4-16,-2-3-1 0,2 3-2 0,-1-2 0 15,0 3 2-15,1-2 0 0,2 1 0 0,-3-1-5 16,1-1 1-16,0 4 3 0,0-2-3 0,0 0 1 15,-2-1-4-15,0 1-3 0,-2-2 2 0,3 1-1 16,0 1-1-16,-3 1-1 0,-1 1 3 0,0-1 0 0,-2-1-3 16,-5-1-1-16,4 0 2 0,-5-2-3 0,5 5 3 15,1 1 0-15,2 0-4 0,0 0 2 0,0 0 0 16,1 1 4-16,-1-2-3 0,0 1 1 0,1 1-1 16,0 2-2-16,1-3 4 0,-1 2-1 0,-1-2-2 15,2 0-1-15,-3 3 0 0,5 0 0 0,-5 0 1 16,5 0-2-16,-4 1 2 0,0-2-2 0,2 0-3 15,-2 0 5-15,-2 2 1 0,2-1-1 0,0 0-1 16,-1 0 1-16,0 2 2 0,0-2 1 0,1 1-4 0,-4 1 2 16,2-2-2-16,1 1 0 0,-1 1 0 0,0-1 1 15,-1 0-3-15,0 0 3 0,0-1 1 0,-9 3 0 16,0-1 1-16,6-1 0 0,1 4 0 0,-6-4 0 16,-1 2 0-16,2 2 0 0,3-1 0 0,-5 0-2 15,2 3 6-15,-2-3-6 0,2 5-2 0,0-3 4 16,0 3 0-16,-2-4 0 0,0 4-1 0,1 0 2 15,-1-2 0-15,3 2 1 0,6-1-3 0,-1-1 1 0,4 2-1 16,0-1 7-16,1-2-8 0,-1-2 4 0,0 3-4 16,2 0 0-16,-2 0 1 0,2 0 4 0,1 0-4 15,0-4-3-15,10 0 0 0,-21 6 3 0,11-5-3 16,2 1-9-16,8-2-20 0,-20 8-28 0,8-2-43 16,-1-4-42-16,1 4-33 0,-1 0-43 0,-2-1-41 15,0-1-50-15,4-2-312 0,1 2-749 0,3 0 204 16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57:40.11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A0E0012-B446-4B1D-8C3A-39812538EC28}" emma:medium="tactile" emma:mode="ink">
          <msink:context xmlns:msink="http://schemas.microsoft.com/ink/2010/main" type="inkDrawing" rotatedBoundingBox="7710,8029 13656,8175 13655,8221 7708,8074" semanticType="underline" shapeName="Other">
            <msink:sourceLink direction="with" ref="{2129B1A5-E53E-451A-A53C-3AEBB416B07B}"/>
            <msink:sourceLink direction="with" ref="{2B58662C-EE52-45B2-88E1-3095D46794AD}"/>
            <msink:sourceLink direction="with" ref="{8DDEF8FB-9A3A-4E23-A638-5E864C5AD6D9}"/>
            <msink:sourceLink direction="with" ref="{BABD5E04-7307-4434-9B6E-F18E7E083D43}"/>
            <msink:sourceLink direction="with" ref="{4BD48145-96E7-4D6A-A428-130A9D334F9B}"/>
            <msink:sourceLink direction="with" ref="{9632F188-625A-4F9A-ACE0-74CCD779C178}"/>
          </msink:context>
        </emma:interpretation>
      </emma:emma>
    </inkml:annotationXML>
    <inkml:trace contextRef="#ctx0" brushRef="#br0">-3-3 474 0,'-1'5'301'0,"1"-5"-29"0,0 0-14 0,0 0-25 16,0 0-10-16,0 0-15 0,0 0-15 0,16 2-5 15,-16-2-8-15,21 0-12 0,-6-1 2 0,10 0-19 16,-1-1-2-16,2 4-4 0,2-2-17 0,3 0-12 16,0-2 9-16,1 2-15 0,3-2-7 0,-1 2-9 15,16 4-6-15,-12-6-1 0,-2 2-10 0,-4 2-5 0,21-1-9 16,-4 0-5-16,3 3-2 0,-2-4-8 0,2 4-3 15,1-4-3-15,0 0-6 0,0 0-5 0,-2 0-5 16,3 1 2-16,0-2-4 0,3 1-3 0,-2 1-1 16,1 1-1-16,2-1-5 0,1-1 1 0,1 2 1 15,-1-1-6-15,-7-1-1 0,7 2 2 0,-5 1-2 16,3 0 1-16,-3-3-3 0,-2 1 0 0,2 2 0 16,-2-1-3-16,-11-4-2 0,7 2 1 0,-7 2-2 0,-8-1 2 15,16 1 2-15,-10 0-5 0,-6 0 0 0,1 0 1 16,18-2-2-16,-3 0 5 0,-10 2-2 0,13-1 3 15,-1 1-3-15,-1-2-3 0,-9 1 2 0,11 1 2 16,1-1-4-16,-2-2-2 0,5 4 3 0,-4-3 2 16,7 3-1-16,-6 0-1 0,0-2 0 0,-3 5-2 15,1-4 5-15,-10-1-4 0,-7-1 1 0,20 3 2 16,-6 0-3-16,3 0 1 0,-13-2-1 0,12-2 0 0,-11 2 4 16,-4-1 0-16,15 2-1 0,-9-2-1 0,11 1-2 15,0 2 4-15,-12-3-6 0,-7 0 5 0,18 0-2 16,-1 0 2-16,-10 0 2 0,10 0-5 0,-13 5-1 15,-2-3 0-15,15 0 0 0,-9-4 4 0,-5 4 0 16,16-1-2-16,-13 2 0 0,-4-3 4 0,-2 2-9 16,2-1 5-16,-2 3 1 0,18-2 1 0,-11-2 1 0,-4 2-3 15,12-1 0-15,-10-2 3 0,-3 2-3 16,13 2 0-16,-9-3 0 0,-2 2-3 0,-4-2 3 16,21 4 3-16,-5-6-1 0,-10 4-1 0,-4-2-5 0,18 0 5 15,-14 3 1-15,16-4-2 0,-5 1 0 0,1 1-2 16,-3 0 4-16,-7-2-4 0,-7 1-1 0,0 1 1 15,22 1-4-15,-17 1 1 0,-5-2 1 0,-1-1 0 16,1 2-1-16,-2-2 2 0,18 0-3 0,-13 0 2 16,-10 0 1-16,1 0 0 0,0 1-1 0,-3-1-2 15,-1 0-1-15,0 0 2 0,-6 2 10 0,-5-2-11 16,2 0 1-16,-3 0 5 0,-2 1-4 0,-2-1 6 0,0 0 3 16,-8 0-3-16,12 2-2 0,-12-2 2 15,12-2 6-15,-12 2 2 0,10 0-1 0,-10 0-2 0,0 0 8 16,10 0 2-16,-10 0-6 0,0 0 5 0,0 0 0 15,9 0 1-15,-9 0 2 0,0 0 3 0,0 0-2 16,0 0-1-16,9 0-2 0,-9 0 2 0,0 0-3 16,0 0-2-16,0 0-2 0,0 0-5 0,0 0-22 15,0 0-39-15,0 0-51 0,0 0-51 0,0 0-60 16,-23-7-74-16,8 0-312 0,-7-3-723 0,5 2 195 16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58:26.89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ADEC7DD-2886-42D4-A4F5-1420DF2BB953}" emma:medium="tactile" emma:mode="ink">
          <msink:context xmlns:msink="http://schemas.microsoft.com/ink/2010/main" type="inkDrawing" rotatedBoundingBox="3479,3638 8363,3659 8362,3708 3478,3687" semanticType="callout" shapeName="Other">
            <msink:sourceLink direction="with" ref="{D53ED71E-64E5-44F6-9F08-48870A4D16E7}"/>
          </msink:context>
        </emma:interpretation>
      </emma:emma>
    </inkml:annotationXML>
    <inkml:trace contextRef="#ctx0" brushRef="#br0">18 25 330 0,'0'0'287'0,"0"0"-25"16,-7-2-26-16,7 2-13 0,0 0-17 0,0 0-12 15,-5-2-17-15,5 2 1 0,0 0-4 0,0 0-9 16,0 0-1-16,0 0 0 0,0 0-4 0,0 0-4 0,0 0-4 16,-8-4-12-16,8 4 1 0,0 0 0 0,0 0-13 15,0 0-2-15,0 0-1 0,0 0-7 0,0 0-6 16,0 0-1-16,0 0-4 0,0 0-1 0,0 0-2 15,0 0-4-15,0 0-5 0,0 0-2 0,0 0-4 16,18-4-5-16,-18 4-9 0,20 0-7 0,-6-1-8 16,1 1-1-16,1 0-5 0,8-4-4 0,1 4-6 15,0-2-4-15,1 2-5 0,-1-2-2 0,3 1-3 0,2 0-4 16,-1-1-2-16,0 2 3 0,4-2-6 0,0 2-1 16,-1 0-5-16,1 0 1 0,1 0-1 0,16-1-1 15,-10 1-1-15,-9-1-5 0,0 2-1 0,1-1 1 16,2 0 0-16,1 1 0 0,-1 1-3 0,2-2 2 15,15 2-4-15,-15 0 2 0,1-3 1 0,-6 2 3 16,-1-1-5-16,3 0 0 0,-2-1 0 0,0 2-2 16,0-1-1-16,2 2 0 0,-4-2 0 0,-1-2 0 15,1 2-1-15,0 2 3 0,1-4-3 0,-4 4 1 16,-2 0-1-16,-1-2-2 0,3 0 3 0,-3 0-1 0,2 0-1 16,0 0 6-16,2 1-5 0,0-1 1 0,0 3 1 15,0-6-1-15,2 3 0 0,1 0 1 0,-1-1-6 16,2 1 3-16,2 0 5 0,-2 0-5 0,0 0 4 15,3 0-2-15,-3 0 0 0,2 0 1 0,-5 0-3 16,4 0 1-16,-4 0 0 0,3 1 6 0,-4-1-6 16,1 3 2-16,0-6-4 0,0 6 3 0,-1-2-1 15,-1 1-1-15,2-2 0 0,1 0 0 0,-1 0 1 0,-2 2-2 16,7-2 4-16,-2 0 0 0,-2 0 0 0,-2 0 0 16,5 0-1-16,-1 0 1 0,-1 2-2 0,0 0 2 15,1-2-2-15,0 0 0 0,-4 0 1 0,3 0-1 16,1 0 1-16,-3 0-3 0,-1 2 4 0,1 0-3 15,0-1-1-15,-2-1 5 0,1 2-5 0,3-1 4 16,-3-1 1-16,1 3-3 0,2-3 2 0,-1 1-2 16,0 1 3-16,1-1-3 0,-1 1-2 0,2-2 1 15,0 0 0-15,0 0 1 0,-1 1 2 0,2-1-3 16,0 2 1-16,0-2-2 0,1 0 9 0,-5 0-6 0,3 0 0 16,-1 0 1-16,2 0-3 0,-1-2-1 0,0 2 3 15,0 0-1-15,2 0-2 0,-2 0 0 0,0-1 2 16,1 1 2-16,1-2-2 0,0 2 1 0,0-1 2 15,18-1 5-15,-10 0-10 0,-7 0 1 0,17 1 2 16,-12-1 1-16,-5 1 1 0,17-3-5 0,-14 4-2 16,-6-2 5-16,2-2 1 0,1 4-2 0,-2-2 0 15,1 2 2-15,-3 0-3 0,1-1 0 0,-3-2-1 0,2 3-2 16,1 3 4-16,-5-6-2 0,2 3 3 0,-1 3 0 16,1-3 0-16,-1 0 1 0,1 0-2 0,-1 1 0 15,1 1 3-15,-2-2-5 0,-2 0 5 0,0 2 0 16,-4-2-4-16,-2 0 2 0,-5 0 2 0,2 2 8 15,-2-2 4-15,2 0 4 0,-6 0 9 0,1 2-2 16,-10-2 7-16,13 0-3 0,-13 0-2 0,11 0 0 16,-11 0 0-16,0 0-8 0,15 0-1 0,-15 0-2 0,0 0 0 15,8 0 1-15,-8 0-3 0,0 0-4 0,0 0-2 16,0 0 2-16,0 0-23 0,12 0-34 0,-12 0-49 16,0 0-64-16,0 0-82 0,0 0-106 0,0 0-417 15,-18-13-918-15,5 3 247 0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00:28.91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372EC1C-4B4D-4408-98FF-AAB62EA5FD72}" emma:medium="tactile" emma:mode="ink">
          <msink:context xmlns:msink="http://schemas.microsoft.com/ink/2010/main" type="inkDrawing" rotatedBoundingBox="9032,5817 9053,5831 9051,5833 9031,5818" semanticType="callout" shapeName="Other">
            <msink:sourceLink direction="with" ref="{D53ED71E-64E5-44F6-9F08-48870A4D16E7}"/>
          </msink:context>
        </emma:interpretation>
      </emma:emma>
    </inkml:annotationXML>
    <inkml:trace contextRef="#ctx0" brushRef="#br0">21 14 424 0,'0'0'233'0,"0"0"-35"0,0 0-28 0,0 0-39 15,0 0-46-15,-5-5-39 0,5 5-44 0,0 0-40 16,-5-4-21-16,5 4-20 0,-4-2-58 0,4 2-160 15,-7-3 48-15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06:44.12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2A576B6-EC04-4149-95C2-8BED6359AB4E}" emma:medium="tactile" emma:mode="ink">
          <msink:context xmlns:msink="http://schemas.microsoft.com/ink/2010/main" type="writingRegion" rotatedBoundingBox="6099,6131 15630,6257 15598,8668 6068,8542"/>
        </emma:interpretation>
      </emma:emma>
    </inkml:annotationXML>
    <inkml:traceGroup>
      <inkml:annotationXML>
        <emma:emma xmlns:emma="http://www.w3.org/2003/04/emma" version="1.0">
          <emma:interpretation id="{A0F03D99-4CB1-4D04-829C-62D6F3D0FD9D}" emma:medium="tactile" emma:mode="ink">
            <msink:context xmlns:msink="http://schemas.microsoft.com/ink/2010/main" type="paragraph" rotatedBoundingBox="6099,6131 15630,6257 15603,8266 6073,81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13DE10-D52C-4EAC-9BBF-C79AF9F31D10}" emma:medium="tactile" emma:mode="ink">
              <msink:context xmlns:msink="http://schemas.microsoft.com/ink/2010/main" type="line" rotatedBoundingBox="6099,6131 15630,6257 15603,8266 6073,8140"/>
            </emma:interpretation>
          </emma:emma>
        </inkml:annotationXML>
        <inkml:traceGroup>
          <inkml:annotationXML>
            <emma:emma xmlns:emma="http://www.w3.org/2003/04/emma" version="1.0">
              <emma:interpretation id="{D94A5F20-11E5-42FA-8336-8F21C0BC6145}" emma:medium="tactile" emma:mode="ink">
                <msink:context xmlns:msink="http://schemas.microsoft.com/ink/2010/main" type="inkWord" rotatedBoundingBox="6027,7171 6124,6558 6259,6579 6162,7192">
                  <msink:destinationLink direction="from" ref="{83F7E99D-528E-4E5E-9A05-92C44A125729}"/>
                  <msink:destinationLink direction="to" ref="{83F7E99D-528E-4E5E-9A05-92C44A125729}"/>
                </msink:context>
              </emma:interpretation>
              <emma:one-of disjunction-type="recognition" id="oneOf0">
                <emma:interpretation id="interp0" emma:lang="en-US" emma:confidence="0.5">
                  <emma:literal>p</emma:literal>
                </emma:interpretation>
                <emma:interpretation id="interp1" emma:lang="en-US" emma:confidence="0">
                  <emma:literal>P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r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-235 289 260 0,'0'0'490'0,"0"0"-104"0,0 0-55 15,0 0-47-15,0 0-17 0,0 0-18 0,0 0-13 16,-7 36-16-16,2-12-17 0,2 8-17 0,1-2-13 16,-4 17-10-16,-1 0-1 0,7 0-10 0,-3-11-9 15,0-7-5-15,-1 2-14 0,4-2-7 0,-1-1-8 0,1-2-7 16,1-2-7-16,-1-6-12 0,2-5-6 0,-2 0-4 15,0-4-1-15,0 0-8 0,-2-4 2 0,4-1-3 16,-2-4-3-16,0 0-13 0,0 0-25 0,0 0-26 16,0 0-20-16,-3-20-19 0,-1-6-9 0,1-6-15 15,-2-15-17-15,2-5-4 0,0 1 10 0,3-3 2 16,-1 6 7-16,1 4 20 0,2 11 10 0,0 5 8 0,1 3-3 16,2 3 12-16,-2 1 4 0,2 4 12 15,0 3 18-15,2-1 20 0,1 5 11 0,0 0 21 16,0 0 18-16,1 2-1 0,2-2 1 0,1 4-5 15,-6 0-6-15,4 4-9 0,-2 0-3 0,0 2 8 16,-8 0 3-16,14 3-7 0,-9 1 5 0,5 7-8 0,-5-1-3 16,0 5-6-16,-5 6-10 0,-3 2-30 0,-6-1-44 15,0 2-60-15,0-3-47 0,-4 0-46 0,1-2-47 16,0-6-42-16,1-1-52 0,-2-5-263 0,1-1-708 16,4-3 191-16</inkml:trace>
        </inkml:traceGroup>
        <inkml:traceGroup>
          <inkml:annotationXML>
            <emma:emma xmlns:emma="http://www.w3.org/2003/04/emma" version="1.0">
              <emma:interpretation id="{5E9B7AB9-0D0F-4B1D-AB39-AA1EC0358301}" emma:medium="tactile" emma:mode="ink">
                <msink:context xmlns:msink="http://schemas.microsoft.com/ink/2010/main" type="inkWord" rotatedBoundingBox="6292,6427 9888,5994 10088,7655 6492,8088">
                  <msink:destinationLink direction="to" ref="{83F7E99D-528E-4E5E-9A05-92C44A125729}"/>
                  <msink:destinationLink direction="from" ref="{83F7E99D-528E-4E5E-9A05-92C44A125729}"/>
                </msink:context>
              </emma:interpretation>
              <emma:one-of disjunction-type="recognition" id="oneOf1">
                <emma:interpretation id="interp5" emma:lang="en-US" emma:confidence="0.5">
                  <emma:literal>(4/7)=08</emma:literal>
                </emma:interpretation>
                <emma:interpretation id="interp6" emma:lang="en-US" emma:confidence="0">
                  <emma:literal>(4/4)=08</emma:literal>
                </emma:interpretation>
                <emma:interpretation id="interp7" emma:lang="en-US" emma:confidence="0">
                  <emma:literal>(4/7=08</emma:literal>
                </emma:interpretation>
                <emma:interpretation id="interp8" emma:lang="en-US" emma:confidence="0">
                  <emma:literal>(4/7)=008</emma:literal>
                </emma:interpretation>
                <emma:interpretation id="interp9" emma:lang="en-US" emma:confidence="0">
                  <emma:literal>(4-1)=08</emma:literal>
                </emma:interpretation>
              </emma:one-of>
            </emma:emma>
          </inkml:annotationXML>
          <inkml:trace contextRef="#ctx0" brushRef="#br0" timeOffset="353.314">526 3 289 0,'-7'-2'489'0,"7"2"-92"0,-19-4-55 16,4 6-33-16,-11 4-33 0,-5 3-18 0,-14 18-27 16,-1 9-7-16,-34 35 0 0,33-13-10 0,10-10-11 15,-13 46-11-15,18-34-11 0,10-8-13 0,0 0-11 16,6 4-16-16,-2 41-7 0,6-34-6 0,9-16-16 15,3 2-9-15,5-3-7 0,1 2-8 0,7-3-8 16,4-2-9-16,-2-11-9 0,2-5-20 0,1-4-34 0,2-2-47 16,3-2-41-16,1-5-66 0,0-3-85 15,7-7-111-15,0-3-260 0,1-4-722 0,-4-10 195 16</inkml:trace>
          <inkml:trace contextRef="#ctx0" brushRef="#br0" timeOffset="821.4231">621 426 235 0,'0'0'350'0,"-12"-3"-54"16,6 1-34-16,6 2-32 0,-20-1-23 0,7 2-17 15,-2 1-14-15,0 0-2 0,-1 0-8 0,2 3 1 16,-9 1-2-16,0 2-1 0,5 0-7 0,3-1 3 0,2 2 0 16,0-2 1-16,2 3-3 0,0-3 8 15,3 4-5-15,-1-1 4 0,3 2 4 0,2-3 7 0,1 3 7 16,3-1 5-16,2 1 1 0,3 0 4 0,0 0-3 16,3 0-1-16,2 0-4 0,0-4-6 0,0 1-14 15,3 0-12-15,1-2-17 0,-1-2-13 0,0 1-11 16,0 2-12-16,0-3-11 0,-5 0-24 0,4 0-44 0,-2-2-68 15,-3-2-64-15,-2 2-83 0,-5-3-84 16,0 0-110-16,0 0-423 0,0 0-974 0,0 0 261 16</inkml:trace>
          <inkml:trace contextRef="#ctx0" brushRef="#br0" timeOffset="1673.8563">844 257 255 0,'0'0'506'16,"0"0"-107"-16,0 0-12 0,0 0-16 0,0 22-13 0,-5 5-14 16,-6 19-16-16,1 4-18 0,0 0-9 0,-10 50-13 15,1-33-17-15,9-15-21 0,-2 3-23 0,5 1-10 16,-5 0-24-16,2 1-21 0,2-1-14 0,2-1-16 16,-1-5-10-16,1-3-18 0,-1-10-9 0,5-10-40 15,2-3-41-15,0-3-49 0,-1-4-59 0,1-5-72 16,1-2-63-16,-1-4-67 0,2-4-96 0,-2-2-275 15,0 0-787-15,20-25 212 0</inkml:trace>
          <inkml:trace contextRef="#ctx0" brushRef="#br0" timeOffset="1968.8451">1240 634 608 0,'-4'-1'398'0,"4"1"-42"0,0 0-31 16,-5-4-30-16,5 4-30 0,0 0-22 0,0 0-16 15,0 0 6-15,0 0 8 0,0 0 4 16,-6 13 4-16,4-7 2 0,-1 15-2 0,1-3-7 0,1-4-16 16,-3 6-17-16,3 3-14 0,-1 1-17 0,2 0-29 15,-1-2 5-15,2-2-22 0,1 2-6 0,-1-4-21 16,1-4-12-16,0-1-9 0,-2 1-20 0,1-2-26 15,3 1-47-15,-4-6-50 0,0 0-64 0,3-1-67 16,-3-1-59-16,0-5-86 0,0 0-386 0,0 0-864 16,0 0 233-16</inkml:trace>
          <inkml:trace contextRef="#ctx0" brushRef="#br0" timeOffset="2220.6937">953 633 373 0,'0'0'647'0,"0"0"-91"0,0 0-31 0,0 0-10 15,18-10-7-15,4 6-23 0,6-4-25 16,22-3-28-16,0 0-21 0,4-2-17 0,-2 4-23 0,2 0-24 16,-3 1-34-16,-13 2-32 0,-8 3-28 0,-1-2-26 15,-3 1-24-15,-2-1-23 0,-7 4-20 0,-2-1-22 16,-4 1-40-16,-1-1-29 0,-2 2-43 0,-8 0-42 15,12-1-43-15,-12 1-64 0,0 0-58 0,0 0-65 16,0 0-60-16,0 0-63 0,0 0-54 0,-40-8-89 16,25 6-282-16,-1-3-954 0,1 2 255 0</inkml:trace>
          <inkml:trace contextRef="#ctx0" brushRef="#br0" timeOffset="2516.6603">1392 100 506 0,'0'0'593'0,"0"0"-60"0,0 0-36 0,4-7-32 16,-4 7-21-16,0 0-29 0,0 0-27 0,27 7-15 15,-8 7-19-15,0 10-23 0,13 15-21 0,-9 9-19 16,1 4-20-16,13 49-21 0,-11 0-20 0,-19-1-18 0,-2-2-15 16,-4 3-24-16,-1-3-18 0,-6-26-19 15,-4-14-13-15,-8 49-13 0,5-39-22 0,-2-13-37 16,-4-1-62-16,3 0-67 0,-2-6-66 0,-7-7-69 0,5 1-83 16,-5-1-82-16,7-17-87 0,3-2-353 0,0-12-984 15,2-5 264-15</inkml:trace>
          <inkml:trace contextRef="#ctx0" brushRef="#br0" timeOffset="43795.2109">1998 355 3898 0,'-1'8'584'0,"1"-8"-181"0,0 6-104 16,0-6-69-16,0 0-42 0,3 3 4 0,-3-3-23 15,8 1 3-15,-8-1-19 0,11 3-11 0,-3-3-12 16,7 2-14-16,-1-2-10 0,13 1-10 0,-3-2-15 0,0 2-9 16,-6-1-20-16,0 2-42 0,-5 1-73 0,1-3-71 15,-6 1-94-15,-2 0-67 0,-2 2-88 0,-4-3-102 16,-17 16-276-16,-6-1-915 0,-3-2 247 0</inkml:trace>
          <inkml:trace contextRef="#ctx0" brushRef="#br0" timeOffset="43941.2543">1896 634 5513 0,'0'0'494'16,"0"0"-192"-16,0 0-140 0,0 0-64 0,9-13-30 0,-3 11-17 0,9-4-1 15,13-3 12-15,0 0-18 0,1 2-4 0,0-1-10 16,1 4-20-16,1 1-50 0,-5 0-68 0,-9 1-77 15,1 1-78-15,-6 1-84 0,-1 0-74 0,-11 0-348 16,0 0-923-16,0 0 247 0</inkml:trace>
          <inkml:trace contextRef="#ctx0" brushRef="#br0" timeOffset="44377.9268">2779 279 219 0,'-5'-3'472'0,"-2"0"-98"16,7 3-46-16,-10 0-31 0,10 0-45 0,-21 4-30 15,0 8-20-15,-1 0-21 0,-1 5-6 0,0 0-4 16,3 2-6-16,0 0-6 0,5 3-11 0,1-3 4 16,3 0 6-16,3-2 1 0,3-2 8 0,2-4 10 0,1 1 11 15,4 0 2-15,1-1 0 0,2-1-3 16,1 2-5-16,4-3-1 0,2-1-3 0,-2-2 0 0,4-3-6 15,8 5-4-15,0-7-8 0,4-4-13 0,-3-1-14 16,-1-1-12-16,-5-5-15 0,6 0-9 0,-5-5-10 16,0 1-22-16,-7-5-31 0,-2-2-45 0,-4 0-51 15,-6 4-46-15,-5-5-43 0,-4 3-47 0,0 3-38 16,-11-2-52-16,-2 3-50 0,0 4-64 0,-4 1-309 16,-1 2-853-16,3 0 229 0</inkml:trace>
          <inkml:trace contextRef="#ctx0" brushRef="#br0" timeOffset="44521.2913">2936 318 5096 0,'10'0'349'0,"0"0"-149"15,-3 0-91-15,-7 0-45 0,11 0-18 0,-11 0 1 16,0 0-9-16,0 0-6 0,10 0-39 0,-10 0-70 16,0 0-97-16,0 0-101 0,0 0-104 0,0 0-320 0,0 0-840 15,0 0 226-15</inkml:trace>
          <inkml:trace contextRef="#ctx0" brushRef="#br0" timeOffset="45075.9399">3508 285 379 0,'1'-4'512'16,"-1"4"-84"-16,4-5-48 0,-4 5-38 0,0-4-44 15,0 4-37-15,0 0-35 0,1-6-34 0,-1 6-31 0,0 0-32 16,-5-7-15-16,5 7-34 0,-10-5-17 15,4 2-11-15,-7 0-6 0,-2 2-2 0,0-2-7 16,0 1-5-16,-1 2-4 0,0 0 2 0,-7 0-6 0,-1 0 4 16,6 2 0-16,3-2-2 0,2 1 23 15,3 1 4-15,3-2 8 0,7 0 5 0,-12 1 6 0,7 1 22 16,2-1 21-16,3-1 15 0,-3 6 10 0,3-6 0 16,3 8-2-16,0-2 0 0,5 2-2 0,3 3-6 0,4 6 3 15,3 1-14-15,0-2-14 0,0 3-9 16,-2 2-11-16,-2 0-3 0,-2-2-4 0,-1 5 4 0,-2 0-10 15,-6 1-5-15,-1-1-15 0,-7 0-19 16,-2 1-14-16,0 0-26 0,-4-4-25 0,2-1-21 0,-1-4-11 16,2-5-2-16,1-2 5 0,2-1 9 0,-1-4 7 15,1-1 12-15,5-3 18 0,0 0 19 0,-10-8 9 16,12-5 16-16,1-8 15 0,4-6 4 0,1-2 6 16,8-18 13-16,4 0 2 0,0 3 12 0,2 3 1 15,-4 7 2-15,-2 9-7 0,-1 0-5 0,0 2-7 0,-1 0-10 16,0 3-11-16,-4 5-4 0,0 6-23 15,-3-1-46-15,-1 3-69 0,-2 0-78 0,-1 2-87 0,-3 5-103 16,-3-7-116-16,3 7-282 0,0 0-919 0,0 0 248 16</inkml:trace>
        </inkml:traceGroup>
        <inkml:traceGroup>
          <inkml:annotationXML>
            <emma:emma xmlns:emma="http://www.w3.org/2003/04/emma" version="1.0">
              <emma:interpretation id="{39690799-6568-41E1-A121-A9AE7759E502}" emma:medium="tactile" emma:mode="ink">
                <msink:context xmlns:msink="http://schemas.microsoft.com/ink/2010/main" type="inkWord" rotatedBoundingBox="10970,6195 15630,6257 15603,8266 10943,8205"/>
              </emma:interpretation>
              <emma:one-of disjunction-type="recognition" id="oneOf2">
                <emma:interpretation id="interp10" emma:lang="en-US" emma:confidence="0.5">
                  <emma:literal>p</emma:literal>
                </emma:interpretation>
                <emma:interpretation id="interp11" emma:lang="en-US" emma:confidence="0">
                  <emma:literal>.</emma:literal>
                </emma:interpretation>
                <emma:interpretation id="interp12" emma:lang="en-US" emma:confidence="0">
                  <emma:literal>P</emma:literal>
                </emma:interpretation>
                <emma:interpretation id="interp13" emma:lang="en-US" emma:confidence="0">
                  <emma:literal>r</emma:literal>
                </emma:interpretation>
                <emma:interpretation id="interp1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45673.6207">4604 308 214 0,'0'-6'591'16,"0"6"-92"-16,0 0-54 0,2-6-48 0,-2 6-51 0,0 0-37 15,0 0-36-15,0 0-32 0,0 0-23 16,0 0-14-16,-7 23-9 0,4-1-9 0,-2 3-12 0,0-2-11 15,2 3-5-15,0 1-14 0,1 1-3 0,0 0-11 16,1 0-9-16,1-4-12 0,1 0-11 16,1 0-8-16,1-7-5 0,1-2-4 0,-3-3 7 0,1 0-13 15,1-1 5-15,0-2-8 0,-1 0-3 0,-2-3-2 16,2-2-9-16,-2-4-3 0,3 8-1 0,-3-8-9 16,0 0-24-16,2 4-18 0,-2-4-26 0,0 0-30 15,1-21-19-15,-2 6-21 0,-3-9-20 0,3-8-20 0,-3-14-4 16,4-3 3-16,0 1 8 0,0 1 8 15,2-1 11-15,-2 12 13 0,2 5 15 0,-2 6 9 16,1-1 21-16,3 2 28 0,-1 3 19 0,2-1 27 0,1 7 21 16,-1 0 16-16,0 3 16 0,2 2 13 0,1 1 5 15,-1 1 1-15,-1 1-5 0,1 3-11 0,-2 0-7 16,-1 1-3-16,-4 3-6 0,11 0-3 0,-11 0 2 16,12 7-11-16,-6 4-7 0,-1 11-3 0,-5 1-5 15,-5 2-25-15,-1 1-43 0,-4 1-62 0,2 0-70 16,-3-2-78-16,-4-2-73 0,2-1-85 0,0-5-269 0,2-5-799 15,2-3 215-15</inkml:trace>
        </inkml:traceGroup>
        <inkml:traceGroup>
          <inkml:annotationXML>
            <emma:emma xmlns:emma="http://www.w3.org/2003/04/emma" version="1.0">
              <emma:interpretation id="{07B45C11-579F-4F8A-BEE0-BE396CE393FC}" emma:medium="tactile" emma:mode="ink">
                <msink:context xmlns:msink="http://schemas.microsoft.com/ink/2010/main" type="inkWord" rotatedBoundingBox="11331,6221 15605,6113 15657,8193 11384,8301"/>
              </emma:interpretation>
              <emma:one-of disjunction-type="recognition" id="oneOf3">
                <emma:interpretation id="interp15" emma:lang="en-US" emma:confidence="0.5">
                  <emma:literal>(4/+19)=09</emma:literal>
                </emma:interpretation>
                <emma:interpretation id="interp16" emma:lang="en-US" emma:confidence="0">
                  <emma:literal>(4/+19)=0.9</emma:literal>
                </emma:interpretation>
                <emma:interpretation id="interp17" emma:lang="en-US" emma:confidence="0">
                  <emma:literal>(4/+19)-09</emma:literal>
                </emma:interpretation>
                <emma:interpretation id="interp18" emma:lang="en-US" emma:confidence="0">
                  <emma:literal>(4/+79)=09</emma:literal>
                </emma:interpretation>
                <emma:interpretation id="interp19" emma:lang="en-US" emma:confidence="0">
                  <emma:literal>(4/+19)=04</emma:literal>
                </emma:interpretation>
              </emma:one-of>
            </emma:emma>
          </inkml:annotationXML>
          <inkml:trace contextRef="#ctx0" brushRef="#br0" timeOffset="46040.5628">5520-88 3472 0,'2'-9'285'15,"0"-1"-89"-15,-4 3-42 0,2-2-39 0,0 3 5 16,-2-2-10-16,-1 3-7 0,-2 2-16 0,-1-1-18 15,-1 2-6-15,-9 2-6 0,-8 7-9 0,-7 5-3 0,-17 18 6 16,-37 36 13-16,16 10 18 0,3 4 5 0,27-21 4 16,10-7 5-16,-15 46 10 0,19-29-5 15,6-13 2-15,-2 42-5 0,9-31-6 0,7-14-2 0,9 1-9 16,4 4-7-16,3-4-5 0,7 1-6 0,1-2-7 16,4-5-9-16,3 0-12 0,2-9-22 0,4-4-33 15,-4-11-35-15,-1-7-55 0,4-2-81 0,-1-6-101 16,3-9-131-16,0-2-315 0,-2-5-884 0,1-7 240 15</inkml:trace>
          <inkml:trace contextRef="#ctx0" brushRef="#br0" timeOffset="46553.416">5793 251 384 0,'0'0'433'0,"2"-6"-56"16,-2 6-50-16,0 0-39 16,-2-6-35-16,2 6-38 0,-3-6-19 0,3 6-24 0,-10-4-8 0,2 2-5 15,-6 2-1-15,1 0 9 0,-1 0 8 0,-3 2 10 16,3 2 2-16,-1-1-4 0,-8 3-6 0,0 3-7 15,7-1-2-15,1-1-6 0,4 0 2 0,2 1-5 16,-1 0 4-16,2 1 1 0,1 1 1 0,2 1 7 0,2-2-4 16,3 4 0-16,1 0 0 0,3-1-1 15,4 1-5-15,5 4-4 0,3 0-5 0,3-1-8 0,3-3-9 16,2-1-7-16,4-1-12 0,-4 0-10 0,1 0-13 16,1-4-11-16,-1-1-4 0,-7 1-14 0,-2-3-28 15,-5-3-41-15,-1 4-39 0,-2-4-55 0,-2 1-74 16,-6-2-81-16,0 0-86 0,0 0-91 0,0 0-92 15,0 0-304-15,-18-13-992 0,4 6 266 0</inkml:trace>
          <inkml:trace contextRef="#ctx0" brushRef="#br0" timeOffset="48110.1229">6170-54 372 0,'0'0'183'0,"0"-3"-15"0,0 3 0 15,2-4-7-15,-2 4-2 0,0 0-1 0,2-4 2 0,-2 4 2 16,0 0 1-16,0 0 13 0,1-4-11 16,-1 4-2-16,0 0 3 0,0 0-10 0,0 0 0 0,0 0-15 15,0 0 5-15,0 0-18 0,2-6-6 0,-2 6-13 16,0 0-5-16,0 0-1 0,0 0-14 0,0 0 0 16,0 0-12-16,2-4 3 0,-2 4-10 0,0 0 5 15,0 0-3-15,0 0-5 0,0-3 4 0,0 3-9 16,0 0 1-16,0 0-5 0,0 0-4 0,0 0-7 0,0 0-9 15,1-4 2-15,-1 4-6 0,0 0-5 16,0 0-4-16,0 0-2 0,0 0 0 0,0 0-2 16,0 0-4-16,0-5 0 0,0 5-3 0,0 0-2 0,0 0 0 15,0 0 0-15,0 0-2 0,0 0 0 0,0 0-2 16,0 0 2-16,2-4 1 0,-2 4 0 0,0 0 4 16,0 0-1-16,0 0 1 0,0 0 6 0,0 0-1 15,2-5 3-15,-2 5 0 0,0 0 4 0,0 0-4 16,0 0-2-16,0 0 1 0,0 0-4 0,0 0 0 15,0-2 0-15,0 2-2 0,0 0-1 0,0 0-7 0,0 0-2 16,0 0 1-16,0 0-4 0,0 0 5 16,0 0-4-16,0 0-1 0,0 0 2 0,-4 23 8 0,-2 7 10 15,-3 22 11-15,-18 49 7 0,13-1 5 0,-11-2 11 16,0 5 4-16,9-4 12 0,-3 4 8 0,6-5 1 16,2 1 16-16,-4-29-5 0,8-14 5 0,-4 50-1 15,2-37 3-15,1-16-4 0,2 0-5 0,-1-5-5 16,-4-2-4-16,5 2-10 0,-4-4-6 0,5-11-8 15,0-5-6-15,0 0-1 0,2 0-15 0,-4-2 6 0,4-2-3 16,-3-7-7-16,-1-2-11 0,5-3-20 0,-1-1-40 16,1-2-45-16,-1-2-49 0,-2-3-62 0,2 0-69 15,3-4-67-15,0 0-73 0,-16-12-393 0,11 0-961 16,0-11 259-16</inkml:trace>
          <inkml:trace contextRef="#ctx0" brushRef="#br0" timeOffset="48533.3139">6417 695 566 0,'0'0'392'0,"0"0"-45"0,0 0-48 0,0 0-11 16,0 0 7-16,0 0-9 0,0 0-1 0,0 0-3 15,0 0-1-15,-5 24-4 0,3-11-12 0,2 3-7 0,0 5-9 16,2 3-14-16,-2 0-12 0,0-1-20 16,1-1-15-16,-1 0-23 0,2-6-2 0,0 1-25 0,-1-4-10 15,1-2-16-15,0 2-20 0,1-1-1 0,-3-1-9 16,2-2-11-16,-1-2-17 0,1 0-39 0,0-1-46 16,-1 0-50-16,-1-6-53 0,2 7-79 0,-2-7-82 15,0 0-103-15,0 0-317 0,0 0-859 0,0 0 233 16</inkml:trace>
          <inkml:trace contextRef="#ctx0" brushRef="#br0" timeOffset="49384.5643">6172 689 335 0,'0'0'248'0,"0"0"-19"0,-4 3-12 0,4-3-2 16,0 0-6-16,0 0 3 0,0 0 3 0,0 0-1 16,0 0 3-16,0 0 5 0,0 0 8 0,0 0 16 0,0 0 6 15,0 0 1-15,0 0 6 0,0 0-2 0,0 0-8 16,0 0 2-16,0 0 3 0,24-6 2 0,0 1-3 16,8 0-3-16,0-2-6 0,17-6-2 0,2 2-9 15,-3-1-13-15,-7 3-16 0,6-2-20 0,-9 4-17 16,-14-1-11-16,6 4-20 0,-5-4-17 0,0 4-14 15,-7-1-9-15,-3 2-6 0,0 0-15 0,-5 0-8 16,-2 2-17-16,0-1-9 0,-8 2-18 0,10-1-13 16,-10 1-9-16,7-3-9 0,-7 3-7 0,0 0-9 15,0 0-9-15,13 0-6 0,-13 0 0 0,0 0-8 0,0 0-5 16,0 0 0-16,0 0 13 0,0 0-5 0,10-2 8 16,-10 2 3-16,0 0 3 0,0 0 4 0,0 0-1 15,0 0 4-15,0 0 3 0,0 0 8 0,0 0-6 16,0 0 4-16,0 0-2 0,0 0 5 0,0 0 6 15,0 0-9-15,0 0 5 0,0 0 0 0,0 0 0 16,0 0 0-16,0 0 2 0,0 0 0 0,0 0-1 16,0 0 4-16,0 0 0 0,0 0 4 0,0 0 0 0,0 0-3 15,0 0 4-15,0 0-4 0,0 0 3 0,0 0 0 16,0 0 0-16,0 0-2 0,0 0 1 16,0 0-2-16,0 0 3 0,0 0-2 0,0 0 4 0,0 0-4 15,0 0 2-15,0 0-1 0,0 0-11 0,0 0 15 16,0 0-4-16,0 0 5 0,0 0 0 0,0 0 1 15,0 0-4-15,0 0 6 0,0 0 2 0,0 0 1 0,0 0 1 16,0 0-1-16,0 0 1 0,0 0-2 16,0 0-2-16,0 0-4 0,0 0 5 0,0 0-5 15,0 0 0-15,0 0-3 0,0 0 1 0,0 0-2 0,0 0-15 16,0 0-25-16,0 0-27 0,0 0-32 0,0 0-32 16,0 0-40-16,0 0-54 0,0 0-42 0,0 0-51 15,0 0-56-15,0 0-69 0,0 0-272 0,0 0-858 16,0 0 230-16</inkml:trace>
          <inkml:trace contextRef="#ctx0" brushRef="#br0" timeOffset="50199.432">6790 1113 543 0,'12'-10'409'0,"-12"10"-34"16,0 0-27-16,0 0-13 0,0 0-13 0,0 0-9 15,0 0-2-15,0 0-9 0,0 0-8 0,14 10-8 16,-12-3 1-16,3 5-18 0,-2-1-17 0,2 13-13 0,-3-2-28 16,-2 1-12-16,0 3-11 0,-2-2-25 15,-4 2-13-15,1-2-24 0,-2 3-8 0,2-2-10 16,-3-2-19-16,2 0-44 0,-3-3-64 0,3-4-62 15,-1-4-70-15,4 0-66 0,-2-3-66 0,2-5-64 16,-2-1-369-16,5-3-859 0,0 0 231 0</inkml:trace>
          <inkml:trace contextRef="#ctx0" brushRef="#br0" timeOffset="51254.9433">7172 582 303 0,'0'0'391'0,"2"-6"-64"16,-2 6-35-16,0 0-37 0,0 0-28 0,0 0-18 15,-4-6-22-15,4 6-13 0,0 0-22 0,-11-2-14 16,11 2-12-16,-13 0-16 0,13 0 0 0,-18 6-4 0,6 2 2 16,-1-1 12-16,-4 8 18 0,-3 0-4 15,5 2 2-15,-3 2-2 0,3 4 2 0,4 1 3 0,1-1 0 16,5 0 6-16,-1-2 5 0,4 3 2 0,4-2-5 16,-1 1-4-16,4-2 1 0,3-2-6 0,-1-2-7 15,-1-3-6-15,3-2-3 0,1-3-6 0,3 1-6 16,0-3-7-16,0-1-11 0,0-2-12 0,-1 1-6 15,3-5-2-15,2 0-13 0,-4-2-14 0,0-2-19 16,0-1-27-16,-2-3-28 0,-2-3-39 0,-4 2-29 16,1-5-31-16,-4 0-11 0,-2 0-18 0,-2 1-3 0,-1 0 9 15,-2 1 11-15,0 3 3 0,0-1 17 16,0 1 9-16,0 3 7 0,2 2 13 0,1-1 13 16,2 5 13-16,-5-7 25 0,5 7 40 0,-3-7 21 0,3 7 24 15,-2-4 27-15,2 4 26 0,0 0 19 0,7-4 16 16,0 1 10-16,-7 3 6 0,13-1 7 0,-13 1 5 15,23 8-1-15,-9-3-3 0,7 7-1 0,-6 0-5 16,5 3-6-16,-2 3-9 0,-2 0-12 0,-1 1-11 0,-1 3-11 16,-6-1-11-16,2 1-9 0,-5-5-10 0,0 0-25 15,-2-4-47-15,-3 0-78 0,0 0-80 0,-2 0-94 16,1-3-100-16,-3-2-93 0,3-4-386 0,1-4-998 16,-7 3 269-16</inkml:trace>
          <inkml:trace contextRef="#ctx0" brushRef="#br0" timeOffset="51699.1873">7288-21 379 0,'0'0'354'0,"-9"2"-36"0,9-2-28 0,0 0-12 16,0 0-12-16,0 0 0 0,0 0-5 0,0 0 4 15,0 0 0-15,12 12-3 0,-7-6-6 0,6 3-8 16,1 2-4-16,7 7-7 0,-1 3-12 0,13 15 1 16,-3 7-2-16,-3 7-6 0,18 42-11 0,-18-25-3 15,1 32-12-15,-5 4-11 0,-4 4-16 0,-7 5-11 16,-8 1-13-16,-7 0-17 0,-10-3-12 0,0-2-12 16,-2-5-10-16,-6-7-6 0,7-29-8 0,1-15-8 0,0 4-11 15,1-4 4-15,-2-4-20 0,0 0-14 0,1-6-22 16,0-11-27-16,5-6-44 0,4-8-43 0,-3-2-51 15,3-6-71-15,1-2-54 0,-2-3-79 0,7-4-98 16,0 0-294-16,0 0-910 0,-10-31 245 0</inkml:trace>
          <inkml:trace contextRef="#ctx0" brushRef="#br0" timeOffset="52026.2236">7861 584 523 0,'0'0'625'0,"0"0"-74"0,0 0-35 16,0 0-31-16,0 0-42 0,0 0-39 0,0 0-47 15,0 0-39-15,23-7-40 0,-9 6-24 0,-2-1-31 16,-2 1-32-16,-2-1-20 0,0 1-74 0,-8 1-82 0,0 0-97 16,13-2-81-16,-13 2-90 0,0 0-87 0,0 0-295 15,0 0-762-15,-18 20 206 0</inkml:trace>
          <inkml:trace contextRef="#ctx0" brushRef="#br0" timeOffset="52168.8647">7760 746 4079 0,'0'0'500'15,"0"0"-199"-15,0 0-105 0,0 0-48 16,0 0 0-16,19-15 6 0,-10 10-11 0,5 0-23 0,1 1-19 16,6 0-12-16,7-3-9 0,-5 3-4 0,1 0-18 15,-6 1-30-15,-3 1-53 0,-5-2-70 0,-2 4-95 0,-8 0-97 16,10-3-116-16,-10 3-318 0,0 0-866 0,0 0 233 15</inkml:trace>
          <inkml:trace contextRef="#ctx0" brushRef="#br0" timeOffset="52597.9615">8264 332 630 0,'0'0'359'0,"-7"-4"-55"15,7 4-37-15,-5-3-39 0,5 3-25 0,0 0-26 16,0 0-16-16,0 0-24 0,-15 7-10 0,10-4-10 16,-2 3 3-16,0 5-4 0,3 1-1 0,-1 0 13 15,-2 10 1-15,7-6 17 0,2 1 10 0,3 4 7 16,6-3-4-16,2 3 9 0,2-5 5 0,2 1 3 16,3-5 10-16,3 0 2 0,2-2 8 0,-1-3 14 0,0-4 1 15,-3 2-6-15,1-4-13 0,-6-2-8 0,-1-1-14 16,0-2-18-16,-1-2-17 0,-5 1-11 15,3-7-17-15,-5 4-32 0,-1-5-48 0,-6 0-39 0,0-3-47 16,-8-5-50-16,-5 0-63 0,-4 4-61 0,-2-1-53 16,-7 3-48-16,-2 2-35 0,-1 3-43 0,-2 1-254 15,0 2-801-15,3 1 217 0</inkml:trace>
          <inkml:trace contextRef="#ctx0" brushRef="#br0" timeOffset="52751.5329">8645 413 906 0,'7'-2'584'0,"-7"2"-88"16,6-3-51-16,-6 3-46 0,2-4-43 0,-2 4-43 15,0 0-66-15,-2-8-87 0,2 8-106 0,0 0-94 16,0 0-120-16,-8-7-126 0,8 7-187 0,0 0-568 16,-6-5 156-16</inkml:trace>
          <inkml:trace contextRef="#ctx0" brushRef="#br0" timeOffset="53134.791">8947 223 668 0,'0'0'483'0,"0"0"-44"0,-5-6-46 0,5 6-47 0,0 0-44 16,-3-2-35-16,3 2-29 0,0 0-24 0,0 0-17 16,-13 10-17-16,6 0-19 0,-1 2-16 0,-3 7-17 15,1 2-18-15,0-2-3 0,4 0-2 0,-3-2 8 16,4-2 10-16,2-3 12 0,1 0 9 0,2-1 12 0,0-1 10 15,2 2-4-15,1 0 18 0,2-3 5 16,5-2 4-16,2 2-1 0,11 1 0 0,1-1-7 0,5-3-8 16,4-3-14-16,0 0-15 0,-1-2-15 15,-1 1-16-15,-3 0-11 0,1-4-20 0,-3 0-35 0,-10 1-52 16,1 1-66-16,-6-3-94 0,-1 1-117 0,-5-2-121 16,-2 0-116-16,-3 4-325 0,0 0-1017 0,0 0 272 15</inkml:trace>
          <inkml:trace contextRef="#ctx0" brushRef="#br0" timeOffset="53405.1929">9034 322 505 0,'0'0'618'16,"8"11"-60"-16,-5-5-28 0,5 4-28 0,-2 2-39 15,6 12-30-15,-3 2-37 0,-2 5-32 0,6 15-42 0,-6 5-29 16,-2-2-36-16,-2 3-25 0,-5-2-25 0,-3 0-19 16,-6 2-57-16,4-6-95 0,-11-3-118 0,1 0-132 15,-9-5-157-15,6-10-370 0,2-6-892 0,-2-4 239 16</inkml:trace>
        </inkml:traceGroup>
      </inkml:traceGroup>
    </inkml:traceGroup>
    <inkml:traceGroup>
      <inkml:annotationXML>
        <emma:emma xmlns:emma="http://www.w3.org/2003/04/emma" version="1.0">
          <emma:interpretation id="{0AFBA696-3FF0-4843-9BA4-53B7F75D773B}" emma:medium="tactile" emma:mode="ink">
            <msink:context xmlns:msink="http://schemas.microsoft.com/ink/2010/main" type="paragraph" rotatedBoundingBox="8053,7455 10297,7495 10278,8608 8033,856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0631DF2-6870-403B-AA07-5F946C8F639F}" emma:medium="tactile" emma:mode="ink">
              <msink:context xmlns:msink="http://schemas.microsoft.com/ink/2010/main" type="line" rotatedBoundingBox="8053,7455 10297,7495 10278,8608 8033,8568"/>
            </emma:interpretation>
          </emma:emma>
        </inkml:annotationXML>
        <inkml:traceGroup>
          <inkml:annotationXML>
            <emma:emma xmlns:emma="http://www.w3.org/2003/04/emma" version="1.0">
              <emma:interpretation id="{5DDEEBB8-1EFA-4761-8DEB-8F412F184E2C}" emma:medium="tactile" emma:mode="ink">
                <msink:context xmlns:msink="http://schemas.microsoft.com/ink/2010/main" type="inkWord" rotatedBoundingBox="8053,7455 10297,7495 10278,8608 8033,8568"/>
              </emma:interpretation>
              <emma:one-of disjunction-type="recognition" id="oneOf4">
                <emma:interpretation id="interp20" emma:lang="en-US" emma:confidence="0.5">
                  <emma:literal>way?</emma:literal>
                </emma:interpretation>
                <emma:interpretation id="interp21" emma:lang="en-US" emma:confidence="0.5">
                  <emma:literal>why ?</emma:literal>
                </emma:interpretation>
                <emma:interpretation id="interp22" emma:lang="en-US" emma:confidence="0.5">
                  <emma:literal>why +</emma:literal>
                </emma:interpretation>
                <emma:interpretation id="interp23" emma:lang="en-US" emma:confidence="0">
                  <emma:literal>by ?</emma:literal>
                </emma:interpretation>
                <emma:interpretation id="interp24" emma:lang="en-US" emma:confidence="0">
                  <emma:literal>why?</emma:literal>
                </emma:interpretation>
              </emma:one-of>
            </emma:emma>
          </inkml:annotationXML>
          <inkml:trace contextRef="#ctx0" brushRef="#br0" timeOffset="57487.8748">1911 1802 424 0,'-3'4'439'0,"3"-4"-63"16,0 0-29-16,-2 4-13 0,2-4-30 0,0 0-18 16,0 0-20-16,0 0-35 0,0 0-27 0,0 0-18 15,0 0-23-15,7-19-17 0,-2-3-13 0,-2 0-16 16,0 0-12-16,1-1-9 0,-1-1-12 0,-3 1-6 16,0 3-11-16,0 6-6 0,0 4-3 0,-2 0-8 0,2 2-3 15,0 0-10-15,0 2-5 0,0 3-4 16,0 3-4-16,0-8-3 0,0 8-3 0,0 0-2 0,0 0 0 15,0 0 2-15,0 0-4 0,0 0 0 0,-3 28-4 16,5-6 12-16,2 1-6 0,3-2 1 0,0 2-1 16,-1-5 1-16,6 4-2 0,-4-6 0 0,0-3 5 15,0-4-1-15,2 0-4 0,0-1 0 0,-1-5 3 0,4 3-6 16,-1-4-5-16,-1-2-12 0,2-2-7 16,-1-4-17-16,-1 0-14 0,1-2-8 0,-2-2-9 15,-2-2-13-15,2-8-3 0,-1 3-3 0,-6 5 1 0,2-1 7 16,-3 6-1-16,-1 0-2 0,1 1 9 0,-2 2 0 15,0 4 11-15,1-6-1 0,-1 6 6 0,0 0 6 16,0 0 3-16,0 0 11 0,0 0 14 0,0 0 16 16,0 0 12-16,0 0 11 0,0 0 6 0,15 13 8 15,-10-10 7-15,0 3-11 0,3-3 17 0,4 2-4 16,-2 1-2-16,-2-4-4 0,5-1-5 0,-3 2-7 16,-1-2 3-16,-9-1-6 0,18-4-4 0,-11 3 5 15,-7 1-31-15,11-8-27 0,-6 4-18 0,-2 0-21 16,-1-3-13-16,-2-1-3 0,0-2-3 0,-3-1 0 0,-4-3 1 15,-4-5 12-15,-3 2 7 0,0-2 7 0,1 2 4 16,2 2 13-16,-1 3 11 0,4 2 28 0,0 2 21 16,0-2 14-16,1 3 13 0,2 3 5 0,2-2-1 15,0 0-6-15,3 6-1 0,1-11-3 0,3 6-7 16,-1-1 2-16,2 2-4 0,5-5-5 0,-1 0-1 16,5 0-1-16,-3 1 3 0,9-5-3 0,-5 2-7 15,3-2 4-15,-1 2-5 0,-2 1-1 0,-2 2-2 0,0-1 2 16,-3 0-1-16,1 1 2 0,0-4-4 15,-1 3 4-15,0-3-7 0,-2 1-1 0,3-9-2 16,1 5 16-16,-7 2 11 0,1 3 19 0,-2 0 31 0,-3 3 22 16,1-1 18-16,-1 2 8 0,1 0 1 0,0 2-14 15,-2 4-12-15,0-8-11 0,0 8-10 0,0 0-9 16,0 0-9-16,-12 19-8 0,2 6-6 0,2 6-2 16,-5 13-6-16,3 5-4 0,4-3-2 0,-1-2-8 0,4-7 1 15,-2 9-4-15,7-13-4 0,-1-3 1 0,1-5-4 16,-1 1 0-16,6-2-2 0,-2-6-1 0,-2-3-1 15,1-6 4-15,-1-1 5 0,2 0 4 0,0-2-5 16,3-4 0-16,-8-2-5 0,15 0-9 0,-1-8-8 16,8 0-14-16,-8-3-11 0,-1 0-15 0,5-5-17 15,-5 2-12-15,-1 3-6 0,-4 1-10 0,0 0-3 16,-1 3-4-16,-3 1-11 0,0 2-13 0,1 1 12 16,-5 3 3-16,0 0 15 0,0 0 3 0,0 0 9 15,0 0 11-15,0 0 2 0,1 15 7 0,1-10 4 0,0 7 8 16,-2-2 0-16,1 1 7 0,2 2 2 0,2-1 8 15,0 0 4-15,-1-1-3 0,1-2 7 16,2-2 2-16,-2-1 4 0,1-1 9 0,6 1-11 0,-4-4 3 16,2 0 1-16,-10-2-3 0,15 0-8 0,-15 0-16 15,18-4-20-15,-8-2-10 0,-2 1-10 0,0 1-13 16,3-2-8-16,-3 2-11 0,0-1-6 0,-1 2-2 16,-1 1 4-16,1-2 8 0,-7 4 8 0,16-3 16 0,-9 1-2 15,-7 2 17-15,0 0 3 0,0 0 10 0,16 2 4 16,-16-2 7-16,0 0 8 0,0 0 11 0,12 2 1 15,-12-2 6-15,0 0 6 0,8 0 18 0,-8 0 8 16,0 0 6-16,0 0-3 0,11 1 1 0,-11-1-3 16,0 0 0-16,13-3-6 0,-7 1-12 0,-6 2-13 15,13-4-9-15,-4 2-18 0,-3-1-10 0,2 0 5 16,-1 0 6-16,-7 3 1 0,12-6 16 0,-6 5 25 16,-6 1 25-16,12-5 29 0,-12 5 31 0,6-3 16 15,-6 3 18-15,0 0 12 0,0 0 27 0,0 0 0 16,0 0 15-16,13 11 13 0,-11-1 1 0,2 12 1 0,-4 1-5 15,2 3-10-15,-4 3-10 0,2-3-19 16,-4 3-14-16,4-1-13 0,-3-2-12 0,-1 1-12 0,4-2-9 16,-1 0-12-16,-1-7-38 0,0-4-51 0,2 0-69 15,0-5-56-15,2-2-69 0,-2-7-74 0,0 5-338 16,0-5-745-16,0 0 203 0</inkml:trace>
          <inkml:trace contextRef="#ctx0" brushRef="#br0" timeOffset="57701.8142">3179 1236 784 0,'2'-14'586'0,"3"3"-74"0,1-1-39 0,1 1-21 16,3 2-10-16,0 0-25 0,5 1-40 0,-2-1-32 16,10-2-36-16,-8 4-36 0,2 3-36 0,-4-1-17 15,-2 5-31-15,-1 0-21 0,-10 0-17 0,18 9-19 16,-11 2-17-16,-2 1-20 0,-4 17-32 0,-4-4-64 0,-5 4-69 15,-4 0-85-15,1-2-77 0,-10 17-89 0,7-13-89 16,3-5-302-16,-1-2-852 0,5-3 230 0</inkml:trace>
          <inkml:trace contextRef="#ctx0" brushRef="#br0" timeOffset="57824.3725">3408 1617 3869 0,'3'4'504'15,"-3"-4"-199"-15,3 6-83 0,-3-6-53 0,0 0-30 16,3 6-20-16,-3-6-20 0,0 0-23 0,0 0-19 15,4 4-23-15,-4-4-69 0,0 0-90 0,0 0-101 0,0 0-113 16,-7 11-332-16,7-11-806 0,0 0 218 0</inkml:trace>
          <inkml:trace contextRef="#ctx0" brushRef="#br0" timeOffset="58172.8833">1648 2206 3714 0,'0'0'341'15,"10"4"-110"-15,-10-4-57 0,17-3 5 0,7-2 37 0,9-1 34 16,24-4 6-16,54-13 12 0,0 1-14 0,7 0 4 15,6 1-6-15,12 1-15 0,16 7-7 16,5 1-14-16,2 3-16 0,-2-3-23 0,-7 8-15 0,-11 1-22 16,-15-1-15-16,-15-2-12 0,-31 0-16 0,-23 5-14 15,5-1-65-15,-10-2-18 0,-10 4 0 0,-16-4 0 16,-5 3 0-16,-4-5-18 0,-5 1-53 0,-4 0-30 16,-2-1-11-16,-4 0-6 0,0 6-4 0,-4-11-12 15,0 5-14-15,-6-2-20 0,-2-1-34 0,0 2-45 16,0 2-43-16,-1-2-51 0,0 3-55 0,0-4-396 0,2 6-951 15,2 0 255-15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00:32.08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53ED71E-64E5-44F6-9F08-48870A4D16E7}" emma:medium="tactile" emma:mode="ink">
          <msink:context xmlns:msink="http://schemas.microsoft.com/ink/2010/main" type="inkDrawing" rotatedBoundingBox="3412,4448 13285,4354 13299,5780 3425,5873" hotPoints="13176,4103 13273,5413 3587,6130 3490,4819" semanticType="enclosure" shapeName="Rectangle">
            <msink:destinationLink direction="with" ref="{4372EC1C-4B4D-4408-98FF-AAB62EA5FD72}"/>
            <msink:destinationLink direction="with" ref="{3ADEC7DD-2886-42D4-A4F5-1420DF2BB953}"/>
            <msink:destinationLink direction="with" ref="{DB5778C8-CC81-4574-B3D1-F3099E6ED0F6}"/>
            <msink:destinationLink direction="with" ref="{93A252C0-23AE-4F67-A4C9-0FFEEB7EDCDB}"/>
          </msink:context>
        </emma:interpretation>
      </emma:emma>
    </inkml:annotationXML>
    <inkml:trace contextRef="#ctx0" brushRef="#br0">968 2210 539 0,'-9'-3'66'0,"9"3"38"0,-4-3 28 16,4 3 14-16,-5-3 13 0,5 3-6 0,-5-3 8 15,5 3 7-15,-4-3 3 0,4 3 3 0,0 0 3 16,-5-2-4-16,5 2-11 0,0 0-9 0,0 0-8 0,-5-4-8 16,5 4-5-16,0 0-6 0,0 0-5 0,0 0-6 15,0 0 1-15,0 0 4 0,-2-5-5 0,2 5-3 16,0 0 1-16,0 0-2 0,0 0-2 0,10-3-9 15,-10 3-3-15,13 0-4 0,0-2-5 0,2 0-6 16,0 2-3-16,-1 0 0 0,13-2-1 0,-2 2-4 16,3-1-7-16,2 1-6 0,1 0-3 0,1 0-6 15,2 1-4-15,17-1-4 0,-2 2-8 0,2-2-1 0,-3 0-6 16,3 0 1-16,-1 0 0 0,-9 4-9 16,10-6-1-16,2 2-3 0,1 2 1 0,-4-2-5 0,5 0-1 15,-5-2 1-15,1 0-2 0,2 0 1 0,-2 2-3 16,1-1-1-16,-11 1-1 0,11 0 2 0,-2-1-3 15,1-1 3-15,-12 4-1 0,-6-5-2 0,19 0-4 16,-12 1 3-16,-7 2-1 0,18 0-4 0,-12 2 2 16,-5-2 0-16,1 0 1 0,-3 1-1 0,2-1 1 15,17 0-2-15,-14 2-1 0,-6-1-1 0,3 1 2 16,-2 0 1-16,1 0 0 0,3-2 0 0,14 6-1 0,0-5 0 16,-1 2 3-16,-12-3-4 0,14 0 2 0,-3 2 1 15,-7-1 0-15,-6-1 0 0,18 0-1 0,0-3-2 16,-5 3 1-16,3-3 2 0,-10 0-4 0,11-1 2 15,-14 1 0-15,-6 3 0 0,0-1 2 0,1-2-4 16,0 1 3-16,-2 1-1 0,1-2 0 0,-1-1-1 16,2 4-2-16,-4-5 4 0,2 4-1 0,-3-1-1 15,2-1 0-15,0 2 0 0,3 0 0 0,-2-3 0 16,0 3-1-16,1 0 1 0,1-1-1 0,0 4 1 16,-1-2-2-16,1-2 1 0,-2 2-2 0,2 0 4 0,-3 2-1 15,0-1-1-15,1-1 1 0,-2 0 4 0,-1 0-7 16,-1-1 3-16,1 1-1 0,0-2 0 0,1 2 0 15,-1-2 0-15,-2 2 3 0,0 0-1 0,2 0-2 16,-2 0 0-16,-2 0 0 0,1-1 1 0,-5 1-1 16,-3 0-1-16,-1-1 1 0,-2 1 0 0,10-2-1 15,-6 0-1-15,-1 2 2 0,-3 0 2 0,-1 0-2 0,1 0 2 16,0-2-2-16,0 0 2 0,1 2 0 0,0 0-2 16,-2 0-1-16,2 0 1 0,-3-2 2 15,1 2 0-15,0 0-2 0,1 0-1 0,-3-2 2 0,-11 2 2 16,18-1-3-16,-10 1 2 0,-8 0 1 0,13 1 1 15,-13-1-1-15,12-1 0 0,-12 1 1 0,0 0 1 16,11 0-4-16,-11 0 5 0,0 0-3 0,0 0 1 16,11-2-3-16,-11 2 3 0,0 0-4 0,0 0 3 0,0 0-1 15,0 0 0-15,12 0 2 0,-12 0-1 16,0 0-1-16,0 0 1 0,0 0 1 0,0 0 2 0,8-4 0 16,-8 4 2-16,3-5 7 0,-3 5 6 0,7-10 0 15,-7 4 6-15,1-8-5 0,1 2 5 0,0 0 0 16,-1-10 3-16,1-1-4 0,-2-1 4 0,0-2-3 15,0-1-4-15,-2-1 4 0,1 2-3 0,-1-4-3 16,0 2 0-16,1-2-5 0,1 0 1 0,-4 5-1 16,3-3 0-16,-1 0 0 0,2 2 1 0,0 0-4 15,0-1-2-15,0 0 3 0,-2 4-8 0,2-2 3 0,0 0-2 16,0 4-2-16,2-3 0 0,0 0-2 0,-2 1-4 16,0-1-4-16,-4 4-1 0,8-5-6 0,-6 3 0 15,0 0 2-15,1 0-5 0,1 5 3 0,-2-6-1 16,1 5-3-16,-1-4-4 0,-1 2 0 0,1 3-1 15,0 2-1-15,1 0-2 0,-1 2 3 0,0 0 0 16,1 0-4-16,-3-1-3 0,3 1 1 0,-1 0-3 16,1 1 3-16,-1-1-1 0,-1-1 5 0,2 4 0 0,-1 1 1 15,1 1 5-15,-1 1 2 0,0-1 2 16,-1 0-1-16,1 2 5 0,1 1-1 0,1 5 1 0,-4-10 2 16,3 4 0-16,1 6 1 0,-4-9 1 0,1 5 0 15,3 4 2-15,-3-9-1 0,3 9 1 0,-3-6-1 16,3 6 7-16,-4-6-7 0,4 6 1 0,-3-6 1 15,3 6 1-15,-5-7-3 0,5 7 1 0,-6-6 2 16,2 2-1-16,4 4 2 0,-8-8-1 0,5 5 2 16,3 3 2-16,-10-7-3 0,5 4 0 0,-2-1 2 15,7 4-1-15,-9-8-1 0,0 6 2 0,3-2-1 0,0 0 2 16,-5 1-4-16,1-3 1 0,0 3-2 0,-3-1 3 16,1-1-1-16,-1 1 1 0,0 1-1 0,0 1 3 15,-2 0 0-15,3 0-4 0,-5-1 1 0,1 0 1 16,0 1 0-16,-9 0 0 0,0-2 0 0,6 2 0 15,-7 2-3-15,-2 0 5 0,4-2-4 0,-3 2 1 16,0 0 0-16,1 2 1 0,0-4 0 0,-1 2-1 16,4-1-1-16,-4 2 3 0,3-2 0 0,-3 1-1 0,4-2 1 15,-2 4-2-15,-3-2 4 0,4 1-5 0,-3-2 5 16,2 2-4-16,0-1 3 0,-3 2-1 0,4-2-1 16,-3 0 0-16,0 0 0 0,3 0 0 15,-3 1 1-15,4-1 2 0,-2-1-4 0,-1 1-1 0,1 1 5 16,-1-1-3-16,1 1-1 0,1-2 2 0,0 4 1 15,-3-1-1-15,3-1-1 0,0 0-3 0,-1-2 6 16,-1 2-3-16,-2-1 0 0,2 0 0 0,2 0 0 16,-4 0 0-16,2-1 0 0,0 0 0 0,0 2 5 0,0-2-5 15,0 1 2-15,-1-2-2 0,0 2-3 0,3 0 7 16,-1 0-5-16,-3 2 2 0,2-2-2 0,2 0 1 16,-2 0 2-16,0 1-1 0,-1-1-2 0,2 0 0 15,0 0 2-15,-1 0-1 0,0 1 1 0,6-1 0 16,-5 0-4-16,2 4 3 0,-2-2 0 0,-1 0 1 15,6-2-2-15,3 0 3 0,2 0-3 0,-8 2 1 16,-2-1-1-16,6-1 1 0,1 1 1 0,2 1-1 0,1-2 1 16,-9 2-1-16,2-1-1 0,-2-1 4 15,-1 0-5-15,3 0 6 0,-3 0-2 0,4 3 1 0,-2-2-2 16,-2 1-1-16,2-1 1 0,0-1-3 0,-4 3 3 16,3 0 0-16,1 0 0 0,4-1-4 0,1-1 5 15,-10 3-1-15,3-4-2 0,1 2 0 0,6 0 1 16,0 0-1-16,-6 2 2 0,4-4-2 0,2 2 1 15,-4 1-3-15,4 0 3 0,0-3 0 0,-7 3 4 0,5-2-3 16,2 1-1-16,-6 0 2 0,5 0-4 16,2-2 5-16,3 2-2 0,-3 0-2 0,1-1 2 0,1-1-1 15,-9 1 1-15,4-1-2 0,1 2 1 0,4-1-1 16,0-1 4-16,0 2-6 0,1-2 3 0,-10 0 1 16,2 2 5-16,4-2-8 0,5 2 2 0,-1-2-2 15,-10-2 2-15,-1 4 2 0,7-2-5 0,0 2 3 16,2-1-2-16,-7 0 3 0,-1-1-2 0,-1 2 1 15,-1-1 0-15,1 4 0 0,1-7 1 0,-2 4-2 0,-2-1-1 16,2-1 4-16,-2 4-4 0,-1-4 1 0,1 0 1 16,-1 0 3-16,-1 0-3 0,2 0-1 15,-2 2 1-15,-1-1 1 0,0-1-3 0,0 0 1 0,0 2 2 16,-2-2-3-16,0-2 1 0,1 1 1 0,0 2 2 16,0-1 0-16,0 0-1 0,1-1 0 0,-3-1 0 15,2-1 2-15,1 2-4 0,-4 1 2 0,2-1-1 16,1 1 0-16,-2-2 0 0,1-1-3 0,1 2 2 15,-1 1 3-15,-3-2-1 0,3 1-1 0,1 0-2 16,-2 1 1-16,-1-2 0 0,1 0 1 0,0 2 0 0,1-2 0 16,2 2 0-16,-3 0 0 0,2 0 2 0,-3-3-3 15,3 1 0-15,-1 2 1 0,0 0 0 0,4 2 0 16,-3-4 0-16,-1 2-1 0,-2-1 1 0,6 1 1 16,-3 0-2-16,2 0 0 0,-2 1-1 0,0-1 2 15,2-1 0-15,-3 0 0 0,2 1 0 0,1-2 0 16,-3 2 1-16,0-2-1 0,1 2 0 0,-1 2 0 15,-1-2 0-15,1-3 0 0,-1 2 0 0,1 1-2 0,0 0 3 16,0 0 1-16,0-2 0 0,2-1-1 0,-4 2 0 16,3-1-2-16,-1 0 1 0,2 2 0 0,0-1-1 15,1 1 1-15,-3-3 0 0,0 3-2 0,3-2 3 16,0 2 0-16,-1-2-2 0,0 2 1 0,2-2 1 16,-1 0-1-16,3 0 4 0,-3-1-3 0,1 1-2 15,1 1-1-15,0 0 2 0,-3-1 0 0,2 0-1 0,0 1 0 16,-2 0 1-16,0 1 0 0,0-2 0 0,0-1 0 15,-2 3 1-15,3-1-2 0,-3-1 4 16,-2 2-1-16,3 0-2 0,0 0 0 0,-1-1 0 0,0 2 2 16,1-1-2-16,-1 2-2 0,2-4 1 0,0 2 2 15,0 0 1-15,0 2-2 0,0-2-2 0,0 0 1 16,2 1 1-16,0-1-2 0,-3 2 2 0,3-1 0 16,2-1-2-16,-3 0 5 0,4 0-2 0,-4 2-3 0,3-2 4 15,1 1 0-15,0-4 1 0,-4 5-4 16,6-2 0-16,-2 0 1 0,0 1 2 0,0-1-3 0,1 0 0 15,1 0-1-15,-2 0 2 0,1 1 1 0,-1 1-2 16,2 0 0-16,0-1 1 0,-1-1-1 0,-1 1 2 16,1 1-1-16,6-1-2 0,3-1 2 0,-9 2 3 15,4-2-4-15,3 1-2 0,3-1 2 0,-11 3 1 16,7-5 0-16,1 2-3 0,1 2 4 0,-1-2-2 16,-6 2 2-16,1 0-3 0,4 0 2 0,2 0 1 15,-7 0-1-15,6 0 0 0,1 0 0 0,3-1 2 0,-1-1-4 16,1 0 2-16,-3 1-1 0,1 1 0 0,-9 1 2 15,6-2-2-15,-5 1 1 0,7 1 0 0,3-2-3 16,-1 1 2-16,0-2 0 0,0 1 3 0,0 1-1 16,2-2 2-16,-4 4-2 0,1-2-3 0,1-1 4 15,-2 0 1-15,3 1-2 0,-3-2 1 0,-7 4 0 16,5-2-3-16,2-2 4 0,3 1-5 0,-1 0-1 16,-2 2 2-16,2-3 0 0,0 0 1 0,-10 0-1 0,6 2-1 15,2 1 3-15,-7 0-4 0,5-3 5 16,-6 3-2-16,5-2-1 0,2 2 0 0,2-1-2 0,-9 1 4 15,0 0-2-15,2 0 1 0,3 0-7 0,5-3 4 16,-1 3-3-16,3-2 3 0,-1 1 0 0,1-2-3 16,0 4 3-16,0-1-1 0,1-2 1 0,-1 2 4 15,3-1-3-15,2-1 1 0,0 0-2 0,8-1 5 0,-13 3-7 16,13-3 2-16,-9 0 2 0,9 0 1 16,-9 3-2-16,3-3 0 0,6 0 3 0,-10 2-1 15,10-2-2-15,-12 3 3 0,12-3 0 0,-9 1 1 0,2-1-3 16,7 0 1-16,-13 1 2 0,6 1-4 0,-1 0-1 15,8-2 3-15,-21 2 2 0,9 2-3 0,0-2 2 16,0 0-1-16,3 0-3 0,0-2 5 0,1 2-3 16,8-2 1-16,-15 2 0 0,7-2 0 0,8 0 0 15,-13 2 2-15,5-2 0 0,1 2 2 0,7-2-4 16,-13 2-2-16,7 0 2 0,6-2-1 0,-13 1 0 0,7 1 4 16,-1-2-3-16,7 0-1 0,-16 2 0 0,3 0-2 15,3 0 5-15,0-2-4 0,-3 2 2 0,3 0 0 16,0 0-2-16,1 0 0 0,-4-1 0 0,3 0 3 15,0 1 0-15,2 0-3 0,1-1 4 0,1 0-3 16,-1 1 1-16,7-2 1 0,-13 1-3 0,7 2 4 16,6-3-5-16,-14 2 3 0,9-1 1 0,5-1-1 15,-9 2-2-15,3-1 3 0,6-1-1 0,-12 3 3 16,12-3-5-16,-8 2 4 0,8-2-2 0,-6 1 0 16,6-1 1-16,0 0-1 0,-10 2-1 0,10-2 3 15,0 0-4-15,-7 1 4 0,7-1 2 0,0 0 0 0,0 0 0 16,0 0-1-16,-8 0 1 0,8 0 2 0,0 0-2 15,0 0 1-15,0 0 7 0,-10 2-9 0,10-2 0 16,0 0 1-16,-6 1 1 0,6-1-1 0,0 0 1 16,0 0-3-16,-15 0-2 0,15 0 4 0,0 0-3 15,-13 0-1-15,13 0 1 0,-12 0-1 0,12 0 3 16,-10-1-3-16,10 1-3 0,-14 0 2 0,14 0 2 0,-13 0-2 16,13 0-1-16,-13 1 2 0,7-1 1 0,6 0 1 15,-14 0-2-15,14 0-1 0,-13 0 1 16,13 0 2-16,-10-1-2 0,10 1 0 0,0 0 2 0,-13 1-1 15,13-1 2-15,0 0-3 0,-10 0 2 0,10 0-1 16,0 0 5-16,0 0-2 0,0 0 1 0,-9-1 5 16,9 1-5-16,0 0-1 0,0 0-1 0,0 0 1 15,-11 0-1-15,11 0 4 0,0 0-4 0,0 0-2 16,-10 0-2-16,10 0 3 0,0 0-1 0,-10 1 0 0,10-1 1 16,0 0-1-16,-10 0 2 0,10 0 1 0,0 0-4 15,-9 0 5-15,9 0-3 0,0 0 1 0,-12 0 0 16,12 0 1-16,0 0 2 0,-11 0 4 0,11 0 1 15,0 0-2-15,-14 0 1 0,14 0-3 0,0 0 0 16,0 0 5-16,-9 0-5 0,9 0-1 0,0 0 0 16,0 0-1-16,0 0-1 0,0 0 1 0,-10 0 1 15,10 0 2-15,0 0 1 0,0 0-1 0,0 0 2 16,0 0-3-16,-9-1-1 0,9 1 1 0,0 0 0 0,0 0-2 16,0 0-3-16,0 0 0 0,0 0 1 0,0 0 0 15,0 0 1-15,-10 0-4 0,10 0-4 16,0 0-14-16,0 0-18 0,0 0-21 0,0 0-22 0,0 0-15 15,0 0-23-15,0 0-9 0,0 0-14 0,0 0-11 16,0 0-14-16,0 0-24 0,0 0-26 0,0 0-40 16,0 0-35-16,0 0-259 0,-10-2-658 0,10 2 180 15</inkml:trace>
    <inkml:trace contextRef="#ctx0" brushRef="#br0" timeOffset="-3954.5525">-4612 940 453 0,'-1'-6'388'0,"1"6"-45"0,0 0-38 16,0 0-30-16,0 0-23 0,0 0-23 0,-4-7-25 0,4 7-12 15,0 0-18-15,0 0-9 0,0 0-15 0,0 0 0 16,0 0-11-16,0 0-9 0,0 0-15 0,-1-3-10 16,1 3-1-16,0 0-5 0,0 0-3 0,0 0-5 15,0 0-4-15,0 0-5 0,0 0-4 0,1 20-2 0,1-9-2 16,0 0 3-16,1 0-9 0,-1 4 0 16,-1 7-3-16,1-4-4 0,0 6-5 0,-1-1-2 15,2 2-2-15,-1 0-3 0,0 1-3 0,-1-1-6 0,3 2 0 16,-3 1-5-16,3-4-3 0,-3 3-7 0,1 0 2 15,1-1-2-15,-3 2-4 0,2-3-1 0,-1 0-1 16,3-1-3-16,-3 0 6 0,3-1-3 0,-3-5 2 16,3 4-1-16,-3-6 2 0,-1 0-1 0,2-4-3 15,-2 1 0-15,2-1 0 0,-1 2-3 0,1-6-3 16,-2 1-1-16,0 2 3 0,1 0-8 0,-1 1 1 16,2-5 2-16,0 2 1 0,-2-2-3 0,1-1-2 15,1 0 1-15,-2 0-4 0,0 1 2 0,2-1-1 16,-2 2 1-16,0-1 0 0,1 0 0 0,1 0-2 0,0-1 2 15,-2-1-2-15,3 2-1 0,-3 0 1 0,2-1-1 16,-1 0-1-16,1-1 4 0,-1 3 2 0,1-2-1 16,1 0 7-16,-1 1-1 0,1-2 1 0,-1 2-3 15,1-1 1-15,2 5-1 0,0-3 3 0,-2 0-2 0,0-3-3 16,2 3-3-16,-2-3 4 0,5 6-2 16,0-2 3-16,-1 1-5 0,1-1 2 0,-1 1-2 15,-1-3-1-15,1 1 6 0,-1-4 1 0,4 6 0 0,-1-3 0 16,2 0 1-16,-1 0-1 0,-1 0 1 0,4-1 2 15,-1 2 5-15,2-2-8 0,9 3-1 0,-1-1-3 16,-4-1 0-16,4 2 2 0,4-1-2 0,2-1-4 16,-2 2 5-16,-3-1-4 0,4-1 4 0,3-1-3 15,1 0-1-15,1 2 1 0,-1-2-2 0,4 0 2 16,-2-1-2-16,0 3 0 0,3-5 3 0,14 3-5 16,-10 0 1-16,-7-5 3 0,0 2 1 0,0 0-3 0,2-2 3 15,-1 1-3-15,-2 0 0 0,3 0 1 16,-3 0-2-16,0-1 3 0,-2-1-1 0,3 0-2 0,-4 2 2 15,-1-2-1-15,1 0-2 0,1 0 1 0,-1 1 5 16,1-1-6-16,-2 3 3 0,2-4-2 0,-2-1 3 16,5 1-3-16,-3-1-2 0,1 1 3 0,2-1 2 15,-3 0-3-15,3-2-1 0,-3 4 0 0,1-1 5 16,-1-2-5-16,3 3 4 0,0 0-6 0,-2-2 6 0,-2 2-3 16,2 0-1-16,-1 0-4 0,-2 0 3 15,-1 0 1-15,1 0 5 0,-2-1-7 0,2 4 3 0,1-3-3 16,0 3 2-16,-1-3 0 0,0 1 1 0,-1 1 5 15,3 1-1-15,-1 0-5 0,1-2-1 0,-2-1 4 16,4 0-4-16,-4 2 4 0,-1-1-4 0,2 1 1 16,1-1 2-16,-2 1-1 0,0-2 3 0,-1 3-8 15,1-1 6-15,-1 0 0 0,1-1 1 0,-1 1-5 16,0 1 1-16,-1-2 2 0,0 0-1 0,1 1-2 16,1 0 0-16,2 0 7 0,-1-2-3 0,0 2-4 0,2-1 6 15,0-1-6-15,1 3 5 0,-2-3-1 16,4 2-4-16,-2-2 2 0,-3 0 0 0,2 1-3 0,-2 1 4 15,1 1 3-15,-1-3-9 0,-2 0 5 0,1 1-1 16,0 1 5-16,-3-2-4 0,2 0 0 0,1 1 0 16,0 1 2-16,0-2-2 0,-1 0 0 0,2-2 2 15,-1 4-3-15,0-4 0 0,-1 1 1 0,1-1 2 16,2 1 0-16,-1-2-4 0,-2 3 0 0,3-2 6 16,-1 2-6-16,2-1 3 0,-2 1 0 0,-1-2 0 15,3-1-1-15,-1 3-3 0,-1 0-2 0,0-1-3 0,2 2 0 16,-1-2 1-16,-1 2 0 0,-3-1 2 0,3 0 1 15,-1 0-3-15,-1 3-1 0,1-3 4 0,0 0-2 16,0 0 5-16,-1 0-3 0,1 0 6 0,3 0 0 16,-3 0-4-16,1-3-2 0,1 3 4 0,2-3 0 15,0 3-1-15,0 0-2 0,0-2 3 0,3-2-1 16,-1 3-1-16,0 0 4 0,0-1-2 0,15-1 1 16,-11 3 1-16,-4-1-3 0,1-1 4 0,15 2-3 15,1 2-1-15,-11-4-1 0,9 2 4 0,-8 0-2 0,-9 3-1 16,21-3 3-16,-3 0-2 0,-11 0 0 0,10 2-3 15,-12 1 5-15,-2-2-4 0,16 0 1 0,-14 1 4 16,-3 0-4-16,2 0 0 0,-2-2 0 0,0 0 0 16,-1 2 2-16,-2-1-1 0,-4 2-1 0,3-1-1 15,-4-1 2-15,-6 1-7 0,-4-2-17 0,-3 1-23 0,-5-2-32 16,-8 1-46-16,13 0-54 0,-13 0-73 16,0 0-89-16,0 0-360 0,-10-15-839 0,-3 6 225 15</inkml:trace>
    <inkml:trace contextRef="#ctx0" brushRef="#br0" timeOffset="41766.3335">4485 910 256 0,'0'0'424'16,"5"-4"-72"-16,-5 4-46 0,5-5-40 0,-5 5-37 0,3-3-28 16,-3 3-19-16,4-4-26 0,-4 4-19 15,5-2-12-15,-5 2-14 0,0 0-18 0,0 0-13 0,5-5-13 16,-5 5-11-16,0 0-15 0,0 0-9 0,0 0-12 15,0 0-7-15,0 0-6 0,0 0-2 16,0 0-1-16,0 0 2 0,0 0-2 0,0 0 0 0,0 0 2 16,-12 10 7-16,12-10 7 0,-5 4 15 0,5-4 6 15,-8 6 11-15,4-3 9 0,1 0 8 0,3-3 2 16,-8 6-8-16,4-1 15 0,0-2 1 0,0 2 0 16,-1 1-4-16,-3 4 1 0,0-1-5 0,1 5-2 0,-1-4 1 15,-3 10-4-15,2-4-8 0,-2 4 2 16,3 0-2-16,0 1-1 0,2-5 3 0,1-3-3 0,2 0 1 15,-2-1 4-15,3 0-1 0,0-1 4 0,1-2-1 16,-3-2 7-16,4-1 3 0,-1-1 8 0,1 1 6 16,0-6 4-16,0 7 2 0,0-7 3 0,-2 6 0 15,2-6 8-15,0 4-5 0,0-4-6 0,0 0-2 16,0 0 7-16,-1 7-25 0,1-7-2 0,0 0-9 16,0 0-10-16,0 0-9 0,1 6-20 0,-1-6-21 15,0 0-28-15,0 0-25 0,0 0-27 0,7 2-27 0,-7-2-30 16,0 0-23-16,0 0-22 0,0 0-18 0,0 0-15 15,0 0-11-15,18-8-7 0,-13 7-10 0,-2-5-2 16,0 2-4-16,1-3 3 0,1 1 13 0,2-5 7 16,1-1 15-16,-3 0 24 0,2 1 11 0,-1-1 24 15,-1 1 20-15,0-1 29 0,-2 3 18 0,1 1 18 16,-1 0 15-16,-2 2 9 0,1 0 6 0,0 0 1 16,-2 2-2-16,0 4 7 0,3-6-8 0,-3 6 0 0,0-6-14 15,0 6 10-15,0 0-10 0,0 0 0 0,-7-6-1 16,7 6 8-16,0 0 4 0,0 0 4 15,-9-2 8-15,9 2 27 0,0 0 11 0,0 0 21 0,-13 6 9 16,8-2 19-16,-2-1 6 0,4 0 6 0,-4-1-1 16,1 3 2-16,1 1-2 0,-4-1-6 0,-1 3-6 15,2 0-2-15,1-4-6 0,0 0-6 0,3 2-5 16,0-3-5-16,-1 1-1 0,0 1 2 0,0-1 4 16,2 1 5-16,0 0 2 0,-2 0 7 0,2 0 0 15,-1-1 1-15,1 0 3 0,0 0 3 0,3-4 5 0,-5 7 6 16,3-3-4-16,2-4 9 0,-3 8-2 0,1-4 13 15,2-4 11-15,-1 7 3 0,-1-3 17 16,2-4 17-16,0 0 18 0,2 8 8 0,-2-8 10 0,3 2 9 16,-3-2 7-16,11 6 8 0,-4-6 16 0,9 1-18 15,9 1-12-15,1-4-8 0,1 1-15 0,1-3-19 16,4 1-14-16,-1-1-13 0,-4 1-11 0,4 0-12 16,-1 0-10-16,-1 0-3 0,-3-1-19 0,-2 2-23 15,-2 0-37-15,-8 2-37 0,-2-1-46 0,-1 1-46 16,-2-1-52-16,-9 1-41 0,12 1-34 0,-12-1-27 0,6 1-36 15,-6-1-44-15,0 0-298 0,0 0-796 0,0 0 217 16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01:12.77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B5778C8-CC81-4574-B3D1-F3099E6ED0F6}" emma:medium="tactile" emma:mode="ink">
          <msink:context xmlns:msink="http://schemas.microsoft.com/ink/2010/main" type="inkDrawing" rotatedBoundingBox="12448,4628 14316,3863 14345,3933 12477,4698" semanticType="callout" shapeName="Other">
            <msink:sourceLink direction="with" ref="{D53ED71E-64E5-44F6-9F08-48870A4D16E7}"/>
            <msink:sourceLink direction="with" ref="{8FD81BF0-A379-4CF0-BFBB-9D5B20FA2CE4}"/>
          </msink:context>
        </emma:interpretation>
      </emma:emma>
    </inkml:annotationXML>
    <inkml:trace contextRef="#ctx0" brushRef="#br0">10 760 384 0,'-3'6'375'16,"3"-6"-42"-16,0 0-20 0,0 0-28 0,0 0-21 0,-2 4-7 15,2-4-15-15,0 0-19 0,0 0-20 0,0 0-7 16,0 0-11-16,0 0-2 0,0 0-8 0,-2 5-8 16,2-5-5-16,0 0-7 0,0 0-6 0,0 0-7 15,0 0-5-15,0 0-4 0,0 0-7 0,0 0-3 16,0 0-1-16,0 0 3 0,0 0-1 0,0 0 2 16,0 0 1-16,0 0 1 0,0 0-6 0,45-16 1 0,-19 3-1 15,21-11 9-15,10-4 4 0,46-23-3 16,3-4 2-16,-2 10-2 0,8-10-4 0,1-2-7 0,11 6-6 15,8 0-9-15,-3 4-10 0,-7 6-9 0,-8 2-9 16,-11 2-9-16,-32 13-6 0,-15 6-7 0,-3 2-5 16,3 0-4-16,-7-3-5 0,-13 5-7 0,-8 4-5 15,-4 2-10-15,-7 1-13 0,-2 1-18 0,-5 1-23 16,0 0-28-16,-5 1-34 0,-4 0-37 0,-1 4-32 0,0 0-35 16,-11-8-42-16,3 7-44 0,-7-1-44 0,-9 2-48 15,-4 3-55-15,-6 2-324 0,-14 4-910 0,0-1 246 16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59:04.56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BC6F3B0-1B6D-44A8-B920-C4BCF56DFD9D}" emma:medium="tactile" emma:mode="ink">
          <msink:context xmlns:msink="http://schemas.microsoft.com/ink/2010/main" type="writingRegion" rotatedBoundingBox="8054,3608 9246,3608 9246,4532 8054,4532"/>
        </emma:interpretation>
      </emma:emma>
    </inkml:annotationXML>
    <inkml:traceGroup>
      <inkml:annotationXML>
        <emma:emma xmlns:emma="http://www.w3.org/2003/04/emma" version="1.0">
          <emma:interpretation id="{0F19A513-CF28-4CDC-9EED-BB8C59A6C40D}" emma:medium="tactile" emma:mode="ink">
            <msink:context xmlns:msink="http://schemas.microsoft.com/ink/2010/main" type="paragraph" rotatedBoundingBox="8054,3608 9246,3608 9246,4532 8054,45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829C79-67F0-47A8-A9C0-AEBB2823BB6B}" emma:medium="tactile" emma:mode="ink">
              <msink:context xmlns:msink="http://schemas.microsoft.com/ink/2010/main" type="line" rotatedBoundingBox="8054,3608 9246,3608 9246,4532 8054,4532"/>
            </emma:interpretation>
          </emma:emma>
        </inkml:annotationXML>
        <inkml:traceGroup>
          <inkml:annotationXML>
            <emma:emma xmlns:emma="http://www.w3.org/2003/04/emma" version="1.0">
              <emma:interpretation id="{8FD81BF0-A379-4CF0-BFBB-9D5B20FA2CE4}" emma:medium="tactile" emma:mode="ink">
                <msink:context xmlns:msink="http://schemas.microsoft.com/ink/2010/main" type="inkWord" rotatedBoundingBox="8902,4348 9246,4348 9246,4399 8902,4399">
                  <msink:destinationLink direction="with" ref="{DB5778C8-CC81-4574-B3D1-F3099E6ED0F6}"/>
                  <msink:destinationLink direction="with" ref="{93A252C0-23AE-4F67-A4C9-0FFEEB7EDCDB}"/>
                </msink:context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-</emma:literal>
                </emma:interpretation>
                <emma:interpretation id="interp3" emma:lang="en-US" emma:confidence="0">
                  <emma:literal>F</emma:literal>
                </emma:interpretation>
                <emma:interpretation id="interp4" emma:lang="en-US" emma:confidence="0">
                  <emma:literal>_</emma:literal>
                </emma:interpretation>
              </emma:one-of>
            </emma:emma>
          </inkml:annotationXML>
          <inkml:trace contextRef="#ctx0" brushRef="#br0">846 752 429 0,'0'0'413'0,"0"0"-23"16,7 4-9-16,-7-4-16 0,13 3-9 0,2-3-31 0,9 0-18 16,2 0-23-16,2-3-21 0,1-1-15 0,-1 2-12 15,-3 2-18-15,2-3-21 0,-1 2-18 0,-6 0-19 16,-4 1-15-16,-4-2-13 0,-3 0-15 0,-1 1-10 15,-8 1-9-15,11 0-13 0,-11 0-10 0,0 0-18 16,0 0-25-16,0 0-21 0,0 0-17 0,-45 0-17 16,17 3-14-16,-1 0-14 0,1 3-2 0,-1-2 3 15,1 2 4-15,0 1 5 0,5-1 6 0,4-2 4 0,5-1 1 16,1-3 5-16,4 2 17 0,1 0 19 0,3 0 7 16,0 1 19-16,5-3 17 0,0 0 19 0,0 0 10 15,0 0 1-15,0 0-4 0,31 0-9 0,-14-3-8 16,7 5-8-16,7-7-7 0,-2 4-11 0,-1-4-46 15,-2 3-66-15,2 2-93 0,-2-4-106 0,0-1-129 16,-1 6-281-16,-6-4-821 0,2-8 222 0</inkml:trace>
        </inkml:traceGroup>
      </inkml:traceGroup>
    </inkml:traceGroup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01:14.11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3A252C0-23AE-4F67-A4C9-0FFEEB7EDCDB}" emma:medium="tactile" emma:mode="ink">
          <msink:context xmlns:msink="http://schemas.microsoft.com/ink/2010/main" type="inkDrawing" rotatedBoundingBox="12285,4743 12411,4525 12416,4528 12290,4746" semanticType="callout" shapeName="Other">
            <msink:sourceLink direction="with" ref="{D53ED71E-64E5-44F6-9F08-48870A4D16E7}"/>
            <msink:sourceLink direction="with" ref="{8FD81BF0-A379-4CF0-BFBB-9D5B20FA2CE4}"/>
          </msink:context>
        </emma:interpretation>
      </emma:emma>
    </inkml:annotationXML>
    <inkml:trace contextRef="#ctx0" brushRef="#br0">123-2 364 0,'0'0'326'0,"3"-3"-44"0,-3 3-21 16,0 0-20-16,0 0-22 0,0 0-29 0,0 0-18 16,-10 20-22-16,2 1-15 0,-7 1-21 0,4 1-35 15,-4 2-49-15,0-1-64 0,0 1-82 0,1-4-207 16,1 0-385-16,3-5 109 0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01:30.46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2570C11-560F-48C1-B6F4-C24FE02B6992}" emma:medium="tactile" emma:mode="ink">
          <msink:context xmlns:msink="http://schemas.microsoft.com/ink/2010/main" type="inkDrawing" rotatedBoundingBox="518,6054 586,2711 1088,2721 1019,6064" shapeName="Other"/>
        </emma:interpretation>
      </emma:emma>
    </inkml:annotationXML>
    <inkml:trace contextRef="#ctx0" brushRef="#br0">499 26 295 0,'0'0'410'0,"7"-4"-60"0,-7 4-38 16,0 0-31-16,0 0-26 0,0 0-29 0,0 0-23 0,7-3-17 16,-7 3-9-16,0 0-18 0,0 0-17 15,0 0 4-15,0 0-8 0,0 0-17 0,0 0 0 0,0 0-5 16,0 0-4-16,0 0 13 0,0 0 5 15,8-2 6-15,-8 2 1 0,0 0 3 0,0 0-4 16,0 0-15-16,0 0-12 0,0 0-12 0,0 0-8 0,0 0-4 16,-35-1-12-16,19 1-6 0,-1-2-11 0,-5 1-5 15,3 1-4-15,-6-2-3 0,5 1-6 0,4 0-3 16,-8-1-8-16,-1 2 2 0,6 0-8 0,2 0 3 16,2 2-2-16,1-1 0 0,-3-1 0 0,3 3-1 0,0-2 2 15,0 1-2-15,0 1 3 0,2 0-2 0,2-2-3 16,-3 4 0-16,5-4 0 0,-2 4-1 0,4-3-1 15,0 3-4-15,-2 3 2 0,-1 3 1 0,-4 8-1 16,2 3 0-16,1 3 6 0,2 5 1 0,0 18 1 16,-1 2 6-16,3 3 4 0,2 0-8 0,3 3-2 15,-2 49-3-15,3-33 3 0,1-11-1 0,1 48 3 16,4-7 3-16,-4-2 0 0,1 0 6 0,1-29-4 16,1 29 7-16,-4-28-2 0,-1 28 3 0,2-31-7 15,-2-12 4-15,3 43 4 0,2-27-4 0,-7 27 0 0,-1-33-5 16,6-10-6-16,-1-1 3 0,-2 48 2 0,-3-39-6 15,1-11 1-15,2 0-11 0,-2-1 2 16,4 3 5-16,-2 0-1 0,-2 3-3 0,1-3 1 0,2 1-5 16,-1-3 3-16,0 2-1 0,-3-1-4 0,0-5-11 15,0 3 5-15,1-4 7 0,-5 1-8 0,6-3 1 16,-4 0 3-16,5-11-2 0,-3-8 1 0,3-1-1 16,-2-2-2-16,0-6-6 0,2 4 7 0,-3 0-3 15,1-7 3-15,2-3 1 0,2-1-2 0,-4-5 1 0,1 2-3 16,2-1 4-16,-1-8-6 0,0 10 9 0,0-10 1 15,2 8 7-15,-2-8 4 0,2 6 1 0,-2-6-1 16,0 0 4-16,3 7-1 0,-3-7 4 0,0 0-2 16,11 4 14-16,3-2 6 0,2-2 3 0,9-2-7 15,2 0-1-15,2 0-3 0,-3-1-6 0,4 1-2 16,0 0-4-16,-3 2-2 0,2 0-1 0,-1-2-6 16,-2 2 2-16,0 2-1 0,-6-2-3 0,-6-2-4 15,-1 4-4-15,-3-2-6 0,-10 0-8 0,17 0-4 0,-17 0-3 16,11 2-6-16,-11-2-4 0,0 0-1 15,0 0-6-15,0 0-5 0,14 2-11 0,-14-2-16 0,0 0-25 16,0 0-20-16,0 0-41 0,0 0-52 0,0 0-54 16,0 0-47-16,-11-16-56 0,-2-5-92 0,-1-2-296 15,-1-4-897-15,-11-17 240 0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9T10:16:16.15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0D6D62C-4044-42AA-8DBE-9381E73A706A}" emma:medium="tactile" emma:mode="ink">
          <msink:context xmlns:msink="http://schemas.microsoft.com/ink/2010/main" type="writingRegion" rotatedBoundingBox="1749,1967 16028,632 16253,3037 1974,4373"/>
        </emma:interpretation>
      </emma:emma>
    </inkml:annotationXML>
    <inkml:traceGroup>
      <inkml:annotationXML>
        <emma:emma xmlns:emma="http://www.w3.org/2003/04/emma" version="1.0">
          <emma:interpretation id="{E1756DA1-AFB8-4F8F-99E8-F0B78421307C}" emma:medium="tactile" emma:mode="ink">
            <msink:context xmlns:msink="http://schemas.microsoft.com/ink/2010/main" type="paragraph" rotatedBoundingBox="1869,1937 6276,1830 6295,2620 1889,27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EFDC1B-FCB1-4F6C-8F11-71F30F4E1F3D}" emma:medium="tactile" emma:mode="ink">
              <msink:context xmlns:msink="http://schemas.microsoft.com/ink/2010/main" type="line" rotatedBoundingBox="1869,1937 6276,1830 6295,2620 1889,2728"/>
            </emma:interpretation>
          </emma:emma>
        </inkml:annotationXML>
        <inkml:traceGroup>
          <inkml:annotationXML>
            <emma:emma xmlns:emma="http://www.w3.org/2003/04/emma" version="1.0">
              <emma:interpretation id="{82B1E898-70C4-48DA-82C1-ECB8C727B30B}" emma:medium="tactile" emma:mode="ink">
                <msink:context xmlns:msink="http://schemas.microsoft.com/ink/2010/main" type="inkWord" rotatedBoundingBox="1869,1937 2211,1929 2229,2674 1888,2683"/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a</emma:literal>
                </emma:interpretation>
                <emma:interpretation id="interp2" emma:lang="en-US" emma:confidence="0">
                  <emma:literal>AT</emma:literal>
                </emma:interpretation>
                <emma:interpretation id="interp3" emma:lang="en-US" emma:confidence="0">
                  <emma:literal>At</emma:literal>
                </emma:interpretation>
                <emma:interpretation id="interp4" emma:lang="en-US" emma:confidence="0">
                  <emma:literal>AM</emma:literal>
                </emma:interpretation>
              </emma:one-of>
            </emma:emma>
          </inkml:annotationXML>
          <inkml:trace contextRef="#ctx0" brushRef="#br0">246 63 493 0,'0'0'403'0,"0"0"-53"0,0 0-39 0,5-5-31 16,-5 5-33-16,0 0-29 0,0 0-26 0,0 0-18 0,0 0-16 16,0 0-22-16,0 0-12 0,0 0-11 0,-7 22-9 15,1-9-15-15,-4 9-4 0,-3 4-10 16,2 1 6-16,-2 2-1 0,-6 13 5 0,5-10 0 0,1-4-10 15,2-1 3-15,1 1-4 0,0-3-2 0,2 0-11 16,0-2 0-16,0-3-5 0,2-2-3 0,1-4-4 16,0-2-6-16,3-1-2 0,-1-3-2 0,1-1-7 15,-1 0-1-15,2-3-3 0,1-4-3 0,-2 10 1 16,2-10 1-16,-3 5-4 0,3-5 1 0,-2 6-6 16,2-6-4-16,0 0-1 0,-2 7-2 0,2-7-2 0,-1 6-11 15,-2 0-9-15,3-6-16 0,-6 9-10 16,3-1-14-16,1-2-4 0,-1 1-2 0,-2 4-11 0,0 0 11 15,0-3-11-15,2 0 0 0,0-3 0 0,0 1 6 16,1-2 2-16,-1 1 9 0,3-5 15 0,-3 5 14 16,3-5 13-16,0 0 7 0,-5 5 9 0,5-5 16 15,0 0 0-15,0 0 11 0,0 0 7 0,0 0-2 16,0 0-5-16,0 0 3 0,0 0-5 0,0 0-8 16,0 0-3-16,0 0 6 0,3-21-12 0,2 10 0 15,0 1-4-15,1-3-8 0,-1 0 0 0,1 1-3 16,3-12-11-16,0 2-3 0,0-1-4 0,1-3 1 0,1-3 5 15,4-13-8-15,-1 0 5 0,1 0 5 0,1 0 0 16,-5 13 1-16,-1 5 1 0,-4-1 0 0,0 2-1 16,2-2-1-16,0 3-1 0,-1-1 1 0,1 4-2 15,-3 3 2-15,0 2 1 0,-1 3 4 0,0 1-4 16,0-1 4-16,0 5 6 0,-3 0-4 0,3 0-2 16,-3 1 4-16,-1 5 0 0,5-7-2 0,-5 7 1 15,6-6 5-15,-6 6-3 0,5-4 1 0,-5 4 0 0,0 0 6 16,8-2 2-16,-8 2 13 0,0 0 5 0,15 17 4 15,-9-4 5-15,0 10 2 0,-3 7-1 0,2 15 2 16,-3 4-8-16,-2 0 2 0,-2 3 1 0,1-1-3 16,-1 1-3-16,0-3-3 0,-1-1 0 0,0-2-5 15,3-11 0-15,0-8-2 0,0 1-2 0,1-2 2 16,-1-3-2-16,0 0-3 0,5-7-1 0,-5-3-1 16,2-4-2-16,-2-1-8 0,0 0-3 0,2-3-1 0,-2-5-8 15,0 0-22-15,0 0-31 0,0 0-43 0,0 0-31 16,0 0-38-16,0 0-52 0,0-32-58 0,-4 11-228 15,-1 0-614-15,1 0 169 0</inkml:trace>
          <inkml:trace contextRef="#ctx0" brushRef="#br0" timeOffset="420.4325">82 414 256 0,'0'0'356'0,"0"0"-31"0,0 0-19 0,0 0-11 0,0 0 4 16,0 0 18-16,0 0 8 0,0 0 8 0,0 0 4 15,32-5-8-15,-16 3-5 0,-1-1-14 0,10 2-12 16,1-5-24-16,-3 3-20 0,1 1-18 0,-5 1-24 15,-3 0-23-15,-3-1-21 0,-2 1-20 0,-11 1-15 0,16-5-34 16,-8 4-53-16,-8 1-42 0,0 0-68 16,0 0-86-16,8-2-104 0,-8 2-121 0,0 0-362 15,0 0-884-15,0 0 239 0</inkml:trace>
        </inkml:traceGroup>
        <inkml:traceGroup>
          <inkml:annotationXML>
            <emma:emma xmlns:emma="http://www.w3.org/2003/04/emma" version="1.0">
              <emma:interpretation id="{5781964E-CEB7-4394-9EBF-D6FE2E95499B}" emma:medium="tactile" emma:mode="ink">
                <msink:context xmlns:msink="http://schemas.microsoft.com/ink/2010/main" type="inkWord" rotatedBoundingBox="2679,2327 2885,2322 2890,2499 2684,2505"/>
              </emma:interpretation>
              <emma:one-of disjunction-type="recognition" id="oneOf1">
                <emma:interpretation id="interp5" emma:lang="en-US" emma:confidence="0.5">
                  <emma:literal>=</emma:literal>
                </emma:interpretation>
                <emma:interpretation id="interp6" emma:lang="en-US" emma:confidence="0">
                  <emma:literal>[</emma:literal>
                </emma:interpretation>
                <emma:interpretation id="interp7" emma:lang="en-US" emma:confidence="0">
                  <emma:literal>_</emma:literal>
                </emma:interpretation>
                <emma:interpretation id="interp8" emma:lang="en-US" emma:confidence="0">
                  <emma:literal>I</emma:literal>
                </emma:interpretation>
                <emma:interpretation id="interp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892.9179">798 396 213 0,'0'0'609'0,"0"0"-84"0,0 0-36 0,0 0-22 16,0 0-26-16,0 0-22 0,0 0-13 16,0 0-40-16,26 2-25 0,-11-3-27 0,-3 1-36 0,2 0-28 15,2 0-29-15,1 0-26 0,5 1-21 0,-4 2-16 16,-3-4-21-16,-3 2-41 0,-3-1-51 0,1 0-50 15,-10 0-68-15,0 0-83 0,15 0-96 0,-15 0-117 16,0 0-361-16,0 0-878 0,0 0 237 0</inkml:trace>
          <inkml:trace contextRef="#ctx0" brushRef="#br0" timeOffset="1051.5636">797 560 734 0,'0'0'665'16,"0"5"-109"-16,0-5-70 0,0 0-49 0,3 5-41 15,-3-5-41-15,5 2-33 0,-5-2-35 0,14 0-27 16,-6 0-32-16,7 0-15 0,-1 0-38 0,-2 0-51 16,0 0-66-16,-3-2-76 0,4 2-89 0,-3-2-90 15,-10 2-95-15,10-3-353 0,-5 0-773 0,-5 3 209 16</inkml:trace>
        </inkml:traceGroup>
        <inkml:traceGroup>
          <inkml:annotationXML>
            <emma:emma xmlns:emma="http://www.w3.org/2003/04/emma" version="1.0">
              <emma:interpretation id="{47B0AC7C-4F6D-4A17-8837-5967B5925903}" emma:medium="tactile" emma:mode="ink">
                <msink:context xmlns:msink="http://schemas.microsoft.com/ink/2010/main" type="inkWord" rotatedBoundingBox="3535,2082 4473,2060 4486,2623 3549,2645"/>
              </emma:interpretation>
              <emma:one-of disjunction-type="recognition" id="oneOf2">
                <emma:interpretation id="interp10" emma:lang="en-US" emma:confidence="0.5">
                  <emma:literal>ax</emma:literal>
                </emma:interpretation>
                <emma:interpretation id="interp11" emma:lang="en-US" emma:confidence="0">
                  <emma:literal>ZX</emma:literal>
                </emma:interpretation>
                <emma:interpretation id="interp12" emma:lang="en-US" emma:confidence="0">
                  <emma:literal>2*</emma:literal>
                </emma:interpretation>
                <emma:interpretation id="interp13" emma:lang="en-US" emma:confidence="0">
                  <emma:literal>"ax</emma:literal>
                </emma:interpretation>
                <emma:interpretation id="interp14" emma:lang="en-US" emma:confidence="0">
                  <emma:literal>WGX</emma:literal>
                </emma:interpretation>
              </emma:one-of>
            </emma:emma>
          </inkml:annotationXML>
          <inkml:trace contextRef="#ctx0" brushRef="#br0" timeOffset="13181.7082">1657 274 263 0,'0'0'78'0,"0"0"-4"0,0 0 12 16,0 0-6-16,0 0 19 0,0 0 11 0,0 0 1 16,0 0 3-16,0 0 7 0,0 0-4 0,0 0 2 15,0 0 0-15,0 0-1 0,0 0 2 0,0 0-5 0,0 0-2 16,0 0-1-16,0 0-6 0,3 7-1 0,-3-7-4 15,0 0-4-15,0 0-3 0,0 0-4 16,0 0 7-16,0 0 1 0,0 0-4 0,0 0 6 0,0 0 2 16,0 0 4-16,0 0 8 0,0 0-3 0,-8 9 14 15,8-9 7-15,0 0 2 0,0 0-9 0,0 0-6 16,0 0-7-16,0 0-5 0,19-13 1 0,-4 5 1 16,6-4 10-16,1 2-4 0,1-2-3 0,-1 2-5 15,-3 4-10-15,-3 1-8 0,-3-1-10 0,-3 5-2 16,0-4-1-16,-2 4-5 0,-8 1-6 0,9 6-4 15,-5-1-4-15,-3 9-10 0,-4 14-3 0,-7 0-7 0,-7 19-14 16,-4-3-18-16,0 1-15 0,-5-5-13 0,5 0-7 16,7-7 4-16,3-8 1 0,-4-2-2 0,5-3 5 15,2-1 2-15,2-5 5 0,1-4 13 0,2-1 16 16,-1-2 12-16,6-1 20 0,-2-6 25 0,5 7 26 16,3-5 18-16,5 2 15 0,11-5 10 0,5-1 7 15,4-2 12-15,18-8 6 0,-2 2 3 0,4-4-13 0,-3 1-9 16,-12 4-10-16,-7-1-12 0,-2 3-16 0,-4 0-12 15,-4 4-6-15,-6-1-11 0,-4-1-11 0,-3 1-20 16,0 2-21-16,-5 1-25 0,-3 1-41 0,0 0-53 16,0 0-56-16,-21-7-53 0,-4 7-49 0,-1 0-68 15,-4 3-67-15,-2-3-71 0,-22 4-390 0,16 0-1017 16,9-1 274-16</inkml:trace>
          <inkml:trace contextRef="#ctx0" brushRef="#br0" timeOffset="13758.4207">2586 129 539 0,'0'0'458'0,"0"0"-49"15,0 0-60-15,0 0-40 0,0 0-36 0,0 0-26 16,-36 21-26-16,15-3-13 0,1 7-19 0,-15 14-16 16,-3 3 1-16,4 4-7 0,1 1-8 0,3-3-6 0,5-2-16 15,0 2-5-15,6-13-4 0,5-3-15 0,1-2-8 16,0-2-8-16,3 0-11 0,0-4-4 0,5-6-5 16,1-2-8-16,1-3-14 0,0-2-7 0,1-2-13 15,1 0-24-15,1-5-15 0,0 0-30 0,0 0-40 16,0 0-39-16,0 0-52 0,11-19-50 0,-4 0-62 15,0-1-60-15,-2-4-209 0,1-3-654 0,1 3 178 16</inkml:trace>
          <inkml:trace contextRef="#ctx0" brushRef="#br0" timeOffset="14038.0896">2230 238 453 0,'0'0'363'0,"0"0"-22"15,0 0-17-15,0 0-7 0,0 0-6 0,0 0-4 0,0 0 3 16,0 0-13-16,0 0-8 0,24 9-9 0,-13-2-11 16,2 0-12-16,0 1-19 0,5 5-13 0,2 2-19 15,1 0-15-15,0 3-18 0,2-1-18 0,1-1-13 16,-4 2-20-16,-2-1-7 0,3-2-11 0,-3 2-12 0,0-2-17 15,-6-2-24-15,0-3-29 0,-2 0-37 16,-3-1-40-16,1-1-64 0,0-1-75 0,-3-1-65 16,1-1-73-16,-3-3-366 0,-3-2-837 0,0 0 226 0</inkml:trace>
        </inkml:traceGroup>
        <inkml:traceGroup>
          <inkml:annotationXML>
            <emma:emma xmlns:emma="http://www.w3.org/2003/04/emma" version="1.0">
              <emma:interpretation id="{4A073C52-4BFA-4D1B-A2E1-26AE7E1F42BC}" emma:medium="tactile" emma:mode="ink">
                <msink:context xmlns:msink="http://schemas.microsoft.com/ink/2010/main" type="inkWord" rotatedBoundingBox="4775,1973 6279,1937 6295,2620 4791,2657"/>
              </emma:interpretation>
              <emma:one-of disjunction-type="recognition" id="oneOf3">
                <emma:interpretation id="interp15" emma:lang="en-US" emma:confidence="0.5">
                  <emma:literal>+3 t</emma:literal>
                </emma:interpretation>
                <emma:interpretation id="interp16" emma:lang="en-US" emma:confidence="0">
                  <emma:literal>+34</emma:literal>
                </emma:interpretation>
                <emma:interpretation id="interp17" emma:lang="en-US" emma:confidence="0">
                  <emma:literal>+31</emma:literal>
                </emma:interpretation>
                <emma:interpretation id="interp18" emma:lang="en-US" emma:confidence="0">
                  <emma:literal>+37</emma:literal>
                </emma:interpretation>
                <emma:interpretation id="interp19" emma:lang="en-US" emma:confidence="0">
                  <emma:literal>+371</emma:literal>
                </emma:interpretation>
              </emma:one-of>
            </emma:emma>
          </inkml:annotationXML>
          <inkml:trace contextRef="#ctx0" brushRef="#br0" timeOffset="15295.5097">3646 153 396 0,'0'0'407'0,"0"0"-45"0,0 0-20 0,0 0-26 15,0 0-5-15,0 0-7 0,0 0-6 0,0 0 0 0,26-12-12 16,-15 6-11-16,-1 0-19 0,2 2-19 0,-2 1-23 16,-1 0-21-16,-1-1-22 0,-1 2-16 0,-2-1-23 15,1 3-11-15,-6 0-19 0,8-4-22 0,-8 4-16 16,0 0-14-16,0 0-20 0,5 12-35 0,-7-5-46 16,-2 5-47-16,-6 10-30 0,-3 1-31 0,0 0-13 15,5-3-13-15,0 0-1 0,0-2 17 0,3-7 14 16,2-1 16-16,0-1 25 0,0 0 35 0,1-2 36 0,2-4 40 15,0-3 43-15,0 0 33 0,4 13 36 0,-4-13 34 16,4 2 26-16,-4-2 9 0,13 3 12 0,0 0 8 16,-1-3 3-16,5 2 6 0,-3-1-12 0,-1 2-10 15,2 0-5-15,-2 0-22 0,-3 1 0 0,3-1-6 16,-5 2-5-16,3-2-5 0,-6 0-5 0,2 1-12 16,-4 2-7-16,0 5-10 0,-6 1-18 0,-2 1-8 0,-9 7-20 15,-4 0-24-15,-2 0-26 0,0-1-24 16,-2 1-32-16,-1-4-24 0,0 0-19 0,2-3-28 15,-1-1-15-15,3-5-23 0,4-3-18 0,1 1-26 0,3-5-16 16,1 0-15-16,2-4-13 0,3-1-15 0,2 1-16 16,3 4-12-16,1-18-19 0,3 8-25 0,2-2-249 15,2 1-694-15,8-5 189 0</inkml:trace>
          <inkml:trace contextRef="#ctx0" brushRef="#br0" timeOffset="16054.7612">4392 6 719 0,'0'0'489'0,"0"0"-55"16,-2 19-41-16,1-13-44 0,-3-1-30 0,-2 10-30 15,-5 8-29-15,0 6-19 0,-8 16-19 0,-4 2-14 0,-1 3-10 16,1-3-10-16,3 2-11 0,2-2-13 16,0 1-14-16,1-3-6 0,5-11-9 0,3-6-13 15,1-1-6-15,1-4-10 0,2 1-10 0,2-7-8 0,1-4-5 16,1-2-1-16,-1-2-8 0,1-2-2 0,1-2 6 15,0-5-9-15,-2 8 0 0,2-8-1 0,0 6-10 16,0-6-5-16,0 0-5 0,0 0-11 0,3 3-25 16,-3-3-39-16,0 0-51 0,0 0-60 0,0 0-84 0,0 0-88 15,0 0-105-15,0 0-306 0,-7-19-865 0,-4 15 232 16</inkml:trace>
          <inkml:trace contextRef="#ctx0" brushRef="#br0" timeOffset="15719.7798">4128 25 372 0,'0'0'497'0,"0"0"-74"16,-7 3-28-16,7-3-10 0,0 0-13 0,0 0-17 15,-2 8-20-15,2-8-15 0,0 0-25 0,9 10-20 16,-6-5-23-16,5 4-18 0,-1 1-21 0,1-1-17 15,2 1-18-15,4 7-16 0,-1-4-19 0,-1 1-8 0,-4-6-27 16,2 3-7-16,-2 1-10 0,0-4-8 16,-2 4-37-16,1-1-36 0,-1-5-33 0,-2 1-42 0,1-1-53 15,0-1-47-15,0-2-60 0,-5-3-56 0,5 3-66 16,-5-3-308-16,0 0-786 0,0 0 213 0</inkml:trace>
          <inkml:trace contextRef="#ctx0" brushRef="#br0" timeOffset="14447.773">2897 358 566 0,'-1'5'566'0,"1"-5"-42"15,0 0-28-15,0 0-23 0,0 0-17 0,0 0-18 16,14 2-20-16,-14-2-27 0,21 0-27 0,-5 0-32 15,9-2-29-15,-1 0-32 0,-1-1-32 0,3-1-24 16,-6 4-24-16,-3-3-18 0,0 1-21 0,-3 0-28 16,-2-3-42-16,1 4-40 0,-3-3-48 0,-2 3-57 15,-8 1-56-15,8-3-84 0,-5 2-82 0,-3 1-84 16,2-6-80-16,-2 6-286 0,0 0-884 0,0 0 239 16</inkml:trace>
          <inkml:trace contextRef="#ctx0" brushRef="#br0" timeOffset="14749.4676">2970 201 287 0,'0'0'538'0,"0"0"-70"0,0 0-51 0,0 0-18 16,0 0-12-16,10 4-24 0,-7 1-13 0,0 7-30 15,0-1-28-15,2 13-31 0,-1 1-20 0,-3 5-26 16,1-1-21-16,-1 3-20 0,-1-2-20 0,2 0-12 16,-2-1-18-16,2 0-17 0,0-3-28 0,0 0-26 0,-1-1-30 15,3-5-38-15,-1-4-51 0,-2-3-60 0,3-4-58 16,-3-1-51-16,1-4-51 0,1-1-77 0,-3-3-230 15,0 0-710-15,0 0 193 0</inkml:trace>
        </inkml:traceGroup>
      </inkml:traceGroup>
    </inkml:traceGroup>
    <inkml:traceGroup>
      <inkml:annotationXML>
        <emma:emma xmlns:emma="http://www.w3.org/2003/04/emma" version="1.0">
          <emma:interpretation id="{DAC3C4DD-2392-469C-8242-D63366D81AED}" emma:medium="tactile" emma:mode="ink">
            <msink:context xmlns:msink="http://schemas.microsoft.com/ink/2010/main" type="paragraph" rotatedBoundingBox="1775,2252 16055,917 16253,3037 1974,43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5A88C6-004E-40BD-BF95-D3CF287F1764}" emma:medium="tactile" emma:mode="ink">
              <msink:context xmlns:msink="http://schemas.microsoft.com/ink/2010/main" type="line" rotatedBoundingBox="1775,2252 16055,917 16253,3037 1974,4373"/>
            </emma:interpretation>
          </emma:emma>
        </inkml:annotationXML>
        <inkml:traceGroup>
          <inkml:annotationXML>
            <emma:emma xmlns:emma="http://www.w3.org/2003/04/emma" version="1.0">
              <emma:interpretation id="{DBF951E7-57BD-42C0-BCA4-BDC872A77735}" emma:medium="tactile" emma:mode="ink">
                <msink:context xmlns:msink="http://schemas.microsoft.com/ink/2010/main" type="inkWord" rotatedBoundingBox="1897,3772 1984,2968 2414,3014 2327,3818"/>
              </emma:interpretation>
              <emma:one-of disjunction-type="recognition" id="oneOf4">
                <emma:interpretation id="interp20" emma:lang="en-US" emma:confidence="0.5">
                  <emma:literal>B</emma:literal>
                </emma:interpretation>
                <emma:interpretation id="interp21" emma:lang="en-US" emma:confidence="0">
                  <emma:literal>D</emma:literal>
                </emma:interpretation>
                <emma:interpretation id="interp22" emma:lang="en-US" emma:confidence="0">
                  <emma:literal>$</emma:literal>
                </emma:interpretation>
                <emma:interpretation id="interp23" emma:lang="en-US" emma:confidence="0">
                  <emma:literal>,</emma:literal>
                </emma:interpretation>
                <emma:interpretation id="interp24" emma:lang="en-US" emma:confidence="0">
                  <emma:literal>5</emma:literal>
                </emma:interpretation>
              </emma:one-of>
            </emma:emma>
          </inkml:annotationXML>
          <inkml:trace contextRef="#ctx0" brushRef="#br0" timeOffset="17887.6318">85 1160 765 0,'0'-8'485'0,"0"8"-38"0,5-6-24 0,0 3-25 16,1-3-15-16,6-1-21 0,7-5-15 0,4 1-14 0,-1 2-18 15,2 1-25-15,-2-3-16 0,-4 7-39 16,-2-2-29-16,-1 4-16 0,-3-2-32 0,1 2-13 16,-2 2-23-16,-1 0-36 0,-10 0-26 0,15 2-31 0,-12 4-20 15,2 4-35-15,-9 12-43 0,-2 1-62 0,-4 2-44 16,-3 2-45-16,-3 1-34 0,2-1-31 0,-10 11-14 16,6-8-7-16,5-5 29 0,2-4 26 0,0 0 36 15,4-7 43-15,2-3 48 0,-1-3 57 0,4-1 48 16,1-3 43-16,1-4 38 0,0 0 39 0,6 8 41 15,-6-8 35-15,12 3 18 0,-12-3 16 0,21 0 13 0,-5-2 6 16,8 2 8-16,3 0-4 0,0 0 3 0,2 2-11 16,0-1-15-16,-5 3-10 0,2-1-6 0,-9 2-9 15,-2-1-9-15,-4-2-14 0,-1 3-10 0,-4 2-14 16,-1 3-10-16,-5 5-13 0,-6 11-15 0,-9 3-16 16,-12 11-24-16,-4-1-28 0,1-3-33 0,-2-1-35 15,-2-2-34-15,-2 0-30 0,5-12-32 0,-10 4-22 16,6-9-38-16,8-2-41 0,3-4-34 0,-2-1-34 15,8-8-33-15,0 1-29 0,8-7-23 0,0-3-286 16,5-3-805-16,5-10 217 0</inkml:trace>
          <inkml:trace contextRef="#ctx0" brushRef="#br0" timeOffset="17488.1259">113 1158 583 0,'0'0'428'0,"-2"-3"-56"16,2 3-35-16,0 0-32 0,0 0-31 0,0 0-27 15,0 0 0-15,0 0 0 0,0 0-8 0,0 0 1 16,0 20-5-16,2 6-6 0,-1 3-15 0,3 1-10 0,-3 21-13 16,2-4-15-16,-1-3-17 0,1 2-17 0,2-3-14 15,-2-7-6-15,-1-7-20 0,0 2-12 0,2-4-7 16,0 1-8-16,0-2-22 0,0-1-30 0,1-4-27 16,-1-4-34-16,-3-2-44 0,1-6-49 0,-1 0-35 15,1-3-32-15,-2-3-43 0,0-3-52 0,0 0-63 0,0 0-226 16,-6-18-696-16,2-3 188 0</inkml:trace>
        </inkml:traceGroup>
        <inkml:traceGroup>
          <inkml:annotationXML>
            <emma:emma xmlns:emma="http://www.w3.org/2003/04/emma" version="1.0">
              <emma:interpretation id="{89943E6E-2C8A-41E2-B12D-80B0A8210EBC}" emma:medium="tactile" emma:mode="ink">
                <msink:context xmlns:msink="http://schemas.microsoft.com/ink/2010/main" type="inkWord" rotatedBoundingBox="2640,3447 2784,3140 3031,3256 2887,3563"/>
              </emma:interpretation>
              <emma:one-of disjunction-type="recognition" id="oneOf5">
                <emma:interpretation id="interp25" emma:lang="en-US" emma:confidence="0.5">
                  <emma:literal>=</emma:literal>
                </emma:interpretation>
                <emma:interpretation id="interp26" emma:lang="en-US" emma:confidence="0">
                  <emma:literal>I</emma:literal>
                </emma:interpretation>
                <emma:interpretation id="interp27" emma:lang="en-US" emma:confidence="0">
                  <emma:literal>-</emma:literal>
                </emma:interpretation>
                <emma:interpretation id="interp28" emma:lang="en-US" emma:confidence="0">
                  <emma:literal>,</emma:literal>
                </emma:interpretation>
                <emma:interpretation id="interp2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18279.3075">856 1298 417 0,'0'0'665'0,"0"0"-89"0,0 0-51 16,0 0-35-16,0 0-33 0,16 1-37 0,-16-1-30 15,19-1-38-15,-4-2-39 0,-1 0-40 0,-1 0-28 16,3 0-30-16,-2 0-20 0,2 2-25 0,-3-2-37 15,-2-1-61-15,1 4-49 0,-4-2-64 0,-3 0-74 16,-5 2-82-16,0 0-84 0,0 0-86 0,-16 15-313 16,-2-2-816-16,-5-1 220 0</inkml:trace>
          <inkml:trace contextRef="#ctx0" brushRef="#br0" timeOffset="18429.1574">808 1540 3782 0,'3'3'560'0,"2"-1"-147"0,-5-2-111 16,0 0-69-16,14-2-19 0,-14 2-15 0,19-9-14 15,-4 4-31-15,9-5-23 0,2 1-6 0,3-4-13 16,-2 3-9-16,2-2-18 0,-5 4-4 0,-2-1-16 16,-5 2-35-16,-5 2-56 0,-4 3-68 0,-2-3-81 15,-1 2-95-15,-5 3-105 0,0 0-432 0,0 0-972 0,0 0 262 16</inkml:trace>
        </inkml:traceGroup>
        <inkml:traceGroup>
          <inkml:annotationXML>
            <emma:emma xmlns:emma="http://www.w3.org/2003/04/emma" version="1.0">
              <emma:interpretation id="{E06F3DDC-0A7F-4396-A5FA-1DC2EE855EBE}" emma:medium="tactile" emma:mode="ink">
                <msink:context xmlns:msink="http://schemas.microsoft.com/ink/2010/main" type="inkWord" rotatedBoundingBox="3468,2991 5116,2836 5165,3360 3517,3514"/>
              </emma:interpretation>
              <emma:one-of disjunction-type="recognition" id="oneOf6">
                <emma:interpretation id="interp30" emma:lang="en-US" emma:confidence="0.5">
                  <emma:literal>52 t</emma:literal>
                </emma:interpretation>
                <emma:interpretation id="interp31" emma:lang="en-US" emma:confidence="0">
                  <emma:literal>57 t</emma:literal>
                </emma:interpretation>
                <emma:interpretation id="interp32" emma:lang="en-US" emma:confidence="0">
                  <emma:literal>5 t</emma:literal>
                </emma:interpretation>
                <emma:interpretation id="interp33" emma:lang="en-US" emma:confidence="0">
                  <emma:literal>527</emma:literal>
                </emma:interpretation>
                <emma:interpretation id="interp34" emma:lang="en-US" emma:confidence="0">
                  <emma:literal>52+2</emma:literal>
                </emma:interpretation>
              </emma:one-of>
            </emma:emma>
          </inkml:annotationXML>
          <inkml:trace contextRef="#ctx0" brushRef="#br0" timeOffset="19237.8721">1749 1110 489 0,'0'0'320'0,"0"0"-61"0,0 0-44 0,0 0-42 15,0 0-39-15,0 0-40 0,-29-1-24 0,17 6-27 16,-1 1-19-16,0-1-8 0,2 1-5 0,-2 2 4 16,2-1 4-16,2 2 17 0,1-4 16 0,0 0 11 0,1-1 26 15,1-2 11-15,6-2 21 0,-8 7 5 0,5-5 12 16,3-2 5-16,0 0 17 0,0 0 4 0,-4 9 8 15,4-9 16-15,10 6 12 0,-2-3 7 0,5 1 5 16,12 1 6-16,3-1 4 0,1-1-2 0,1-1-7 16,-1 4-9-16,0 2-11 0,-2-3-19 0,-4 3-6 15,-5-1-9-15,-3-3-2 0,-5 4-12 0,-2-3-6 16,0 5-12-16,-5 2-14 0,-3 4-15 0,-10 7-26 0,-4-1-39 16,-1 2-43-16,-16 9-56 0,7-8-59 0,1-5-67 15,2 2-54-15,-3-5-58 0,0-1-55 16,0-4-65-16,1-2-263 0,6-7-825 0,4-5 223 0</inkml:trace>
          <inkml:trace contextRef="#ctx0" brushRef="#br0" timeOffset="18917.9296">1684 1075 321 0,'0'0'656'0,"0"0"-74"0,0 0-49 0,0 0-31 16,26-5-26-16,-3 2-26 0,-4-1-27 0,8-2-30 15,0 3-31-15,1-1-33 0,-1-1-39 0,-3 0-29 16,0 1-28-16,-5 1-27 0,-4-1-22 0,-4 2-20 15,-1 1-34-15,-2-1-44 0,-2 1-48 0,-6 1-64 16,0 0-70-16,0 0-86 0,0 0-74 0,0 0-85 16,0 0-82-16,0 0-308 0,0 0-880 0,-39 6 238 15</inkml:trace>
          <inkml:trace contextRef="#ctx0" brushRef="#br0" timeOffset="19811.3573">2246 1055 492 0,'0'0'412'0,"0"0"-29"16,0 0-26-16,-11 5-17 0,11-5-7 0,0 0-3 16,0 0-6-16,27-6-5 0,-14 2-12 0,13-1 4 15,-1-1-13-15,1 0-12 0,0 0-17 0,-2 2-28 16,-5-1-11-16,-3 3-21 0,-3-2-24 0,-4 4-24 15,1 0-17-15,-10 0-5 0,18 0-16 0,-18 0-14 0,9 4-12 16,-5 0-17-16,-3 2-6 0,-1 8-6 0,-6 7-8 16,-4 3-15-16,-4 3-6 0,-7 13-14 0,2-12-6 15,4-1-4-15,1-2-8 0,1 3-4 0,2-5 1 16,-1 0 5-16,3 1-4 0,2-10-1 0,2-1 4 16,0-3-3-16,4-2 8 0,-1 1 1 0,2-2 11 15,2-1 8-15,-1 0 1 0,3 0 12 0,0 0 11 16,8 2 7-16,-1-2 7 0,4 0 4 0,6 1 4 15,-2-3-1-15,5 1-4 0,-3-2-9 0,-5-2-8 0,0 1-2 16,-2-1-10-16,1 1-3 0,-2-2-21 0,-3 0-29 16,-10 0-43-16,17 0-49 0,-17 0-73 0,0 0-81 15,4-3-77-15,-4 3-87 0,0 0-90 0,0 0-320 16,-24-13-994-16,4 3 268 0</inkml:trace>
          <inkml:trace contextRef="#ctx0" brushRef="#br0" timeOffset="20239.5152">2288 1290 751 0,'0'0'492'0,"0"0"-26"0,6-8-17 0,1 5-16 0,4-3-12 16,1 0-13-16,12-2-8 0,2-2-13 0,0 1-18 16,0 1-19-16,-1 1-27 0,1-2-30 0,-2 4-28 15,-1-2-27-15,-5 3-27 0,-3-1-22 0,-5 2-23 16,-1-1-20-16,-1 1-28 0,-3 1-39 0,2-1-38 16,-7 3-51-16,10-2-65 0,-10 2-67 0,0 0-90 15,0 0-83-15,0 0-82 0,0 0-409 0,0 0-970 16,0 0 261-16</inkml:trace>
          <inkml:trace contextRef="#ctx0" brushRef="#br0" timeOffset="20598.6815">2882 1205 749 0,'0'0'641'0,"0"0"-62"0,0 0-34 15,0 0-20-15,27-7-29 0,0 3-24 0,4-4-26 16,0 2-23-16,-2 1-27 0,4-1-40 0,-4-1-38 16,0 3-31-16,-2-2-32 0,-3 1-29 0,-5 4-21 15,-4-2-24-15,-2 0-31 0,-4 2-33 0,0 1-28 0,-2-2-34 16,-7 2-49-16,8-3-53 0,-6 2-72 16,-2 1-82-16,0 0-82 0,0 0-85 0,0 0-79 0,-22-6-391 15,9 3-1008-15,0 1 269 0</inkml:trace>
          <inkml:trace contextRef="#ctx0" brushRef="#br0" timeOffset="20906.1821">3013 1023 664 0,'2'6'564'0,"-2"-6"-61"16,0 0-51-16,0 0-21 0,0 0-26 0,0 0-19 16,3 14-31-16,-2-3-18 0,-1 4-36 0,2 10-31 15,-2 2-20-15,0-2-30 0,0 5-22 0,-2 1-15 0,1-1-23 16,-4-1-17-16,3 0-16 0,-1-2-31 0,1-1-46 15,2-3-42-15,-4-3-51 0,4-1-66 0,0-4-65 16,0-4-64-16,0-2-57 0,0-3-63 0,2-2-316 16,-2-4-808-16,0 0 218 0</inkml:trace>
        </inkml:traceGroup>
        <inkml:traceGroup>
          <inkml:annotationXML>
            <emma:emma xmlns:emma="http://www.w3.org/2003/04/emma" version="1.0">
              <emma:interpretation id="{8EF7720D-529A-4C57-8038-EB8F3350FF27}" emma:medium="tactile" emma:mode="ink">
                <msink:context xmlns:msink="http://schemas.microsoft.com/ink/2010/main" type="inkWord" rotatedBoundingBox="5592,3364 5605,2914 5846,2921 5832,3371"/>
              </emma:interpretation>
              <emma:one-of disjunction-type="recognition" id="oneOf7">
                <emma:interpretation id="interp35" emma:lang="en-US" emma:confidence="0.5">
                  <emma:literal>8</emma:literal>
                </emma:interpretation>
                <emma:interpretation id="interp36" emma:lang="en-US" emma:confidence="0">
                  <emma:literal>F</emma:literal>
                </emma:interpretation>
                <emma:interpretation id="interp37" emma:lang="en-US" emma:confidence="0">
                  <emma:literal>&amp;</emma:literal>
                </emma:interpretation>
                <emma:interpretation id="interp38" emma:lang="en-US" emma:confidence="0">
                  <emma:literal>g</emma:literal>
                </emma:interpretation>
                <emma:interpretation id="interp3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21457.6955">3959 991 361 0,'0'0'398'0,"0"0"-43"0,0 0-17 16,0 0-20-16,0 0-17 0,0 0-15 15,0 0-22-15,-33 6-23 0,33-6-20 0,0 0-13 0,0 0-24 16,0 0-18-16,0 0-22 0,0 0-15 0,-11-4-19 16,11 4-11-16,-12 0-17 0,12 0-13 0,-21 0-12 15,8 3-4-15,-2-3-12 0,1 1-1 0,-4-1 0 16,5 2-12-16,-1-2 3 0,5 0-1 0,-1 2 0 16,-3 0-9-16,2-2 6 0,3 2 0 0,8-2 6 0,-13 0 14 15,13 0 7-15,-8 1 18 0,8-1 10 0,-5 6 15 16,5-6 16-16,0 0 11 0,5 9 1 0,4 1 3 15,1 0 14-15,6 6 1 0,-3-3-10 0,5 3-7 16,-1 3-5-16,2-3-10 0,1 4-11 16,-3 1-5-16,-2-3-13 0,0 3 10 0,-4 0-9 0,-1-2-11 15,-6 2-7-15,-4-1-7 0,-2 2-14 0,-4-4-16 16,-2 4-23-16,-1-3-21 0,-1-3-28 0,0-5-16 16,-4 5-23-16,1-7-14 0,0 1-5 0,3-5 8 15,-3-1 4-15,5-2 11 0,2-2 11 0,6 0 15 0,0 0 9 16,-17-8 14-16,12 2 9 0,3-6 4 0,0-2 10 15,7-8 0-15,0 1 16 0,2-2 5 0,-3 1 12 16,5 0 6-16,-1 2-2 0,2 1 8 0,0 3-6 16,-2 1-6-16,2 4 9 0,4-5-11 0,-4 2-4 15,-2 4 1-15,-2 0-8 0,-1 1-14 0,0 2-30 16,-2-1-52-16,-1 1-71 0,0 3-76 0,-2-4-74 16,0 1-73-16,-5 2-356 0,0-5-879 0,0-1 237 0</inkml:trace>
          <inkml:trace contextRef="#ctx0" brushRef="#br0" timeOffset="22641.2061">3869 1021 637 0,'0'0'374'0,"8"-3"-53"16,-8 3-45-16,0 0-30 0,0 0-31 0,0 0-25 0,0 0-24 15,6-1-13-15,-6 1-11 0,0 0-11 16,0 0 0-16,0 0-6 0,0 0-15 0,0 0-7 16,10 4-10-16,-10-4-9 0,0 0-12 0,5 3-1 0,-5-3-9 15,2 5-9-15,-2-5-1 0,3 7-10 0,-3-7-5 16,1 9-8-16,-1-6-30 0,2 3-31 0,-2 0-40 15,0-6-49-15,0 0-44 0,0 9-55 0,0-9-230 16,0 0-537-16,0 0 147 0</inkml:trace>
        </inkml:traceGroup>
        <inkml:traceGroup>
          <inkml:annotationXML>
            <emma:emma xmlns:emma="http://www.w3.org/2003/04/emma" version="1.0">
              <emma:interpretation id="{A3291641-3A37-47A4-8ED0-70A35528AFD6}" emma:medium="tactile" emma:mode="ink">
                <msink:context xmlns:msink="http://schemas.microsoft.com/ink/2010/main" type="inkWord" rotatedBoundingBox="6070,3579 6122,2799 6461,2822 6409,3601"/>
              </emma:interpretation>
              <emma:one-of disjunction-type="recognition" id="oneOf8">
                <emma:interpretation id="interp40" emma:lang="en-US" emma:confidence="0.5">
                  <emma:literal>y</emma:literal>
                </emma:interpretation>
                <emma:interpretation id="interp41" emma:lang="en-US" emma:confidence="0">
                  <emma:literal>Y</emma:literal>
                </emma:interpretation>
                <emma:interpretation id="interp42" emma:lang="en-US" emma:confidence="0">
                  <emma:literal>,</emma:literal>
                </emma:interpretation>
                <emma:interpretation id="interp43" emma:lang="en-US" emma:confidence="0">
                  <emma:literal>¥</emma:literal>
                </emma:interpretation>
                <emma:interpretation id="interp44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21788.6119">4232 923 674 0,'0'0'522'0,"0"0"-46"0,0 0-25 16,0 0-23-16,0 0-24 0,5 9-27 0,-5-9-21 15,11 7-34-15,0 0-24 0,1 0-28 0,0 2-32 0,2 0-20 16,-1-2-29-16,0 2-19 0,0-3-15 15,-2 6-27-15,1-5-31 0,-3-1-31 0,0 2-37 0,-1-3-40 16,-1 1-52-16,-2-2-67 0,0 0-68 0,-1-1-86 16,-4-3-82-16,9 6-297 0,-5-5-798 15,-4-1 216-15</inkml:trace>
          <inkml:trace contextRef="#ctx0" brushRef="#br0" timeOffset="22115.6751">4575 891 493 0,'0'0'443'0,"-8"4"-54"16,8-4-19-16,-5 6-22 0,4 1-4 0,-2 2-14 15,-1 6-10-15,-2 9-12 0,-4 2-11 0,-3 19-15 16,-3 0-15-16,2 4-14 0,-2 3-19 0,0 0-3 0,1 0-16 16,-1-3-12-16,3 2-17 0,0-3-17 0,2-5-7 15,3-8-10-15,2-9-13 0,1 0-12 0,1-3-12 16,1-6-5-16,2-1-20 0,-2-6-10 0,2 2-23 16,-1-1-23-16,2-5-21 0,0 0-43 0,-2-2-33 15,2-4-45-15,0 0-62 0,0 0-67 0,0 0-71 16,0 0-89-16,0 0-356 0,4-31-904 0,-6 9 242 15</inkml:trace>
        </inkml:traceGroup>
        <inkml:traceGroup>
          <inkml:annotationXML>
            <emma:emma xmlns:emma="http://www.w3.org/2003/04/emma" version="1.0">
              <emma:interpretation id="{B30B0365-E760-493E-9B05-2041EB2D5D27}" emma:medium="tactile" emma:mode="ink">
                <msink:context xmlns:msink="http://schemas.microsoft.com/ink/2010/main" type="inkWord" rotatedBoundingBox="7779,1512 8372,3195 7145,3628 6551,1946">
                  <msink:destinationLink direction="with" ref="{E157D634-4020-4A90-91FE-C5E22204977C}"/>
                </msink:context>
              </emma:interpretation>
              <emma:one-of disjunction-type="recognition" id="oneOf9">
                <emma:interpretation id="interp45" emma:lang="en-US" emma:confidence="0.5">
                  <emma:literal>Tsp</emma:literal>
                </emma:interpretation>
                <emma:interpretation id="interp46" emma:lang="en-US" emma:confidence="0">
                  <emma:literal>38</emma:literal>
                </emma:interpretation>
                <emma:interpretation id="interp47" emma:lang="en-US" emma:confidence="0">
                  <emma:literal>381</emma:literal>
                </emma:interpretation>
                <emma:interpretation id="interp48" emma:lang="en-US" emma:confidence="0">
                  <emma:literal>358</emma:literal>
                </emma:interpretation>
                <emma:interpretation id="interp49" emma:lang="en-US" emma:confidence="0">
                  <emma:literal>3581</emma:literal>
                </emma:interpretation>
              </emma:one-of>
            </emma:emma>
          </inkml:annotationXML>
          <inkml:trace contextRef="#ctx0" brushRef="#br0" timeOffset="44255.5994">5039-62 325 0,'12'-11'475'0,"0"-1"-65"16,-1 1-30-16,7-2-28 0,4-2-17 0,-2 2-21 15,-4 3-28-15,-3 1-30 0,-1 4-25 0,-2-1-28 16,0 1-23-16,-1 3-18 0,-1 0-17 0,-8 2-15 15,12 6-17-15,-4 4-9 0,-2 13-13 0,-6 8-4 16,-6 20-14-16,-10 48-8 0,-2-31-7 0,3-13-7 16,-8 41-3-16,10-30-11 0,6-16-7 0,4 1-7 0,0-2-2 15,0-1-6-15,3-3-5 0,3-12 4 16,3-4-4-16,1 0 3 0,3-2-5 0,2-5 1 0,2 2-1 16,1-5 4-16,3-3 0 0,1 0-2 0,0-3-2 15,4-3 2-15,-8-5-1 0,1 1 1 0,-3-4 3 16,0 0-1-16,-1 1 0 0,-1-2-3 0,-1 2 0 15,-4-2-2-15,-6-1-3 0,11 3-1 0,-6 1 2 16,-1 0-1-16,-2 7 1 0,-4 12-2 0,0 5 2 16,-8 16 0-16,-1 5 0 0,-4 0-1 0,4 6-1 15,-2 0 3-15,2 0 2 0,-1-2 7 0,3-4 10 0,-1 2 7 16,2-4 12-16,2-12 9 0,0-5 0 0,1-2-1 16,0 0-3-16,0-3 1 0,2-5-6 0,1-2-9 15,-1-5-3-15,3-3-1 0,-1 0-3 0,1-3-22 16,-2-2-28-16,2-5-43 0,-2 7-75 0,2-7-91 0,0 0-97 15,0 0-366-15,-4-39-833 0,5 11 225 16</inkml:trace>
          <inkml:trace contextRef="#ctx0" brushRef="#br0" timeOffset="44604.9002">5904 426 282 0,'-9'-2'329'0,"0"0"-63"0,1 0-41 0,3 0-31 15,5 2-29-15,-9 0-13 0,9 0-19 0,0 0-16 16,-13-1-14-16,13 1-10 0,-6-1-12 0,6 1-2 0,0 0-4 16,-13 1 6-16,13-1 9 0,-9 3 20 15,2-1 2-15,7-2 16 0,-8 0 3 0,8 0 0 0,0 0-1 16,-10 2-12-16,10-2-1 0,-6 2-16 0,6-2 7 15,-5 3-3-15,5-3-5 0,-5 7 1 0,5-3-7 16,0 2-8-16,0 6-8 0,2 1-8 0,1-1-4 16,2 3-3-16,0 5-2 0,1 2 16 0,-1 0 0 15,0 1 3-15,-2 1 3 0,-3-1 0 0,-2 3-4 16,-4 1-5-16,0-1-9 0,-4 3-9 0,-5-3-16 16,-1-1-31-16,2 0-43 0,0-1-57 0,-1-5-54 0,-1-1-51 15,3-7-68-15,0-4-69 0,-1-3-235 0,4-4-679 16,10 0 185-16</inkml:trace>
          <inkml:trace contextRef="#ctx0" brushRef="#br0" timeOffset="45111.4724">6116 216 743 0,'0'0'537'16,"0"0"-61"-16,-6 3-44 0,6-3-40 0,0 0-43 15,-7 3-34-15,7-3-24 0,-3 7-21 0,1 1-17 16,1 12-10-16,-3 7-19 0,1 18-16 0,3 5-11 16,-1 7-11-16,-1 47-16 0,0-32-20 0,4 25-14 15,-4-30-7-15,1-12-6 0,4 2-23 0,-3 1-10 0,-2-1-12 16,6-3-8-16,-1-1-6 0,2-3-7 0,-1-3-11 15,0-11-3-15,-1-10-25 0,0 1-10 0,0-4-19 16,-1-1-16-16,0-6-16 0,-1-3-17 0,-1-4-16 16,2-2-17-16,-2-2-28 0,0-5-35 0,-3 3-35 15,3-3-23-15,0 0-26 0,-10-21-19 0,2-4-11 16,3-5-4-16,-3-17-6 0,1-4 6 0,2-2 10 16,-2-4 24-16,1 2 22 0,3 1 22 0,-2 3 42 0,5 2 30 15,0 1 23-15,-2 14 49 0,2 6 25 0,2 1 34 16,1 3 31-16,0 0 19 0,2 1 15 0,2 3 16 15,-3 0 21-15,0 4 11 0,1 3 5 0,0 1 14 16,2 2 6-16,-4 1 3 0,2 4-10 0,-4-1-1 16,3 1-21-16,-3 1-5 0,-1 4-1 0,0 0-3 15,5-1-8-15,-5 1-14 0,0 0 1 0,2 11-13 16,-2 1-18-16,-4 2-39 0,0 8-57 0,-1-6-70 16,0 0-79-16,2-3-88 0,-4 0-269 0,4-2-657 15,3-2 180-15</inkml:trace>
        </inkml:traceGroup>
        <inkml:traceGroup>
          <inkml:annotationXML>
            <emma:emma xmlns:emma="http://www.w3.org/2003/04/emma" version="1.0">
              <emma:interpretation id="{4E91F734-892F-44D1-8622-AED2224F4D08}" emma:medium="tactile" emma:mode="ink">
                <msink:context xmlns:msink="http://schemas.microsoft.com/ink/2010/main" type="inkWord" rotatedBoundingBox="8121,2171 9886,1985 9985,2928 8220,3114">
                  <msink:destinationLink direction="with" ref="{E157D634-4020-4A90-91FE-C5E22204977C}"/>
                </msink:context>
              </emma:interpretation>
              <emma:one-of disjunction-type="recognition" id="oneOf10">
                <emma:interpretation id="interp50" emma:lang="en-US" emma:confidence="0.5">
                  <emma:literal>carry</emma:literal>
                </emma:interpretation>
                <emma:interpretation id="interp51" emma:lang="en-US" emma:confidence="0">
                  <emma:literal>carry"</emma:literal>
                </emma:interpretation>
                <emma:interpretation id="interp52" emma:lang="en-US" emma:confidence="0">
                  <emma:literal>carry'/</emma:literal>
                </emma:interpretation>
                <emma:interpretation id="interp53" emma:lang="en-US" emma:confidence="0">
                  <emma:literal>carry/</emma:literal>
                </emma:interpretation>
                <emma:interpretation id="interp54" emma:lang="en-US" emma:confidence="0">
                  <emma:literal>cafe"</emma:literal>
                </emma:interpretation>
              </emma:one-of>
            </emma:emma>
          </inkml:annotationXML>
          <inkml:trace contextRef="#ctx0" brushRef="#br0" timeOffset="45457.4882">6370 572 219 0,'0'0'475'0,"0"0"-67"0,0 0-25 0,-2 3-20 0,2-3-5 16,0 0-10-16,0 0-21 0,0 0-17 0,0 0-24 16,0 0-22-16,23-3-22 0,-23 3-22 0,10-3-20 15,-6 2-22-15,-4 1-8 0,10-3-25 0,-10 3-13 16,6-3-15-16,-6 3-13 0,5-6-24 0,-4 3-19 16,-1 3-18-16,0 0-23 0,-1-7-13 0,1 7-11 15,-10-8-13-15,4 4-6 0,-2 3 0 0,-5 1 4 16,0 1 2-16,0 1 0 0,-1 2 1 0,1-3 4 0,0 5-2 15,0-3 8-15,2 3-1 0,5 0 11 0,-2-2 6 16,1 2 5-16,4 1 3 0,0-1-1 0,3 5 1 16,2 2-1-16,1-1 3 0,3 1-6 0,1 0 0 15,2-2-6-15,0 0-6 0,11 6-11 0,-2-3-26 16,3-2-48-16,-2 0-48 0,-4-7-65 0,-1-2-73 16,-2-3-97-16,1 0-232 0,0-2-718 0,2-2 195 15</inkml:trace>
          <inkml:trace contextRef="#ctx0" brushRef="#br0" timeOffset="45853.396">6803 520 2531 0,'-13'0'203'0,"2"-2"-87"0,-1 2-71 0,0 0-18 15,-1 2-13-15,-1-1-2 0,1 2-2 0,0 0-1 16,0 3 0-16,0 1 4 0,2-1 8 0,0 1 1 15,0 0-1-15,5 2 0 0,-4-1 6 0,3 1 7 16,1-2 5-16,3 1 7 0,-1-1 11 0,1-1 6 16,2 0 7-16,1-1 3 0,0 2-2 0,1-1 6 0,1 0 5 15,3-2 2-15,0 1-9 0,1-1 0 0,5 3-7 16,3-4-9-16,1 0-4 0,7 1-5 0,-1-2 0 16,-5-4-12-16,7 1-7 0,-8-1-5 0,0-2-7 15,-4 1-3-15,1-1-8 0,-3 1-6 0,-1-1-13 16,-3-1-5-16,0 2 4 0,-5 3-7 0,7-7 4 15,-7 7 3-15,1-6 9 0,-1 6 8 0,2-4 1 16,-2 4 7-16,0 0-5 0,0 0-4 0,0 0-3 0,0 0 1 16,0 0 9-16,0 0 0 0,0 0 8 15,0 0 5-15,-7 22 5 0,4-9 1 0,3 1-4 0,-3 1-4 16,3-2-1-16,0 0-2 0,0-1-3 0,0 2 1 16,1-3-11-16,-1-2-31 0,2-2-29 0,-2 0-54 15,0-7-66-15,5 2-94 0,-5-2-271 0,0 0-648 16,11-23 175-16</inkml:trace>
          <inkml:trace contextRef="#ctx0" brushRef="#br0" timeOffset="46202.5775">7025 821 557 0,'0'0'566'0,"0"0"-66"15,0 0-39-15,0 0-33 0,3-17-24 16,-3 6-31-16,0-2-32 0,0-12-34 0,0 2-35 0,-2-4-26 16,1-4-30-16,-4-17-20 0,1 3-25 0,0-3-10 15,-3-4-24-15,2 3-17 0,-1 2-11 0,1 11-12 16,3 9-5-16,1 1-16 0,-2 1-4 0,2 2-10 15,-1 7-9-15,4 3-8 0,-2 2-5 0,0-2-6 16,2 7-8-16,0-3-7 0,1 3-7 0,2 2-2 16,-2-1-11-16,4 2-15 0,-1 0-14 0,-6 3-14 15,21 2-13-15,-8 2-23 0,0 2-29 0,6 7-40 0,-3 4-52 16,-7-2-55-16,1 7-81 0,-7 1-342 0,2 2-815 16,-5-4 220-16</inkml:trace>
          <inkml:trace contextRef="#ctx0" brushRef="#br0" timeOffset="46367.9057">7041 534 5847 0,'0'0'357'0,"-10"0"-166"0,10 0-98 16,0 0-35-16,0 0-30 0,0 0-3 0,-10 2-17 16,10-2-10-16,0 0-10 0,0 0-16 0,0 0-33 15,0 0-66-15,0 0-81 0,0 0-91 0,0 0-103 16,0 0-354-16,0 0-908 0,0 0 245 0</inkml:trace>
          <inkml:trace contextRef="#ctx0" brushRef="#br0" timeOffset="46838.4011">7236 565 218 0,'0'0'454'0,"0"0"-91"16,-3 4-53-16,3-4-36 0,0 0-35 0,-3 4-19 15,3-4-28-15,-2 6-19 0,2-6-16 0,0 9-21 16,0-5-9-16,0-4-12 0,2 12-6 0,-1-8-9 0,-1-4-2 16,5 10-10-16,-1-6 4 0,-1 0-12 15,-3-4-14-15,9 6-1 0,-4-4-7 0,-5-2-5 16,15 2-8-16,-15-2 0 0,21-5-15 0,-10 0-11 0,1 1-5 16,-2-3-4-16,0 1-2 0,-1 1 3 0,-2 0-3 15,-1 1 1-15,-1 0 12 0,0 1 8 0,-5 3 9 16,8-6 17-16,-8 6 17 0,8-5 5 0,-8 5 4 15,3-1 1-15,-3 1 20 0,0 0 15 0,4 12 17 16,-3 2 4-16,-1 10 3 0,-1 4-2 0,-3 3-2 16,1 14 4-16,-5 1-14 0,3-13-7 0,-1-4-14 15,1-1-9-15,-1 3-6 0,-3-2-15 0,3 1-7 16,-1-4-15-16,1-2-37 0,-1 0-40 0,0-8-59 16,2-1-81-16,2-6-72 0,0-1-92 0,0-4-422 0,3-4-899 15,0 0 242-15</inkml:trace>
          <inkml:trace contextRef="#ctx0" brushRef="#br0" timeOffset="47094.9226">7723 197 737 0,'-2'8'463'0,"2"-8"-31"0,0 5-27 0,4 1-22 0,-3 0-22 16,2-1-28-16,5 6-25 0,1 1-36 0,-1-1-29 15,0-1-26-15,6 9-22 0,3 0-20 0,-2-3-21 16,3-2-13-16,-6-2-32 0,-3-3-40 0,-3-2-48 16,1 1-66-16,-1-2-76 0,-1 0-95 0,0-2-100 15,-5-4-277-15,5 3-713 0,-5-3 194 0</inkml:trace>
          <inkml:trace contextRef="#ctx0" brushRef="#br0" timeOffset="47384.6907">8007 125 477 0,'0'0'434'0,"0"0"-58"16,0 0 0-16,0 0-25 0,0 0-12 0,-1 10-12 15,-1 3-10-15,-3 10-14 0,0 7-17 0,-4 19-13 16,-1 3-21-16,0-2-21 0,1 1-18 0,-6 1-19 16,4-3-20-16,0 0-7 0,2-3-16 0,3-11-13 15,0-5-17-15,2-2-21 0,2-4-16 0,-3 0-24 0,3-7-38 16,1-3-40-16,1-4-46 0,0 0-62 0,0-4-52 15,0-6-87-15,3 3-99 0,-3-3-291 0,0 0-785 16,5-22 212-16</inkml:trace>
        </inkml:traceGroup>
        <inkml:traceGroup>
          <inkml:annotationXML>
            <emma:emma xmlns:emma="http://www.w3.org/2003/04/emma" version="1.0">
              <emma:interpretation id="{AF3C9C20-839D-4788-880F-69F5BA0D4D6D}" emma:medium="tactile" emma:mode="ink">
                <msink:context xmlns:msink="http://schemas.microsoft.com/ink/2010/main" type="inkWord" rotatedBoundingBox="11490,1784 13763,1571 13886,2885 11612,3098"/>
              </emma:interpretation>
              <emma:one-of disjunction-type="recognition" id="oneOf11">
                <emma:interpretation id="interp55" emma:lang="en-US" emma:confidence="0.5">
                  <emma:literal>PCA,</emma:literal>
                </emma:interpretation>
                <emma:interpretation id="interp56" emma:lang="en-US" emma:confidence="0.5">
                  <emma:literal>p (A,</emma:literal>
                </emma:interpretation>
                <emma:interpretation id="interp57" emma:lang="en-US" emma:confidence="0">
                  <emma:literal>PGA,</emma:literal>
                </emma:interpretation>
                <emma:interpretation id="interp58" emma:lang="en-US" emma:confidence="0">
                  <emma:literal>PCTA,</emma:literal>
                </emma:interpretation>
                <emma:interpretation id="interp59" emma:lang="en-US" emma:confidence="0">
                  <emma:literal>PGTA,</emma:literal>
                </emma:interpretation>
              </emma:one-of>
            </emma:emma>
          </inkml:annotationXML>
          <inkml:trace contextRef="#ctx0" brushRef="#br0" timeOffset="82019.4516">9672 74 361 0,'0'0'478'0,"0"0"-73"0,0 0-45 16,0 0-43-16,-2-7-26 0,2 7-30 0,0 0-29 15,0 0-25-15,0 0-24 0,0 0-17 0,3 30-12 16,1-8-14-16,-3 7-9 0,1 0-3 0,1 16 2 0,2 0-1 16,-5-1-11-16,2-13-9 0,-1 0-8 0,-1-1-11 15,2-1-5-15,-1 0-8 0,1-1-11 0,-2-3-6 16,2 1-7-16,-1-4-2 0,-2-5-5 0,-1-1-3 16,4-5-3-16,-2 0-6 0,0-3-9 0,0-1-8 15,-2-1-9-15,2-2-5 0,0-4-21 0,-2 5-21 16,2-5-19-16,0 0-20 0,0 0-6 0,-11-19-3 0,6-1 1 15,-1-6 5-15,3-4-5 0,-2-17 9 0,3 0 2 16,2-2 9-16,2 1 7 0,-1-1 4 16,1 15 8-16,1 6 2 0,5 0 9 0,-1 1 0 0,4 4 8 15,-1 1 14-15,0 1 13 0,3 2 3 0,-2 6 13 16,-1 2 2-16,-2 3 4 0,2 0 1 0,-2 2 1 16,0 2 1-16,-1 1-3 0,-3 1 1 0,-4 2 2 15,0 0 6-15,0 0 10 0,18 8 2 0,-15 3-4 0,-4 12 0 16,-6-1-3-16,-4 2-6 0,-7 0-24 0,-1 4-40 15,1-6-52-15,-1 0-56 0,2 0-66 16,2-3-82-16,-3-2-204 0,9-3-594 0,1-7 163 0</inkml:trace>
          <inkml:trace contextRef="#ctx0" brushRef="#br0" timeOffset="82344.3892">10449-164 605 0,'-9'-6'471'0,"3"3"-66"16,-2 0-37-16,-2 3-42 0,-3 2-37 0,-10 5-30 15,-6 7-30-15,-15 12-23 0,0 14-9 0,-36 45 2 16,10 5-2-16,13 0-4 0,7 4-8 0,11-3-12 16,15-24-14-16,8-12-17 0,-8 46-16 0,14-31-11 15,2-18-7-15,2 1-13 0,7-3-18 0,6 0-16 0,4-3-23 16,0-16-25-16,-1-4-35 0,5-3-39 0,-2-2-35 16,4-4-43-16,-1-8-52 0,-2-2-69 0,10-8-93 15,4-5-211-15,-3-3-677 0,1-10 184 0</inkml:trace>
          <inkml:trace contextRef="#ctx0" brushRef="#br0" timeOffset="84166.8071">10279 227 562 0,'0'0'311'15,"0"0"-37"-15,0 0-23 0,0 0-18 0,0 0-12 0,0 0-20 16,-13 17-15-16,8-5-10 0,-1 0-6 0,-4 10-13 16,2 0-8-16,0 1-6 0,0-1-18 0,1-5-8 15,1 3-12-15,-1-5-20 0,4 0 4 0,0-3-3 16,-1-3-12-16,3-1-5 0,-2 0-1 0,1-3-5 16,0 0 3-16,1 1 11 0,1-6-4 0,0 8 12 15,0-8 4-15,-2 4-1 0,2-4-4 0,0 0-13 16,0 0-4-16,0 0-13 0,0 0-3 0,5-25-11 15,0 0-6-15,0-3-16 0,4-16-13 0,1 0-14 16,1 1-19-16,2 0 10 0,-3 7-4 0,-3 9-2 0,-1 3-1 16,2 1 5-16,-3 6-2 0,0 2 3 15,-3 4 6-15,0 1-6 0,1 3 8 0,-1 1-4 0,1 3-1 16,-1 0 1-16,-2 3 4 0,0 0 8 0,0 0 14 16,0 0 6-16,11 8 12 0,-8 5 5 0,2 8 0 15,0 5 3-15,0 1-1 0,-2 1 1 0,0 2-4 16,2 0-1-16,-3 0 0 0,2 1-3 0,-2-3-1 15,1 2-7-15,2-6 2 0,-2 1-2 0,1-2-1 0,-1-1-9 16,-2-5-25-16,1-4-38 0,0-2-56 16,-1-1-56-16,-1-4-76 0,-1 1-86 0,-3-4-237 0,4-3-677 15,-8 6 185-15</inkml:trace>
          <inkml:trace contextRef="#ctx0" brushRef="#br0" timeOffset="84336.407">10198 403 5734 0,'0'0'286'0,"0"0"-130"0,0 0-83 16,0 0-32-16,0 0-11 0,0 0-13 0,0 0-3 15,0 0 5-15,0 0-11 0,0 0-8 0,11-6-25 16,-4 5-50-16,6-3-74 0,0 2-86 0,-4-1-103 16,3-6-113-16,-1 4-253 0,-4-1-847 0,1 0 229 15</inkml:trace>
          <inkml:trace contextRef="#ctx0" brushRef="#br0" timeOffset="82946.8753">10250 354 490 0,'-4'8'336'0,"4"-3"-37"16,-3 1-34-16,3-2-32 0,0-4-20 0,-3 5-21 0,3-5-18 16,-2 6-13-16,2-6-17 0,0 0-5 15,-1 4-12-15,1-4-1 0,0 0-8 0,0 0-6 16,0 0-12-16,-2 5-7 0,2-5-5 0,0 0-17 0,0 0-5 16,0 0-11-16,0 0 0 0,-3 4 0 0,3-4-12 15,0 0-5-15,0 0-3 0,0 0-2 0,-2 6-4 16,2-6-5-16,0 6-1 0,0-6-9 0,-1 5 8 15,1-5-5-15,0 6-3 0,0-6 0 0,0 0-4 16,0 6 1-16,0-6 4 0,0 0-6 0,0 0 18 16,-2 6 0-16,2-6 4 0,0 0 4 0,0 0-3 15,0 0-6-15,0 0 9 0,0 0-12 0,0 0 6 0,0 0-12 16,0 0 3-16,0 0-2 0,0 0 0 16,0 0 1-16,0 0-9 0,0 0 3 0,0 0-5 0,0 0-3 15,0 0-1-15,0 0-1 0,0 0 5 0,0 0-1 16,0 0-4-16,0 0-1 0,0 0 2 0,0 0-8 15,0 0-4-15,0 0-7 0,0 0-2 0,0 0-1 16,0 0 2-16,0 0 1 0,0 0-5 0,0 0-5 16,0 0-12-16,0 0-14 0,0 0-13 0,0 0-8 15,0 0-25-15,5-16-26 0,-5 16-38 0,0 0-44 16,0 0-48-16,0 0-194 0,0 0-535 0,0 0 147 0</inkml:trace>
          <inkml:trace contextRef="#ctx0" brushRef="#br0" timeOffset="84903.1992">10579 449 676 0,'5'-3'528'0,"-5"3"-66"0,0 0-33 0,0 0-26 0,0 0-23 16,0 0-22-16,4 10-23 0,-5-2-25 0,-2 6-27 15,-4 9-29-15,-1 2-23 0,0-1-25 0,-2 3-24 16,0-2-20-16,-1 1-18 0,1-1-19 0,-1-1-24 15,2-1-47-15,0-4-55 0,0-2-71 0,6-5-79 0,-2-2-86 16,2-2-90-16,0-4-339 0,3-4-801 16,0 0 217-16</inkml:trace>
        </inkml:traceGroup>
        <inkml:traceGroup>
          <inkml:annotationXML>
            <emma:emma xmlns:emma="http://www.w3.org/2003/04/emma" version="1.0">
              <emma:interpretation id="{872FECB4-BAA7-4270-A4CB-83D523847A7E}" emma:medium="tactile" emma:mode="ink">
                <msink:context xmlns:msink="http://schemas.microsoft.com/ink/2010/main" type="inkWord" rotatedBoundingBox="12487,1728 13732,1561 13906,2857 12661,3024"/>
              </emma:interpretation>
              <emma:one-of disjunction-type="recognition" id="oneOf12">
                <emma:interpretation id="interp60" emma:lang="en-US" emma:confidence="0.5">
                  <emma:literal>$4:</emma:literal>
                </emma:interpretation>
                <emma:interpretation id="interp61" emma:lang="en-US" emma:confidence="0">
                  <emma:literal>$14:</emma:literal>
                </emma:interpretation>
                <emma:interpretation id="interp62" emma:lang="en-US" emma:confidence="0">
                  <emma:literal>BM:</emma:literal>
                </emma:interpretation>
                <emma:interpretation id="interp63" emma:lang="en-US" emma:confidence="0">
                  <emma:literal>$94:</emma:literal>
                </emma:interpretation>
                <emma:interpretation id="interp64" emma:lang="en-US" emma:confidence="0">
                  <emma:literal>$44:</emma:literal>
                </emma:interpretation>
              </emma:one-of>
            </emma:emma>
          </inkml:annotationXML>
          <inkml:trace contextRef="#ctx0" brushRef="#br0" timeOffset="85572.0311">10800 159 3022 0,'0'0'427'0,"-1"-7"-121"0,1 7-70 0,0 0-70 0,0 0-20 15,0 0-15-15,-2-2-14 0,2 2-20 0,0 0-12 16,0 0 4-16,0 0-7 0,0 0-1 0,-7 15-1 0,4-3-7 16,0 8-4-16,-2 2-7 0,2 1-5 0,0-2-5 15,1 3-3-15,0 0-7 0,2-2-2 0,-1-1-6 16,-1-2-2-16,2-4-2 0,0-3-5 0,0 1-3 16,2-4 0-16,-2 2-1 0,0-4-1 0,0-1-5 15,0 1-1-15,0-2-5 0,0-1-6 0,0-4-2 16,1 7-6-16,-1-7-7 0,0 0-11 0,0 0-20 15,0 0-21-15,0 0-12 0,0 0-16 0,0-22-17 16,-1 8-4-16,1-10-6 0,0 0-4 0,0-3 1 16,0 1 10-16,-2-1 9 0,1 0 6 0,2 3 8 15,1-1 10-15,-4 4 13 0,2-1-1 0,2 4 11 0,-1 2 8 16,1 4 5-16,0-3 8 0,-2 3 4 16,4-1 5-16,-2 1 15 0,3 0 9 0,0-1 11 0,0-1 20 15,3 5 13-15,-2-1 15 0,1-1 13 0,1 5 3 16,-5-1 0-16,2 1-4 0,0 2-5 0,-2 1-8 15,2-3-9-15,-5 6-1 0,5-4-7 0,-5 4-3 16,0 0-4-16,0 0-9 0,0 0-5 0,7 12-14 0,-9-5-25 16,-3 6-26-16,-2 8-45 0,-4 0-38 15,0 1-38-15,-2-3-37 0,0 1-32 0,3-4-18 0,5-2-11 16,0-3 2-16,2-2-156 0,0 0 370 0,3-3-112 16,-2 0 51-16,2-6 49 0,3 8 57 0,-1-4 48 15,-2-4 49-15,8 6 30 0,-1-5 33 0,-1 3 8 16,9 0 15-16,-4 1 13 0,2-3 9 0,0 1 1 15,-3 4-4-15,3-1-3 0,0 0-6 0,0-1-7 16,-2 2-11-16,-1 1-7 0,0 1-6 0,-2-1-11 16,-3 3-7-16,-2 1-14 0,-3 1-15 0,-6-1-25 15,-9 7-38-15,-4-1-53 0,-1 0-62 0,-1 0-79 16,-2-4-77-16,2-2-86 0,-2-5-348 0,0-1-789 16,2-3 214-16</inkml:trace>
          <inkml:trace contextRef="#ctx0" brushRef="#br0" timeOffset="85911.0129">11352-227 623 0,'0'0'534'0,"-3"-4"-63"15,3 4-47-15,0 0-39 0,0 0-20 0,0 0-30 16,-11 15-25-16,-1 9-23 0,-9 21-30 0,-22 46-24 0,0 1-20 16,-6 5-27-16,2-7-17 0,-3 7-1 15,2-1-12-15,3-5-7 0,15-26-17 0,-9 26-13 0,15-30-12 16,9-14-6-16,-4 1-22 0,2-3-16 0,1-1-27 15,3-15-25-15,3-3-33 0,2-1-35 0,0-3-43 16,3-5-48-16,2-4-45 0,1-3-48 0,0-6-53 16,2-3-72-16,0-1-252 0,0 0-741 0,17-14 201 15</inkml:trace>
          <inkml:trace contextRef="#ctx0" brushRef="#br0" timeOffset="86264.4295">11279 141 313 0,'0'0'406'0,"0"0"-53"0,0 0-32 0,-2 5-29 15,2-5-7-15,0 0-4 0,-2 6-16 0,4 1-5 16,0-2-10-16,-1 1-13 0,-1-2-7 0,2 4-16 16,1-3-13-16,-3 3-19 0,3 5-19 0,1 0-16 15,-1-1-14-15,2 0-16 0,-4 0-11 0,2 2-11 0,0-3-20 16,0 1-34-16,0-3-50 0,1 0-63 0,-3-3-63 15,1 1-70-15,-2-7-80 0,5 5-300 16,-5-5-702-16,0 0 191 0</inkml:trace>
          <inkml:trace contextRef="#ctx0" brushRef="#br0" timeOffset="86493.2124">11545 93 3003 0,'0'0'305'0,"-21"7"-125"0,15-3-74 16,1 0-29-16,-5 3-9 0,1 3 24 0,-11 8-10 16,2 3-4-16,1 2 3 0,-12 15 8 0,4 4 6 15,-1 3 5-15,0 1-4 0,3 0-1 0,5-1-9 16,0-2-8-16,5-11-10 0,2-3-4 0,-1-1-6 16,4-3-7-16,0-1-13 0,3-7-21 0,0-3-26 15,2-4-40-15,0 2-36 0,3-3-44 0,-2-5-49 16,2-4-62-16,0 0-88 0,0 0-219 0,0 0-655 0,18-17 179 15</inkml:trace>
          <inkml:trace contextRef="#ctx0" brushRef="#br0" timeOffset="86751.1606">11521-326 562 0,'-1'9'526'0,"1"2"-59"16,1 12-28-16,2 3-26 0,1 4-20 0,1 20-25 15,2 0-28-15,-2 7-23 0,3 47-27 0,-2-34-20 0,-9 33-18 16,3-7-18-16,-8-26-36 0,1-16-13 16,-8 49-19-16,4-37-19 0,-1-15-17 0,-2-1-14 0,-1-1-12 15,-1 1-24-15,2-6-25 0,2-10-48 0,-1-7-56 16,3 1-61-16,0-4-74 0,-3-2-73 0,5-6-82 15,0-4-368-15,6-3-848 0,1-7 229 0</inkml:trace>
          <inkml:trace contextRef="#ctx0" brushRef="#br0" timeOffset="86991.9376">11847 256 3752 0,'-7'1'400'0,"4"1"-171"0,3-2-82 0,-8 2-44 15,8-2-8-15,0 0 5 0,0 0 4 0,0 0-5 16,0 0-14-16,0 0-7 0,0 0-9 0,0 0-7 0,0 0-7 16,0 0-24-16,21 2-35 0,-21-2-37 0,11 0-60 15,-11 0-62-15,9 0-66 0,-9 0-74 0,0 0-325 16,0 0-755-16,2 5 204 0</inkml:trace>
          <inkml:trace contextRef="#ctx0" brushRef="#br0" timeOffset="87125.4685">11845 365 3408 0,'7'2'377'0,"-7"-2"-103"0,8 0-81 16,-8 0-68-16,10 2-31 0,-10-2-20 0,7 0-19 0,-7 0-11 15,11 2-7-15,-11-2-8 0,13-4-28 0,0 4-51 16,-3-2-85-16,-10 2-112 0,9-3-341 15,-2 1-705-15,-4-4 191 0</inkml:trace>
        </inkml:traceGroup>
        <inkml:traceGroup>
          <inkml:annotationXML>
            <emma:emma xmlns:emma="http://www.w3.org/2003/04/emma" version="1.0">
              <emma:interpretation id="{CC2DDC48-9756-45D5-A19B-D558B61106CE}" emma:medium="tactile" emma:mode="ink">
                <msink:context xmlns:msink="http://schemas.microsoft.com/ink/2010/main" type="inkWord" rotatedBoundingBox="14056,1498 16130,1470 16152,3080 14078,3108"/>
              </emma:interpretation>
              <emma:one-of disjunction-type="recognition" id="oneOf13">
                <emma:interpretation id="interp65" emma:lang="en-US" emma:confidence="0.5">
                  <emma:literal>PFAXPXABP)</emma:literal>
                </emma:interpretation>
                <emma:interpretation id="interp66" emma:lang="en-US" emma:confidence="0">
                  <emma:literal>PFAXPXAB)</emma:literal>
                </emma:interpretation>
                <emma:interpretation id="interp67" emma:lang="en-US" emma:confidence="0">
                  <emma:literal>PAAXPXAB)</emma:literal>
                </emma:interpretation>
                <emma:interpretation id="interp68" emma:lang="en-US" emma:confidence="0">
                  <emma:literal>PFAPXPXAB)</emma:literal>
                </emma:interpretation>
                <emma:interpretation id="interp69" emma:lang="en-US" emma:confidence="0">
                  <emma:literal>PFAAXPXAB)</emma:literal>
                </emma:interpretation>
              </emma:one-of>
            </emma:emma>
          </inkml:annotationXML>
          <inkml:trace contextRef="#ctx0" brushRef="#br0" timeOffset="87660.429">12200 42 223 0,'0'0'585'16,"-1"4"-107"-16,1-4-51 0,0 0-38 0,0 0-24 15,0 7-28-15,0-3-25 0,-2 2-15 0,2 1-30 16,2 9-22-16,-2 4-18 0,-2 5-21 0,2 1-21 16,-2-1-22-16,4 1-15 0,-5-1-14 0,3-1-16 15,-2-1-9-15,4 0-14 0,-2-3-5 0,-2-2-15 16,2-5-4-16,0-2-17 0,0-1-9 0,0-3-15 0,0-1-13 16,0 0-6-16,2 0 0 0,-2-2-3 0,0-4 3 15,0 5 0-15,0-5-4 0,0 0-4 0,0 0 0 16,0 0-4-16,0 0-4 0,6-18-3 0,-3-4-18 15,-3 0-17-15,2-7-17 0,0 1-25 0,-1-3-21 16,2-12-9-16,-1 9-1 0,0 5-4 0,0 1 9 16,1 0 11-16,1 1 15 0,0-1-1 0,0 5 13 15,-1 2 5-15,2-1 4 0,0 2 6 0,-2 4 15 16,2 2 12-16,0 2 9 0,1 0 20 0,0 2 5 16,1 1 17-16,1-1 12 0,0 2 8 0,-1 1 4 15,-1 1 4-15,-1 1-2 0,-2 2 0 0,2 0 7 0,-2 2-4 16,-3 1 1-16,0 0 1 0,7 9-8 0,-7-2 1 15,0 6-6-15,-1 1-4 0,-6 10-6 0,-6-1-18 16,-4 1-35-16,3 1-47 0,-5-2-62 0,1-1-71 16,-2 0-78-16,3-7-306 0,1 2-708 0,6-7 194 15</inkml:trace>
          <inkml:trace contextRef="#ctx0" brushRef="#br0" timeOffset="87956.9901">12725-378 251 0,'0'0'443'0,"-13"2"-72"0,13-2-33 0,-18 5-23 16,0 11-29-16,0 0-14 0,-7 7-16 0,-9 17-14 15,0 5-13-15,3 3-15 0,2 4-9 0,3 0-17 16,-11 40-13-16,18-33-13 0,8-10-16 0,4 2-12 16,4 3-11-16,5 0-16 0,4 2-9 0,2-4-11 15,2-3-10-15,0-4-25 0,2-3-22 0,-1-12-32 16,-1-5-36-16,3-3-43 0,3-3-59 0,-5-7-77 16,2-4-88-16,-1-4-246 0,0-3-661 0,2-5 182 0</inkml:trace>
          <inkml:trace contextRef="#ctx0" brushRef="#br0" timeOffset="88344.7705">12503 325 548 0,'0'2'318'0,"0"-2"-16"0,-1 8-18 0,1-8-11 0,0 0-8 16,0 0-2-16,0 0-22 0,0 0-11 0,0 0-12 15,0 0-16-15,16-21-10 0,-11 10-17 0,4-10-18 16,-2-2-16-16,1-3-13 0,-2 1-12 0,6-19-27 16,0 1-1-16,1 10-11 0,-5 3-8 0,-2 5-3 15,1 1-10-15,-1 2 1 0,-1 4-8 0,-2 5-8 16,2 0-7-16,-2 6 1 0,-1-1-7 0,1 1-4 15,-1 3-6-15,-1 0-1 0,-1 4-3 0,4-2 7 0,-4 2 1 16,0 0 10-16,8 7 4 0,-5-1 3 0,2 8 2 16,1 6-4-16,0 4 1 0,-1 0-5 0,1 4-2 15,-1-2-1-15,0 0-1 0,-3-2-1 0,2 1-5 16,0-1-10-16,-3-1-16 0,-1-8-29 0,0 0-38 0,2-4-55 16,-2 1-56-16,-2-3-62 0,2-1-69 15,-1-3-279-15,-1 1-709 0,2-6 193 0</inkml:trace>
          <inkml:trace contextRef="#ctx0" brushRef="#br0" timeOffset="88507.3766">12611 135 3644 0,'-5'-2'404'0,"5"2"-195"0,0 0-87 0,0 0-44 16,0 0-28-16,0 0-11 0,0 0-9 0,0 0-6 15,0 0 0-15,0 0-6 0,0 0-2 0,11-5-25 0,-11 5-47 16,21-3-64-16,-8 0-79 0,2-1-102 15,-3 1-244-15,2-4-651 0,9-4 177 0</inkml:trace>
          <inkml:trace contextRef="#ctx0" brushRef="#br0" timeOffset="88823.0297">13013-233 260 0,'-1'-6'531'0,"1"6"-99"0,0 0-35 0,0 0-25 0,0 0-22 15,-9 8-21-15,2 12-21 0,-2 8-17 0,-6 17-16 16,-4 6-12-16,-1 2-15 0,-14 44-8 0,8-27-19 15,-8 22-12-15,9-27-14 0,6-14-14 0,-3 2-17 16,1-2-16-16,2-1-14 0,1 2-15 0,3-4-2 0,-1-3-20 16,2-12-21-16,5-4-23 0,1-1-25 0,-2 0-35 15,4-5-40-15,-1 0-54 0,4-8-58 0,0-3-58 16,1-5-64-16,2-3-60 0,0-4-332 0,0 0-809 16,0 0 218-16</inkml:trace>
          <inkml:trace contextRef="#ctx0" brushRef="#br0" timeOffset="89109.3062">12922 187 563 0,'0'0'402'16,"-7"6"-27"-16,7-6-24 0,0 0-12 0,0 8-7 16,2-1-11-16,0-1-12 0,3 5-19 0,1 1-9 0,4 8-22 15,-2-5-20-15,-2-1-20 0,2 5-18 16,0-2-18-16,1-3-20 0,-5-2-18 0,3-2-13 0,-1 3-29 16,-1-5-37-16,-2 1-42 0,1-5-61 0,-2 1-47 15,3-1-60-15,-5-4-92 0,8 3-93 0,-8-3-284 16,0 0-739-16,15-10 200 0</inkml:trace>
          <inkml:trace contextRef="#ctx0" brushRef="#br0" timeOffset="89348.6507">13143 161 214 0,'-4'6'487'0,"-1"1"-74"0,-3 5-25 16,-4 9-15-16,-1 1-19 0,3 6-11 0,-8 14-19 16,5-9-24-16,-8 13-26 0,5-6-26 0,1 4-26 0,5-2-24 15,0-9-23-15,1-5-16 0,0-1-15 16,1-1-16-16,2-3-13 0,-1 0-21 0,3-6-33 0,0-4-45 16,1-1-56-16,1-3-60 0,2-2-71 0,-1-3-75 15,1-4-116-15,0 0-201 0,0 0-678 0,0 0 185 16</inkml:trace>
          <inkml:trace contextRef="#ctx0" brushRef="#br0" timeOffset="89644.6128">13126-285 3233 0,'0'0'348'0,"0"0"-177"0,0 0-46 0,0 0-23 15,0 0 11-15,14 8 31 0,-6 4 4 0,5 5-2 16,-1 8-1-16,-3 5 12 0,12 19-1 0,-6 3 8 16,3 49-15-16,-10-31 9 0,1 29-18 0,-6-29-2 0,-6-13-14 15,-12 45-13-15,3-36-10 0,1-12-7 0,-10 1-14 16,-2-1-12-16,-1-1-22 0,-1-2-36 0,-3-4-40 15,-1-2-49-15,2-3-60 0,1-5-68 0,2-12-68 16,8-5-76-16,-2-5-380 0,5-2-877 0,4-6 237 16</inkml:trace>
          <inkml:trace contextRef="#ctx0" brushRef="#br0" timeOffset="90206.6413">13524 74 476 0,'0'0'435'0,"0"0"-52"0,-11 8-42 15,11-8-29-15,-7 9-25 0,4-3-32 0,-2 7-22 16,-1-1-27-16,1 1-24 0,-2 9-27 0,1-1-8 0,1-4-12 16,0-4-18-16,3 1-8 0,0-3-13 15,-1 3-7-15,1-2-14 0,-1-3-5 0,3 0-7 0,-1-2-4 16,-1-1-3-16,2-6-12 0,-2 9 0 0,2-3-2 15,0-6-3-15,0 0-4 0,0 0 1 0,-1 7-16 16,1-7-11-16,0 0-11 0,0 0-21 0,0 0-4 16,3-24-6-16,-3 10-18 0,0-10-15 0,-2-1-8 15,4-5-4-15,-2 0 5 0,0-13 4 0,0 10 7 16,-2 4 4-16,4 3 6 0,0-2 5 0,-1 1 6 0,2 2 4 16,-3 2 6-16,2 3 4 0,-2 1 1 0,2 5 3 15,1 2 7-15,-1 1-3 0,2-1 13 0,2 1 1 16,0 0 13-16,3 3 7 0,-3-2 10 0,2 4 12 15,-1 0 8-15,-1 0 5 0,1 4-8 0,-3-2 2 16,-4 4-4-16,10-2 3 0,-10 2 5 0,0 0 2 16,10 8-2-16,-5 5-4 0,-4-1-3 0,-1-1-3 15,-3 4 3-15,-5 7-10 0,-2-2-11 0,1 1-18 16,-4 0-27-16,-2-3-50 0,4-5-53 0,-1-1-63 0,6-3-79 16,-1-1-225-16,2-1-594 0,0-5 162 0</inkml:trace>
          <inkml:trace contextRef="#ctx0" brushRef="#br0" timeOffset="91503.2955">14248-161 477 0,'-8'-3'446'0,"8"3"-56"0,0 0-25 16,-6 7-27-16,-2 2-2 0,0 2-19 16,-5 11-22-16,-10 17-18 0,-3 6-6 0,0 7-9 15,-29 37-14-15,2-4-13 0,11-24-8 0,-10 24-22 0,16-26-13 16,4-12-16-16,4 4-22 0,-2 0-14 0,3-2-10 16,-2-2-15-16,4 0-13 0,1-5-18 0,4 0-18 15,5-12-29-15,1-7-27 0,2-1-38 16,4-2-62-16,4-3-59 0,-1-4-54 0,5-6-66 0,-2-1-65 15,2-6-330-15,7 3-800 0,-7-3 218 0</inkml:trace>
          <inkml:trace contextRef="#ctx0" brushRef="#br0" timeOffset="90496.0489">13964-387 617 0,'0'0'413'16,"-16"2"-43"-16,8-2-30 0,0 4-28 0,-4 2-29 16,-5 11-5-16,1 4-18 0,-5 3-18 0,-6 18-16 15,2 2-14-15,3 4-13 0,3 0-14 0,1 3-14 16,2 2-15-16,6 2-15 0,4 1-16 0,4 42-7 16,7-33-11-16,0-15-14 0,3 1-9 0,0-2-18 15,2-3-19-15,0-2-23 0,-2-13-33 0,0-5-41 0,5-1-64 16,-5-5-74-16,2-3-93 0,2-3-328 0,-1-6-730 15,2-4 199-15</inkml:trace>
          <inkml:trace contextRef="#ctx0" brushRef="#br0" timeOffset="92461.0995">14096-459 453 0,'0'0'385'0,"0"0"-46"0,0 0-13 15,0 0-21-15,0 0-22 0,1 15-18 0,12 3-17 0,0 4-9 16,2 6-11-16,2 15-9 0,-3 6-1 0,1 6-11 15,-6 1-9-15,8 55-13 0,-17-13-10 0,-4-30-13 16,-9 36-12-16,2-32-15 0,-3 27-9 0,-3-29-14 16,2-15-11-16,-14 43-10 0,11-33-7 0,0-14-13 15,1 1-6-15,-4-1-8 0,-1-4-23 0,2 1-27 16,-1-3-36-16,0-7-46 0,5-7-52 0,2-4-63 16,0-4-61-16,-1 0-62 0,1-5-304 0,1 0-739 0,-3-2 200 15</inkml:trace>
          <inkml:trace contextRef="#ctx0" brushRef="#br0" timeOffset="91148.1004">13868-113 350 0,'0'0'442'0,"0"0"-59"0,0 0-37 16,0 0-20-16,-2 26-27 0,0-12-29 0,-2 10-16 0,0 0-20 15,-1 3-18-15,2-2-19 0,2-1-21 16,-3 1-15-16,3-4-13 0,-2 1-15 0,1-4-11 15,0-3-13-15,2-2-8 0,-1 0-12 0,1-1-8 0,0-1-6 16,-2-2-8-16,2-2-7 0,-2 1-6 0,2-8-3 16,0 8-8-16,0-8-14 0,0 8-8 0,0-8-22 15,0 0-22-15,0 0-30 0,0 0-26 0,0 0-13 16,0 0-8-16,7-19-14 0,-7 5-2 0,2-7-11 16,-2-2-3-16,1 0 3 0,1-2 12 0,-2 0 12 15,0 0 7-15,0 1 14 0,0 1 22 0,-2 4 16 16,2 4 15-16,0 0 11 0,-3-4 18 0,1 2 13 0,2 3 4 15,0 2 11-15,-1 3 13 0,1 1 5 0,0 0 7 16,1 1-4-16,-1 2 0 0,4-1 0 0,-1 0-2 16,5-3 6-16,0 2 11 0,2 0-4 0,-1-2 22 15,1 3 7-15,-3 2 0 0,1-2 3 0,-4 3-11 16,3 0-5-16,-1 2-12 0,-6 1-4 0,9-4-9 16,-9 4-6-16,0 0-4 0,0 0-6 0,0 0-7 15,12 10-19-15,-14-3-13 0,-1 6-38 0,-5 6-31 16,-3 1-28-16,-2-1-30 0,0 0-28 0,-1 1-27 15,1-3-19-15,1-3-8 0,4 1-4 0,2-6 8 0,3 0 22 16,-2-2 31-16,2-2 24 0,3 1 36 0,0-6 34 16,0 8 39-16,3-6 40 0,2 2 35 15,-5-4 30-15,13 2 21 0,-7 0 25 0,-6-2 12 0,21 6 34 16,-8-3 0-16,0-1 4 0,0 2 4 0,-3 0-2 16,5-1 0-16,-5 1-6 0,1 0-9 0,-1 2-8 15,-2-1-5-15,-2 0-3 0,1 1-12 0,-4-2-9 16,-1 4-11-16,-4-2-7 0,-3 5-28 0,-6 0-23 15,-9 5-47-15,-1-1-62 0,-2-3-70 0,0 0-78 0,-3 0-83 16,4-8-104-16,-1 3-240 0,5-7-750 0,3 0 205 16</inkml:trace>
          <inkml:trace contextRef="#ctx0" brushRef="#br0" timeOffset="92102.0591">14121 254 535 0,'0'0'369'0,"0"0"-26"15,0 0-22-15,0 0-19 0,0 0-14 0,0 0-5 16,0 0-12-16,-9 24-13 0,1 0-18 0,-4 1-11 16,1 2-19-16,-2 3-21 0,-6 13-13 0,0-2-21 15,3-8-14-15,0-8-17 0,3 2-12 0,2 1-7 0,-1-3-14 16,1 0-13-16,3-3-22 0,0 1-31 0,1-7-40 16,2-5-49-16,1 1-54 0,1-5-56 0,2-3-72 15,1-4-87-15,0 0-208 0,0 0-649 0,0 0 177 16</inkml:trace>
          <inkml:trace contextRef="#ctx0" brushRef="#br0" timeOffset="91803.5993">13941 312 683 0,'0'0'405'0,"0"0"-24"0,0 0-17 0,0 0-12 0,0 0-16 15,0 0-17-15,0 0-18 0,0 0-18 0,2 15-26 16,-2-15-14-16,6 12-25 0,-1-2-15 0,2-2-23 15,-4 0-15-15,0 0-19 0,4 3-15 0,-3-3-20 16,1 1-28-16,-2-1-30 0,1-4-41 0,-1 1-43 16,-1-1-65-16,-2-4-62 0,4 8-74 0,-4-8-82 0,0 0-290 15,8 4-725-15,-8-4 198 0</inkml:trace>
        </inkml:traceGroup>
      </inkml:traceGroup>
    </inkml:traceGroup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9T10:17:04.11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157D634-4020-4A90-91FE-C5E22204977C}" emma:medium="tactile" emma:mode="ink">
          <msink:context xmlns:msink="http://schemas.microsoft.com/ink/2010/main" type="inkDrawing" rotatedBoundingBox="7439,3041 10865,2671 10879,2794 7452,3164" semanticType="underline" shapeName="Other">
            <msink:sourceLink direction="with" ref="{B30B0365-E760-493E-9B05-2041EB2D5D27}"/>
            <msink:sourceLink direction="with" ref="{4E91F734-892F-44D1-8622-AED2224F4D08}"/>
          </msink:context>
        </emma:interpretation>
      </emma:emma>
    </inkml:annotationXML>
    <inkml:trace contextRef="#ctx0" brushRef="#br0">-10 430 208 0,'-10'0'398'0,"0"0"-49"0,10 0-30 0,-11 0-10 16,11 0-10-16,-6-1-18 0,6 1-22 0,0 0-19 16,0 0-26-16,0 0-16 0,0 0-12 0,0 0-4 15,50-8 7-15,1 0 12 0,13-1 16 0,58-13 11 16,6 5 8-16,9-3 18 0,9 0-2 0,4 0-5 16,3-2-16-16,11 7-12 0,6-2-19 0,12 0-16 15,1 8-18-15,-2-3-16 0,5 0-14 0,-3 2-4 0,-6 2-5 16,-6-1-4-16,-13-1-1 0,-15-2-5 0,-22 3-6 15,-12-4-9-15,-31 5-11 0,-25 2-10 0,-15-1-9 16,-5 3-4-16,-7-2-9 0,0 1-12 0,-8 1-23 16,-7-2-26-16,-3-1-21 0,-1-2-23 0,-7 2-23 15,-3 0-19-15,-5-2-22 0,-5 0-21 0,-10-1-25 16,-4 0-38-16,-2 3-47 0,0 1-52 0,3 4-56 0,-1 0-40 16,2 4-61-16,0-2-281 0,1 2-876 0,5 0 236 15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6:33:17.22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3D5F6CB-DA40-47BA-8124-35867456DDA5}" emma:medium="tactile" emma:mode="ink">
          <msink:context xmlns:msink="http://schemas.microsoft.com/ink/2010/main" type="writingRegion" rotatedBoundingBox="11464,4912 12584,4912 12584,5300 11464,5300"/>
        </emma:interpretation>
      </emma:emma>
    </inkml:annotationXML>
    <inkml:traceGroup>
      <inkml:annotationXML>
        <emma:emma xmlns:emma="http://www.w3.org/2003/04/emma" version="1.0">
          <emma:interpretation id="{E72940B7-F99F-4B9C-9404-0EB04CAD3668}" emma:medium="tactile" emma:mode="ink">
            <msink:context xmlns:msink="http://schemas.microsoft.com/ink/2010/main" type="paragraph" rotatedBoundingBox="11464,4912 12584,4912 12584,5300 11464,53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F8F244-4A7F-4D83-A869-C125554BC59E}" emma:medium="tactile" emma:mode="ink">
              <msink:context xmlns:msink="http://schemas.microsoft.com/ink/2010/main" type="line" rotatedBoundingBox="11464,4912 12584,4912 12584,5300 11464,5300"/>
            </emma:interpretation>
          </emma:emma>
        </inkml:annotationXML>
        <inkml:traceGroup>
          <inkml:annotationXML>
            <emma:emma xmlns:emma="http://www.w3.org/2003/04/emma" version="1.0">
              <emma:interpretation id="{58ACE88E-8F12-44E1-918D-D99D17AEB1D2}" emma:medium="tactile" emma:mode="ink">
                <msink:context xmlns:msink="http://schemas.microsoft.com/ink/2010/main" type="inkWord" rotatedBoundingBox="11468,5046 11844,5074 11833,5220 11457,5192"/>
              </emma:interpretation>
              <emma:one-of disjunction-type="recognition" id="oneOf0">
                <emma:interpretation id="interp0" emma:lang="en-US" emma:confidence="0.5">
                  <emma:literal>=</emma:literal>
                </emma:interpretation>
                <emma:interpretation id="interp1" emma:lang="en-US" emma:confidence="0">
                  <emma:literal>c</emma:literal>
                </emma:interpretation>
                <emma:interpretation id="interp2" emma:lang="en-US" emma:confidence="0">
                  <emma:literal>_</emma:literal>
                </emma:interpretation>
                <emma:interpretation id="interp3" emma:lang="en-US" emma:confidence="0">
                  <emma:literal>-</emma:literal>
                </emma:interpretation>
                <emma:interpretation id="interp4" emma:lang="en-US" emma:confidence="0">
                  <emma:literal>C</emma:literal>
                </emma:interpretation>
              </emma:one-of>
            </emma:emma>
          </inkml:annotationXML>
          <inkml:trace contextRef="#ctx0" brushRef="#br0">-2 44 264 0,'0'0'175'16,"0"0"-29"-16,0 0-20 0,0 0-13 0,0-6-1 15,0 6-3-15,0 0-1 0,0 0 0 0,0 0 7 0,0 0 6 16,0 0 11-16,0 0 4 0,0 0 4 16,0 0 5-16,0 0-2 0,2-8 2 0,-2 8-1 0,0 0-8 15,0 0 1-15,0 0 10 0,0 0 9 0,0 0-1 16,6-4 3-16,-6 4 1 0,6 0 0 0,-6 0 3 16,14-3-1-16,-6 1-1 0,8 1-4 0,-3-3-2 15,4 3-3-15,-2 1-10 0,11-3-10 0,-7 2-8 16,-2-1-8-16,-1 0-7 0,-1-1-10 0,-2 3-16 15,3 0-5-15,-5-1-10 0,-2 1-5 0,-1-2-6 16,-8 2-7-16,16 0-9 0,-10-1-18 0,-6 1-25 0,11 0-33 16,-11 0-48-16,0 0-61 0,12 0-39 0,-12 0-45 15,0 0-60-15,0 0-54 0,0 0-275 0,0 0-742 16,0 0 203-16</inkml:trace>
          <inkml:trace contextRef="#ctx0" brushRef="#br0" timeOffset="801.9433">106 115 209 0,'0'0'104'0,"0"0"-12"0,-9 3-15 0,9-3 0 16,0 0 1-16,0 0 3 0,0 0 10 0,0 0-1 15,0 0 5-15,-7 1-1 0,7-1 2 0,0 0 3 16,0 0-4-16,0 0-2 0,0 0-5 0,0 0-6 15,0 0-1-15,0 0-5 0,0 0 0 0,0 0-4 16,0 0-8-16,0 0-2 0,0 0-8 0,-8 4-5 16,8-4-8-16,0 0-6 0,0 0-2 0,0 0 1 15,-7 1-6-15,7-1-3 0,0 0-1 0,0 0-5 0,-8 1 1 16,8-1-5-16,0 0 0 0,0 0 0 16,0 0-2-16,-9 2 1 0,9-2 9 0,0 0 3 0,0 0 6 15,0 0 7-15,0 0 3 0,-7 2 13 0,7-2-1 16,0 0 12-16,0 0 9 0,0 0 10 0,0 0 7 15,0 0 11-15,0 0 3 0,0 0 14 0,0 0 3 16,0 0 9-16,0 0 4 0,26 0 3 0,-11-2-3 16,-5 0-1-16,4 2-8 0,-1-2-7 0,0 0-7 15,2 0-9-15,-1 1-6 0,-1-1-11 0,-2 1-10 16,-3 1-6-16,2-1-10 0,-1-1-6 0,-9 2-1 0,20-2-8 16,-12 2-4-16,0 0-6 0,-8 0-1 0,10 0-8 15,-10 0 0-15,12-1-5 0,-12 1 2 0,0 0-5 16,12 0-2-16,-12 0-3 0,10 0 1 0,-10 0-2 15,14 0-1-15,-14 0-3 0,10-2 0 0,-10 2-1 16,12 0 0-16,-12 0 1 0,0 0-8 0,12 0 2 0,-12 0 6 16,0 0-5-16,8 0 3 0,-8 0-1 15,0 0-2-15,0 0-1 0,0 0-8 0,0 0-4 0,0 0-11 16,13-3-15-16,-13 3-32 0,0 0-42 0,0 0-28 16,0 0-45-16,0 0-43 0,0 0-44 0,0 0-74 15,0 0-237-15,0 0-694 0,-27-8 189 0</inkml:trace>
        </inkml:traceGroup>
        <inkml:traceGroup>
          <inkml:annotationXML>
            <emma:emma xmlns:emma="http://www.w3.org/2003/04/emma" version="1.0">
              <emma:interpretation id="{1E641E5C-88DF-4AA8-826A-51BD7EA6C1FD}" emma:medium="tactile" emma:mode="ink">
                <msink:context xmlns:msink="http://schemas.microsoft.com/ink/2010/main" type="inkWord" rotatedBoundingBox="12262,4832 12669,5058 12486,5387 12079,5160"/>
              </emma:interpretation>
              <emma:one-of disjunction-type="recognition" id="oneOf1">
                <emma:interpretation id="interp5" emma:lang="en-US" emma:confidence="0.5">
                  <emma:literal>O</emma:literal>
                </emma:interpretation>
                <emma:interpretation id="interp6" emma:lang="en-US" emma:confidence="0">
                  <emma:literal>o</emma:literal>
                </emma:interpretation>
                <emma:interpretation id="interp7" emma:lang="en-US" emma:confidence="0">
                  <emma:literal>0</emma:literal>
                </emma:interpretation>
                <emma:interpretation id="interp8" emma:lang="en-US" emma:confidence="0">
                  <emma:literal>°</emma:literal>
                </emma:interpretation>
                <emma:interpretation id="interp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1761.311">850-146 269 0,'4'-2'323'0,"-4"2"-49"0,0 0-31 0,0 0-32 0,0 0-13 0,0 0-18 15,0 0-16-15,0 0-14 0,0 0-11 16,0 0-7-16,0 0-20 0,-9-7-5 0,9 7-15 15,0 0-4-15,0 0-11 0,-19 3-9 0,12 1-6 0,7-4-6 16,-17 6 1-16,7 0 5 0,0 0 1 0,1-1 0 16,2 3-1-16,-5 0 3 0,4 3 5 0,0-3 1 15,-1 2-1-15,3 1 1 0,1-3 6 0,-2 3-4 16,2-2-2-16,0-1 1 0,2 4-1 0,-1 0 2 16,3-3-3-16,-1 3-1 0,2 0 2 0,0 0 0 15,2 0-7-15,3 0-2 0,-2 1 1 16,2-2-3-16,2 1-9 0,-2-1-1 0,2 0-9 0,-1-2-3 15,1-1 3-15,1 6-10 0,-1-6-3 0,1 0 0 16,2 2-5 0,1 0 2-16,0-4-4 0,1 2-4 0,0-3 5 15,3 1-2-15,-2 0-4 0,1-1-2 0,1-2 0 0,10 1-2 0,-4 0-3 0,-4-4 0 0,-2 0 1 16,-1-2 0-16,1 0-1 0,1 1 2 0,-3-2-2 16,1 2-1-16,-1-4-1 0,-1 0 1 0,-2 1-1 15,-1 1 4-15,-1-4-2 0,-3 5 4 0,0-2 1 16,0-1 5-16,-2-1-4 0,2 1 0 0,-1-1 1 15,-1 1-3-15,0-1 3 0,-1 1-6 0,0-1 1 0,-1-1-4 16,1 0 1-16,-2-1-1 0,0 4 3 16,2-4-5-16,-4 0 3 0,2 2-4 0,0-1 0 0,-2-1-1 15,1 1 2-15,1-1 0 0,-4 2 5 0,3-2-2 16,-1 2 3-16,0-1 0 0,-1 1 0 0,0-2 0 16,1 2 0-16,-2 0 0 0,1 0-1 0,1 0 5 15,-1 0-4-15,1 0 1 0,1 0-1 0,-2-1-1 16,1 3 2-16,-1-2 0 0,1 2-1 0,-1-2-3 15,1 1 3-15,-1-1-2 0,1 1 0 0,2 5-2 16,-5-11 0-16,2 8 1 0,-1-3-3 0,-1 2 0 0,2 0-4 16,-1-1 1-16,-1 0 1 0,2 1-2 0,0 1-1 15,-3-4-1-15,3 5 2 0,3 2-1 0,-10-8 1 16,5 4-2-16,0 2 2 0,5 2 1 0,-10-5-6 16,4 1 3-16,1 1 1 0,0 0 1 0,5 3-1 15,-9-4 0-15,2 2 0 0,2-1-2 0,5 3 3 16,-13-1-1-16,13 1 0 0,-12-4-4 0,5 3 1 15,-5-1-3-15,2 1-3 0,0 1-9 0,10 0-12 0,-17 3-19 16,2 2-11-16,0-1-30 0,3 0-21 0,-1 4-31 16,-1-4-30-16,1 4-35 0,-1 0-45 0,2-1-50 15,-11 4-273-15,8-2-690 0,0-1 188 0</inkml:trace>
        </inkml:traceGroup>
      </inkml:traceGroup>
    </inkml:traceGroup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04:21.06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80AD2CE-133B-441B-AF87-4D7207D2A39F}" emma:medium="tactile" emma:mode="ink">
          <msink:context xmlns:msink="http://schemas.microsoft.com/ink/2010/main" type="writingRegion" rotatedBoundingBox="3348,6680 3264,7584 2901,7550 2986,6646"/>
        </emma:interpretation>
      </emma:emma>
    </inkml:annotationXML>
    <inkml:traceGroup>
      <inkml:annotationXML>
        <emma:emma xmlns:emma="http://www.w3.org/2003/04/emma" version="1.0">
          <emma:interpretation id="{E3F3F998-52C0-4C61-8368-D6C7912D58A8}" emma:medium="tactile" emma:mode="ink">
            <msink:context xmlns:msink="http://schemas.microsoft.com/ink/2010/main" type="paragraph" rotatedBoundingBox="3348,6680 3264,7584 2901,7550 2986,66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14C27F-1354-4DA8-8F17-947F7FEEB380}" emma:medium="tactile" emma:mode="ink">
              <msink:context xmlns:msink="http://schemas.microsoft.com/ink/2010/main" type="line" rotatedBoundingBox="3348,6680 3264,7584 2901,7550 2986,6646"/>
            </emma:interpretation>
          </emma:emma>
        </inkml:annotationXML>
        <inkml:traceGroup>
          <inkml:annotationXML>
            <emma:emma xmlns:emma="http://www.w3.org/2003/04/emma" version="1.0">
              <emma:interpretation id="{67ACBFE3-864E-4267-8BFF-778A99794635}" emma:medium="tactile" emma:mode="ink">
                <msink:context xmlns:msink="http://schemas.microsoft.com/ink/2010/main" type="inkWord" rotatedBoundingBox="3348,6680 3264,7584 2901,7550 2986,6646"/>
              </emma:interpretation>
              <emma:one-of disjunction-type="recognition" id="oneOf0">
                <emma:interpretation id="interp0" emma:lang="en-US" emma:confidence="0.5">
                  <emma:literal>NE</emma:literal>
                </emma:interpretation>
                <emma:interpretation id="interp1" emma:lang="en-US" emma:confidence="0.5">
                  <emma:literal>. *</emma:literal>
                </emma:interpretation>
                <emma:interpretation id="interp2" emma:lang="en-US" emma:confidence="0">
                  <emma:literal>NEE</emma:literal>
                </emma:interpretation>
                <emma:interpretation id="interp3" emma:lang="en-US" emma:confidence="0">
                  <emma:literal>N *</emma:literal>
                </emma:interpretation>
                <emma:interpretation id="interp4" emma:lang="en-US" emma:confidence="0">
                  <emma:literal>IE</emma:literal>
                </emma:interpretation>
              </emma:one-of>
            </emma:emma>
          </inkml:annotationXML>
          <inkml:trace contextRef="#ctx0" brushRef="#br0">9 0 412 0,'-2'4'410'15,"2"-4"-50"-15,-3 6-38 0,3-6-19 0,-2 9-24 0,2-1-18 16,0 5-36-16,-2-1-18 0,2 0-17 0,0 3-22 16,-2 7-10-16,2 2-17 0,4-3-16 0,-2 0-20 15,0-3-11-15,-2-4-31 0,1-2-30 0,1 2-38 16,-2-3-39-16,2-2-35 0,-2-2-27 0,0 0-28 15,0-7-18-15,1 5-43 0,-1-5-53 0,0 0-143 16,0 0-469-16,0 0 132 0</inkml:trace>
          <inkml:trace contextRef="#ctx0" brushRef="#br0" timeOffset="-209.1464">184 72 228 0,'0'0'153'0,"0"0"6"0,0 0 35 0,0 0 9 16,0 0 16-16,-8-2-8 0,8 2-6 0,0 0-7 16,1-7 5-16,-1 7 10 0,5-11 4 0,-3 5 7 15,0 0 4-15,1 0 10 0,-2 1 1 0,1 3-14 16,0-4-14-16,-1 4-11 0,-1 2-19 0,2-6-16 16,-2 6-25-16,0 0-13 0,0 0-14 0,0 0-16 15,0 0-7-15,-28 16-12 0,7 5-9 0,-2 1-5 16,-8 16-13-16,0-2-14 0,12-7-15 0,2-5-15 0,1 0-21 15,2-1-13-15,1-2-25 0,3-3-14 16,2-5-18-16,3-4-17 0,1-1 1 0,-1-3-4 0,4 1-8 16,1-6-23-16,0 0-33 0,0 0-24 0,-5-22-30 15,10-2-21-15,-2 0-25 0,4-5-184 16,-2 1-542-16,-2 1 150 0</inkml:trace>
          <inkml:trace contextRef="#ctx0" brushRef="#br0" timeOffset="166.3761">11 21 321 0,'0'0'301'0,"0"0"-23"16,0 0 2-16,0 0 6 0,0 0-6 0,10 19-1 0,-6-3 6 15,5 7-11-15,-3 5-9 0,6 16-4 0,-4-10-19 16,-1-6-19-16,1 3-24 0,2 13-19 0,-2-8-19 15,-2-7-18-15,1 0-13 0,1-2-15 0,-2 0-12 16,0-4-10-16,-1-7-26 0,0-1-42 0,-5-4-35 0,4-3-24 16,-1 0-26-16,-2-5-29 0,-1-3-48 0,0 0-60 15,0 0-48-15,4-30-53 0,-8 1-211 16,0-19-609-16,-3-6 166 0</inkml:trace>
          <inkml:trace contextRef="#ctx0" brushRef="#br0" timeOffset="833.1149">25-340 300 0,'0'0'411'0,"-4"-6"-47"0,4 6-32 16,0 0-17-16,0 0 8 0,9-13 7 0,-4 9 2 15,0 0-9-15,5-5-17 0,-2 3-19 0,1 2-27 16,-1-1-31-16,-2 2-24 0,1 1-18 0,-1 2-22 16,-6 0-19-16,12 0-19 0,-12 0-15 0,8 8-21 15,-5 6-11-15,-4 7-25 0,-6 3-33 0,4 1-29 16,-5 0-28-16,1 0-18 0,1 0-3 0,-1-5-7 16,0-3 4-16,4-3 5 0,0-4 14 0,0 1 17 0,1-4 22 15,0-1 46-15,1-2 43 0,1-4 32 0,0 7 28 16,0-7 20-16,0 0 26 0,13 4 13 0,0-8 5 15,3 3-1-15,8-5-4 0,4-1-4 0,-2 0-14 16,2-1-14-16,1 2-15 0,-3-1-18 16,-1 3-15-16,-7-2-13 0,-2 3-24 0,-4 1-27 0,-2 0-38 15,-3 2-50-15,-7 0-70 0,10 0-69 0,-10 0-85 16,0 0-99-16,0 0-121 0,0 0-426 0,0 0-1075 16,-50 7 288-16</inkml:trace>
          <inkml:trace contextRef="#ctx0" brushRef="#br0" timeOffset="306.8946">93 72 225 0,'-2'-3'247'0,"0"-3"2"16,2 6-14-16,-1-7-17 0,1 7 5 0,0 0 5 15,0 0 5-15,0 0 0 0,0 0 3 0,0 21-3 16,1-8-9-16,-1-2-24 0,2 2-7 0,0 0-24 16,1 9-17-16,-1-1-13 0,-1-2-16 0,1-5-13 15,0 0-15-15,-1 0-23 0,1-3-54 0,1-1-52 0,-1-3-57 16,-2-1-61-16,1 0-74 0,-1-6-259 0,0 0-580 16,0 0 159-16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05:05.21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55A8F33-1DCC-4B14-A848-3EA4A9D727D6}" emma:medium="tactile" emma:mode="ink">
          <msink:context xmlns:msink="http://schemas.microsoft.com/ink/2010/main" type="writingRegion" rotatedBoundingBox="1294,1819 14441,1564 14475,3326 1329,3581"/>
        </emma:interpretation>
      </emma:emma>
    </inkml:annotationXML>
    <inkml:traceGroup>
      <inkml:annotationXML>
        <emma:emma xmlns:emma="http://www.w3.org/2003/04/emma" version="1.0">
          <emma:interpretation id="{5D55EC39-CBD2-4EA4-A9AC-7D65FF2C7BE8}" emma:medium="tactile" emma:mode="ink">
            <msink:context xmlns:msink="http://schemas.microsoft.com/ink/2010/main" type="paragraph" rotatedBoundingBox="1294,1819 14441,1564 14475,3326 1329,35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4B7238-70D2-4C08-A656-AA4FA43A6CB0}" emma:medium="tactile" emma:mode="ink">
              <msink:context xmlns:msink="http://schemas.microsoft.com/ink/2010/main" type="line" rotatedBoundingBox="1294,1819 14441,1564 14475,3326 1329,3581"/>
            </emma:interpretation>
          </emma:emma>
        </inkml:annotationXML>
        <inkml:traceGroup>
          <inkml:annotationXML>
            <emma:emma xmlns:emma="http://www.w3.org/2003/04/emma" version="1.0">
              <emma:interpretation id="{988AAFD3-2D6A-4A7F-9A10-84261B9E3E03}" emma:medium="tactile" emma:mode="ink">
                <msink:context xmlns:msink="http://schemas.microsoft.com/ink/2010/main" type="inkWord" rotatedBoundingBox="1237,2806 1342,2160 1520,2189 1415,2835"/>
              </emma:interpretation>
              <emma:one-of disjunction-type="recognition" id="oneOf0">
                <emma:interpretation id="interp0" emma:lang="en-US" emma:confidence="0.5">
                  <emma:literal>p</emma:literal>
                </emma:interpretation>
                <emma:interpretation id="interp1" emma:lang="en-US" emma:confidence="0">
                  <emma:literal>P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r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-262 376 553 0,'-5'-4'325'16,"5"4"-38"-16,-2-6-34 0,2 6-21 16,0 0-24-16,0 0-17 0,0 0-18 0,0 0 11 15,0 0 7-15,0 0 21 0,0 0-1 0,3 26 18 0,1-13-3 16,-3 9-8-16,4 0-8 0,0 4-17 0,-2 1-11 16,1-1-16-16,-1 3-17 0,0-2-15 0,1 1-15 15,-1 0-10-15,2 0-15 0,0-3-7 0,0 0-7 16,-1-2-9-16,-3-5-17 0,3-6-18 0,-1-2-20 0,-1-2-16 15,-1-2-8-15,2 1-3 0,-1-2-1 16,1-3-11-16,-3-2-26 0,0 0-24 0,2-16-28 0,-2-6-3 16,2-4 9-16,-6-20 6 0,3-6 3 0,1-2-4 15,-2-4 11-15,4 3 7 0,-2 1 11 0,3 8 21 16,4-1 10-16,-2 17 6 0,-1 4 6 0,3 2 10 16,1 5 20-16,0 2 4 0,-1 4 15 0,0 3 16 15,1 1-3-15,-2 2-1 0,3-1-1 0,-5 4-8 16,3 1 1-16,-1 1 11 0,-6 2 10 0,11 2-4 15,-11-2 1-15,12 10 2 0,-7 2-5 0,0 11-3 0,-5 3-12 16,-7 1-21-16,-9 17-49 0,-5 2-66 0,3-14-74 16,-8 7-73-16,8-6-74 0,-4-13-247 15,4 0-684-15,1-5 186 0</inkml:trace>
        </inkml:traceGroup>
        <inkml:traceGroup>
          <inkml:annotationXML>
            <emma:emma xmlns:emma="http://www.w3.org/2003/04/emma" version="1.0">
              <emma:interpretation id="{1AB7CECC-C7FA-492D-9F41-2BA925610C97}" emma:medium="tactile" emma:mode="ink">
                <msink:context xmlns:msink="http://schemas.microsoft.com/ink/2010/main" type="inkWord" rotatedBoundingBox="1673,1977 3453,2292 3218,3625 1438,3311"/>
              </emma:interpretation>
              <emma:one-of disjunction-type="recognition" id="oneOf1">
                <emma:interpretation id="interp5" emma:lang="en-US" emma:confidence="0.5">
                  <emma:literal>(high,</emma:literal>
                </emma:interpretation>
                <emma:interpretation id="interp6" emma:lang="en-US" emma:confidence="0">
                  <emma:literal>(hip,</emma:literal>
                </emma:interpretation>
                <emma:interpretation id="interp7" emma:lang="en-US" emma:confidence="0">
                  <emma:literal>(nigh,</emma:literal>
                </emma:interpretation>
                <emma:interpretation id="interp8" emma:lang="en-US" emma:confidence="0">
                  <emma:literal>(hips,</emma:literal>
                </emma:interpretation>
                <emma:interpretation id="interp9" emma:lang="en-US" emma:confidence="0">
                  <emma:literal>(hill,</emma:literal>
                </emma:interpretation>
              </emma:one-of>
            </emma:emma>
          </inkml:annotationXML>
          <inkml:trace contextRef="#ctx0" brushRef="#br0" timeOffset="379.3695">343 0 522 0,'-22'4'386'0,"-1"5"-38"0,0 2-33 16,-3 5-35-16,-11 15-19 0,3 6 0 0,-3 5 0 15,7 5-5-15,2 3-6 0,-14 41-8 0,25-31-12 16,5-9-11-16,5-1-12 0,2 0-13 0,5 0-10 15,5 0-13-15,3 0-12 0,6-3-13 0,6 0-12 16,1-3-19-16,6-2-29 0,1-7-28 0,-3-8-46 16,0-8-57-16,16 8-79 0,-9-10-88 0,-4-5-103 15,-2-7-318-15,5-3-760 0,-1-6 205 0</inkml:trace>
          <inkml:trace contextRef="#ctx0" brushRef="#br0" timeOffset="1482.2427">477 217 384 0,'0'0'493'0,"0"0"-74"16,0 0-57-16,-2-6-39 0,2 6-40 0,0 0-39 0,0 0-5 16,0 0-9-16,-8 25-22 0,4-11-16 0,-2 12-16 15,1 1-22-15,1-1-13 0,0 4-14 0,2-1-12 16,-1-1-10-16,1 1-13 0,0 0-9 0,2-2-7 16,0 0-9-16,-1-3-1 0,2-8-14 0,-1-1-1 0,0-4-7 15,2 0-2-15,0-4-1 0,-1-2-4 16,1 1 3-16,0-3 2 0,-2-3-4 0,0 0-5 15,0 0-3-15,19-14-3 0,-9 1-9 0,1-8-6 0,2 0-7 16,0-2-8-16,-3 0-9 0,-2 7-1 0,-1 2-3 16,-1 5-10-16,-1 1 0 0,-2 1-11 0,1 2-16 15,-1 1-2-15,-3 4-4 0,0 0 7 0,0 0 10 16,0 0 1-16,13 11 9 0,-10-2-1 0,2 4 5 16,0 1 0-16,-1-2 0 0,2 1 6 0,3 6 2 15,-1-3-2-15,1-4 4 0,-1-1 5 0,2-1 3 0,-1-1 13 16,3 0 1-16,1-1 13 0,0-4-9 15,2-2 0-15,-1-2 2 0,1 0 2 0,0-5-2 16,-2-1-5-16,1-1-2 0,-2-1 3 0,-1-1-2 0,-2 4-1 16,-3-1 4-16,1 2 4 0,-4 1 2 0,2-2 0 15,-5 5-1-15,6-5 0 0,-6 5-7 0,3-4 3 16,-3 4-1-16,0 0 0 0,0 0-1 0,0 0-3 16,7 11 3-16,-6-5-7 0,1 2 12 0,3 5-8 15,-2-4 21-15,2 5 0 0,-2-2-3 0,1-1 2 16,0-1-7-16,3 2 0 0,-2-3 1 0,3-1-5 0,-3 1-16 15,0-3-30-15,0-3-44 0,0 0-52 16,-5-3-70-16,0 0-89 0,0 0-264 0,18-10-663 16,-12-1 180-16</inkml:trace>
          <inkml:trace contextRef="#ctx0" brushRef="#br0" timeOffset="1594.5935">900 341 525 0,'-7'-5'427'0,"7"5"-77"0,-6-4-54 0,6 4-70 0,-5-3-81 15,5 3-100-15,0 0-93 0,0 0-211 16,0 0-309-16,0 0 89 0</inkml:trace>
          <inkml:trace contextRef="#ctx0" brushRef="#br0" timeOffset="2336.4318">1059 507 417 0,'0'0'227'0,"0"0"8"15,0 0 5-15,0 0 5 0,0 0 0 0,0 0-5 16,0 0-7-16,0 0-7 0,0 0-8 0,0 0-16 15,23-12-10-15,-18 6-16 0,0 0-6 0,0 1-2 0,0-1-8 16,-2 2-7-16,0 0-17 0,-3 4-7 16,5-7-11-16,-1 2-10 0,-4 5-6 0,3-6-16 0,-3 6-7 15,0 0-12-15,0 0-8 0,0 0-3 0,0 0-9 16,0 0-5-16,0 20 1 0,-2 4 18 0,-1 4 26 16,0 3 15-16,-4 20 14 0,2 3 11 0,0 1 7 15,0 2-5-15,-1-1 2 0,4 1 0 0,-1-4-15 16,-2 2-3-16,0-1-8 0,-2-4-14 0,-1-1-11 15,1 1-4-15,-5-2-10 0,-1 0-4 0,-2-5-2 0,4-11-18 16,-1-7-24-16,1 0-18 0,-4-3-12 0,5-5-30 16,1-5-15-16,-2-5-23 0,3-1-22 15,-1-6-25-15,9 0-22 0,-19-12-13 0,9-9 0 0,2-9-1 16,4-20 5-16,11-53 6 0,9 1 4 0,6-1 15 16,-1 31 14-16,13-22 6 0,-8 33 18 0,-3 12 9 15,5 1 10-15,1 1 11 0,5-2 20 0,-3 0 22 16,1 7 17-16,1-3 12 0,-3 6 9 0,-9 8-4 15,-5 8 9-15,2 1 3 0,-4 4 9 0,1-1 9 0,-5 6 10 16,0 1 2-16,-5 3 8 0,1 4 2 16,-2-1-1-16,-1 1-4 0,-1 1-9 0,-2 4-3 0,0 0-9 15,0 0-6-15,0 0-5 0,0 0 3 0,0 0-9 16,-15 19 1-16,3 2-5 0,6 0-1 0,-4 3 0 16,-2 0 0-16,6-1-3 0,3 1-2 0,-1 0-3 15,3-3 8-15,1 0-8 0,-2-4 6 0,2-2 9 16,2-4 13-16,1-1 15 0,-1-3 10 0,-1 0 10 15,1-3 12-15,1 2 0 0,-3-6 1 0,8 2-6 16,-8-2-8-16,0 0-4 0,27-9-7 0,-14 2-8 0,-2 0-6 16,-3 4-7-16,4-5-4 0,-4 2-13 0,0 2-11 15,-4 0-17-15,1 0-15 0,-5 4-16 0,9-2-6 16,-9 2 2-16,0 0 3 0,8 12 4 0,-7-5 6 16,1 5-4-16,0 2 3 0,1 8-14 0,0 0-18 15,1 0-21-15,-3-2-20 0,3-7-24 0,0 0-25 16,0-2-19-16,1-2-27 0,3 0-35 0,0-3-45 0,2-4-55 15,-2-2-227-15,7 0-673 0,9-5 182 16</inkml:trace>
          <inkml:trace contextRef="#ctx0" brushRef="#br0" timeOffset="2517.1543">1808 670 3785 0,'-7'11'329'0,"1"1"-132"0,-4-1-43 0,-2 10-1 16,1 0-10-16,-2 1-8 0,2-3-8 0,1 1-16 15,4 2-17-15,-1 0-11 0,2-5-6 0,2-1-9 16,0 4-5-16,-1-2-20 0,3-6-38 0,-1-1-48 16,2-2-56-16,0 1-61 0,0-5-53 0,0-5-62 15,0 4-90-15,0-4-241 0,0 0-729 0,0 0 198 0</inkml:trace>
        </inkml:traceGroup>
        <inkml:traceGroup>
          <inkml:annotationXML>
            <emma:emma xmlns:emma="http://www.w3.org/2003/04/emma" version="1.0">
              <emma:interpretation id="{1F2751EA-11BC-4BF5-9E45-3A8D7FCC61BF}" emma:medium="tactile" emma:mode="ink">
                <msink:context xmlns:msink="http://schemas.microsoft.com/ink/2010/main" type="inkWord" rotatedBoundingBox="3626,1960 5293,2185 5104,3584 3437,3358"/>
              </emma:interpretation>
              <emma:one-of disjunction-type="recognition" id="oneOf2">
                <emma:interpretation id="interp10" emma:lang="en-US" emma:confidence="0.5">
                  <emma:literal>high,</emma:literal>
                </emma:interpretation>
                <emma:interpretation id="interp11" emma:lang="en-US" emma:confidence="0">
                  <emma:literal>thigh,</emma:literal>
                </emma:interpretation>
                <emma:interpretation id="interp12" emma:lang="en-US" emma:confidence="0">
                  <emma:literal>high</emma:literal>
                </emma:interpretation>
                <emma:interpretation id="interp13" emma:lang="en-US" emma:confidence="0">
                  <emma:literal>weigh,</emma:literal>
                </emma:interpretation>
                <emma:interpretation id="interp14" emma:lang="en-US" emma:confidence="0">
                  <emma:literal>nigh,</emma:literal>
                </emma:interpretation>
              </emma:one-of>
            </emma:emma>
          </inkml:annotationXML>
          <inkml:trace contextRef="#ctx0" brushRef="#br0" timeOffset="3386.0821">2142 389 461 0,'-8'3'372'0,"8"-3"-66"0,0 0-42 16,-9 1-31-16,9-1-28 0,-6 3-28 0,6-3-17 16,-8 8-22-16,3-5-14 0,-2 3-14 0,2-3-18 0,1 3-9 15,-1-1-12-15,0-2-7 0,-1 3-9 16,1-2-7-16,2 1-3 0,-2-1-5 0,1-1-1 0,4-3 5 16,-6 6-1-16,6-6 9 0,-4 4 5 0,4-4 12 15,-4 4 3-15,4-4 5 0,0 0-2 0,-4 6-7 16,4-6-4-16,0 0-2 0,0 0 3 0,0 0-2 15,0 0-3-15,0 0-3 0,0 0-12 0,0 0-5 16,-3 2 3-16,3-2-11 0,0 0-15 0,0 0-5 16,0 0-13-16,0 0-11 0,0 0-6 0,0 0 1 15,0 0-4-15,0 0-2 0,0 0 5 0,0 0 3 0,0 0 6 16,0 0 4-16,0 0-7 0,0 0 10 0,0 0-4 16,0 0 3-16,0 0 7 0,-10-13 2 15,10 7 8-15,-2 0-1 0,2-7 6 0,0-1 1 0,0-7 1 16,2-2 3-16,0-2 1 0,1-1 3 0,-1-1 7 15,1 0 28-15,4 1-1 0,-4-1 6 0,-2 4 10 16,3 2 10-16,-3 5 3 0,-1 4 2 0,2 2-6 16,-2 3-5-16,0 1-10 0,0 1-6 0,0 5-10 15,0-7-6-15,0 7-6 0,0 0-1 0,0 0-4 16,-7 19-5-16,1 3 0 0,-1 2-8 0,-1 2 0 16,2 4-3-16,-1-3-2 0,0 4-3 0,-1 13 1 0,3-8-2 15,2-7 2-15,3 0-5 0,0-1-4 0,0 0 3 16,-2-4-2-16,4-3-1 0,0-5 0 0,-1-2-3 15,1-5 3-15,0 1 4 0,-1-5 1 0,1 1 4 16,-2-6 2-16,6 6-1 0,-6-6-4 0,0 0-14 16,20-14-16-16,-3-5-12 0,-3 0-11 0,1 2-9 15,0-6-10-15,-4 4-13 0,-2 5-4 0,0 1-16 0,-1 3 5 16,-2 4-6-16,-2-1 5 0,-1 4 6 16,-3 3-2-16,0 0 9 0,0 0 11 0,0 0 3 15,0 0 10-15,18 12-1 0,-13 0 8 0,-2-1 5 0,2 1 3 16,0 1 5-16,2 1 0 0,2 7 3 0,3-8 3 15,-5-1 4-15,0-1-1 0,3 1 8 0,3-4-1 16,2-1 8-16,-4 1-2 0,2-2 5 0,0-3-4 16,2-2-4-16,0-1 3 0,-1-1-6 0,-1-2-18 15,2-3-1-15,-2-2-8 0,-3 0 2 0,1-1 3 16,-2-1 7-16,-1 3 2 0,-3-3 8 0,1 4 7 16,-2 0 10-16,-4 6 8 0,6-7 6 0,-6 7 4 0,3-6-4 15,-3 6 4-15,0 0 7 0,3-7 1 0,-3 7 8 16,0 0 14-16,0 0 1 0,0 0 5 0,0 0 5 15,0 0 8-15,5 20-8 0,-4-14-1 0,-1 0-8 16,4 2-1-16,-3-2-7 0,1 1-4 0,1 1-3 16,1-3-18-16,-4-5-45 0,4 12-44 0,0-8-56 15,-4-4-73-15,5 5-89 0,-5-5-278 0,0 0-682 16,0 0 185-16</inkml:trace>
          <inkml:trace contextRef="#ctx0" brushRef="#br0" timeOffset="3514.0255">2504 235 512 0,'-5'-3'431'0,"5"3"-76"0,-7-6-52 16,7 6-46-16,-3-6-60 0,3 6-63 0,0 0-67 15,0 0-72-15,0 0-88 0,0 0-194 0,0 0-341 16,0 0 96-16</inkml:trace>
          <inkml:trace contextRef="#ctx0" brushRef="#br0" timeOffset="4244.8463">2853 414 405 0,'-27'-9'354'16,"13"9"-61"-16,1-1-46 0,-1 1-32 0,2 0-24 16,-1 0-26-16,3 1-28 0,0 2-30 0,2 0-25 0,8-3-15 15,-15 2-18-15,10 0-8 0,5-2-4 0,-9 5 3 16,9-5 5-16,-10 2 18 0,10-2 14 0,0 0 19 15,-7 2 11-15,7-2 9 0,0 0 10 16,0 0 13-16,0 0 11 0,0 0 14 0,0 0 4 0,20-17 4 16,-12 8 4-16,0 0 3 0,2 0 1 0,-2 1 0 15,-1 2-4-15,-1 2-1 0,-1 1-14 0,0-1-15 16,-5 4-12-16,4-4-11 0,-4 4-14 0,0 0-7 16,0 0-12-16,3 21-9 0,-8 6-3 0,-5 22-5 15,-5 5-11-15,-8 46 1 0,10-30-16 0,-8 29-1 0,9-29-12 16,3-14 2-16,-2-1-1 0,-9 47 2 0,4-43 1 15,6-15 11-15,0 0-1 0,0-9 5 0,-1 8 1 16,1-11-2-16,3-9-2 0,-2 3-3 0,3-10 4 16,1-2-6-16,0-5-7 0,1 0-2 0,1-2-1 15,0-1 3-15,3-6-9 0,-7 5-19 0,7-5-37 16,0 0-37-16,-13-14-38 0,5-4-30 0,1-6-25 16,4-6-15-16,3-18-2 0,2 1-3 0,3-2-14 15,5-2 5-15,1 0 7 0,5 1 11 0,4 0 1 16,1-1 13-16,2 2 6 0,6 6 10 0,4-4 16 0,-1 0 10 15,3 5 5-15,1-1 14 0,-3 1 18 0,3-5 12 16,2 1 19-16,-2-1 7 0,-2-3 13 0,0 0 7 16,21-37 10-16,-22 37 5 0,-8 8 14 0,-9 15 17 15,-4 3 17-15,-4 4 10 0,-1 3 6 0,-2 5 13 16,-4 3 0-16,-1 2-6 0,-1 2-6 0,1 5-8 16,-7-6-3-16,7 6-10 0,0 0-1 0,-21 18-6 15,3 5-1-15,1 5 4 0,-7 16 4 0,2-1 8 0,7 2 7 16,-2 0 5-16,9-9 4 0,0-6-4 0,4 1 3 15,1 0-1-15,0-3-2 0,3-2-2 16,2-1 9-16,-2-7-4 0,1-3 11 0,1-4 5 0,3-1 2 16,1-5-8-16,1-2-6 0,8-2-5 0,-15-1-9 15,38-12-3-15,-8 1-4 0,-2-5-8 0,1-2-4 16,11-8-1-16,-15 2-5 0,-4 11-3 0,1-1-3 16,-8 5-7-16,-3 1-6 0,-1 4 1 0,-3-1-14 15,-1 1-1-15,-6 4 0 0,0 0-4 0,0 0 5 16,10 13 1-16,-12-3 1 0,1 3-5 0,-3 1-14 0,3 7-25 15,-1-2-23-15,-1 2-19 0,0 0-23 16,4-5-38-16,1-1-28 0,0-3-34 0,-1-3-31 16,1-2-39-16,-1-1-47 0,-1-6-311 0,10 6-765 0,-10-6 206 15</inkml:trace>
          <inkml:trace contextRef="#ctx0" brushRef="#br0" timeOffset="4416.3571">3655 635 308 0,'-4'6'607'0,"-2"6"-82"16,-6 7-44-16,1 0-30 0,-1-1-29 0,1 1-33 0,2 2-27 16,-1-1-32-16,2 2-36 0,0-1-35 0,1-1-26 15,2 0-17-15,-1 0-30 0,1-2-45 0,3-6-55 16,0-1-70-16,1-2-86 0,1-2-83 0,0-1-86 16,0-6-103-16,0 0-278 0,0 0-741 0,0 0 200 0</inkml:trace>
        </inkml:traceGroup>
        <inkml:traceGroup>
          <inkml:annotationXML>
            <emma:emma xmlns:emma="http://www.w3.org/2003/04/emma" version="1.0">
              <emma:interpretation id="{3560CE64-D617-4684-A1EE-8C508E96F22E}" emma:medium="tactile" emma:mode="ink">
                <msink:context xmlns:msink="http://schemas.microsoft.com/ink/2010/main" type="inkWord" rotatedBoundingBox="5478,1816 6925,1788 6952,3177 5505,3205"/>
              </emma:interpretation>
              <emma:one-of disjunction-type="recognition" id="oneOf3">
                <emma:interpretation id="interp15" emma:lang="en-US" emma:confidence="0.5">
                  <emma:literal>easy)</emma:literal>
                </emma:interpretation>
                <emma:interpretation id="interp16" emma:lang="en-US" emma:confidence="0">
                  <emma:literal>Easy)</emma:literal>
                </emma:interpretation>
                <emma:interpretation id="interp17" emma:lang="en-US" emma:confidence="0">
                  <emma:literal>Lazy)</emma:literal>
                </emma:interpretation>
                <emma:interpretation id="interp18" emma:lang="en-US" emma:confidence="0">
                  <emma:literal>easy))</emma:literal>
                </emma:interpretation>
                <emma:interpretation id="interp19" emma:lang="en-US" emma:confidence="0">
                  <emma:literal>Lazy))</emma:literal>
                </emma:interpretation>
              </emma:one-of>
            </emma:emma>
          </inkml:annotationXML>
          <inkml:trace contextRef="#ctx0" brushRef="#br0" timeOffset="6260.5994">4861 366 630 0,'-11'0'380'0,"1"-1"-49"0,0 1-27 16,10 0-36-16,-15 0-30 0,10 1-25 0,0 5-28 16,1-4-14-16,-1 4-7 0,1 0-15 0,-1 0-10 15,1 6-6-15,0-3-9 0,-1 2-5 0,2-1-2 16,1-2 2-16,1 1-13 0,1-2 0 0,-2-1-8 15,2 0-4-15,-2-1-11 0,2 3-4 0,-1-2-11 16,-1 0-7-16,1 0-13 0,-3 1-35 0,-1 3-50 0,-2 2-72 16,-3-2-78-16,-1 1-84 0,-1-4-269 15,-1-1-646-15,3-2 178 0</inkml:trace>
          <inkml:trace contextRef="#ctx0" brushRef="#br0" timeOffset="6743.017">4918 372 228 0,'-8'10'168'0,"1"-3"-32"0,2 0-30 0,2-1-6 0,1-3-4 15,1 3 11-15,1-6 17 0,0 9 25 0,1-7 24 16,-1-2 21-16,5 6 18 0,-5-6 9 0,7 2 1 15,-7-2 5-15,15 0 3 0,-2 0 3 0,0-2-12 16,0 1-2-16,-2-2-14 0,3 1-13 0,-2 0-11 16,1-3-17-16,0 3-16 0,-3 2-17 0,0-4-13 15,-4 3-10-15,-1-2-14 0,-5 3-11 0,10-1-15 0,-10 1-13 16,0 0-14-16,8-2-17 0,-8 2-10 0,0 0-7 16,0 0-4-16,0 0-5 0,0 0-1 0,7-1 3 15,-7 1 1-15,0 0 3 0,0 0-3 0,0 0 6 16,0 0 18-16,0 0 23 0,0 0 16 0,5-3 21 15,-5 3 11-15,0 0 4 0,0 0 6 0,0 0 0 16,0 0 5-16,5-5 2 0,-5 5 3 0,0 0 1 16,0 0-3-16,5-3-4 0,-5 3-12 0,0 0-9 15,0 0-2-15,0 0-18 0,0 0-13 0,0 0-3 0,0 0 2 16,0 0-10-16,7 18-4 0,-8-4-3 16,-3 16-4-16,-5 13-4 0,-2 5-1 0,3 2 6 0,-1 4-10 15,1 0-4-15,0-2-2 0,-2-2-2 0,2-2-5 16,1-14 1-16,2-6-1 0,0-1-8 0,0-3 1 15,2 0-20-15,0-6-30 0,1-5-31 0,1-1-37 16,-3-5-41-16,4-1-45 0,-1 0-63 0,1-6-77 0,0 0-89 16,0 0-343-16,0 0-927 0,0-24 249 0</inkml:trace>
          <inkml:trace contextRef="#ctx0" brushRef="#br0" timeOffset="7310.0473">4856 336 407 0,'0'0'283'0,"0"0"-22"0,0 0-15 0,0 0-18 0,0 0-6 15,0 0-18-15,0 0-6 0,0 0-13 0,0 0-12 16,0 0-12-16,0 0-10 0,0 0 0 0,-1 9-8 15,1-9-3-15,0 0-3 0,9 10-1 0,-6-6-8 16,4 2-8-16,-1-5-10 0,2 5-8 0,4-2-9 16,-1 0-14-16,-1-1-4 0,0-2-11 0,3 3-8 15,-1-3-12-15,-4 0-20 0,-8-1-17 0,15 2-18 0,-8-4-20 16,-7 2-16-16,13-2-15 0,-6-2-12 0,-2 2-4 16,0-4 5-16,0 2 6 0,-1-2 11 0,3-5 2 15,-2 2 8-15,0 2 12 0,-2 0 21 0,0 1 16 16,1 1 19-16,-3 1 15 0,-1 4 7 0,4-6 9 15,-4 6 5-15,0 0 12 0,0 0 19 0,0 0 15 16,0 0 11-16,5 16 9 0,-7 8 8 0,0 2 6 16,-6 19 4-16,3 1 1 0,-3 0-8 0,0 4-2 15,1-3-8-15,-4 1-6 0,2-3-16 0,1-10-11 16,2 9-8-16,-2-8-8 0,2-4-10 0,-1-4-14 16,2-1-31-16,-1-2-49 0,-1-4-70 0,4-2-75 0,-2-8-85 15,2-4-95-15,-2-1-344 0,1-4-838 0,4-2 227 16</inkml:trace>
          <inkml:trace contextRef="#ctx0" brushRef="#br0" timeOffset="7536.5317">5288-231 3650 0,'0'0'393'0,"0"0"-182"0,-8 12-64 0,6-6 27 0,4 16 15 16,-4 4 5-16,4 19 10 0,1 5 10 0,5 6-7 15,1 2 0-15,10 48-4 0,-8-36-3 0,9 34 0 16,-12-6-12-16,-5-28-17 0,2-16-13 0,-5 46-16 16,0-36-12-16,-2-12-13 0,-7 2-14 0,-4 0-15 15,1-4-34-15,0-5-46 0,-3 2-60 0,0-6-68 16,-3-11-71-16,5-4-79 0,-7-6-84 0,1-5-90 16,-4-5-404-16,5-4-1019 0,2-6 272 0</inkml:trace>
          <inkml:trace contextRef="#ctx0" brushRef="#br0" timeOffset="8368.1903">4686 355 457 0,'0'0'252'0,"7"2"-36"0,-7-2-22 15,0 0-21-15,8 2-18 0,-8-2-13 0,0 0-11 16,0 0-10-16,8 0-17 0,-8 0-5 0,0 0 0 16,0 0-2-16,7 1-5 0,-7-1-1 0,0 0-7 0,0 0-8 15,0 0-8-15,0 0-8 0,8 2-5 16,-8-2-9-16,0 0-4 0,0 0-7 0,0 0-4 0,0 0-6 15,10 0 1-15,-10 0 0 0,0 0-7 16,0 0 9-16,0 0 4 0,0 0 14 0,0 0 9 0,0 0 9 16,0 0 3-16,0 0 2 0,14-2-3 0,-14 2 2 15,0 0-9-15,0 0-4 0,0 0-7 0,0 0-12 16,0 0-1-16,0 0-15 0,0 0-11 0,0 0-5 16,0 0-3-16,0 0 6 0,0 0-8 0,0 0-3 15,0 0 5-15,0 0-4 0,0 0 3 0,0 0 0 0,0 0-1 16,0 0 5-16,0 0 13 0,0 0 8 15,0 0 7-15,0 0 20 0,0 0 6 0,0 0 10 0,0 0-2 16,0 0 9-16,0 0-9 0,0 0 3 0,0 0-2 16,0 0 1-16,0 0-2 0,0 0-3 0,0 6-5 15,5-4-4-15,2 2-8 0,-3-4-3 0,-4 0-6 16,10 8 3-16,-6-5 5 0,1 2-5 0,-4-4-1 16,-1-1-6-16,3 9-2 0,-4-3-8 0,-2 1-9 0,-1-3-9 15,-1 3-8-15,0-2-6 0,0 0 0 16,-4 3 2-16,1-2 0 0,2 0-2 0,-3-1 4 0,5-1-1 15,-3-1 3-15,2 1 5 0,0 0 1 0,0-2 6 16,5-2 5-16,-6 4 7 0,6-4-2 0,-7 2 0 16,7-2 4-16,-3 3 2 0,3-3-2 0,0 0 2 15,-4 6-4-15,4-6 3 0,0 0-4 0,5 12 0 16,-1-6-1-16,1 5-2 0,1 1 0 0,6 7-1 16,-4-4 0-16,2 5-4 0,-4-5 2 0,0 1 0 15,-3-3-4-15,1 0 0 0,-1 0 0 0,-1 4 2 0,-1 3-2 16,-2-2-1-16,-3-5 1 0,1 2 0 15,-2-3-7-15,-1-1-10 0,0-2-13 0,-1 0-17 0,2-4-26 16,-1 3-38-16,1-4-46 0,0-4-53 0,5 0-67 16,0 0-72-16,-23-12-254 0,15 4-713 0,-6-11 195 15</inkml:trace>
          <inkml:trace contextRef="#ctx0" brushRef="#br0" timeOffset="5662.825">3927 411 219 0,'0'0'431'16,"0"0"-56"-16,0 0-29 0,0 0-13 0,0 0-18 15,0 0-4-15,0 0-7 0,0 0-2 0,16 7-10 16,-8-7-16-16,-8 0-23 0,13-2-13 0,-13 2-24 16,17-1-20-16,-11 1-17 0,1-2-14 0,1 2-20 15,-8 0-14-15,11-6-15 0,-6 4-17 0,0 1-24 0,-1-4-27 16,-4 5-26-16,4-7-31 0,-4 3-30 0,0 4-24 16,-1-8-19-16,1 8-11 0,-5-6 11 0,5 6-9 15,-10-4 10-15,3 2 7 0,7 2 10 0,-14-2 17 16,7 2 11-16,7 0 23 0,-16 6 21 0,4-1 22 15,1 2 16-15,3-1 11 0,0 3 9 0,2 1 14 0,-1 1 8 16,4-3 6-16,3 6 1 0,0-1-1 16,3 0-7-16,2 2-8 0,6 6-5 0,0-3-4 0,7 0-9 15,2-1-15-15,0-4-13 0,1 1-33 0,-1-4-51 16,2-2-62-16,1 2-72 0,-2-7-77 0,5 0-80 16,-8-3-315-16,6 0-788 0,-6-3 211 0</inkml:trace>
          <inkml:trace contextRef="#ctx0" brushRef="#br0" timeOffset="6045.4864">4404 432 298 0,'-11'-4'423'0,"0"4"-66"0,-1 0-32 16,12 0-40-16,-19 0-29 0,6 4-42 0,-1 0-20 15,0-1-25-15,2 3-19 0,1 1-14 0,0-1-15 16,0 1-12-16,2 0-18 0,3-1-5 0,1-1-7 15,-2-1-12-15,4-1 2 0,0 0 8 0,3-3 2 0,-2 6 6 16,2-6-3-16,0 0-9 0,0 0 2 16,7 8-9-16,-7-8-4 0,19 0-3 0,-6-2-7 0,2-2-1 15,-1-1-1-15,11-4 7 0,-5 2 1 0,-1-5-1 16,3 1 0-16,-5-4 4 0,-7 1 0 16,1 4-2-16,-1 3 0 0,-5 0-1 0,2-1-9 0,-6 1-6 15,1 2-5-15,-1 1-8 0,-1 4-7 0,0 0-3 16,-4-6-1-16,4 6-3 0,0 0-3 0,0 0-2 15,-15 14 2-15,8-1-3 0,1 0-1 0,-1 9-1 16,4-4 0-16,-1 3-2 0,6-3 4 0,-4 3-3 16,7 0 4-16,-3-3-1 0,5-4 2 0,-2-3 0 15,3 2-7-15,0-5-4 0,3 1-14 0,3-2-27 0,10 1-48 16,2-3-56-16,0-3-61 0,2-4-68 0,1-3-70 16,-2-3-211-16,0-2-665 0,-1-2 181 0</inkml:trace>
        </inkml:traceGroup>
        <inkml:traceGroup>
          <inkml:annotationXML>
            <emma:emma xmlns:emma="http://www.w3.org/2003/04/emma" version="1.0">
              <emma:interpretation id="{2B3F82EB-FACC-499B-8315-027BB3582417}" emma:medium="tactile" emma:mode="ink">
                <msink:context xmlns:msink="http://schemas.microsoft.com/ink/2010/main" type="inkWord" rotatedBoundingBox="8752,1674 11765,1616 11794,3119 8781,3178"/>
              </emma:interpretation>
              <emma:one-of disjunction-type="recognition" id="oneOf4">
                <emma:interpretation id="interp20" emma:lang="en-US" emma:confidence="0.5">
                  <emma:literal>p</emma:literal>
                </emma:interpretation>
                <emma:interpretation id="interp21" emma:lang="en-US" emma:confidence="0">
                  <emma:literal>P</emma:literal>
                </emma:interpretation>
                <emma:interpretation id="interp22" emma:lang="en-US" emma:confidence="0">
                  <emma:literal>.</emma:literal>
                </emma:interpretation>
                <emma:interpretation id="interp23" emma:lang="en-US" emma:confidence="0">
                  <emma:literal>r</emma:literal>
                </emma:interpretation>
                <emma:interpretation id="interp2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9854.6536">7234 205 238 0,'-3'-4'558'0,"3"4"-99"0,-2-4-62 0,2 4-42 15,0 0-34-15,0 0-14 0,0 0-24 0,0 0-16 16,-8 21-18-16,3 3-17 0,4 4-19 0,-3-1-19 16,1 5-19-16,-2 13-20 0,4-8-14 0,-1-6-15 15,0 13-12-15,-1-8-13 0,3-7-8 0,2 0-13 16,-2-3-5-16,1 2-9 0,-2-6-4 0,4-4-8 16,-3-5-15-16,2-1-8 0,-2-2-9 0,1-4-8 15,1 0-3-15,-2-2-11 0,0-4-16 0,0 0-22 16,0 0-24-16,0 0-18 0,6-32 0 0,-7 4-12 0,-1-22-4 15,4-7-1-15,3-42 3 0,0 29-2 0,0 13 12 16,-1-2 6-16,5-41 11 0,0 38 6 0,-5 18 7 16,-1 12 7-16,2 6 10 0,-2 3 15 0,4 2 19 15,-2 3 16-15,0 3 18 0,1 4 21 0,-2 0 8 16,5 1 10-16,-3 1 6 0,-1 2-4 0,2 3-5 16,-1 0 3-16,1 2 4 0,-7 2 11 0,13 2 7 0,-3 8 1 15,0 1 1-15,3 11-8 0,-7 3 1 0,-1 3-12 16,-3 3-8-16,-5 19-8 0,-7-4-25 15,-3 0-40-15,1-3-63 0,2-11-66 0,-5-5-63 0,2-3-73 16,2-1-82-16,-3-5-274 0,2-4-751 0,6-7 203 16</inkml:trace>
        </inkml:traceGroup>
        <inkml:traceGroup>
          <inkml:annotationXML>
            <emma:emma xmlns:emma="http://www.w3.org/2003/04/emma" version="1.0">
              <emma:interpretation id="{6229830A-5667-42E8-9AAC-37BC777372C4}" emma:medium="tactile" emma:mode="ink">
                <msink:context xmlns:msink="http://schemas.microsoft.com/ink/2010/main" type="inkWord" rotatedBoundingBox="9235,1591 10681,1844 10416,3354 8971,3101"/>
              </emma:interpretation>
              <emma:one-of disjunction-type="recognition" id="oneOf5">
                <emma:interpretation id="interp25" emma:lang="en-US" emma:confidence="0.5">
                  <emma:literal>(too,</emma:literal>
                </emma:interpretation>
                <emma:interpretation id="interp26" emma:lang="en-US" emma:confidence="0">
                  <emma:literal>(loo,</emma:literal>
                </emma:interpretation>
                <emma:interpretation id="interp27" emma:lang="en-US" emma:confidence="0">
                  <emma:literal>(lo,</emma:literal>
                </emma:interpretation>
                <emma:interpretation id="interp28" emma:lang="en-US" emma:confidence="0">
                  <emma:literal>(Too,</emma:literal>
                </emma:interpretation>
                <emma:interpretation id="interp29" emma:lang="en-US" emma:confidence="0">
                  <emma:literal>(Coo,</emma:literal>
                </emma:interpretation>
              </emma:one-of>
            </emma:emma>
          </inkml:annotationXML>
          <inkml:trace contextRef="#ctx0" brushRef="#br0" timeOffset="10338.5523">8058-355 328 0,'-5'-6'452'0,"5"6"-78"0,-13-2-39 0,-2 8-42 16,-15 9-22-16,-13 17-21 0,-38 52-1 0,8 9-4 15,7 2 1-15,7 6-7 0,4 0-5 0,7 5-13 16,9-6-11-16,13-2-16 0,13-31-16 0,7-11-15 16,-1 47-14-16,9-40-13 0,9-13-17 0,1 1-10 15,6-1-24-15,7-4-20 0,0 0-31 0,8-7-33 16,-9-11-38-16,0-4-53 0,-1-3-47 0,5-6-59 15,-3-3-70-15,5-7-90 0,-1-3-206 0,6-8-674 16,10-9 183-16</inkml:trace>
          <inkml:trace contextRef="#ctx0" brushRef="#br0" timeOffset="12444.7142">7780 591 539 0,'0'0'340'0,"0"0"-25"16,0 0-25-16,0 0-13 0,0 0-18 0,0 0-9 16,0 0-16-16,0 0-16 0,0 0-14 0,23-17-13 15,-13 7-12-15,-2-1-16 0,7-5-14 0,-2-4-15 16,0-2-12-16,-4-3-13 0,3-2-16 0,4-17-2 0,-6 11-20 15,0 3-15-15,-5 1-12 0,1 1-2 16,-1 0 0-16,0 6 0 0,-3 3-7 0,1 6 0 0,-4 1-8 16,1 1-2-16,-2 4-3 0,0 1-2 15,1 3-5-15,1 3-4 0,-7-4 1 0,7 4-4 0,0 0-3 16,-20 14 9-16,9 4-10 0,-1 1 5 0,3 6-3 16,-1 0 5-16,4 2 2 0,-1 0 5 0,6 3 7 15,1-1-1-15,0 1-1 0,1 0 2 0,4-1 0 16,1-1 3-16,2-3-2 0,2-1 4 0,0-6 0 15,1-2 0-15,-1-6 4 0,2 0-3 0,-1-1-1 0,1-1-3 16,1-5-6-16,2-2-6 0,-1-1-15 16,-1-3-10-16,0-1-20 0,2-4-13 0,-4-2-26 0,6-6-10 15,-3-1-11-15,-4 3-5 0,-2 1-5 0,-3 3-6 16,-1-2 12-16,-2 5 2 0,1-1 9 0,-1 2 10 16,0 3 3-16,-2 3 7 0,0-6 8 0,0 6 3 15,0 0 7-15,0 0 7 0,0 0 17 0,0 0 10 0,0 0 14 16,0 0 18-16,10 14 9 0,-6-8 18 15,6 4 7-15,-2-1 12 0,4 2 0 0,1-3 3 16,5 5 9-16,-1-4 2 0,5 1-1 0,-6-2-7 0,-4-4-1 16,2-1-7-16,-2 1-6 0,-2-1-1 0,-4 0-3 15,1-2-9-15,-7-1-6 0,0 0-18 0,10-5-21 16,-10 5-14-16,-2-7-27 0,2 7-24 0,-13-14-27 16,-8-1-26-16,-2 2-21 0,-2-1-29 0,0-2-25 15,0 1-19-15,-1 0-29 0,1 2-14 0,2 1-15 16,4-1-158-16,3 3-511 0,6 0 142 0</inkml:trace>
          <inkml:trace contextRef="#ctx0" brushRef="#br0" timeOffset="12946.91">8476 426 672 0,'-5'-6'448'0,"5"6"-69"0,0 0-54 0,-5-4-45 16,5 4-31-16,0 0-38 0,0 0-17 0,0 0-21 15,-9 12-17-15,7-6-18 0,0 2-6 0,-1 2-17 16,3 2 0-16,-2 2-6 0,2-6-7 0,0 4-8 15,2 0-8-15,1 0 6 0,-1-3 2 0,1 1-2 0,1 0 3 16,-1-3-4-16,2-1 2 0,-2-2-1 0,2 0-3 16,0 0-9-16,1-3-9 0,-6-1-5 0,10 3-7 15,-10-3-6-15,15-3-8 0,-8 0-2 0,2-4-12 16,3-1-15-16,-4 1-10 0,-1 0-12 0,-2 1-13 16,0 1-8-16,-1-1-10 0,1 2 1 0,-5 4-6 15,5-6-2-15,-5 6 2 0,3-3-1 0,-3 3 7 16,0 0 4-16,0 0-1 0,0 0 6 0,0 0 8 15,0 0 1-15,0 0 4 0,0 0 17 0,18 3 12 16,-13 1 10-16,1-2 10 0,3 2 15 0,-3-4 10 0,7 2 14 16,-3-1 12-16,0 2 10 0,-2-3 9 15,-8 0-2-15,14-3 11 0,-6 0-5 0,-8 3-8 0,12-6 2 16,-7-1-13-16,0 2-17 0,0-7-9 0,-5-1-22 16,1-11-27-16,-6 5-32 0,-5-3-44 0,1 4-50 15,-5-1-52-15,5 6-53 0,-4 2-46 0,2 3-52 16,1 3-56-16,-3-2-257 0,0 3-754 0,5 2 205 15</inkml:trace>
          <inkml:trace contextRef="#ctx0" brushRef="#br0" timeOffset="13139.4574">8956 671 3154 0,'0'10'262'0,"-2"0"-123"0,-3 2-5 16,0-2 6-16,-1 3-1 0,-8 8 9 0,1 0-5 15,1 0-15-15,-1-1-18 0,0 0-11 0,3-4-8 0,-3 3-11 16,1-4-6-16,4-3-10 0,3-1-13 0,0 0-39 16,2-2-53-16,0-3-55 0,1 0-61 0,-1-2-65 15,3-4-87-15,0 0-259 0,0 0-683 0,0 0 186 16</inkml:trace>
        </inkml:traceGroup>
        <inkml:traceGroup>
          <inkml:annotationXML>
            <emma:emma xmlns:emma="http://www.w3.org/2003/04/emma" version="1.0">
              <emma:interpretation id="{F01281CB-98B8-4C9C-B289-72C8198B12E3}" emma:medium="tactile" emma:mode="ink">
                <msink:context xmlns:msink="http://schemas.microsoft.com/ink/2010/main" type="inkWord" rotatedBoundingBox="10831,1961 11864,2392 11666,2867 10633,2436"/>
              </emma:interpretation>
              <emma:one-of disjunction-type="recognition" id="oneOf6">
                <emma:interpretation id="interp30" emma:lang="en-US" emma:confidence="0.5">
                  <emma:literal>too,</emma:literal>
                </emma:interpretation>
                <emma:interpretation id="interp31" emma:lang="en-US" emma:confidence="0">
                  <emma:literal>low,</emma:literal>
                </emma:interpretation>
                <emma:interpretation id="interp32" emma:lang="en-US" emma:confidence="0">
                  <emma:literal>loo,</emma:literal>
                </emma:interpretation>
                <emma:interpretation id="interp33" emma:lang="en-US" emma:confidence="0">
                  <emma:literal>bow,</emma:literal>
                </emma:interpretation>
                <emma:interpretation id="interp34" emma:lang="en-US" emma:confidence="0">
                  <emma:literal>Cow,</emma:literal>
                </emma:interpretation>
              </emma:one-of>
            </emma:emma>
          </inkml:annotationXML>
          <inkml:trace contextRef="#ctx0" brushRef="#br0" timeOffset="14184.5466">9154 455 663 0,'0'0'456'0,"0"0"-33"0,0 0-29 16,0 0-32-16,0 0-34 0,0 0-28 0,15-10-29 15,-10 1-23-15,3-5-24 0,4-4-23 0,-4-4-23 16,0-1-19-16,0-1-17 0,1-6-16 0,-3-1-20 16,2-15-11-16,-1-3-11 0,-1 2-12 0,-1 12-7 0,-4 9-4 15,-1-1-7-15,2 5-1 0,-2 3-2 0,0 8 0 16,0-2-10-16,-2 5-9 0,2 0-1 0,0 4-5 16,-1 2-8-16,1 2-1 0,0 0-2 0,-13 15-1 15,3 5 1-15,-3 9 0 0,0 15-4 0,3-10-2 16,0 12 4-16,5-9-3 0,4-6 1 0,-1 15 1 15,2-13-6-15,5-5 7 0,0-2-3 0,3 0 1 0,0-2 1 16,-1-4-2-16,5 0 4 0,-1-4-1 0,-3-6 3 16,1-2-3-16,1 0 0 0,0-5-2 0,-2 1-6 15,2-4-15-15,-10 0-21 0,25-7-18 0,-12 1-20 16,-2-4-17-16,-1 0-13 0,0 0-11 0,-3-2-4 16,2 2-4-16,-3 1-1 0,-1 2-4 0,0 1 2 15,-2 0 5-15,-1 3 15 0,-2 3 4 0,0 0 13 16,6-5 8-16,-6 5 5 0,0 0 11 0,0 0 8 0,0 0 14 15,9 15 16-15,-6-9 17 0,4 5 24 16,1 0 12-16,2 0 8 0,-1 0 17 0,1-1 6 16,2-1 6-16,-3 1 6 0,1-2 6 0,1-2 6 0,-3 0 4 15,-1-2 3-15,-1-1 1 0,1-1-4 0,-7-2-9 16,8 3-10-16,-8-3-21 0,0 0-27 0,0 0-31 16,0 0-38-16,-1-18-42 0,-8 9-42 0,0-2-51 15,-8-6-50-15,-1 1-42 0,-1-1-273 0,0 0-654 16,-1 1 178-16</inkml:trace>
          <inkml:trace contextRef="#ctx0" brushRef="#br0" timeOffset="14694.6306">9730 366 612 0,'0'0'437'0,"0"0"-44"0,0 0-41 16,0 0-26-16,0 0-34 0,0 0-24 0,0 0-27 0,0 0-20 15,0 0-40-15,-2 24-13 0,2-10-15 0,0-3-20 16,2 1-14-16,-1 1-14 0,1-1-7 0,0 0-12 15,1-4-7-15,0 5-9 0,0-5-6 0,1 0-12 16,-1-2-5-16,0-1-9 0,1-2-4 0,-4-3 1 0,11 7-8 16,-4-7-2-16,-7 0-5 0,21-4-5 0,-11-2-6 15,1 1-6-15,0-1-6 0,-1-2-5 16,-2 2-11-16,-1 0 8 0,-2 3-10 0,0-3-9 0,-5 6-1 16,8-6 2-16,-5 4-5 0,-3 2 5 0,0 0 7 15,0 0-10-15,0 0 5 0,0 0 6 0,0 0 1 16,15 8 8-16,-14-2-1 0,3-1 0 0,-1 1 6 15,0-2 11-15,1 2 19 0,-1 0 12 0,3-3 8 16,-2 1 21-16,1 1 16 0,0-2 15 0,1-1 15 16,-6-2 5-16,9 0 3 0,-9 0 0 0,12-5-2 15,-9-1-7-15,3-6-5 0,-1 0-12 0,0-13-13 0,-3-1-17 16,-4-1-16-16,-1-2-22 0,-4 2-21 16,-1 0-35-16,-2 1-31 0,-2 3-43 0,2 1-41 0,-1 7-47 15,1 1-37-15,0 4-34 0,-1 1-35 0,1 1-57 16,2 3-200-16,-1 3-669 0,9 2 182 0</inkml:trace>
          <inkml:trace contextRef="#ctx0" brushRef="#br0" timeOffset="14872.7627">10209 553 3184 0,'-5'17'179'0,"2"-4"-61"15,-4 1 7-15,-3 9 0 0,-1 0-6 0,-3-1-4 16,1 0-17-16,-2-3-4 0,0 1-18 0,2 1-11 15,2-2-3-15,1-4-12 0,2-1-25 0,4-3-36 16,1-2-47-16,0-2-37 0,1-2-43 0,1 0-40 16,1-5-59-16,0 0-271 0,0 0-609 0,0 0 166 15</inkml:trace>
        </inkml:traceGroup>
        <inkml:traceGroup>
          <inkml:annotationXML>
            <emma:emma xmlns:emma="http://www.w3.org/2003/04/emma" version="1.0">
              <emma:interpretation id="{753EFA65-109B-4660-8E18-7745C883755D}" emma:medium="tactile" emma:mode="ink">
                <msink:context xmlns:msink="http://schemas.microsoft.com/ink/2010/main" type="inkWord" rotatedBoundingBox="11901,2029 14313,1547 14623,3096 12210,3578"/>
              </emma:interpretation>
              <emma:one-of disjunction-type="recognition" id="oneOf7">
                <emma:interpretation id="interp35" emma:lang="en-US" emma:confidence="0.5">
                  <emma:literal>difficult)</emma:literal>
                </emma:interpretation>
                <emma:interpretation id="interp36" emma:lang="en-US" emma:confidence="0">
                  <emma:literal>difficulty)</emma:literal>
                </emma:interpretation>
                <emma:interpretation id="interp37" emma:lang="en-US" emma:confidence="0">
                  <emma:literal>difficulty</emma:literal>
                </emma:interpretation>
                <emma:interpretation id="interp38" emma:lang="en-US" emma:confidence="0">
                  <emma:literal>difficult</emma:literal>
                </emma:interpretation>
                <emma:interpretation id="interp39" emma:lang="en-US" emma:confidence="0">
                  <emma:literal>lift)</emma:literal>
                </emma:interpretation>
              </emma:one-of>
            </emma:emma>
          </inkml:annotationXML>
          <inkml:trace contextRef="#ctx0" brushRef="#br0" timeOffset="16116.8566">10551 402 653 0,'-8'2'379'0,"0"1"-47"0,1-1-37 15,-3 3-37-15,-2 3-29 0,1-2-32 0,1 5-22 0,2-1-8 16,-1-4-16-16,1 4-10 0,2 0-9 0,-1 2-7 15,2-1-8-15,2-2-12 0,0-2-3 0,-1 1 0 16,3-2 0-16,1-3 1 0,0-3-6 0,1 8-10 16,-1-8 2-16,5 4-16 0,-5-4-5 0,12 0-10 15,-12 0 2-15,13-4-19 0,-2-7-13 0,-1 1-22 16,7-13-21-16,-4-6-17 0,2-15-14 0,2-4-10 16,-4-2-1-16,0-1 6 0,-3-2 8 0,-4 5-1 15,1 4 7-15,-4 11 19 0,-4 7 6 0,2 2 10 16,-6 3 16-16,4 6 13 0,-4 1 10 0,2 3 12 0,-1 2 5 15,1 2-2-15,0 2-9 0,-2 2-4 0,5 3-4 16,0 0-3-16,-15 9 8 0,8 4 11 0,-4 8 9 16,3 5 7-16,1 0 0 0,0 7 6 0,-1 13-1 15,3 2 0-15,3-2 0 0,2-10-7 0,2-5-5 16,3 15-5-16,-2-15-5 0,0-1-2 0,4-5-5 16,-2 0-6-16,2-2-7 0,3-3-9 0,0-4-13 0,1-5-15 15,-1-2-21-15,2-3-27 0,1-2-21 0,1 0-24 16,11-6-24-16,-8-2-13 0,6-5-9 0,-3-4 4 15,-2-3 4-15,2-4 11 0,-5 1 8 0,-6 5 10 16,-1 2 15-16,-3 4 13 0,-2 0 11 0,0 3 11 16,-1 1 11-16,0-2 4 0,-2 6 6 0,0 0 2 15,0-7 7-15,0 7 1 0,0 0 14 0,0 0 4 16,0 0 7-16,0 0 11 0,-5 22 2 0,3-15 15 16,2 4 3-16,0-1 2 0,2-1 1 0,-1 2 2 0,3-1 3 15,-1 1 2-15,3-1 5 0,1-2 3 16,3 0 0-16,1-1-2 0,-1-1-13 0,5 0-7 0,-2-6-8 15,-1 0-20-15,3-4-18 0,0-4-21 0,8-6-12 16,0-5-8-16,-3-6-11 0,5-17 6 0,1-4 5 16,-3-3 8-16,0-1 18 0,-3-1 22 0,-5 4 26 15,-3 5 27-15,0 7 26 0,-8 11 9 0,0 0 26 16,-1 2 21-16,0 6 15 0,-3 4 15 0,2 3-4 16,0 2-2-16,-1 1-23 0,-1 2-4 0,0 4-9 15,0 0-3-15,0 0-1 0,-15 32-5 0,-3 9-8 0,1 10-8 16,-22 48 0-16,3 7 3 0,2-4 4 0,1-1-2 15,-3-2-2-15,7-1 5 0,5-28-15 0,-7 27-11 16,9-28-1-16,6-17-7 0,3 1-7 0,1-1-5 16,-2-2-7-16,3-4-10 0,-2-3-13 0,4-9-10 15,0-11-17-15,4-5-9 0,-2-3-10 0,5-6-1 16,1-3-12-16,-3-2-27 0,4-4-23 0,0 0-24 16,0 0-6-16,9-44-7 0,5-1-20 0,3-4 3 15,25-57-6-15,-1 5-17 0,3-8-10 0,9-4-15 16,-2-3-8-16,8 2 0 0,0 1 17 0,-4 13 19 0,-19 36 32 15,-10 18 33-15,-4 0 26 0,-2 2 14 0,-7 11 18 16,-3 6 16-16,-4 2 37 0,-4 4 32 16,0 4 24-16,-4 2 16 0,-3 4 23 0,0 2 2 0,-1 1 2 15,-4 1-11-15,0 2-4 0,0 5-9 0,-2 3-6 16,-3 5-2-16,-5 9-2 0,-12 20 8 0,0 5 1 16,7 5 9-16,0 7 11 0,-4 45 5 0,11-33 5 15,3-10-1-15,-2 44-1 0,12-32-2 0,1-11-5 16,4 42-5-16,4-34-8 0,-4-14-5 0,5 1-9 0,-3-4-7 15,3 0-9-15,-2-2-3 0,-4-2 2 0,2-10-10 16,-2-8-6-16,-3 1-9 0,-1-6 3 0,1 2-21 16,1-7-17-16,-2-5-24 0,2 0-30 0,-2-5-35 15,2-2-45-15,3-4-33 0,0 0-22 0,0 0-15 16,-13-23-5-16,9-2-3 0,8-21 2 0,-1-3-4 16,5-9-3-16,15-49-8 0,6 10 1 0,-6 33 6 15,14-30 29-15,-8 34 21 0,-3 15 24 0,4 1 34 16,0 5 32-16,-9 9 29 0,-5 10 27 0,-2 1 34 0,-2 4 27 15,-2 3 27-15,-2 3 18 0,-2 3 17 0,-2 0 15 16,1 2 12-16,0 2 14 0,-5 2-3 0,0 0 3 16,0 0-10-16,0 0-7 0,0 0-11 0,0 0-12 15,-2 16-9-15,-3-5-11 0,0 4-5 0,-3 5-9 16,1-2-11-16,1 2-26 0,2-3-32 0,3-2-47 16,1-2-30-16,1-2-34 0,3 1-31 0,1-5-23 15,1-1-9-15,1-1-7 0,-1-5 2 0,-6 0 0 0,22-6 12 16,-1-7 8-16,-2-2 12 0,1-2 10 0,-1-7 10 15,-2-1 25-15,6-15 6 0,-5 11 12 16,-9 5 4-16,1 0 5 0,-5 1-5 0,-1 6-28 0,-4 4-15 16,-1 1-124-16,-1 3-295 0,-3 1 84 0</inkml:trace>
          <inkml:trace contextRef="#ctx0" brushRef="#br0" timeOffset="16349.3982">11664 294 3565 0,'1'6'327'0,"-1"-6"-201"0,0 0-68 16,0 0-2-16,-10 7-28 0,10-7-5 0,-8 2 1 15,3 1 0-15,5-3-11 0,-13 8 4 0,5-5-4 16,-4 6-3-16,-1 0-25 0,2 1-23 0,-1-1-18 16,2 3-19-16,1-2-15 0,1 1-9 0,2 0 1 15,1-2 3-15,1 0 5 0,3-3 7 0,2 0 3 16,3 0 2-16,-4-6 0 0,10 6-3 0,3-1-17 0,-1-2-10 15,19 1-16-15,-3 0-25 0,2-1-70 16,-3-2-121-16,4 5-405 0,-1-6 113 0</inkml:trace>
          <inkml:trace contextRef="#ctx0" brushRef="#br0" timeOffset="17086.301">11843 396 611 0,'0'0'451'0,"0"0"-82"0,0 0-38 0,0 0-25 16,0 0-15-16,-14 2-17 0,14-2-29 0,0 0-25 15,-1 7-22-15,1-7-20 0,0 8-17 0,0-8-20 16,-2 9-16-16,2-3-25 0,0-6-28 0,2 11-31 16,-2-5-27-16,1 0-21 0,3 0-11 0,-3-2-9 15,-1-4 5-15,7 7 2 0,-4-3-4 0,-3-4 7 16,12 0 0-16,-12 0-1 0,0 0 7 0,21-4-1 15,-6 1 2-15,-3-1 4 0,1 0 9 0,-1-1 7 0,-2 2 8 16,-2-1 13-16,-2 1 6 0,-6 3 8 16,12-6 10-16,-12 6-3 0,6-2-2 0,-6 2-5 0,5-4-3 15,-5 4-11-15,0 0 7 0,0 0-14 0,0 0 1 16,0 0-5-16,0 0-13 0,0 0-8 0,0 0-3 16,0 0-4-16,0 0 7 0,0 0-7 0,5 15 0 15,-1-12 2-15,0 1-7 0,3-1 0 0,5 1 13 16,3 1-6-16,0-3 3 0,1 0 6 0,9-4-3 15,1 1 6-15,-1-3 2 0,-3-2 4 0,1-4-3 16,0-7-3-16,-2 0 5 0,-3-6 0 0,8-17-6 0,-6-3-14 16,-2-3-6-16,-4-6-16 0,-4-5-20 0,0-40 2 15,-8 30-11-15,-4 21 14 0,-3-2 1 0,-1 13-1 16,1 8 15-16,-4 2 2 0,3 1 13 0,-1 3 10 16,1 5 14-16,-1 4 16 0,2 2-9 0,2 3 2 15,0 4 1-15,-2 2-3 0,5 1 9 0,0 0 5 16,-12 16 14-16,7 7 8 0,1 8 2 0,3 18 7 15,-4 3-1-15,3 2 0 0,2 2 1 0,2 0-5 16,4-3 6-16,-2 0-4 0,8-4-2 0,-6 1-4 16,4-7 1-16,0-9-4 0,-3-7-2 0,-1-2-3 0,4-3-10 15,2-4-19-15,-6-2-19 0,-1-5-19 0,0-3-11 16,0-4-13-16,0-4-26 0,-5 0-22 16,0 0-12-16,17-16 12 0,-10 4 6 0,6-14 9 0,2-16 6 15,-2-5 10-15,-2-2 8 0,2-4 16 0,2 0 20 16,-3-5 22-16,10-40 18 0,-9 45 23 0,-5 15 34 15,-5 10 29-15,1 9 10 0,-3 3 6 0,1 6-2 16,0 2-13-16,-2 1-7 0,0 2-11 0,0 5-15 16,-2-4-2-16,2 4-7 0,0 0-2 0,-16 34-9 15,4-7-4-15,-4 22-2 0,2 4 1 0,-3 3 7 16,6 0 0-16,-7 44 2 0,8-39-9 0,3-15 1 0,4-2-2 16,1-7-9-16,1-5-2 0,2-1-5 0,1-1-2 15,0-1-5-15,1-3-14 0,0-4-28 0,0-4-36 16,-1-4-50-16,3-2-51 0,-2-3-51 0,-1-6-71 15,1-3-91-15,-3 0-295 0,0 0-794 0,4-15 215 16</inkml:trace>
          <inkml:trace contextRef="#ctx0" brushRef="#br0" timeOffset="17420.6571">12654-432 6045 0,'2'1'53'0,"1"3"-42"0,4 6 4 0,6 15 79 16,12 22 22-16,16 47-4 0,-13-26-2 0,7 31-8 16,-15-29-13-16,3 32 0 0,-5 4-8 0,-11-4-5 15,0-2-1-15,-12 3-11 0,-7-32-3 0,-17 29-7 16,-8-5-11-16,-1-32-29 0,5-13-65 0,-30 36-75 16,-7-7-93-16,19-31-108 0,5-12-133 0,-4-5-389 0,-7-2-1019 15,-46 11 274-15</inkml:trace>
          <inkml:trace contextRef="#ctx0" brushRef="#br0" timeOffset="17213.8829">12410 218 415 0,'-2'-8'607'16,"0"-1"-101"-16,1 4-82 0,-1 3-58 0,2 2-41 16,0 0-32-16,7-9-18 0,-7 9-14 0,10 0-21 15,-2-1-26-15,5-1-23 0,3 4-21 0,-1-1-17 16,11 0-38-16,-3 1-67 0,1 0-83 0,-2 0-92 15,-8 0-107-15,-2-2-343 0,0 0-694 0,-12 0 189 16</inkml:trace>
          <inkml:trace contextRef="#ctx0" brushRef="#br0" timeOffset="17878.1208">10890 151 457 0,'0'0'359'0,"0"0"-62"0,0 0-44 16,-9 2-38-16,9-2-42 0,0 0-50 0,0 0-67 16,0 0-78-16,-7 4-86 0,7-4-128 0,0 0-280 15,0 0 81-15</inkml:trace>
          <inkml:trace contextRef="#ctx0" brushRef="#br0" timeOffset="18061.2905">11368 216 264 0,'0'0'381'0,"0"0"-111"0,-6 1-83 0,6-1-95 15,0 0-100-15,0 0-139 0,0 0-174 0,0 0 53 0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07:39.65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3F7E99D-528E-4E5E-9A05-92C44A125729}" emma:medium="tactile" emma:mode="ink">
          <msink:context xmlns:msink="http://schemas.microsoft.com/ink/2010/main" type="inkDrawing" rotatedBoundingBox="452,6325 5974,6788 5882,7883 360,7419" semanticType="callout" shapeName="Other">
            <msink:sourceLink direction="from" ref="{D94A5F20-11E5-42FA-8336-8F21C0BC6145}"/>
            <msink:sourceLink direction="to" ref="{D94A5F20-11E5-42FA-8336-8F21C0BC6145}"/>
            <msink:sourceLink direction="to" ref="{5E9B7AB9-0D0F-4B1D-AB39-AA1EC0358301}"/>
            <msink:sourceLink direction="from" ref="{5E9B7AB9-0D0F-4B1D-AB39-AA1EC0358301}"/>
          </msink:context>
        </emma:interpretation>
      </emma:emma>
    </inkml:annotationXML>
    <inkml:trace contextRef="#ctx0" brushRef="#br0">454-7 488 0,'10'-5'304'0,"-10"5"-24"0,6-1-27 0,-6 1-26 0,0 0-25 16,0 0-14-16,0 0-22 0,0 0-18 0,0 0-19 16,0 0-17-16,0 0-12 0,0 0-7 0,-41 16-13 15,15-5-10-15,-4 6-6 0,-13 10-7 0,3 6-4 16,0-2-9-16,1 3-3 0,1 4 1 0,3-2 0 15,4 0 3-15,1 2 4 0,4 0-1 0,6-9 1 16,8-1-3-16,2-1 3 0,3-1-4 0,4 1 3 16,6 3 9-16,2-2 26 0,5 2-3 0,11 13-2 15,7-3 6-15,1-2 9 0,4-1-2 0,7-3 4 16,1-3 7-16,7-2 2 0,4-2 0 0,5-4-1 16,52 16-10-16,-36-24-11 0,-13 3-8 0,48 8-6 0,2-5-11 15,-34-10-3-15,-14 0-6 0,58 4-5 0,-6-4-4 16,-33-2-2-16,33 0-5 0,-2-4-2 0,4 2-1 15,1-2-7-15,-1-9 2 0,3 3-2 0,3 1-2 16,1-6-2-16,-7 3-4 0,3-4 1 0,4 1 1 16,-3 1-3-16,-4 0-5 0,0-2 0 0,-5 1-1 0,-34 0-2 15,-12 0 2-15,47 1-5 0,-36-1-1 16,-18 5-4-16,-1-2-1 0,-2 0-3 0,-2 1 1 0,-15-2-2 16,-6 4 1-16,-3-3-3 0,-3 3 1 0,0-3 2 15,-6 2-3-15,-4-1-1 0,-3 1-3 0,-3-1-2 16,-2 2-5-16,-8 0 3 0,15-1 2 0,-15 1 0 15,12-1-3-15,-5-1 2 0,-7 2 0 0,20-4 2 16,-7 1 0-16,3 0 1 0,1 1 4 0,-3-1 1 16,9-3 0-16,-4 3 3 0,6-1 2 0,-2-1-5 15,-2 2 6-15,2-1 0 0,1 1 0 0,-4 0-2 16,3-1 6-16,0 2-2 0,3 0 0 0,-4-1 1 16,6 0 3-16,1 0-1 0,1 1 6 0,20 0-8 0,-11 0-3 15,10-1 7-15,3 3-3 0,3-1 1 0,3-1 2 16,3 4-2-16,5-4 5 0,47 2-7 15,-39 4 3-15,-18-6-1 0,1 0 0 0,-5-1-2 0,-2 0 1 16,-14 1 5-16,-6 1-6 0,-4 1 2 0,-8 0-2 16,-4-3 0-16,-4 3-4 0,-2-3-16 0,-8 3-23 15,7-6-19-15,-7 6-16 0,0 0-6 0,0 0-12 0,-15-12-3 16,4 8 3-16,-1 0-9 0,-2-2-12 0,-9-1-5 16,0-1 5-16,4 4 6 0,2-1-7 0,6 1-9 15,-1 0-19-15,0 2-16 0,-1-2-29 16,3-1-28-16,-2 1-204 0,1-2-504 0,1 2 140 0</inkml:trace>
    <inkml:trace contextRef="#ctx0" brushRef="#br0" timeOffset="266.1968">4646 659 549 0,'0'0'395'0,"34"15"-20"0,-1-11-1 0,24 4-3 16,8-3-10-16,56 10-18 0,-10-2-16 0,-31-1-23 0,-20 0-27 16,0 4-28-16,1 2-31 0,-8-1-21 0,-5 4-23 15,-14-4-16-15,-10 1-17 0,-2 3-18 0,-9 2-12 16,-12 6-13-16,-11 15-7 0,-13 2-8 0,-15 1-10 16,-36 29-7-16,11-28-8 0,10-13-7 0,-44 19-8 0,30-21-12 15,16-4-16-15,4-5-24 0,1-1-30 16,12-6-54-16,4-4-55 0,2 0-66 0,0-2-65 0,6-2-94 15,4-3-246-15,5-6-742 0,13 0 200 0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07:03.23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4872DA6-2129-459B-90E8-FFE0C6B4553B}" emma:medium="tactile" emma:mode="ink">
          <msink:context xmlns:msink="http://schemas.microsoft.com/ink/2010/main" type="writingRegion" rotatedBoundingBox="2234,1286 11210,1865 10974,5523 1998,4943"/>
        </emma:interpretation>
      </emma:emma>
    </inkml:annotationXML>
    <inkml:traceGroup>
      <inkml:annotationXML>
        <emma:emma xmlns:emma="http://www.w3.org/2003/04/emma" version="1.0">
          <emma:interpretation id="{7AB13055-788D-4EDE-ACEF-AE7A94BAF289}" emma:medium="tactile" emma:mode="ink">
            <msink:context xmlns:msink="http://schemas.microsoft.com/ink/2010/main" type="paragraph" rotatedBoundingBox="2234,1286 11210,1865 11025,4731 2049,41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B02220-88C4-4293-B76D-BC183A36B7AA}" emma:medium="tactile" emma:mode="ink">
              <msink:context xmlns:msink="http://schemas.microsoft.com/ink/2010/main" type="line" rotatedBoundingBox="2234,1286 11210,1865 11065,4108 2089,3528"/>
            </emma:interpretation>
          </emma:emma>
        </inkml:annotationXML>
        <inkml:traceGroup>
          <inkml:annotationXML>
            <emma:emma xmlns:emma="http://www.w3.org/2003/04/emma" version="1.0">
              <emma:interpretation id="{F6D156D5-C2AE-458E-B1B3-5EB301B4F36F}" emma:medium="tactile" emma:mode="ink">
                <msink:context xmlns:msink="http://schemas.microsoft.com/ink/2010/main" type="inkWord" rotatedBoundingBox="2299,1365 7064,2315 6698,4150 1933,3201"/>
              </emma:interpretation>
              <emma:one-of disjunction-type="recognition" id="oneOf0">
                <emma:interpretation id="interp0" emma:lang="en-US" emma:confidence="0.5">
                  <emma:literal>9.0-7</emma:literal>
                </emma:interpretation>
                <emma:interpretation id="interp1" emma:lang="en-US" emma:confidence="0">
                  <emma:literal>9.01</emma:literal>
                </emma:interpretation>
                <emma:interpretation id="interp2" emma:lang="en-US" emma:confidence="0">
                  <emma:literal>9.0=1</emma:literal>
                </emma:interpretation>
                <emma:interpretation id="interp3" emma:lang="en-US" emma:confidence="0">
                  <emma:literal>9.017</emma:literal>
                </emma:interpretation>
                <emma:interpretation id="interp4" emma:lang="en-US" emma:confidence="0">
                  <emma:literal>9.0=7</emma:literal>
                </emma:interpretation>
              </emma:one-of>
            </emma:emma>
          </inkml:annotationXML>
          <inkml:trace contextRef="#ctx0" brushRef="#br0">-3137 1488 241 0,'0'0'92'0,"0"0"-8"0,0 0 0 0,0 0 0 16,0 0 19-16,-8 4-11 0,8-4 10 0,0 0-2 15,0 0 2-15,0 0-4 0,0 0 0 0,0 0-1 16,0 0-5-16,0 0 3 0,0 0-9 0,0 0-5 15,0 0-5-15,0 0-11 0,0 0-2 0,0 0 0 16,0 0-4-16,0 0-4 0,0 0 2 0,0 0-1 16,0 3 0-16,0-3-2 0,0 0 3 0,0 0-3 15,0 0 4-15,0 0-2 0,0 0 3 0,0 0 0 16,0 0-3-16,0 0 1 0,0 0-2 0,0 0-7 16,0 0-5-16,0 0-2 0,0 0-3 0,0 0 1 0,0 0-7 15,0 0-3-15,0 0 4 0,0 0-10 0,0 0 3 16,0 0-2-16,0 0 0 0,0 0 3 15,0 0 5-15,0 0 6 0,0 0-3 0,0 0 3 0,0 0-3 16,0 0 0-16,0 0-1 0,0 0 3 0,0 0-3 16,0 0-8-16,0 0-7 0,0 0 3 0,0 0-2 15,0 0-4-15,0 0-2 0,0 0-2 0,0 0 3 16,0 0-3-16,0 0 2 0,0 0-4 0,0 0 0 16,0 0 0-16,0 0 1 0,0 0-2 0,0 0-2 15,0 0 3-15,0 0-1 0,0 0-1 0,0 0-6 0,0 0 2 16,0 0 0-16,0 0 0 0,0 0 2 0,0 0-1 15,0 0 0-15,0 0-2 0,0 0-2 0,0 0 2 16,0 0-6-16,0 0-13 0,0 0-15 0,0 0-20 16,0 0-16-16,0 0-27 0,0 0-40 0,0 0-41 15,0 0-48-15,0 0-195 0,0 0-502 0,0 0 139 16</inkml:trace>
          <inkml:trace contextRef="#ctx0" brushRef="#br0" timeOffset="-1.27393E7">-1991 106 410 0,'0'0'224'0,"0"0"-27"0,7 3-27 0,-7-3-19 0,0 0-17 16,0 0-11-16,0 0-13 0,0 0-7 0,0 0 3 15,0 0-2-15,0 0 4 0,0 0 2 0,0 0 4 16,0 0-4-16,0 0 1 0,0 0 2 0,0 0-8 16,0 0-4-16,0 0-1 0,0 0-4 0,0 0-7 15,0 0-11-15,0 0-2 0,0 0-5 0,0 0-3 16,0 0-6-16,0 0-6 0,0 0-5 0,0 0-7 0,0 0 2 16,0 0-7-16,0 0 1 0,0 0 5 15,0 0-2-15,-20 5 0 0,20-5 2 0,-12 0 4 0,12 0 1 16,-12 2-10-16,12-2 0 0,-12 0 3 0,12 0 3 15,-13 1-9-15,13-1 3 0,-15 0-3 0,15 0-3 0,-13 0-6 16,13 0 1-16,-12 0-3 0,12 0-3 16,-15 1-1-16,15-1-5 0,-16 0 0 0,16 0-4 15,-15 0-4-15,15 0 3 0,-13 0-6 0,13 0 3 0,-14 0 0 16,14 0 0 0,-13 2 2-16,13-2-6 0,-12 0 2 0,12 0-3 0,-11 0 3 15,11 0-3-15,-14 0 5 0,14 0-2 0,-12 1-2 16,12-1 0-16,-13 0-5 0,13 0 6 0,-14 0-9 15,14 0 18-15,-12 2-10 0,12-2 0 0,-12 0 0 16,12 0-2-16,-15 2 1 0,15-2-1 0,-11 1 6 16,11-1-11-16,-15 1 5 0,8 1 1 0,7-2-5 15,-17 1 8-15,10 0-7 0,-6 2-3 0,-1 0 6 16,2-3-1-16,2 4-4 0,0-4-2 0,10 0 3 0,-14 3 0 16,7-2 2-16,7-1 2 0,-15 3-1 15,8 0-2-15,7-3-2 0,-15 0 0 0,8 2 6 16,7-2-7-16,-14 3 1 0,14-3 0 0,-13 3-4 0,8-1 4 15,5-2 1-15,-12 1-1 0,12-1 3 0,-12 5-6 16,6-4 4-16,6-1 2 0,-10 5 1 0,3-3 7 16,7-2-13-16,-12 6-3 0,5-3 12 0,2 1-5 15,-2-1 0-15,1 1-6 0,1-1 1 0,-2 1 8 16,7-4-3-16,-12 6 2 0,7-2-4 0,0-1 4 0,5-3-2 0,-10 8-4 16,5-5 0-16,5-3 13 0,-7 8-6 0,3-5-6 0,4-3 7 15,-7 6-3-15,3-2-4 16,4-4 4-16,-8 7 0 0,5-4-15 0,-3 2 17 15,6-5-1-15,-6 9-5 0,2-4 3 0,-1-1 0 16,2 3-1-16,-1-4 4 0,1 4-2 0,0-2-3 16,-1 0 1-16,1 0-4 0,-1 1 5 0,1 0 2 15,1 0 1-15,-1 1-3 0,0-1-2 0,1-2 5 16,-1 2 1-16,1 0-3 0,2-6-2 0,-4 12 1 0,3-6 3 16,-1 0-4-16,0 2 1 0,2-8 3 0,-1 12 0 15,-1-6-3-15,2 0 3 0,-2 2-1 0,2-1 0 16,0-7 2-16,0 13-1 0,0-8-3 0,2 2-1 15,-2-7 5-15,2 12-4 0,-2-5 10 0,3-1-11 16,-1 0-3-16,1 0 7 0,-1 0-3 0,1-1 2 16,-1 1-1-16,3 1-2 0,0-3-8 0,0 0 7 15,0 1 3-15,0 2-2 0,0-4-3 0,1 4 3 0,2-3 0 16,-1-1-4-16,3 5 4 0,-2-3 1 0,3 0-3 16,-2 0-2-16,1-2 6 0,-1-1-8 0,2 4 2 15,0-2-3-15,-1-2 10 0,3 3-6 0,1-2-2 16,-1 1 3-16,-1-1 1 0,-2-2 1 0,3 1-8 15,1 1 11-15,1 0-9 0,-2-2 4 0,1 2 1 16,0 1-2-16,-1-3-7 0,2 2 7 0,0-1-5 16,0-2 7-16,-1 2-6 0,3 0 6 0,-4 0-8 0,1-2 2 15,1 1 4-15,-2 0-1 0,0-1 9 0,-1 2-2 16,2 0-4-16,-1 0-5 0,1-2-4 0,-2 0 9 16,-2 2-4-16,2-1 4 0,-1-1 1 0,-2 2 0 15,-9-2-2-15,16 2-2 0,-8-1 5 0,-8-1-4 16,16 2 5-16,-8-2-8 0,7 1 6 0,-1 1 0 15,-4-2-9-15,0 1 4 0,4 0 4 0,-1 1-8 16,0-2-3-16,1 0 0 0,-2 2 1 0,4-2 1 16,-2 0 5-16,-2 0-6 0,3 0-3 0,0 0-4 15,-2-2 4-15,1 2-1 0,-1-2-1 0,1 2 1 0,-1 0-1 16,1 0-3-16,-4-1 3 0,4 1-1 0,-3 0-4 16,2-1 6-16,-1 1 1 0,0-2 1 0,1 1 1 15,-2-1 0-15,-1 1 3 0,-10 1-5 0,22-4 8 16,-9 1 0-16,-1 3-1 0,0-2 0 0,-3 0 1 15,0 0 0-15,4 1-4 0,-2 0-10 0,-1-3 2 16,-2 2-6-16,1 2 5 0,-1-2-3 0,1-1 2 16,-3 2 0-16,6-4 2 0,2 3 1 0,-5-2 2 0,0-1-4 15,-1 2 6-15,1 2 3 0,-3-3 0 0,-6 4 3 16,16-6-1-16,-10 4-4 0,1-2 8 0,0 0-6 16,-7 4 6-16,13-4-5 0,-6 1 6 0,-2-1 3 15,-5 4-2-15,12-6 0 0,-5 4 0 0,-3-2-2 16,-4 4 3-16,10-7 1 0,-5 3 0 0,0 0 1 15,-5 4-1-15,11-9 3 0,-8 7-7 0,2-2 2 16,-2 0 0-16,-3 4 3 0,11-8 0 0,-10 4-3 0,-1 4 3 16,7-8-2-16,-7 8 6 0,5-5-6 15,-5 5 4-15,5-6-4 0,-5 6 5 0,4-6 1 0,-4 6 0 16,3-6 8-16,-3 6-3 0,3-7 3 0,-3 7 4 16,2-6-4-16,-2 6 3 0,4-10 4 0,-4 10-3 15,0-9 3-15,0 3-1 0,0 6-2 0,1-9 4 16,-1 3-5-16,0 6-3 0,0-12 4 0,-1 7 1 15,1 5-4-15,-2-12 0 0,0 8-1 0,0-2-2 16,2 6 4-16,-3-11-6 0,1 5 6 0,-1 1-4 16,-2 1-4-16,5 4 4 0,-5-10 3 0,1 5-5 15,1 0 0-15,0 1-1 0,3 4 3 0,-9-9-1 0,6 2 1 16,-2 3 3-16,5 4 0 0,-7-8 1 0,4 4 0 16,-3-1-4-16,6 5 0 0,-6-8 1 0,4 4-1 15,-3 0-5-15,5 4 9 0,-7-8-9 0,3 3-3 16,4 5 6-16,-9-7-1 0,4 2-7 0,0 2 0 15,5 3 7-15,-10-8-7 0,5 6 5 0,0-3-2 16,5 5 0-16,-10-6 0 0,5 3 2 0,-2-1 6 16,7 4-10-16,-10-7 7 0,5 5-1 0,5 2-2 0,-12-7-2 15,7 4 2-15,0 0 6 0,5 3-5 0,-11-4 0 16,11 4 2-16,-6-5-3 0,6 5 5 0,-6-2-10 16,6 2-5-16,0 0 6 0,-10-6 2 0,10 6 1 15,-5-4-4-15,5 4 2 0,-9-3-3 0,9 3 5 16,-8-4-1-16,8 4-2 0,-11-7-1 0,6 6 6 15,5 1-5-15,-10-5 2 0,10 5-5 0,-8-4 0 16,8 4 2-16,-9-5 3 0,9 5-4 0,-7-3 7 0,7 3-11 16,-6-3 5-16,6 3 3 0,-9-3-6 15,9 3 3-15,-12-2 1 0,12 2 8 0,-11-6-8 0,11 6 0 16,-10-2 2-16,3 0-7 0,7 2 5 0,-11-4-3 16,11 4 2-16,-12-2 1 0,12 2-1 0,-12-1 1 15,5-3-5-15,7 4 6 0,-14-1-2 0,14 1 0 16,-10-2 5-16,10 2-8 0,0 0 11 0,-12-2-7 15,12 2 1-15,-8-2-2 0,8 2-5 0,-10-2 8 16,10 2-1-16,-9-1 2 0,9 1-6 0,-12-3 7 16,12 3-9-16,-11-1 1 0,11 1 1 0,-11-2 5 0,11 2-6 15,-14-2 4-15,14 2-3 0,-13-1 5 0,13 1-3 16,-14-4 2-16,14 4-10 0,-14-1 11 16,14 1 0-16,-11-1-5 0,11 1 3 0,-15-2 3 0,8 1-4 15,7 1 1-15,-15-2-3 0,2 2 0 0,-1-2 1 16,2 2-2-16,-3-1 3 0,0 1-3 0,-2 0-2 15,-10 1 2-15,0 3-13 0,0-3-17 0,-2 3-18 16,3 1-19-16,-3 1-19 0,-3 1-33 16,0-1-19-16,2 0-28 0,-2 2-37 0,3-2-45 0,1 0-177 15,5 4-510-15,2-7 141 0</inkml:trace>
          <inkml:trace contextRef="#ctx0" brushRef="#br0" timeOffset="43743.5543">-1248 436 379 0,'0'0'336'0,"0"0"-19"0,0 0 0 0,0 0-3 15,0 0-6-15,0 0 4 0,39-2-3 0,-13-1-2 0,4-1-1 16,3-2-8-16,17-1-10 0,4-3-12 0,-2 4-18 16,2-3-13-16,-4 1-15 0,1 0-22 0,-10 1-19 15,-11 3-28-15,1 0-11 0,1 0-7 0,-7 0-27 16,0 1-11-16,-7 3-13 0,-4-3-18 0,-4 3-24 15,-1-2-29-15,-3 1-26 0,-6 1-33 0,10 0-35 16,-10 0-38-16,0 0-40 0,0 0-39 0,0 0-30 16,0 0-32-16,-15 9-26 0,15-9-32 0,-13 3-42 0,5-2-215 15,8-1-678-15,-13 1 184 0</inkml:trace>
          <inkml:trace contextRef="#ctx0" brushRef="#br0" timeOffset="-1.2738E7">-675 181 450 0,'0'0'376'0,"0"0"-39"0,0 0-19 0,0 0-14 0,0 0-11 15,29-2-31-15,-12 4-13 0,9-2-15 0,1 0-18 16,0 3-24-16,-1 1-9 0,-7-1-30 0,6 4-8 16,-8-2-13-16,0 3-8 0,-5 1-12 0,0 0-5 15,-5 3-3-15,1 9-5 0,-4 2-10 0,-8 4-3 16,-4 0-11-16,-6 1-5 0,-9 14-12 0,-5-1-4 0,5-11-5 15,5-5-9-15,-6 0-12 0,-11 11-18 0,11-11-26 16,2-7-32-16,6 2-42 0,-3-4-41 0,6-5-43 16,2-2-48-16,3-1-63 0,1-5-261 0,7-3-654 31,0 0 178-31</inkml:trace>
          <inkml:trace contextRef="#ctx0" brushRef="#br0" timeOffset="-11234.8144">-3845-479 439 0,'0'0'262'0,"4"-4"-30"16,-4 4-18-16,0 0-16 0,0 0-18 0,0 0-14 16,0 0-5-16,4-2-9 0,-4 2 2 0,0 0-6 15,0 0 1-15,0 0 0 0,0 0-3 0,0 0-7 16,0 0-5-16,0 0-8 0,0 0-4 0,0 0-13 0,0 0-5 15,0 0-12-15,2-7-11 0,-2 7-8 0,0 0-4 16,0 0-5-16,0 0-13 0,-10-7 8 0,5 2-14 16,-3 1-5-16,-2-3-10 0,-3-1 7 0,-1 1-13 15,-7-5-4-15,0 2 2 0,-2 0-3 0,-4 0-2 16,3 1-3-16,-3 1-2 0,-3 2 2 0,2-1-6 16,1 1-1-16,-3 0 1 0,1 3 0 0,-2-1-4 15,4 0 0-15,-5 2 7 0,1-1-3 0,2 2-5 0,0 0 10 16,-2-1-12-16,1 0-1 0,2 6 2 0,0-3 0 15,1 2 0-15,-1 0 0 0,-3 0-2 16,6-2-4-16,-3 5 7 0,3-3-1 0,6 0-1 0,-8 1 3 16,8-1-5-16,1 1-1 0,4 1 1 0,-1-2 2 15,-8 1-1-15,1 1 3 0,-1 1-3 0,3-2 2 16,4 2-2-16,1-1-7 0,-8 3 6 0,3-1 4 16,4 1 4-16,3-2-5 0,-1-2-8 0,0 2 6 15,0 2-5-15,-1-1 5 0,2-1 6 0,-2 2-10 16,3-1 5-16,-1-1 0 0,-1 3-5 0,1 0 1 15,0-2 2-15,0 2 2 0,2 0-6 0,-3 0 4 0,3-2 0 16,1 2 2-16,1-4-1 0,1 2-4 0,1 1 6 16,-3 0-6-16,4-2 6 0,-1 0-8 0,2-2 5 15,0 2 0-15,0 0-3 0,2-1 6 0,-3 6-3 16,1-3 2-16,3 2-4 0,-1-3 1 0,1 2-1 16,0 1-2-16,1 1 4 0,1 0 4 0,-2 2-7 15,2-2 4-15,3 1-2 0,-1 0 0 0,3 0 2 16,0 1 1-16,2 0-2 0,2 6-1 0,0-2 1 0,-1-5 4 15,0 1-5-15,4 4 6 0,2 1-1 16,-5-3-3-16,4-2-3 0,-1-5 1 0,6 9 7 0,-5-5-5 16,5 5 1-16,-1-7 2 0,-4 1-1 0,7 0 6 15,3 2-6-15,-1-1 3 0,-1 0-2 0,2 0-2 16,2-2 0-16,2 0 2 0,-1-3-1 0,-1-2 2 16,2 2 1-16,-1-2-6 0,0 1 4 0,2-2-3 15,2 1 6-15,-3-4-1 0,4-1 2 0,-3 0-5 16,3 2 3-16,1-5-2 0,-1 3 1 0,0-5-2 15,0 4-1-15,3-4 1 0,-3 0 1 0,1 0-5 16,-2 2 0-16,1 0 0 0,-1-2-1 0,-4 5-1 0,-1-4-3 16,2 1 0-16,-3 0 11 0,4 0-4 0,-4-1-3 15,-6 2 3-15,0-3-1 0,-3 2 2 0,0 1-8 16,-1 0 7-16,1-3 0 0,2 2-2 0,-5 0 0 16,3 0-1-16,0-1 5 0,-2 1-5 0,1-1 2 15,-2 0 5-15,-1 3-9 0,3-1 3 0,-5-2 7 16,-1 2-9-16,0 2 5 0,-8 0 4 0,13-6-3 15,-5 4 2-15,-8 2-3 0,13-4 0 0,-6 2-4 0,0-1 10 16,-1 0 0-16,2 0-1 0,1-4 5 16,0 0 1-16,-4 0 2 0,2 1 13 0,0 0 7 0,0-1 3 15,-1-1 11-15,1 2-8 0,-2-2-3 0,-2 3 4 16,2 0-2-16,-3-2 1 0,1 0 4 0,-1-5-1 16,1 0 2-16,-1 2-4 0,-1-3-2 0,-1-2-1 15,-1-7-4-15,-1 0-4 0,-1-1-1 0,-1 0-1 16,-2 0 3-16,-2-1-4 0,-4 1-4 0,-2-1-3 15,-1 1-4-15,-3 0 0 0,-5 1-1 0,2-2-3 16,-5 3 0-16,-11-8 1 0,-3 3-8 0,6 7-1 0,-8-2-3 16,8 6-10-16,2 5-19 0,4-1-25 0,-2 6-28 15,4-1-30-15,-2 3-35 0,3-1-34 16,-2 4-34-16,1 0-42 0,8 3-42 0,2 1-244 0,2 1-649 16,2 1 178-16</inkml:trace>
          <inkml:trace contextRef="#ctx0" brushRef="#br0" timeOffset="-10162.0073">-5020 1079 399 0,'0'0'303'15,"0"0"-30"-15,0 0-27 0,0 0-23 0,0 0-26 16,0 0-14-16,-7-3-24 0,7 3-13 0,0 0-19 15,0 0-13-15,0 0-10 0,0 0-18 0,0 0-25 16,0 0-30-16,0 0-43 0,0 0-42 0,0 0-51 0,0 0-61 16,0 0-143-16,0 0-369 0,0 0 105 0</inkml:trace>
          <inkml:trace contextRef="#ctx0" brushRef="#br0" timeOffset="-9954.7858">-4149 1145 289 0,'0'0'330'16,"0"0"-83"-16,0 0-54 0,0 6-50 0,0-6-50 15,0 0-65-15,0 0-81 0,0 0-105 0,0 0-191 16,0 0 59-16</inkml:trace>
        </inkml:traceGroup>
        <inkml:traceGroup>
          <inkml:annotationXML>
            <emma:emma xmlns:emma="http://www.w3.org/2003/04/emma" version="1.0">
              <emma:interpretation id="{B8927337-0417-4407-878F-D8FC60A88FD1}" emma:medium="tactile" emma:mode="ink">
                <msink:context xmlns:msink="http://schemas.microsoft.com/ink/2010/main" type="inkWord" rotatedBoundingBox="7720,1640 11210,1865 11089,3733 7599,3508"/>
              </emma:interpretation>
              <emma:one-of disjunction-type="recognition" id="oneOf1">
                <emma:interpretation id="interp5" emma:lang="en-US" emma:confidence="0.5">
                  <emma:literal>Regi,</emma:literal>
                </emma:interpretation>
                <emma:interpretation id="interp6" emma:lang="en-US" emma:confidence="0">
                  <emma:literal>region,</emma:literal>
                </emma:interpretation>
                <emma:interpretation id="interp7" emma:lang="en-US" emma:confidence="0">
                  <emma:literal>Regis,</emma:literal>
                </emma:interpretation>
                <emma:interpretation id="interp8" emma:lang="en-US" emma:confidence="0">
                  <emma:literal>Region,</emma:literal>
                </emma:interpretation>
                <emma:interpretation id="interp9" emma:lang="en-US" emma:confidence="0">
                  <emma:literal>Regi',</emma:literal>
                </emma:interpretation>
              </emma:one-of>
            </emma:emma>
          </inkml:annotationXML>
          <inkml:trace contextRef="#ctx0" brushRef="#br0" timeOffset="47580.9004">1803 307 319 0,'0'0'569'0,"0"0"-67"0,0 0-32 15,0 0-27-15,0 19-25 0,0-12-25 0,-1 7-29 16,-1 0-13-16,4 6-42 0,-2 2-15 0,0-4-27 16,0-2-25-16,0 5-24 0,0-3-23 0,0-4-21 15,0 0-15-15,0-4-16 0,1-2-20 0,-2 1-33 16,1-1-50-16,0-4-49 0,0 2-52 0,0-6-64 0,1 3-82 15,-1-3-112-15,0 0-112 0,0 0-248 0,2-36-818 16,0 9 220-16</inkml:trace>
          <inkml:trace contextRef="#ctx0" brushRef="#br0" timeOffset="47166.8774">1406 599 759 0,'0'0'524'0,"2"6"-44"0,-2 0-36 0,1 0-34 16,-2 6-30-16,1 2-29 0,0 8-35 0,0 1-33 15,-2 4-27-15,2-1-27 0,-3 4-29 0,0-1-17 16,-2 1-20-16,1-3-33 0,1 1-49 0,0-3-69 16,0-3-77-16,1 2-71 0,0-8-75 0,1-3-73 0,-1-4-79 15,4-3-205-15,-2-6-682 0,0 0 185 0</inkml:trace>
          <inkml:trace contextRef="#ctx0" brushRef="#br0" timeOffset="45536.9746">1025-210 479 0,'-5'-3'400'15,"-4"0"-57"-15,9 3-45 0,-21 0-30 0,-4 6-37 16,-3 4-28-16,-18 11-14 0,-3 5-8 0,0 7 11 15,-37 40-1-15,32-19 11 0,17-10-11 0,-26 45 1 16,27-30-6-16,12-11-6 0,3 2-9 0,3 0-4 16,2 0-10-16,6-1-8 0,2 0-6 0,4-2-6 15,6-2-4-15,3-11-8 0,6-3-12 0,11 9-5 0,-6-7-14 16,4-6-16-16,2-5-23 0,3-2-37 0,2-4-42 16,5-2-61-16,16 2-68 0,1-12-85 0,-8-6-97 15,-9-4-317-15,18-11-785 0,-7-2 213 0</inkml:trace>
          <inkml:trace contextRef="#ctx0" brushRef="#br0" timeOffset="46501.4609">1225 66 576 0,'-3'4'576'0,"3"-4"-58"0,-4 3-39 0,4-3-37 16,-3 7-34-16,3-7-37 0,-2 4-30 0,2-4-30 15,-3 3-24-15,3-3-18 0,0 8-25 0,0-8-22 0,-2 6-20 16,2-6-16-16,0 4-12 0,0-4-5 0,0 0-4 16,-1 5 2-16,1-5 0 0,0 0 2 0,0 0 1 15,0 0-1-15,0 0-14 0,0 0-15 0,0 0-16 16,0 0-11-16,-4-11-16 0,3-2-7 0,-1 0-10 15,1 0-12-15,-1 0-8 0,0 2-11 0,1-1-16 16,0 4-19-16,-1 1-24 0,0-1-25 0,2 4-46 16,0 4-55-16,-3-7-51 0,3 7-58 0,-1-4-53 0,1 4-50 15,0 0-52-15,0 0-66 0,0 0-309 16,0 0-929-16,3 29 249 0</inkml:trace>
          <inkml:trace contextRef="#ctx0" brushRef="#br0" timeOffset="46125.6009">1057 268 635 0,'0'0'369'0,"0"0"-59"16,-5-6-38-16,5 6-36 0,-8-1-30 0,8 1-32 15,-19 3-10-15,4 3-13 0,-7 6-21 0,-1 1-20 16,-2 2-13-16,5 1-14 0,-1 0-10 0,3 3-10 16,3 0-2-16,4 0-7 0,2-4-2 0,-1 5-5 15,3-5-3-15,4-4 7 0,0 2 1 0,3-4 7 0,1-2 2 16,1 0 4-16,3 1-6 0,0-6-1 0,3 2-2 16,4-2 5-16,3-4 0 0,0 2-8 0,9-5 0 15,-1-4 0-15,-1-1-3 0,-2-3-2 0,0-2-12 16,0-3-2-16,-2 2 2 0,-5-4 4 0,-2 2 12 15,-2 5 12-15,-5 0 9 0,1 3 8 0,-1 2 4 16,-2-1 5-16,0 2 4 0,-2 2-3 0,1 2-5 16,-1-1-11-16,0 4-5 0,0 0-10 0,0 0-5 15,0 0 13-15,0 13 22 0,-1 10 26 0,-1 4 17 0,4 22 33 16,-2 4 6-16,0 4 12 0,3 0 2 0,-6 42 3 16,-1-31-5-16,4-16-6 0,-2 2-13 0,0 0 4 15,-3 2-11-15,2-1-11 0,-5-4-11 0,-4 2-15 16,1-6-13-16,-4-6-11 0,0-7 2 0,2-8-67 15,0-2-32-15,2-3 0 0,-3 0 0 0,-1-5 0 16,0-6 0-16,2-5 0 0,0-5 0 0,-4-4 0 16,-2-7-74-16,0-8-151 0,1-6-48 0,5-4-48 15,-2-17-65-15,10-6-63 0,7-1-79 0,4 1-294 0,9 3-988 16,1 1 266-16</inkml:trace>
          <inkml:trace contextRef="#ctx0" brushRef="#br0" timeOffset="47720.099">1846-20 421 0,'0'0'639'0,"-5"-3"-116"0,5 3-59 0,-5-4-48 0,5 4-47 16,0 0-46-16,-5-4-42 0,5 4-44 0,0 0-68 15,0 0-73-15,0 0-78 0,0 0-79 0,0 0-80 16,-11 11-93-16,8-7-245 0,1 3-577 0,2-7 158 0</inkml:trace>
          <inkml:trace contextRef="#ctx0" brushRef="#br0" timeOffset="48871.0783">2596 593 3935 0,'3'6'417'0,"0"0"-209"0,-1 1-25 0,-1 1 20 15,-2 0 12-15,-2 4-7 0,-1 1 5 0,-4 11-41 16,1-1-33-16,2 1-9 0,-4 0-15 0,3 3-10 15,-2-1-13-15,0 0-5 0,-1-3-17 0,4 2-38 16,4-7-48-16,-4-2-55 0,2-6-66 0,-1 3-77 0,3-6-71 16,-1 0-67-16,0-1-85 0,2-6-255 0,0 0-829 15,0 0 224-15</inkml:trace>
          <inkml:trace contextRef="#ctx0" brushRef="#br0" timeOffset="59038.5785">2074 186 218 0,'0'0'239'0,"0"0"-27"16,0 0 12-16,0 0-3 0,0 0-1 0,0 0-4 15,0 0-4-15,0 0-5 0,0 0-2 16,0 0-18-16,0 0-7 0,0 0-12 0,0 0-19 0,0 0-10 16,0 0-9-16,0 0-7 0,0 0-16 0,-3 6-6 15,-2-3-14-15,2 1-5 0,-2 2 1 0,2-1 5 16,-2-1 3-16,1 1 0 0,3 1 3 0,-2 0 6 16,1-2 8-16,0 2 8 0,4 0 13 0,0-2 5 0,1 0-1 15,2 2-3-15,8-3-7 0,-3 0 0 0,3 0-7 16,0 0-9-16,2-3-4 0,-1-1-8 0,-1-1-12 15,0-1-6-15,0-2-6 0,0 4-8 0,-1-5-5 16,-1 0-5-16,-4 1-23 0,-1-1-18 0,-2-1-16 16,-3-1-13-16,-1 1-19 0,-5-4-15 0,-1-2-18 15,-4 2-16-15,0 0-9 0,-10-4-11 0,2 2-5 16,-1 2-12-16,1 2-11 0,4 3-7 0,-1 1-11 16,0 3-12-16,0 0-16 0,2 2-31 0,0 0-37 15,0 4-43-15,3 1-234 0,4 1-630 0,1-2 174 0</inkml:trace>
          <inkml:trace contextRef="#ctx0" brushRef="#br0" timeOffset="45184.4056">262 60 553 0,'0'0'458'0,"-3"-6"-46"0,3 6-42 0,0 0-33 16,0 0-29-16,-4-4-34 0,4 4-32 0,0 0-17 15,0 0-12-15,0 0-3 0,0 0-3 0,-1 15-7 16,1-2-6-16,0 10-13 0,0 5-10 0,-2 2-14 15,4 16-15-15,-4-2-15 0,0-7-12 0,4 10-9 0,-2-1-12 16,2-9-12-16,-2-8-4 0,3 16-11 0,-1-13-5 16,-1-5-5-16,1-4-7 0,0-5-4 0,-1-3-4 15,1-3-6-15,-2-3-3 0,0-2-3 0,2-2-4 16,-2 1-3-16,0-6-18 0,0 0-21 0,0 0-30 16,0 0-20-16,-7-18-9 0,5-7-15 0,-3-20-10 15,4-9 3-15,-1-45-3 0,4 31 1 0,1 11 14 16,2-2 8-16,-2 1 10 0,5 8 25 0,-2 4 17 0,-1 11 20 15,-2 8 6-15,4 1 14 0,-2 5 25 0,0 3 20 16,0 4 19-16,0 2 5 0,0 3 10 0,1 1 0 16,-3 1-6-16,1 3-3 0,1-2-10 0,-2 3 1 15,-3 3-3-15,0 0-2 0,0 0-3 0,16 9-4 16,-7 4-7-16,-3 11 0 0,-3 4-8 0,-4 1-25 16,-3 21-26-16,-5-3-38 0,-5-3-43 0,1-9-49 15,-1 6-43-15,-1-8-42 0,3-10-24 0,-1-1-30 16,-1-1-26-16,4-7-36 0,1-4-272 0,-1-8-728 15,3-1 198-15</inkml:trace>
        </inkml:traceGroup>
        <inkml:traceGroup>
          <inkml:annotationXML>
            <emma:emma xmlns:emma="http://www.w3.org/2003/04/emma" version="1.0">
              <emma:interpretation id="{28411EA6-9A1C-4447-AC00-91410319ED8B}" emma:medium="tactile" emma:mode="ink">
                <msink:context xmlns:msink="http://schemas.microsoft.com/ink/2010/main" type="inkWord" rotatedBoundingBox="10150,2578 10856,1686 11633,2300 10926,3192"/>
              </emma:interpretation>
              <emma:one-of disjunction-type="recognition" id="oneOf2">
                <emma:interpretation id="interp10" emma:lang="en-US" emma:confidence="0.5">
                  <emma:literal>d)</emma:literal>
                </emma:interpretation>
                <emma:interpretation id="interp11" emma:lang="en-US" emma:confidence="0">
                  <emma:literal>d')</emma:literal>
                </emma:interpretation>
                <emma:interpretation id="interp12" emma:lang="en-US" emma:confidence="0">
                  <emma:literal>d;</emma:literal>
                </emma:interpretation>
                <emma:interpretation id="interp13" emma:lang="en-US" emma:confidence="0">
                  <emma:literal>di)</emma:literal>
                </emma:interpretation>
                <emma:interpretation id="interp14" emma:lang="en-US" emma:confidence="0">
                  <emma:literal>d))</emma:literal>
                </emma:interpretation>
              </emma:one-of>
            </emma:emma>
          </inkml:annotationXML>
          <inkml:trace contextRef="#ctx0" brushRef="#br0" timeOffset="49388.7376">2999 336 294 0,'0'0'420'0,"0"0"-66"0,-2 6-57 16,2-6-37-16,0 0-32 0,0 0-26 0,0 0-18 16,0 0-25-16,-5 3-20 0,5-3-18 0,0 0-13 0,0 0-4 15,-11 2-15-15,6 1-8 0,5-3-10 16,-13 5-1-16,6-2-3 0,-5 3 4 0,3 1 3 0,0 2 5 16,-3 0-2-16,-1 0 11 0,5 1 1 0,0 2 5 15,1-2 5-15,0 2 10 0,2-1 4 0,2 2 7 16,2 0 3-16,1-2-4 0,1-1-1 0,2 2-7 15,2-2-7-15,2-3-4 0,-2 0-8 0,6 0-4 0,1-2-5 16,1-1-2-16,-2-2-6 0,-1-2-5 0,3-4-10 16,0-3-3-16,6-3-8 0,0-7-5 0,-3-4-5 15,-1-8-18-15,-1-16-13 0,4-6-18 16,-7-4-10-16,9-46-6 0,-10 29-5 0,-7 22-1 0,2-3-1 16,-3 18 20-16,1 8 18 0,-3 3 12 0,-2 6 8 15,2 6-3-15,0 1 9 0,0 2-3 0,0 1-5 16,-1 6-3-16,1 2-4 0,0 0 0 0,0 0-2 0,-13 19-1 15,3 4-2-15,1 4-1 0,-4 20-2 0,3-2 3 16,1 2 3-16,4-1-2 0,0 0 3 0,3-1-3 16,4 1 3-16,3-12-4 0,-2-2 0 0,2-3-17 15,1 2-35-15,1-2-39 0,1-2-53 0,0 2-62 16,2-6-68-16,-1-4-66 0,-1-4-340 0,2-5-802 16,-1-4 218-16</inkml:trace>
          <inkml:trace contextRef="#ctx0" brushRef="#br0" timeOffset="49849.5113">3351 69 423 0,'0'0'351'0,"0"0"-48"16,-7-3-30-16,7 3-28 0,0 0-14 0,0 0-2 15,0 0-9-15,0 0-3 0,0 0-5 0,0 0-4 16,0 0 1-16,0 10 8 0,0-10-6 0,12 6-5 16,-4-2 3-16,5-1-3 0,1 1-6 0,1 0-4 0,1-2-13 15,-1 0-5-15,11 2-14 0,-9 0-6 16,-6-6-12-16,1 2-5 0,-2 0-16 0,-10 0 1 0,15-3-14 16,-8 0-14-16,-7 3-16 0,5-6-26 0,-5 6-20 15,0-9-19-15,-4 3-24 0,-4-4-19 0,-8-4-25 16,-2 5-14-16,-3-2-19 0,-2 3-16 0,-2-1-10 15,6 5-3-15,2-1-7 0,3 2-14 0,1-1-19 16,0 1-30-16,2 0-37 0,-1-1-39 0,6 1-48 16,-1 1-277-16,4 0-702 0,3 2 192 0</inkml:trace>
          <inkml:trace contextRef="#ctx0" brushRef="#br0" timeOffset="50079.8478">3637-313 709 0,'0'-6'656'0,"0"6"-93"0,0 0-56 0,0 0-35 0,0 0-14 15,0 0-21-15,15 32-23 0,-5-6-26 16,1 19-22-16,4 8-24 0,6 50-24 0,-12-31-24 0,4 33-28 16,-9 0-25-16,-4-33-25 0,-6 27-22 0,1-34-19 15,-1-13-18-15,-4 4-19 0,-2 0-20 16,-2 0-37-16,-6-9-52 0,0 5-58 0,0-7-69 0,2-1-67 15,-2-14-72-15,2-4-80 0,-5-4-95 0,0-4-459 16,2-4-1047-16,-3-6 282 0</inkml:trace>
        </inkml:traceGroup>
      </inkml:traceGroup>
      <inkml:traceGroup>
        <inkml:annotationXML>
          <emma:emma xmlns:emma="http://www.w3.org/2003/04/emma" version="1.0">
            <emma:interpretation id="{3A03C6AC-029A-4856-B2D6-BC6F685BA96D}" emma:medium="tactile" emma:mode="ink">
              <msink:context xmlns:msink="http://schemas.microsoft.com/ink/2010/main" type="line" rotatedBoundingBox="5915,2686 11098,3238 10929,4830 5746,4278"/>
            </emma:interpretation>
          </emma:emma>
        </inkml:annotationXML>
        <inkml:traceGroup>
          <inkml:annotationXML>
            <emma:emma xmlns:emma="http://www.w3.org/2003/04/emma" version="1.0">
              <emma:interpretation id="{AEB55B12-7938-4EA0-BE17-DAD235588FFB}" emma:medium="tactile" emma:mode="ink">
                <msink:context xmlns:msink="http://schemas.microsoft.com/ink/2010/main" type="inkWord" rotatedBoundingBox="5915,2686 11098,3238 10929,4830 5746,4278">
                  <msink:destinationLink direction="from" ref="{265F8839-3AF3-4663-B463-3C7A82949552}"/>
                </msink:context>
              </emma:interpretation>
              <emma:one-of disjunction-type="recognition" id="oneOf3">
                <emma:interpretation id="interp15" emma:lang="en-US" emma:confidence="0.5">
                  <emma:literal>tiphiid)</emma:literal>
                </emma:interpretation>
                <emma:interpretation id="interp16" emma:lang="en-US" emma:confidence="0">
                  <emma:literal>Trogid)</emma:literal>
                </emma:interpretation>
                <emma:interpretation id="interp17" emma:lang="en-US" emma:confidence="0">
                  <emma:literal>Tiphiid)</emma:literal>
                </emma:interpretation>
                <emma:interpretation id="interp18" emma:lang="en-US" emma:confidence="0">
                  <emma:literal>Tiphiid')</emma:literal>
                </emma:interpretation>
                <emma:interpretation id="interp19" emma:lang="en-US" emma:confidence="0">
                  <emma:literal>tiphiid')</emma:literal>
                </emma:interpretation>
              </emma:one-of>
            </emma:emma>
          </inkml:annotationXML>
          <inkml:trace contextRef="#ctx0" brushRef="#br0" timeOffset="51917.0832">273 1373 294 0,'0'0'543'0,"0"0"-76"0,0 0-44 15,3-3-36-15,-3 3-38 0,0 0-37 0,0 0-30 0,0 0-30 16,0 0-12-16,0 0-5 0,0 0-3 0,0 0-7 16,5 20-1-16,-5-5-13 0,0 9-9 0,0 0-12 15,0 5-12-15,0 0-9 0,1 0-21 0,-1 2-11 16,2-1-14-16,0 2-17 0,-1-2-9 0,3 0-7 15,-1-6-11-15,0 2-5 0,2-1-13 0,0-2-2 16,0-2-7-16,-3-5-1 0,1-3-11 0,0-4-7 16,-1 0-5-16,0-3-3 0,-1 1-6 0,-1-3-8 0,0-4-4 15,3 5-20-15,-3-5-31 0,0 0-29 16,0 0-28-16,0-24-21 0,0-4-15 0,-3-16-16 0,3-4-15 16,-3-5-13-16,3-4-5 0,3 3 11 0,-3-1 14 15,0 8 18-15,3 1 11 0,-1 13 21 0,0 6 15 16,1 4 23-16,0 0 19 0,1 6 37 0,0 2 21 15,1 4 28-15,0-2 21 0,2 1 16 0,1 0 17 16,2 2 9-16,1 1 1 0,-2 2-3 0,1 0-7 16,0 2-3-16,0 5-7 0,-2-1-3 0,-8 1-2 15,17 8-4-15,-6 0 0 0,-4 2-5 0,1 10-2 0,-3 3-4 16,-5 0-5-16,-3 4-10 0,-2-1-18 0,-5 2-43 16,0-3-59-16,2 0-67 0,-4-2-59 0,-4 1-64 15,1-6-73-15,4-5-319 0,0-1-794 0,3-4 215 16</inkml:trace>
          <inkml:trace contextRef="#ctx0" brushRef="#br0" timeOffset="52252.7296">894 1132 358 0,'0'0'589'0,"-2"-5"-96"0,2 5-55 0,0 0-44 0,-11 0-29 16,1 8-32-16,-11 8-25 0,2 10-27 15,-12 14-14-15,-2 9-20 0,-17 48-16 0,15-33-17 0,11-11-16 16,6-2-13-16,-1 4-13 0,9 0-9 0,0 1-14 15,7 2-15-15,4-2-11 0,3-5-12 0,-3 3-13 16,9-6-3-16,4-2-17 0,-1-3-1 0,0-11-22 16,-1-6-24-16,1-2-32 0,0-3-35 0,2-4-53 0,-2-5-69 15,7-1-91-15,-3-6-115 0,-1-5-367 0,12-8-877 16,-2-3 237-16</inkml:trace>
          <inkml:trace contextRef="#ctx0" brushRef="#br0" timeOffset="52799.5103">1140 1660 372 0,'0'0'426'0,"0"0"-51"0,0 0-41 16,0 0-35-16,0 0-29 0,5-9-20 0,-5 9-21 16,0 0-25-16,0 0-18 0,0 0-16 0,0 0-21 15,-3-5-18-15,3 5-12 0,0 0-17 0,-8-3-12 16,8 3-10-16,0 0-4 0,-23 1-13 0,11 4 1 0,-1-3-10 16,1 4-5-16,0 0-3 0,1-3-2 0,-2 5-4 15,1-1 7-15,2 0-7 0,2-1-4 0,-2 3 0 16,4 0 5-16,1-4 4 0,0 3 5 0,2-2 6 15,1 0 0-15,0 0 6 0,2-2-2 0,0-4-2 16,4 8-10-16,0-4 2 0,1 0-5 0,2-1-4 0,-7-3-6 16,16 0-4-16,-2-1 1 0,-1-1-5 15,-2-2-3-15,1 0-1 0,-1-4-2 0,-2 2-5 16,1-1 1-16,0-1 0 0,-2 1 8 0,2 1 8 0,-4 0 9 16,1 1 8-16,-2 0 7 0,-2 2 0 0,2 2-7 15,-5 1-1-15,5-5-3 0,-5 5 8 0,0 0 20 16,0 0 14-16,8 24 15 0,-4 2 2 0,-4 21 7 15,-4-1 6-15,1 1-6 0,-4 2 2 0,3 0-3 16,-3-2-3-16,-5 3-3 0,3-6-10 0,-5-1-3 16,5-8-8-16,-3-9-5 0,5 1-10 0,-5-2-5 15,2-1-9-15,-1-5-5 0,1 2-4 0,0-6-6 16,2-5-8-16,1 0-16 0,1-2-16 0,-1-4-30 16,1-2-43-16,-1-1-50 0,7-1-53 0,-15-10-62 0,8 0-60 15,-4-17-62-15,4-1-59 0,5-22-60 0,1 3-265 16,7-2-890-16,6-3 240 0</inkml:trace>
          <inkml:trace contextRef="#ctx0" brushRef="#br0" timeOffset="64632.2167">1364 1217 349 0,'0'0'214'0,"-4"-4"-23"0,4 4-18 0,0 0-22 16,0 0-10-16,0 0-19 0,-5 0-10 0,5 0-8 0,0 0-14 15,0 0-6-15,0 0-11 0,-5-3-9 0,5 3-8 16,0 0-4-16,0 0-6 0,-5-3-1 0,5 3-3 16,0 0 5-16,0 0 1 0,0 0 0 0,0 0 0 15,-4-1-1-15,4 1-11 0,0 0 6 0,0 0-7 16,-7-2-6-16,7 2-1 0,0 0-5 0,-8 0 1 15,8 0-5-15,0 0-2 0,0 0-6 0,-10 0 3 16,10 0 0-16,0 0-3 0,-7 2 4 0,7-2-6 0,0 0-2 16,-10 1-1-16,10-1-1 0,0 0 4 0,0 0 0 15,-9 3 17-15,9-3 8 0,0 0 13 0,0 0 7 16,0 0 5-16,-11 0-1 0,11 0 5 0,0 0-4 16,0 0 0-16,0 0-6 0,0 0 0 0,-8-3-7 15,8 3-4-15,0 0-3 0,0 0-5 0,0 0-2 16,0 0 0-16,0 0 4 0,10-12 1 0,-10 12 8 15,13-7 17-15,-2 3 2 0,0-2 13 0,2 1 7 0,0-1 10 16,0 0 3-16,-1 2 2 0,1 1-5 16,-3 0-7-16,-2 0-11 0,-1 2-10 0,-1-2-4 0,-6 3-6 15,0 0-8-15,13 3-5 0,-13-3-4 0,4 6-2 16,-2-1-4-16,-2 8-5 0,-4 0-14 0,-8 9-26 16,-2-1-35-16,-4 3-28 0,0 0-20 0,-1-2-20 15,0 0-10-15,-2 1-6 0,2-4-1 0,-1 0 22 16,3-3 2-16,1-4 12 0,5-2 12 0,2-1 9 15,1-1 19-15,2-5 27 0,1 3 22 0,0-3 20 16,2 1 10-16,3-4 10 0,-1 5 7 0,1-5 15 0,0 0 24 16,0 0 34-16,17 2 23 0,-4-4 15 0,2 1 12 15,11-2 11-15,-1-2 1 0,1-1 0 0,-1 1 10 16,5-1-3-16,-1 0-2 0,-2 2-5 0,-4-1-15 16,-4 1-11-16,-6 1-19 0,0 0-13 0,-5 1-11 15,-1 1-6-15,-7 1-13 0,11-3-10 0,-11 3-9 16,8-3-18-16,-8 3-8 0,0 0-28 0,7-3-25 15,-7 3-27-15,0 0-24 0,0 0-21 0,0 0-18 16,0 0-13-16,0 0-9 0,0 0-3 0,0 0 0 0,0 0-2 16,0 0-8-16,0 0-6 0,0 0-8 0,0 0-24 15,0 0-20-15,-15-5-33 0,15 5-40 0,-5-6-41 16,5 6-271-16,-5-7-696 0,2 2 188 0</inkml:trace>
          <inkml:trace contextRef="#ctx0" brushRef="#br0" timeOffset="53159.7865">1364 1282 213 0,'0'0'534'16,"0"0"-66"-16,0 0-53 0,-14 5-27 0,14-5-36 15,-5 8-33-15,2-4-26 0,2 2-31 0,-1-2-29 0,0 2-21 16,-1 2-19-16,3-3-17 0,-2 3-11 16,1-1-7-16,1-1-7 0,-2 2-9 0,4-4-8 0,-2 4-6 15,0-4 3-15,0-4 6 0,0 9 2 0,0-9 24 16,0 0-17-16,1 6-1 0,-1-6-4 0,0 0-14 15,0 0-16-15,0 0-9 0,0 0-15 0,13-18-7 16,-8 6-9-16,-1-1-6 0,-1 1-11 0,-1 0-1 16,3-1-15-16,-2 1-9 0,-3 0-11 0,1 1-11 15,1-1-6-15,0 3-3 0,-2 2-7 0,0 1-35 16,0 6-31-16,-2-8-44 0,2 8-46 0,0 0-47 0,-3-5-45 16,3 5-44-16,0 0-60 0,0 0-68 0,0 0-234 15,0 0-794-15,0 0 215 0</inkml:trace>
          <inkml:trace contextRef="#ctx0" brushRef="#br0" timeOffset="53952.0143">1608 1766 3610 0,'0'0'378'16,"0"0"-174"-16,0 0-45 0,0 0-3 15,-2 13 32-15,-2-3 12 0,0 13 1 0,-4-3-14 0,5 4-2 16,-2 2-6-16,-2 2 3 0,1 16-6 0,-2-13-17 0,-1-3-15 16,3 2-10-16,0-1-18 0,-4-2-14 15,2 1-10-15,0-1-13 0,1-2-25 0,1-2-53 0,2-5-54 16,-1-6-54-16,4-1-57 0,1-2-61 0,0-3-60 15,0-2-77-15,0-4-91 0,0 0-270 0,18-16-869 16,0-7 234-16</inkml:trace>
          <inkml:trace contextRef="#ctx0" brushRef="#br0" timeOffset="51109.826">-1495 728 226 0,'0'0'266'16,"0"0"-36"-16,0 0-34 0,0 0-15 0,0 0-19 15,0 0-17-15,-22 2-13 0,22-2-7 0,-6 3 0 16,6-3-8-16,-7 1 0 0,7-1-7 0,-7 3 1 16,7-3 3-16,0 0-5 0,-6 2 7 0,6-2 6 15,0 0 9-15,0 0 14 0,-2 5 6 0,2-5 22 0,8 6 6 16,-1-3 4-16,18 4 5 0,1 1 9 15,3-1 5-15,23 7 0 0,3-2-1 0,8 2-3 0,46 8-15 16,-36-5-17-16,-12-2-16 0,0 1-18 0,1 1-14 16,43 13-13-16,-37-10-10 0,-14-2-9 15,-2 0-7-15,2-2-2 0,-2 2-11 0,0-2-8 0,-3 0-9 16,-13-1-8-16,-3-3-3 0,-2-1-10 0,-3 1-6 16,2-1-13-16,0 0 5 0,-4-1-12 0,-1-1-2 15,-3 1 1-15,-4-5 3 0,-4-1-1 0,-2-1 3 16,-2 1-4-16,-4-2 0 0,1 2 1 0,-7-4 2 0,10 1-3 15,-10-1-9-15,6 4-12 0,-6-4-23 0,0 0-40 16,0 0-51-16,0 0-54 0,0 0-41 16,0 0-48-16,0 0-49 0,0 0-65 0,0 0-258 0,-9-19-780 15,4 13 211-15</inkml:trace>
          <inkml:trace contextRef="#ctx0" brushRef="#br0" timeOffset="51333.5976">-252 1016 2656 0,'0'0'335'0,"0"0"-151"0,0 0-71 0,0 0-24 16,0 0 1-16,0 0 8 0,0 0 26 0,0 0 12 0,0 0 7 16,0 0 10-16,23 1 8 0,-10 4 1 0,12 2 6 15,-3 4 0-15,4 1-4 0,-1 0-12 0,-4 1-8 16,1 4-16-16,-2-1-5 0,-3 0-20 0,-3 2-5 16,-2 1-6-16,-4-2-16 0,-5 4-5 0,-3 1-4 15,-3-2-3-15,-7 4-9 0,-6-1-6 0,-1 0-8 16,-4 0-20-16,2-1-34 0,-4-4-47 0,-2 2-56 15,4-1-53-15,-2-2-56 0,4-2-58 0,3-6-63 0,1-1-346 16,7-5-831-16,1-6 225 0</inkml:trace>
          <inkml:trace contextRef="#ctx0" brushRef="#br0" timeOffset="54501.5958">2081 1231 725 0,'-7'-4'471'0,"1"0"-76"0,1-2-38 16,-2 2-51-16,2 2-37 0,0-1-34 0,5 3-38 16,0 0-75-16,0 0-78 0,0 0-88 0,-11 8-90 15,9-3-97-15,1 3-135 0,1 5-436 0,1-1 123 16</inkml:trace>
          <inkml:trace contextRef="#ctx0" brushRef="#br0" timeOffset="59723.8121">1942 1637 355 0,'0'0'689'0,"0"0"-125"16,0 0-64-16,0 0-47 0,0 0-45 0,-10 10-47 15,5 6-40-15,-1-4-34 0,-2 10-33 0,-1 3-24 16,5 0-27-16,-1 1-23 0,0 0-17 0,5-3-26 15,-3 0-37-15,2-6-44 0,1-3-55 0,0-2-56 0,1-3-65 16,2-2-49-16,-3-1-54 0,0-6-75 16,3 1-307-16,-3-1-725 0,0 0 199 0</inkml:trace>
          <inkml:trace contextRef="#ctx0" brushRef="#br0" timeOffset="60379.3521">2079 1445 637 0,'-5'4'404'16,"5"-4"-52"-16,-6 3-20 0,4 3-18 0,2-6-15 16,0 6-10-16,0-6-6 0,2 7-8 0,1-2-11 15,2 1-6-15,0-2-5 0,3 0-1 0,5 0-5 16,0 3-5-16,3-5 0 0,0 1-14 0,1-3-15 15,-1 0-13-15,1-1-15 0,-3-3-11 0,3 4-20 16,-5-6-13-16,1 3-16 0,-1-1-10 0,-1-2-9 16,-3 0-24-16,-1-2-18 0,1-1-25 0,-4-1-31 0,-4 1-24 15,0 1-14-15,-5-3-17 0,-2 1-13 16,-3 2-17-16,-3 0-17 0,0 3-12 0,-2-1-11 0,1 2-13 16,-2 0-3-16,-7 4-12 0,1 0-9 0,8 3-8 15,1-2-18-15,-1 3-19 0,4 0-22 0,0 1-20 16,0 2-33-16,3 1-33 0,4-2-254 0,0 1-670 15,1 1 182-15</inkml:trace>
          <inkml:trace contextRef="#ctx0" brushRef="#br0" timeOffset="60664.1664">2509 1926 944 0,'0'0'613'0,"0"0"-66"0,-3 13-39 0,1-2-38 16,-2 2-35-16,-3 11-46 0,-3-1-41 0,2 4-36 0,-2-3-35 15,3 2-27-15,-3-2-30 0,2 1-35 16,-1 0-45-16,1-1-56 0,5-3-56 0,-2-4-68 0,0-5-70 16,2 1-73-16,1-5-76 0,-1-2-74 15,0-1-332-15,3-5-798 0,0 0 215 0</inkml:trace>
          <inkml:trace contextRef="#ctx0" brushRef="#br0" timeOffset="61270.6502">2982 1681 488 0,'0'0'337'0,"0"0"-46"16,0 0-34-16,0 0-30 0,0 0-20 0,0 0-24 15,0 0-16-15,-15 11-13 0,4-6-10 0,1 1-13 16,-1 3 0-16,-8 4-10 0,4 0-1 0,3-2-2 16,3-1 10-16,0 1-17 0,-4 7 7 0,3-6-10 15,1-1 2-15,2-3-2 0,4-1 0 0,-1 1 9 0,3-3 2 16,-1 0 3-16,2-5-3 0,2 7-3 0,-2-7-8 15,5 6-8-15,-5-6-10 0,10 0-5 0,-2-1-10 16,5-2-5-16,2-3-10 0,-1 0-7 0,8-9-6 16,-3-2-15-16,-3-1-13 0,2 0-16 0,0-6-13 15,-1-2-7-15,2-15-3 0,-7 9 0 0,-2 4 2 16,-5-1 2-16,4 3 10 0,-4-1 11 0,-2 4 9 16,-3 0 12-16,1 7 12 0,-1 5 18 0,0-1 16 15,0 4 22-15,0 1 8 0,0 3-1 0,0-3-2 16,0 7-7-16,-1-6-3 0,1 6-10 0,0 0 2 0,0 0-3 15,0 0 7-15,-8 17 7 0,3 10 7 0,0 0-14 16,-4 19 1-16,1 1-9 0,-1 0-5 0,3-1-9 16,1 0-3-16,2-2-9 0,4-7-5 0,1 9-16 15,-2-11-26-15,6-5-40 0,-1-4-54 0,2-2-59 16,1 0-60-16,4 0-71 0,-2-10-84 0,2-5-91 16,-1-1-290-16,4-2-893 0,1-6 239 0</inkml:trace>
          <inkml:trace contextRef="#ctx0" brushRef="#br0" timeOffset="61599.4441">3251 1369 460 0,'-3'2'368'0,"0"2"-36"15,3-4-23-15,-3 5-19 0,3-5 0 0,0 6-13 16,0-6-11-16,3 7-7 0,2-2-12 0,0-3-1 16,6 6-9-16,0-5-9 0,2 1-4 0,2-1-14 15,9 3-10-15,-6-5-16 0,-1 1-13 0,-2 0-19 16,-3-2-11-16,1 0-13 0,-5 1-6 0,1-1-9 16,-9 0-2-16,14-1-5 0,-14 1-7 0,9-4-21 15,-5 2-25-15,-4 2-23 0,2-6-23 0,-2 6-26 0,-5-9-31 16,-1 0-35-16,-3 2-31 0,0-3-34 0,-5 1-15 15,3 1-16-15,-1 1-6 0,-3-2-22 0,-5 0-19 16,2-1-25-16,3 6-23 0,4-3-27 0,-1 1-204 16,1 0-610-16,4 1 167 0</inkml:trace>
          <inkml:trace contextRef="#ctx0" brushRef="#br0" timeOffset="61796.7738">3553 1056 791 0,'0'0'647'0,"8"-4"-93"0,-8 4-52 0,0 0-26 16,0 0-21-16,10 13-20 0,-7 1-31 0,4 11-27 16,2 21-27-16,-2 4-26 0,0 7-25 0,-1 49-25 15,-4-34-25-15,-5-17-26 0,-1 45-20 0,-1-37-23 16,-1-13-20-16,-1 2-13 0,-1 0-19 0,-2 0-32 16,-3-5-43-16,0-2-61 0,0-1-71 0,0-13-77 15,0-6-87-15,0-1-91 0,0-3-112 0,-5-1-394 0,0-4-1009 16,3-6 270-16</inkml:trace>
        </inkml:traceGroup>
      </inkml:traceGroup>
    </inkml:traceGroup>
    <inkml:traceGroup>
      <inkml:annotationXML>
        <emma:emma xmlns:emma="http://www.w3.org/2003/04/emma" version="1.0">
          <emma:interpretation id="{3CF18D88-E47F-47D4-B3ED-6A3957054454}" emma:medium="tactile" emma:mode="ink">
            <msink:context xmlns:msink="http://schemas.microsoft.com/ink/2010/main" type="paragraph" rotatedBoundingBox="2289,4951 3549,4986 3548,5007 2288,49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547DE0-B88E-4330-AD88-4924E0453889}" emma:medium="tactile" emma:mode="ink">
              <msink:context xmlns:msink="http://schemas.microsoft.com/ink/2010/main" type="line" rotatedBoundingBox="2289,4951 3549,4986 3548,5007 2288,4972"/>
            </emma:interpretation>
          </emma:emma>
        </inkml:annotationXML>
        <inkml:traceGroup>
          <inkml:annotationXML>
            <emma:emma xmlns:emma="http://www.w3.org/2003/04/emma" version="1.0">
              <emma:interpretation id="{025C0D2E-8370-4DAF-AC47-A28213A5887D}" emma:medium="tactile" emma:mode="ink">
                <msink:context xmlns:msink="http://schemas.microsoft.com/ink/2010/main" type="inkWord" rotatedBoundingBox="2289,4951 2315,4951 2315,4964 2288,4963"/>
              </emma:interpretation>
              <emma:one-of disjunction-type="recognition" id="oneOf4">
                <emma:interpretation id="interp20" emma:lang="en-US" emma:confidence="0.5">
                  <emma:literal>.</emma:literal>
                </emma:interpretation>
                <emma:interpretation id="interp21" emma:lang="en-US" emma:confidence="0">
                  <emma:literal>-</emma:literal>
                </emma:interpretation>
                <emma:interpretation id="interp22" emma:lang="en-US" emma:confidence="0">
                  <emma:literal>`</emma:literal>
                </emma:interpretation>
                <emma:interpretation id="interp23" emma:lang="en-US" emma:confidence="0">
                  <emma:literal>,</emma:literal>
                </emma:interpretation>
                <emma:interpretation id="interp24" emma:lang="en-US" emma:confidence="0">
                  <emma:literal>\</emma:literal>
                </emma:interpretation>
              </emma:one-of>
            </emma:emma>
          </inkml:annotationXML>
          <inkml:trace contextRef="#ctx0" brushRef="#br0" timeOffset="-9453.9839">-5147 2775 3594 0,'0'0'379'0,"0"0"-201"0,9 4-91 16,-9-4-41-16,0 0-60 0,0 0 6 0,7 4 4 15,-7-4 3-15,0 0 5 0,0 0-1 0,0 0-1 16,0 0-9-16,5 1-23 0,-5-1-36 0,0 0-23 16,0 0-20-16,0 0-18 0,5 4-20 0,-5-4-22 15,0 0-27-15,0 0-45 0,0 0-177 0,0 0-502 16,0 0 139-16</inkml:trace>
        </inkml:traceGroup>
        <inkml:traceGroup>
          <inkml:annotationXML>
            <emma:emma xmlns:emma="http://www.w3.org/2003/04/emma" version="1.0">
              <emma:interpretation id="{997BE555-ED17-4AAE-AF46-D09CBDF7654F}" emma:medium="tactile" emma:mode="ink">
                <msink:context xmlns:msink="http://schemas.microsoft.com/ink/2010/main" type="inkWord" rotatedBoundingBox="3543,4992 3549,4992 3548,5007 3542,5007"/>
              </emma:interpretation>
              <emma:one-of disjunction-type="recognition" id="oneOf5">
                <emma:interpretation id="interp25" emma:lang="en-US" emma:confidence="0.5">
                  <emma:literal>-</emma:literal>
                </emma:interpretation>
                <emma:interpretation id="interp26" emma:lang="en-US" emma:confidence="0">
                  <emma:literal>_</emma:literal>
                </emma:interpretation>
                <emma:interpretation id="interp27" emma:lang="en-US" emma:confidence="0">
                  <emma:literal>.</emma:literal>
                </emma:interpretation>
                <emma:interpretation id="interp28" emma:lang="en-US" emma:confidence="0">
                  <emma:literal>,</emma:literal>
                </emma:interpretation>
                <emma:interpretation id="interp29" emma:lang="en-US" emma:confidence="0">
                  <emma:literal>€</emma:literal>
                </emma:interpretation>
              </emma:one-of>
            </emma:emma>
          </inkml:annotationXML>
          <inkml:trace contextRef="#ctx0" brushRef="#br0" timeOffset="-9098.7286">-3893 2816 549 0,'0'0'430'0,"0"0"-71"16,0 0-53-16,0 0-22 0,0 0-29 0,0 0-13 15,0 0-32-15,0 0-23 0,0 0-43 0,6 1-49 16,-6-1-52-16,0 0-49 0,0 0-60 0,0 0-71 0,0 0-96 16,0 0-125-16,0 0-428 0,0 0 119 0</inkml:trace>
        </inkml:traceGroup>
      </inkml:traceGroup>
    </inkml:traceGroup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08:10.11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65F8839-3AF3-4663-B463-3C7A82949552}" emma:medium="tactile" emma:mode="ink">
          <msink:context xmlns:msink="http://schemas.microsoft.com/ink/2010/main" type="inkDrawing" rotatedBoundingBox="5996,3478 8454,5455 8141,5844 5682,3867" semanticType="callout" shapeName="Other">
            <msink:sourceLink direction="from" ref="{AEB55B12-7938-4EA0-BE17-DAD235588FFB}"/>
            <msink:sourceLink direction="to" ref="{0F92644C-CE03-4626-B9D0-FB4333D89447}"/>
            <msink:sourceLink direction="to" ref="{26400F9F-2B35-450E-8CC2-F609D35ED04A}"/>
            <msink:sourceLink direction="to" ref="{8724E6AA-7301-461A-88E3-84FCC0C3DD4B}"/>
          </msink:context>
        </emma:interpretation>
      </emma:emma>
    </inkml:annotationXML>
    <inkml:trace contextRef="#ctx0" brushRef="#br0">16-1 230 0,'0'0'343'0,"0"0"-50"16,0 0-33-16,-7 0-26 0,7 0-28 0,0 0-22 15,0 0-25-15,-7 2-13 0,7-2-14 0,0 0-7 16,0 0-1-16,0 0-5 0,0 0-1 0,-3 3-2 16,3-3-4-16,0 0-11 0,0 0-6 0,0 0 3 15,0 0 1-15,0 0-2 0,0 0-1 0,0 0-8 16,3 8 2-16,-3-8-1 0,4 6-5 0,1-1 3 15,-2-1-3-15,7 5-9 0,0-1-4 0,1 1-4 0,0 0 1 16,7 6-2-16,5 2 3 0,0-2-8 16,0 1-4-16,0 2-4 0,2 0-3 0,16 8-2 0,-1 0-1 15,3 3-6-15,-2-2-3 0,2-2-3 0,-4 4-2 16,5 3-5-16,-4-2 1 0,1 3-5 0,0-1-3 16,1 0-3-16,-1 3-2 0,2 2 3 0,0 0-4 15,6 0 1-15,-7 1-1 0,3 1-6 0,4 1-5 16,-6-1 2-16,7-2-3 0,31 31 2 0,-29-23-4 15,-13-13 0-15,0 2-2 0,4 2-2 0,2 0 0 16,0 0 0-16,1 2 1 0,-1-1-2 0,-3-1 3 0,0-1-2 16,-1 1 4-16,-1-2-10 0,-2 2 3 15,-3-4 1-15,-4-8 2 0,-6-3 3 0,13 9-3 0,0 1-2 16,-7-6 2-16,8 8 9 0,-2-3-2 0,3-1-1 16,-3 1 2-16,1-1 0 0,-7-7-1 0,-6-3 6 15,1 3 2-15,2-2 2 0,-1 0 6 0,11 11 0 16,-12-9-2-16,-3-5 3 0,0 0 1 0,-3 1 0 15,0-2 3-15,-3-3-2 0,-5-1 3 0,-1-3 1 16,-1-3 5-16,-4-1-6 0,1-1-2 0,-2 1 1 0,0-4-6 16,-5-1 0-16,6 5-4 0,-4-2-14 0,-2-3-29 15,0 0-49-15,0 0-63 0,0 0-56 0,0 0-57 16,0 0-59-16,0 0-308 0,-15-21-744 0,10 11 201 16</inkml:trace>
    <inkml:trace contextRef="#ctx0" brushRef="#br0" timeOffset="346.8778">2221 1633 424 0,'0'0'226'0,"-8"-1"-39"16,8 1-27-16,0 0-12 0,0 0-19 0,-8-3-7 15,8 3-14-15,0 0-8 0,0 0 5 0,0 0 4 16,0 0 13-16,0 0 10 0,0 0 15 0,0 0 9 15,0 0 14-15,0 0 8 0,0 0 17 0,0 0-7 0,0 0 0 16,0 0-9-16,0 0-3 0,0 0-6 16,0 0-6-16,0 0-2 0,23 10-4 0,-15 1-7 0,2 0-8 15,2 11-11-15,1 0-7 0,-1 3-10 0,3 0-8 16,4 16-5-16,-6-9-7 0,2 9-2 0,-7-8-6 16,-1-6-1-16,-4 0-4 0,-1 1-4 0,-4-1 3 15,-1-1-12-15,-4 0-8 0,-3-1-3 0,2-1-9 16,-6 0 3-16,2-3-9 0,1 0-7 0,-6-2-1 0,4-2-6 15,3-2-15-15,-1-1-21 0,3-8-36 16,2 4-35-16,1-6-47 0,0 0-51 0,0 1-58 0,5-5-53 16,0 0-66-16,0 0-326 0,0 0-815 0,0 0 220 15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06:54.85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FF37D49-5261-4EE3-ADE0-6918D99E4932}" emma:medium="tactile" emma:mode="ink">
          <msink:context xmlns:msink="http://schemas.microsoft.com/ink/2010/main" type="writingRegion" rotatedBoundingBox="2472,6478 3244,6478 3244,6522 2472,6522"/>
        </emma:interpretation>
      </emma:emma>
    </inkml:annotationXML>
    <inkml:traceGroup>
      <inkml:annotationXML>
        <emma:emma xmlns:emma="http://www.w3.org/2003/04/emma" version="1.0">
          <emma:interpretation id="{CEC08809-F946-48CB-AB41-024180A7D3BD}" emma:medium="tactile" emma:mode="ink">
            <msink:context xmlns:msink="http://schemas.microsoft.com/ink/2010/main" type="paragraph" rotatedBoundingBox="2472,6478 3244,6478 3244,6522 2472,65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B8DFDF-25FA-46A3-AD7D-C91C8F508BE2}" emma:medium="tactile" emma:mode="ink">
              <msink:context xmlns:msink="http://schemas.microsoft.com/ink/2010/main" type="line" rotatedBoundingBox="2472,6478 3244,6478 3244,6522 2472,6522"/>
            </emma:interpretation>
          </emma:emma>
        </inkml:annotationXML>
        <inkml:traceGroup>
          <inkml:annotationXML>
            <emma:emma xmlns:emma="http://www.w3.org/2003/04/emma" version="1.0">
              <emma:interpretation id="{57AE2AFA-A9B6-4AAD-88CC-26F052EF8B37}" emma:medium="tactile" emma:mode="ink">
                <msink:context xmlns:msink="http://schemas.microsoft.com/ink/2010/main" type="inkWord" rotatedBoundingBox="2472,6478 2480,6478 2480,6493 2472,6493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`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-4963 4302 668 0,'0'0'382'0,"0"0"-41"0,0 0-13 0,7 2-10 15,-7-2-35-15,0 0-24 0,0 0-34 0,0 0-23 16,0 0-28-16,0 0-22 0,0 0-31 0,0 0-43 16,0 0-40-16,0 0-52 0,0 0-53 0,0 0-74 15,0 0-97-15,0 0-184 0,0 0-504 0,0 0 139 16</inkml:trace>
        </inkml:traceGroup>
        <inkml:traceGroup>
          <inkml:annotationXML>
            <emma:emma xmlns:emma="http://www.w3.org/2003/04/emma" version="1.0">
              <emma:interpretation id="{D41B9396-BA4D-41C0-AF35-29A9C42DC090}" emma:medium="tactile" emma:mode="ink">
                <msink:context xmlns:msink="http://schemas.microsoft.com/ink/2010/main" type="inkWord" rotatedBoundingBox="3229,6507 3244,6507 3244,6522 3229,6522"/>
              </emma:interpretation>
              <emma:one-of disjunction-type="recognition" id="oneOf1">
                <emma:interpretation id="interp5" emma:lang="en-US" emma:confidence="0.5">
                  <emma:literal>.</emma:literal>
                </emma:interpretation>
                <emma:interpretation id="interp6" emma:lang="en-US" emma:confidence="0">
                  <emma:literal>,</emma:literal>
                </emma:interpretation>
                <emma:interpretation id="interp7" emma:lang="en-US" emma:confidence="0">
                  <emma:literal>\</emma:literal>
                </emma:interpretation>
                <emma:interpretation id="interp8" emma:lang="en-US" emma:confidence="0">
                  <emma:literal>`</emma:literal>
                </emma:interpretation>
                <emma:interpretation id="interp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348.0607">-4207 4331 391 0,'0'0'420'0,"0"0"-58"0,0 0-29 0,0 0-22 16,0 0-27-16,0 0-35 0,0 0-34 0,0 0-29 15,0 0-56-15,0 0-49 0,0 0-51 0,0 0-58 0,0 0-66 16,0 0-70-16,0 0-201 0,0 0-435 0,0 0 122 16</inkml:trace>
        </inkml:traceGroup>
      </inkml:traceGroup>
    </inkml:traceGroup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08:10.98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2CE78A2-DE6D-4880-96B3-9CEE4C2C5F7E}" emma:medium="tactile" emma:mode="ink">
          <msink:context xmlns:msink="http://schemas.microsoft.com/ink/2010/main" type="writingRegion" rotatedBoundingBox="8770,5190 11823,5434 11704,6910 8652,6665"/>
        </emma:interpretation>
      </emma:emma>
    </inkml:annotationXML>
    <inkml:traceGroup>
      <inkml:annotationXML>
        <emma:emma xmlns:emma="http://www.w3.org/2003/04/emma" version="1.0">
          <emma:interpretation id="{966A9051-2334-49EA-AB96-632575C42019}" emma:medium="tactile" emma:mode="ink">
            <msink:context xmlns:msink="http://schemas.microsoft.com/ink/2010/main" type="paragraph" rotatedBoundingBox="8770,5190 11823,5434 11704,6910 8652,66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9ADD98-5072-415A-A0E7-78E62CDC86C2}" emma:medium="tactile" emma:mode="ink">
              <msink:context xmlns:msink="http://schemas.microsoft.com/ink/2010/main" type="line" rotatedBoundingBox="8770,5190 11823,5434 11704,6910 8652,6665"/>
            </emma:interpretation>
          </emma:emma>
        </inkml:annotationXML>
        <inkml:traceGroup>
          <inkml:annotationXML>
            <emma:emma xmlns:emma="http://www.w3.org/2003/04/emma" version="1.0">
              <emma:interpretation id="{0F92644C-CE03-4626-B9D0-FB4333D89447}" emma:medium="tactile" emma:mode="ink">
                <msink:context xmlns:msink="http://schemas.microsoft.com/ink/2010/main" type="inkWord" rotatedBoundingBox="8650,6290 8775,5470 8885,5486 8759,6307">
                  <msink:destinationLink direction="to" ref="{265F8839-3AF3-4663-B463-3C7A82949552}"/>
                </msink:context>
              </emma:interpretation>
              <emma:one-of disjunction-type="recognition" id="oneOf0">
                <emma:interpretation id="interp0" emma:lang="en-US" emma:confidence="0.5">
                  <emma:literal>p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P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"</emma:literal>
                </emma:interpretation>
              </emma:one-of>
            </emma:emma>
          </inkml:annotationXML>
          <inkml:trace contextRef="#ctx0" brushRef="#br0">633 476 476 0,'0'0'410'0,"0"0"-29"0,-8 0-1 15,8 0-17-15,0 0-11 0,-5 11-11 0,3 1-13 16,-2 2-11-16,-1 10-13 0,2 1-19 0,0 5-11 16,-2 0-6-16,0 0-21 0,2 18-14 0,-4-1-20 15,5-11-14-15,1-5-22 0,-1-2-19 0,2 1-17 0,-2-1-11 16,1 1-7-16,2-4-16 0,-2-1-12 0,1 0-7 16,1-9-11-16,-1 1-3 0,2-6-2 0,-2 1-15 15,2-4-6-15,-2 0-6 0,0-2-13 0,0-6-14 16,0 9-7-16,0-6-30 0,0-3-32 0,0 0-25 15,0 0-29-15,0 0-27 0,-2-23-17 0,0 0-15 0,2-6-17 16,5-21-8-16,-3-8-1 0,8-41 3 16,-5 30 10-16,-2 13 14 0,2 0 13 0,0-3 23 0,-2 5 24 15,2 5 23-15,-1 13 25 0,3 8 18 0,-2 1 16 16,-2 5 24-16,0 5 20 0,1 2 17 0,1 3 14 16,1 3 16-16,-1 0 13 0,0 1 10 0,2 2 0 15,-3 2 2-15,1 1-2 0,0 1-5 0,-5 2-2 16,0 0 2-16,17 6 0 0,-9 5-1 0,0 0-4 15,0 11-11-15,-1 2-2 0,-3 1-7 0,-4 2-10 16,-3 3-3-16,-3-4-14 0,-2 5-22 0,0-3-36 0,-2-1-42 16,0-2-49-16,-2 2-45 0,1-4-39 0,-1 0-33 15,-1-6-32-15,2-7-39 0,1 1-53 0,3-8-236 16,0-2-708-16,7-1 193 0</inkml:trace>
        </inkml:traceGroup>
        <inkml:traceGroup>
          <inkml:annotationXML>
            <emma:emma xmlns:emma="http://www.w3.org/2003/04/emma" version="1.0">
              <emma:interpretation id="{26400F9F-2B35-450E-8CC2-F609D35ED04A}" emma:medium="tactile" emma:mode="ink">
                <msink:context xmlns:msink="http://schemas.microsoft.com/ink/2010/main" type="inkWord" rotatedBoundingBox="9056,5463 10718,5272 10866,6557 9204,6748">
                  <msink:destinationLink direction="to" ref="{265F8839-3AF3-4663-B463-3C7A82949552}"/>
                </msink:context>
              </emma:interpretation>
              <emma:one-of disjunction-type="recognition" id="oneOf1">
                <emma:interpretation id="interp5" emma:lang="en-US" emma:confidence="0.5">
                  <emma:literal>(pi,</emma:literal>
                </emma:interpretation>
                <emma:interpretation id="interp6" emma:lang="en-US" emma:confidence="0">
                  <emma:literal>(pin,</emma:literal>
                </emma:interpretation>
                <emma:interpretation id="interp7" emma:lang="en-US" emma:confidence="0">
                  <emma:literal>(pins,</emma:literal>
                </emma:interpretation>
                <emma:interpretation id="interp8" emma:lang="en-US" emma:confidence="0">
                  <emma:literal>(pine,</emma:literal>
                </emma:interpretation>
                <emma:interpretation id="interp9" emma:lang="en-US" emma:confidence="0">
                  <emma:literal>(ping,</emma:literal>
                </emma:interpretation>
              </emma:one-of>
            </emma:emma>
          </inkml:annotationXML>
          <inkml:trace contextRef="#ctx0" brushRef="#br0" timeOffset="287.047">1251 227 485 0,'-13'0'457'0,"13"0"-32"0,0 0-31 0,-20 5-21 16,12-4-21-16,-5 8-21 0,-6 8-17 0,1 7-13 15,-11 14-15-15,4 5-12 0,0 4-14 0,5 4-2 16,0 1-12-16,5 2-22 0,1 4-17 0,4-1-21 16,6-3-9-16,3 2-26 0,4 0-17 0,0-2-12 15,7-1-12-15,2-7-14 0,-1 0-10 0,6-2-25 16,-3-11-53-16,-1-8-44 0,0-2-61 0,5 1-71 0,2-4-67 16,1-3-92-16,0-8-105 0,5 0-262 0,-2-8-831 15,1-5 225-15</inkml:trace>
          <inkml:trace contextRef="#ctx0" brushRef="#br0" timeOffset="740.2374">1400 692 451 0,'-7'-4'279'15,"7"4"-33"-15,-6-1-25 0,6 1-29 0,0 0-24 16,-10-4-19-16,10 4-9 0,0 0-2 0,-15 2 0 15,15-2 4-15,-11 4 5 0,4-2-12 0,-1 1 0 16,-4 1-1-16,2-1-3 0,-2 3 0 0,2-1-7 16,0 1-9-16,1-2-8 0,-1 2-5 0,3-1-11 0,1 1-14 15,1 0-3-15,1 0-3 0,1-2-6 0,1 2 5 16,1 0-8-16,1-6-11 0,1 12-7 0,1-6-3 16,1 0-17-16,1-2-3 0,2 1-8 0,-1-3-9 15,-5-2-1-15,13 5-14 0,-6-4-4 0,1-1-4 16,-8 0 4-16,16-1-3 0,-4-2 4 0,-3-1 0 15,2-3 3-15,-1 1 15 0,-1 0 6 0,-3-2 18 16,1 2 26-16,-2 2 30 0,1-1 29 0,-3 1 13 16,1 1 12-16,-1 0 3 0,-3 3 0 0,5-4-2 15,-5 4 0-15,0 0 8 0,0 0 22 0,0 0-1 0,0 0 3 16,10 19 3-16,-9 5-5 0,-1 5-3 0,0 16-2 16,-5 2-4-16,2 1-8 0,-3 7-6 0,1-4-7 15,-2 2-7-15,-1-1-10 0,-2 0-6 0,0-2-15 16,4-4-9-16,-3-13-11 0,5-4-5 0,-3-2-9 15,0-2-7-15,2-3-5 0,-2 0-15 0,1-7-19 16,2-2-34-16,1-3-36 0,-2-4-49 0,2 0-56 16,-2-4-63-16,5-2-70 0,0 0-74 0,-13-15-73 0,8-9-77 15,1-7-320-15,11-20-999 0,5-6 269 0</inkml:trace>
          <inkml:trace contextRef="#ctx0" brushRef="#br0" timeOffset="1168.3418">1552 278 450 0,'2'-6'336'0,"-2"6"-17"0,3-5-25 15,1 0-1-15,1 0-8 0,0 1 2 0,-1-2 1 16,3 4 6-16,3-7-1 0,1 3-4 0,-2 0-10 15,-1 0-10-15,-2 3-24 0,1-1-23 0,-2 1-19 16,-5 3-26-16,11-6-18 0,-6 5-16 0,-5 1-14 16,9 0-16-16,-9 0-17 0,0 0-14 0,10 7-18 0,-7-1-13 15,-1 1-33-15,0 6-34 0,-2 0-38 0,-2 8-28 16,0-3-18-16,1-3-17 0,-1-1 2 0,0-1 2 16,-1 0 6-16,2-3 6 0,-1 2 17 0,0-6 4 15,1 0 21-15,-1 0 30 0,2-1 33 0,0-5 28 16,2 8 20-16,-1-5 25 0,-1-3 15 0,4 6 15 15,-3-3 4-15,4 2 7 0,-5-5 2 0,10 9 5 16,-5-4 1-16,0-2 3 0,0 3 2 0,1 4-1 16,1-2 2-16,-1 0 0 0,-1 4-4 0,-3 0-1 15,1 1-15-15,-3-1-2 0,-1 3-11 0,-6 6-6 0,-3-1-22 16,0-2-23-16,-3 2-41 0,0-3-52 0,2-2-50 16,0-5-50-16,-1-1-58 0,4 0-61 0,-3-4-54 15,-1 2-66-15,2-6-70 0,10-1-254 0,-14-2-849 16,14 2 229-16</inkml:trace>
          <inkml:trace contextRef="#ctx0" brushRef="#br0" timeOffset="1427.4143">1716 1048 3679 0,'0'6'404'0,"-3"2"-214"0,1-2-31 16,0 3 26-16,1 1 19 0,1 2 8 0,-2 1-1 15,0 0-20-15,-1 11-25 0,1 0-13 0,1 2-12 16,-3 0-20-16,3-2-11 0,-2 0-11 0,1-1-4 0,0-3-10 16,-1 2-19-16,0 0-33 0,-1-7-70 0,1-2-67 15,1-3-83-15,-1-1-79 0,2-3-89 0,1-3-413 16,0-3-923-16,0 0 249 0</inkml:trace>
          <inkml:trace contextRef="#ctx0" brushRef="#br0" timeOffset="1728.6374">2086 745 424 0,'-5'15'557'0,"2"-2"-63"15,-1-1-40-15,0 1-33 0,4 2-45 0,-5 9-37 16,3-3-41-16,-1 1-30 0,1 0-28 0,2-3-29 0,2-5-22 15,-2 0-17-15,0-1-47 0,1-6-54 0,1 3-68 16,1-3-65-16,-3-1-74 0,2-3-95 0,-2-3-107 16,0 0-193-16,0 0-635 0,0 0 174 0</inkml:trace>
          <inkml:trace contextRef="#ctx0" brushRef="#br0" timeOffset="1871.5003">2225 351 467 0,'-4'-10'646'0,"0"4"-101"0,-1 2-47 15,3 0-34-15,-1 1-32 0,3 3-49 0,-4-8-48 16,4 8-33-16,-3-2-51 0,3 2-45 0,0 0-48 16,-2-4-53-16,2 4-68 0,0 0-85 0,0 0-90 15,0 0-100-15,0 0-106 0,0 0-213 0,0 0-667 16,0 0 181-16</inkml:trace>
          <inkml:trace contextRef="#ctx0" brushRef="#br0" timeOffset="2311.1906">2308 473 525 0,'-9'0'381'0,"9"0"-48"0,0 0-37 0,0 0-23 15,0 0-14-15,0 0-12 0,0 0-10 16,-5 9-12-16,5-6 0 0,0-3-4 0,7 11-8 15,-2-5-8-15,5 4-8 0,1-2-5 0,9 4-7 0,-3-1 0 16,0-4-4-16,-3-1 2 0,1-2-3 0,-2 2-2 16,0-2 3-16,1 0 2 0,-5-3-10 0,-1 0-3 15,0-1-12-15,-8 0-16 0,12-4-14 0,-9 0-23 16,0 1-23-16,0-3-26 0,-3-2-36 0,0-2-31 16,-3-3-31-16,-3 1-35 0,-1-1-30 0,-6-3-29 15,2 2-20-15,1 3-33 0,0 3-38 0,1 0-40 0,0 2-40 16,1 2-54-16,0 0-279 0,1 3-764 0,7 1 207 15</inkml:trace>
          <inkml:trace contextRef="#ctx0" brushRef="#br0" timeOffset="2591.9071">2698 996 515 0,'-2'-4'512'15,"2"4"-64"-15,-2-3-34 0,2 3-28 0,0 0-27 16,0 0-29-16,0 0-23 0,0 0-14 0,2 13-4 16,0 0-3-16,-2 2-11 0,-2 9-4 0,-1 0-23 15,-1 2-30-15,-1 1-16 0,-1 2-26 0,-1-2-19 16,1 0-12-16,-1-2-17 0,1-1-11 0,-3 0-23 0,3-2-43 15,-1-6-61-15,2-3-73 0,0-3-86 0,4 0-80 16,-1-3-85-16,0-4-93 0,2-3-255 0,0 0-821 16,0 0 223-16</inkml:trace>
        </inkml:traceGroup>
        <inkml:traceGroup>
          <inkml:annotationXML>
            <emma:emma xmlns:emma="http://www.w3.org/2003/04/emma" version="1.0">
              <emma:interpretation id="{8724E6AA-7301-461A-88E3-84FCC0C3DD4B}" emma:medium="tactile" emma:mode="ink">
                <msink:context xmlns:msink="http://schemas.microsoft.com/ink/2010/main" type="inkWord" rotatedBoundingBox="10984,6714 11442,5316 11991,5495 11533,6894">
                  <msink:destinationLink direction="to" ref="{265F8839-3AF3-4663-B463-3C7A82949552}"/>
                </msink:context>
              </emma:interpretation>
              <emma:one-of disjunction-type="recognition" id="oneOf2">
                <emma:interpretation id="interp10" emma:lang="en-US" emma:confidence="0.5">
                  <emma:literal>it;</emma:literal>
                </emma:interpretation>
                <emma:interpretation id="interp11" emma:lang="en-US" emma:confidence="0">
                  <emma:literal>d</emma:literal>
                </emma:interpretation>
                <emma:interpretation id="interp12" emma:lang="en-US" emma:confidence="0">
                  <emma:literal>d,</emma:literal>
                </emma:interpretation>
                <emma:interpretation id="interp13" emma:lang="en-US" emma:confidence="0">
                  <emma:literal>d')</emma:literal>
                </emma:interpretation>
                <emma:interpretation id="interp14" emma:lang="en-US" emma:confidence="0">
                  <emma:literal>is;</emma:literal>
                </emma:interpretation>
              </emma:one-of>
            </emma:emma>
          </inkml:annotationXML>
          <inkml:trace contextRef="#ctx0" brushRef="#br0" timeOffset="3082.4198">3129 886 646 0,'0'0'419'0,"0"0"-33"16,0 0-9-16,-5-3-29 0,5 3-38 0,0 0-31 15,0 0-33-15,-8-1-26 0,8 1-22 0,0 0-22 16,0 0-21-16,0 0-17 0,-18 4-14 0,13-1-13 0,-1 1-11 15,1 0-15-15,0 1-5 0,0-1-2 0,-2 7-4 16,1-4-5-16,-3 4-2 0,5-3-6 16,1-1-1-16,-2 5-2 0,2-3-2 0,1-1 2 0,1-1 4 15,1-1-1-15,1-2-1 0,-1 2 0 0,4-2-6 16,-4-4-7-16,4 6-6 0,-4-6 1 0,8 3-7 16,-8-3-8-16,13-1-4 0,-13 1-7 0,11-8-7 15,1 0-8-15,-4-4-8 0,9-6-8 0,-4-4-5 16,-2-3-3-16,-1-1 2 0,-2-3 0 0,5-16-6 15,-2 1-1-15,-3-2 6 0,0 12 4 0,-1 5 9 0,0 3 21 16,-2 2 20-16,-2 1 16 0,-2 7 18 0,1 3 6 16,-2 3 1-16,0 3 3 0,0 1-7 0,0 0-6 15,0 6 0-15,0-6-8 0,0 6-3 0,0 0 12 16,0 0 1-16,0 0-10 0,-8 26 7 0,1-4 0 16,1 2 0-16,-2 5-1 0,1 1-4 0,-3 15-2 15,7-11-7-15,-2-4-4 0,1 0-5 0,2-1-2 16,1 2-16-16,1 0-14 0,1-5-32 0,1 1-42 15,2-4-46-15,-1-5-57 0,2-4-67 0,0-2-64 0,0-3-88 16,3-3-360-16,0-2-902 0,1-4 243 0</inkml:trace>
          <inkml:trace contextRef="#ctx0" brushRef="#br0" timeOffset="3397.2777">3424 589 256 0,'0'0'353'15,"-8"0"-44"-15,8 0-25 0,-5 3-25 0,5-3-10 0,0 0-8 16,0 0 0-16,-2 6-10 0,2-6 0 0,2 5-7 16,-2-5-1-16,5 4-7 0,-2-1 0 0,2-1-7 15,2 1-8-15,-1 0-12 0,7-1-16 0,-1 0-9 16,1 1-12-16,0-2-7 0,0 1-10 0,1-2-10 0,-2 0-8 15,-3-3-8-15,0 0-12 0,-3-1-7 0,2 4-17 16,-3-5-18-16,0-1-17 0,-1 2-15 0,-3-2-23 16,-2 0-27-16,-1 0-30 0,-3 0-20 0,-2-3-34 15,-4 4-16-15,-2-3-16 0,0 2-16 0,-2 2-21 16,-1 0-21-16,1 2-31 0,-7-1-30 0,5 3-37 16,2-1-214-16,4-1-615 0,3 2 168 0</inkml:trace>
          <inkml:trace contextRef="#ctx0" brushRef="#br0" timeOffset="3651.9994">3672 232 388 0,'0'0'613'0,"0"0"-104"16,0 0-18-16,-2 10-12 0,2 11-10 0,0 8-16 15,3 23-17-15,-4 48-20 0,1-26-24 0,-7 30-28 16,-4-2-11-16,3-31-27 0,-6 32-27 0,5-32-25 16,-9 31-29-16,0-35-20 0,2-15-26 0,-4 2-20 0,-3 1-12 15,-1-4-27-15,1-3-31 0,-4-1-47 0,0-4-47 16,3-4-67-16,3-12-68 0,3-5-78 0,2-1-93 16,-7-7-101-16,0-2-106 0,5-3-341 0,-5-1-1007 15,5-8 270-15</inkml:trace>
        </inkml:traceGroup>
      </inkml:traceGroup>
    </inkml:traceGroup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04:30.74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172E518-97C8-44FE-8F8F-F2342BFBA63C}" emma:medium="tactile" emma:mode="ink">
          <msink:context xmlns:msink="http://schemas.microsoft.com/ink/2010/main" type="writingRegion" rotatedBoundingBox="1644,7257 13245,6867 13282,7962 1681,8353"/>
        </emma:interpretation>
      </emma:emma>
    </inkml:annotationXML>
    <inkml:traceGroup>
      <inkml:annotationXML>
        <emma:emma xmlns:emma="http://www.w3.org/2003/04/emma" version="1.0">
          <emma:interpretation id="{DB83C960-7D3B-40A0-B7C1-5FF341FB4346}" emma:medium="tactile" emma:mode="ink">
            <msink:context xmlns:msink="http://schemas.microsoft.com/ink/2010/main" type="paragraph" rotatedBoundingBox="1644,7257 13245,6867 13282,7962 1681,83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602257-8FB8-4D2B-AB45-E854328D1F87}" emma:medium="tactile" emma:mode="ink">
              <msink:context xmlns:msink="http://schemas.microsoft.com/ink/2010/main" type="line" rotatedBoundingBox="1644,7257 13245,6867 13282,7962 1681,8353"/>
            </emma:interpretation>
          </emma:emma>
        </inkml:annotationXML>
        <inkml:traceGroup>
          <inkml:annotationXML>
            <emma:emma xmlns:emma="http://www.w3.org/2003/04/emma" version="1.0">
              <emma:interpretation id="{85C059D1-2F32-4531-A88A-CB724589D427}" emma:medium="tactile" emma:mode="ink">
                <msink:context xmlns:msink="http://schemas.microsoft.com/ink/2010/main" type="inkWord" rotatedBoundingBox="1649,7403 4531,7306 4559,8134 1677,8231"/>
              </emma:interpretation>
              <emma:one-of disjunction-type="recognition" id="oneOf0">
                <emma:interpretation id="interp0" emma:lang="en-US" emma:confidence="0.5">
                  <emma:literal>(Definition</emma:literal>
                </emma:interpretation>
                <emma:interpretation id="interp1" emma:lang="en-US" emma:confidence="0">
                  <emma:literal>[Definition</emma:literal>
                </emma:interpretation>
                <emma:interpretation id="interp2" emma:lang="en-US" emma:confidence="0">
                  <emma:literal>(Definitions</emma:literal>
                </emma:interpretation>
                <emma:interpretation id="interp3" emma:lang="en-US" emma:confidence="0">
                  <emma:literal>(Defiling</emma:literal>
                </emma:interpretation>
                <emma:interpretation id="interp4" emma:lang="en-US" emma:confidence="0">
                  <emma:literal>[Definitions</emma:literal>
                </emma:interpretation>
              </emma:one-of>
            </emma:emma>
          </inkml:annotationXML>
          <inkml:trace contextRef="#ctx0" brushRef="#br0">316 6 622 0,'0'0'435'0,"0"0"-17"0,4-3-14 0,-4 3-20 16,0 0-14-16,0 0-33 0,0 0-39 0,0 0-33 16,0 0-33-16,-7-4-24 0,-3 4-23 0,-1 0-22 15,-11 4-15-15,1 3-17 0,-2 4-11 0,-12 8-10 16,2 8-1-16,2 1 7 0,5 9 4 0,1 4 5 0,-9 35 7 0,14-25 3 15,10-8-2-15,4 1-1 0,2 3-4 0,2-2-1 16,4-1-3-16,4 0-8 0,4-2-6 0,4-4-8 16,4-1-6-16,2-5-13 0,6-3-10 0,-6-6-22 0,3-5-14 0,0-5-37 15,2-2-39-15,1-1-58 0,1-4-63 0,13-4-75 16,-10-7-82-16,-4-3-92 0,-1-5-369 0,9-8-934 16,-2-4 252-16</inkml:trace>
          <inkml:trace contextRef="#ctx0" brushRef="#br0" timeOffset="290.5312">473 209 680 0,'0'0'449'0,"0"0"-61"0,0 0-44 0,0 0-27 0,0 0-16 15,-7 8-10-15,8 1-21 0,-1 2-24 0,2 6-28 0,0 3-18 16,1 1-26-16,0 1-16 0,-1-1-19 16,0 3-15-16,1-3-14 0,1 2-9 0,-1 3-10 0,2-5-10 15,-1-1-31-15,0 0-65 16,1-2-48-16,-2-1-66 0,-2-4-72 0,1-4-68 0,-4-3-287 0,2 1-667 15,0-7 182-15</inkml:trace>
          <inkml:trace contextRef="#ctx0" brushRef="#br0" timeOffset="564.9218">415 162 605 0,'4'-4'608'0,"-1"-3"-90"0,2 1-42 0,5 1-24 0,0-1-26 15,8-2-28-15,2 2-49 0,2 3-39 0,2-1-36 16,-2 5-32-16,0 2-16 0,4 4-20 0,-5 1-8 0,1 5-13 16,0 3-12-16,-4 3-18 0,3 11-14 15,-8 7-13-15,-6 0-27 0,-7 4-7 0,-5 0-27 0,-2-1-32 16,-5 1-22-16,-3-2-23 0,-3-1-21 0,-2-2-20 31,-1-3-18-31,-3-2-6 0,3-8-7 0,-6 3-11 0,3-10-7 16,8-4-9-16,-2-2-3 0,5-2-17 0,2-4-19 15,0-2-31-15,3-2-18 0,8 0-25 0,-11-8-23 16,9 2-31-16,-1-5-52 0,2-6-210 0,3-1-643 16,6 0 175-16</inkml:trace>
          <inkml:trace contextRef="#ctx0" brushRef="#br0" timeOffset="1064.6918">807 505 528 0,'0'0'356'0,"0"0"-27"0,0 0-24 0,0 0-20 0,0 0-29 0,0 0-11 0,0 0-18 15,0 0-13-15,0 0-12 0,0 0-18 0,0 0-11 16,0 0-16-16,0 0-12 0,0 0-13 0,0 0-11 16,25-3-9-16,-25 3-11 0,0 0-15 0,8-1-8 15,-8 1-7-15,0 0-28 0,0 0-38 0,4-5-35 0,-4 5-16 16,0 0-2-16,0 0-10 0,0 0-5 0,-13-7 9 15,6 7 7-15,7 0 2 0,-17 4 1 0,6-1 7 16,-1 0 5-16,2 1 2 0,0 0 6 0,3-1 7 16,0 0 3-16,1 0 3 0,2 0 19 0,1 1 20 0,0-1 17 15,3-3 9-15,-1 9 5 0,2-4 9 0,-1-5-1 16,4 9 5-16,3 0-7 0,1-1-17 0,7 4 7 0,5-4-10 16,0-1 3-16,2 3-21 0,0-3-25 15,2 1-54 1,0-3-71-16,0 1-82 0,-3-2-104 0,1-1-205 15,-1-1-614-15,-5-4 166 0</inkml:trace>
          <inkml:trace contextRef="#ctx0" brushRef="#br0" timeOffset="1405.203">1098 710 549 0,'9'-10'544'0,"-7"5"-49"0,-2 0-34 0,2-4-37 0,2-9-40 0,-1 1-38 15,2-4-35-15,-2-4-38 0,1-11-27 0,-3-2-21 16,3-1-25-16,0-2-20 0,-3-2-17 0,2 2-7 15,2 3-16-15,-4 0-2 0,2 9-7 0,-3 9-17 16,4 1-4-16,-1 1-16 0,-1 4-10 0,1 2-9 16,0 2-5-16,-2 4-13 0,0-2-5 0,2 3-12 0,-2 0-4 15,3 1-10-15,-1 0-17 0,2 2-21 16,-5 2-30-16,10-4-38 0,-4 4-38 0,-6 0-53 0,19 6-45 16,-10 1-61-16,3 9-78 0,-4 1-316 0,-2 2-804 15,-1-1 219-15</inkml:trace>
          <inkml:trace contextRef="#ctx0" brushRef="#br0" timeOffset="1665.4442">1195 407 4517 0,'-4'-3'612'0,"0"0"-315"0,4 3-148 0,-4-3-59 0,4 3-33 0,0 0-15 16,0 0-7-16,8-7-9 0,-3 7-4 0,-5 0-3 15,13-2-3-15,-2 2 2 0,-2 0-7 0,-1 2 0 16,-2-2-2-16,5 3-3 0,-3 0 2 0,-2-1 0 16,1 2-7-16,1 2 5 0,-1 1-4 0,-3-2 4 15,1 6-3-15,-1-2-13 0,-1 2-8 0,-1 1-10 16,1-2-18-16,0 1-25 0,-1 0-32 0,0 0-24 16,0-2-31-16,0 1-27 0,0 0-28 0,-1-3-30 15,0-1-36-15,1 0-50 0,-2-3-242 0,0-3-684 16,0 0 184-16</inkml:trace>
          <inkml:trace contextRef="#ctx0" brushRef="#br0" timeOffset="1790.6646">1390 290 4484 0,'-10'-4'303'0,"0"2"-234"0,2-1-51 0,2 2-67 0,6 1-40 0,-11-3-33 0,11 3-48 16,0 0-64-16,-11 4-90 0,9-1-208 0,2-3-637 15,-6 6 172-15</inkml:trace>
          <inkml:trace contextRef="#ctx0" brushRef="#br0" timeOffset="3406.2197">1450 503 342 0,'-2'7'256'0,"2"0"-24"16,2 0-20-16,-1-2-2 0,-1 1-7 0,0-1-2 15,1-1-15-15,1 1-1 0,-2-5-9 0,1 6-4 16,-1-6 5-16,3 5-3 0,-3-5 6 0,2 4 10 15,-2-4 4-15,4 3 7 0,-4-3-13 0,0 0-7 16,8 2-16-16,-8-2-18 0,0 0-13 0,11-8-21 16,-6 5-8-16,2-6-11 0,0 1-11 0,0-1-6 15,0 1-9-15,-1-2-11 0,0 3-14 0,-1 1-11 0,-1-1-14 16,-1 2-13-16,1 1-4 0,-3 0-15 0,-1 4-9 16,4-6-9-16,-4 6-16 0,3-4-4 0,-3 4-2 15,0 0 1-15,2-4 5 0,-2 4 3 0,0 0-2 16,0 0 14-16,0 0-4 0,0 0 3 0,0 0 4 15,0 0-2-15,18 8 5 0,-14-4 5 0,-1 0 6 0,5 2 2 16,0 3-2-16,-1 0 5 0,0-3 1 0,1 1-1 0,2-1 2 16,-1-1 4-16,-1 0-4 0,-1-1 10 0,2-1 0 15,0 1-18-15,-2-4-10 16,0 0-14-16,-7 0-10 0,13 0-8 0,-4-1-6 0,0-2-3 16,-2 1 0-16,-2-2 0 0,0 1 5 0,-1-1 4 15,-4 4 14-15,6-6 0 0,-4 4 2 0,-2 2 3 16,6-4 0-16,-6 4 2 0,4-4 2 0,-4 4 2 0,0 0 2 15,0 0 7-15,5-1 2 0,-5 1-2 0,0 0 5 16,0 0-1-16,0 0 5 0,0 0 2 0,15 4 0 16,-15-4 3-16,6 6 2 0,-2-3 0 0,5 3 5 15,-2-2 8-15,2 1 8 0,3 0 2 0,0-2 4 16,0 1-2-16,0-4 0 0,9 2 2 0,-2-4 1 16,1 1-4-16,-4-4-1 0,3-1-3 0,-2-1 0 15,-3-5 1-15,1 1 2 0,-6-1-5 0,5-4-7 0,-6-1-3 16,0-2-5-16,-2-2-9 0,-2-4-6 0,-2 2 2 15,-2-15-6-15,-2-1 2 0,0-2 3 16,0 0 7-16,-2 2 4 0,2 10 16 0,-2 5 18 0,1 3 21 16,0 2 12-16,2 5 16 0,-2 3-5 0,1 3 1 15,0 0-7-15,2 4-5 0,-1-1-8 0,1 5-2 16,-1-7-11-16,1 7 4 0,0 0-8 0,0 0-9 16,0 0 3-16,0 0-2 0,-6 16-6 0,5 5-2 0,2 1 1 15,-1 2-7-15,0 1 2 0,4 14-3 0,0 1 1 16,2-3 0-16,-1-7-3 0,2 5 1 0,-1-6-3 0,0-7 5 0,-1 2 2 15,3-2-12-15,-1 0 12 0,1-4-6 0,3-1-1 16,-2-5-4-16,-1-1 0 0,0-3-2 0,2-1-3 16,0 0-7-16,0-2-12 0,0 0-13 0,1-3-11 15,-4-1-11-15,4-1-9 0,0-1-5 0,-1-3-13 16,-3 0-10-16,-1-4-7 0,1 1-14 0,-2-2-10 16,-2 0-4-16,0 0 13 0,-2-1 14 0,0 1 33 15,-1 2 19-15,-1 0 21 0,1 1 14 0,-1 1 1 0,1 5 3 16,-3-7 7-16,3 7 0 0,-1-8 0 0,1 8 5 15,-2-2-5-15,2 2 4 0,0 0 11 0,0 0 12 16,-1-6 10-16,1 6 5 0,0 0 3 0,0 0 4 16,0 0 0-16,0 0 3 0,0 0 2 0,0 0-1 15,0 0 0-15,27 9 1 0,-19-2 3 0,2-2-3 16,8 2-8-16,-3-1-1 0,4 1-4 0,-2-1-5 16,1 0 0-16,-3-2-3 0,-2-1-5 0,0 1-5 0,-1-4-4 15,-1 3-19-15,-2-2-11 0,-1 0-11 0,-1 0-6 16,-7-1-10-16,10 0-13 0,-10 0-16 0,7-3 8 15,-7 3 3-15,4-5 4 0,-4 5 9 0,2-5 6 16,0 0 8-16,-2 5 15 0,1-7 16 0,-1 7 8 16,1-5 14-16,-1 5 8 0,2-6 5 0,-2 6 4 15,0-5 0-15,0 5 2 0,1-4-5 0,-1 4 1 16,0 0 0-16,3-6-4 0,-3 6-1 0,4-5 0 0,-4 5-5 16,0 0 0-16,10-3-5 0,-4 1 0 0,-6 2-3 15,10 0 0-15,1 4-6 0,-3-3 1 16,0 1 5-1,-2-1-5-15,4 3 1 0,1-3-6 0,0 2 4 0,-3-1-5 16,-2-1 4-16,-6-1-1 0,11 2-6 16,-6-1 0-16,-5-1-10 0,0 0-15 0,7 2-10 0,-7-2-19 15,0 0-24-15,0 0-21 0,0 0-20 0,0 0-24 16,0 0-8-16,-17-8-19 0,9 4 16 0,-4-1 4 16,4-2 32-16,-2 4 26 0,2-1 29 0,3-1 31 15,0 1 23-15,1 1 22 0,0-1 18 0,4 4 6 0,-4-7 14 16,3 3 15-16,0-1 16 0,1 5 16 0,0-7 12 15,0 7 6-15,4-9 10 0,-2 4 1 16,2 2 3-16,-4 3 4 0,8-9-10 0,-4 7-11 0,1 0-1 16,-5 2-16-16,12-5-4 0,-12 5-5 0,13 0-8 15,-13 0-3-15,18 5-6 0,-9-2-5 0,0 2-5 16,-1 0-4-16,0 2-7 0,-2-1-11 0,2 1-9 16,-4-1-1-16,0 0-19 0,2-2-13 0,-4 1-19 15,-2-5-20-15,6 7-8 0,-4-4 0 0,-2-3-5 16,4 5-1-16,-4-5 3 0,0 0-7 0,0 0 0 0,0 0 6 0,18-16 8 0,-12 8 2 0,2-1 6 15,0 0 13-15,0 1 8 0,2-1 25 0,-3 1 12 16,1 0 13-16,3 2 21 0,-2 0-1 0,0 1 7 16,-1 1-2-16,-1 2 7 0,0 2 10 0,2 2 9 15,0 3 2-15,0 1-3 0,-1 4-8 0,2 4-4 0,0 2-11 16,-2 2-3-16,0 1-6 0,-3 0-5 16,-1-3-3-16,0 2-8 0,-1-5-42 0,-2-1-56 15,2-4-53-15,-2 1-55 0,-1-4-44 0,0-5-52 0,0 6-327 16,0-6-711-16,0 0 192 0</inkml:trace>
          <inkml:trace contextRef="#ctx0" brushRef="#br0" timeOffset="4007.3924">1781 145 3470 0,'-6'-3'396'0,"2"-1"-187"0,2 3-81 15,2 1-57-15,-2-3 6 0,2 3 16 0,-2-3 6 16,2 3-1-16,0 0-6 0,0 0-3 0,-2-4-8 16,2 4-5-16,0 0-6 0,0 0-3 0,0 0-8 15,0 0-6-15,-1-2-8 0,1 2-10 0,0 0-51 16,0 0-78-16,0 0-93 0,0 0-92 0,0 0-373 0,0 0-782 16,0 0 212-16</inkml:trace>
          <inkml:trace contextRef="#ctx0" brushRef="#br0" timeOffset="3777.5224">2092 148 4821 0,'6'-6'559'0,"-2"1"-270"0,1 0-140 16,3-1-54-16,3-1 18 0,9-1 37 0,2-2 21 0,3 1-10 15,1 0-23-15,14-4-15 0,0 4-13 16,1-3-13-16,-3 3-13 0,-7 3-8 0,-10 3-12 0,-5 0-48 16,-3 2-77-16,-4-1-84 15,-1 1-99-15,-3 0-97 0,-5 1-110 0,0 0-377 0,0 0-994 0,-24 11 268 16</inkml:trace>
          <inkml:trace contextRef="#ctx0" brushRef="#br0" timeOffset="3593.7536">2308 176 2937 0,'-4'-1'270'15,"4"1"-169"-15,-5-2-52 0,5 2-25 0,0 0-19 0,-6-4-12 16,6 4-17-16,0 0-41 0,0 0-65 0,0 0-82 16,2-5-187-16,-2 5-478 0,0 0 134 0</inkml:trace>
        </inkml:traceGroup>
        <inkml:traceGroup>
          <inkml:annotationXML>
            <emma:emma xmlns:emma="http://www.w3.org/2003/04/emma" version="1.0">
              <emma:interpretation id="{EDB82748-D80F-4879-BFB6-69AB7118049E}" emma:medium="tactile" emma:mode="ink">
                <msink:context xmlns:msink="http://schemas.microsoft.com/ink/2010/main" type="inkWord" rotatedBoundingBox="4799,7538 5824,7503 5842,8044 4817,8078"/>
              </emma:interpretation>
              <emma:one-of disjunction-type="recognition" id="oneOf1">
                <emma:interpretation id="interp5" emma:lang="en-US" emma:confidence="0.5">
                  <emma:literal>2.4</emma:literal>
                </emma:interpretation>
                <emma:interpretation id="interp6" emma:lang="en-US" emma:confidence="0">
                  <emma:literal>24</emma:literal>
                </emma:interpretation>
                <emma:interpretation id="interp7" emma:lang="en-US" emma:confidence="0">
                  <emma:literal>2-4</emma:literal>
                </emma:interpretation>
                <emma:interpretation id="interp8" emma:lang="en-US" emma:confidence="0">
                  <emma:literal>244</emma:literal>
                </emma:interpretation>
                <emma:interpretation id="interp9" emma:lang="en-US" emma:confidence="0">
                  <emma:literal>24S</emma:literal>
                </emma:interpretation>
              </emma:one-of>
            </emma:emma>
          </inkml:annotationXML>
          <inkml:trace contextRef="#ctx0" brushRef="#br0" timeOffset="4649.4528">3137 212 372 0,'10'-8'539'16,"-1"4"-53"-16,1-2-29 0,8-2-28 0,1-2-31 0,2 3-20 15,2-3-33-15,-3 4-38 0,0 1-32 0,-5 1-32 16,-1 3-22-16,-5-3-31 0,2 3-19 0,-2 0-18 16,-9 1-18-16,13 3-9 0,-10 1-15 0,2 5-12 15,-2 10-8-15,-4 3-9 0,-6 2-19 0,-2 14-23 16,-2-1-25-16,0-9-4 0,3-6-2 0,2 2-1 15,-2-3-1-15,2 0-5 0,0-3 3 0,3-5 3 16,-1-3-1-16,3-1 14 0,-1-2 16 0,2-1 8 0,0-1 16 16,2 0 9-16,0-1 13 0,2-1 12 0,2 1 2 15,3 0 0-15,2 0-5 0,2-2-5 0,-1-1-4 16,8 2-12-16,-1-3-7 0,3 0-6 0,-2-2-1 16,-4 1-23-16,-3 1-63 0,-1 0-76 0,-4-1-92 15,-1 0-94-15,-7 1-124 0,11-4-402 0,-11 4-981 16,4-2 264-16</inkml:trace>
          <inkml:trace contextRef="#ctx0" brushRef="#br0" timeOffset="4818.0729">3647 363 6347 0,'0'-3'421'0,"1"-2"-224"0,-1 1-87 0,1 1-51 0,1-1-24 15,-1 1-12-15,2 0-12 0,-1 0 2 0,2 1-35 16,-2-1-71-16,-2 3-94 0,4-3-87 0,-4 3-94 15,4-4-93-15,-4 4-343 0,0 0-968 0,0 0 262 16</inkml:trace>
          <inkml:trace contextRef="#ctx0" brushRef="#br0" timeOffset="5247.53">3874 134 539 0,'0'-2'315'0,"0"2"-46"0,0 0-48 16,0 0-23-16,0 0-23 0,0 0-22 0,0 0-14 0,-6 11-13 0,4-5-18 0,-1 3-11 16,-1 0-8-16,1 1 6 0,-1 0 14 0,2 1 14 0,0 0 8 15,0 0 12-15,2 0 15 0,-1 1 8 0,2-2 16 16,2 0 13-16,-1 0 3 0,3-1 3 0,1-1 2 15,2 3 2-15,2-5 6 0,8 5-2 0,-1-4-5 0,6-1 8 16,-1-2-11 0,0-2-16-16,4 1-12 0,-4-3-19 0,0-2-19 15,1 1-16-15,0-1-5 0,-4 2-16 0,-3-4-26 16,-6 4-61-16,0-1-73 0,-4 0-89 0,2 1-101 16,-8 0-132-16,0 0-417 0,0 0-963 0,0 0 259 0</inkml:trace>
          <inkml:trace contextRef="#ctx0" brushRef="#br0" timeOffset="5596.5186">4022 200 496 0,'0'0'612'16,"0"0"-103"-16,0 0-72 0,0 0-49 0,-6 6-29 0,3 3-26 0,-1 11-24 15,3 1-18-15,-2 5-31 0,0 14-16 16,2 0-13-16,-2-1-24 0,1 0-17 0,0-2-22 0,2-7-21 15,0-3-12-15,2-3-31 0,-1-2-47 16,0-3-48-16,-1 0-70 0,3-6-82 0,-3-3-82 0,0-2-82 16,0-2-347-16,3-5-786 0,-3-1 212 0</inkml:trace>
        </inkml:traceGroup>
        <inkml:traceGroup>
          <inkml:annotationXML>
            <emma:emma xmlns:emma="http://www.w3.org/2003/04/emma" version="1.0">
              <emma:interpretation id="{921532B6-8CA6-447F-8DC0-7D96EBD37AA9}" emma:medium="tactile" emma:mode="ink">
                <msink:context xmlns:msink="http://schemas.microsoft.com/ink/2010/main" type="inkWord" rotatedBoundingBox="6224,7346 7368,7307 7387,7859 6243,7897"/>
              </emma:interpretation>
              <emma:one-of disjunction-type="recognition" id="oneOf2">
                <emma:interpretation id="interp10" emma:lang="en-US" emma:confidence="0.5">
                  <emma:literal>from</emma:literal>
                </emma:interpretation>
                <emma:interpretation id="interp11" emma:lang="en-US" emma:confidence="0">
                  <emma:literal>form</emma:literal>
                </emma:interpretation>
                <emma:interpretation id="interp12" emma:lang="en-US" emma:confidence="0">
                  <emma:literal>From</emma:literal>
                </emma:interpretation>
                <emma:interpretation id="interp13" emma:lang="en-US" emma:confidence="0">
                  <emma:literal>fam</emma:literal>
                </emma:interpretation>
                <emma:interpretation id="interp14" emma:lang="en-US" emma:confidence="0">
                  <emma:literal>firm</emma:literal>
                </emma:interpretation>
              </emma:one-of>
            </emma:emma>
          </inkml:annotationXML>
          <inkml:trace contextRef="#ctx0" brushRef="#br0" timeOffset="5976.4621">4692 447 684 0,'0'0'481'16,"-2"-15"-42"-16,2 10-36 0,0-6-35 0,0-8-42 0,0 0-30 16,0-3-34-16,0 0-22 0,0-2-16 0,-1-2-14 15,0-13-18-15,-2 3-12 0,2-4-18 0,-1 1-14 16,1 2-1-16,0 8 13 0,1 8 8 0,-2 3 7 16,2 4-9-16,0 4-6 0,0 1-21 0,0 2-13 15,-1 1-23-15,1 1-5 0,1 0-8 0,-1 5-7 16,3-7-3-16,1 3-4 0,0 1-8 0,1 0-7 0,-5 3-8 15,10-3-3-15,-4 1-9 0,4 2-4 0,1 0-6 16,1 2-4-16,-3 1-18 0,2 0-63 16,-2 3-87-16,-1 1-95 0,-1 4-111 0,-5-1-118 0,-2 9-298 15,-2 0-917-15,-4-1 247 0</inkml:trace>
          <inkml:trace contextRef="#ctx0" brushRef="#br0" timeOffset="6124.9486">4571 287 6024 0,'0'0'209'0,"0"0"-114"0,7-12-57 0,-3 7-6 0,5-1 21 16,6-4 15-16,7 1-12 0,2-2-11 0,2 3-6 0,-1 1-21 15,0 3-65-15,-2-2-82 0,-2 3-112 0,-6 1-126 16,-4-1-450-16,-3 5-979 0,-8-2 263 16</inkml:trace>
          <inkml:trace contextRef="#ctx0" brushRef="#br0" timeOffset="7279.3084">4802 493 414 0,'0'0'504'0,"11"3"-19"0,-11-3-30 0,0 0-30 0,20-7-35 0,-8 4-30 15,0-2-33-15,-2 1-30 0,1-2-18 0,-1 0-18 16,1 0-21-16,-2 0-23 0,-1-1-20 0,1-3-24 15,-1 3-15-15,-1-3-16 0,-2 0-34 0,-1-1-41 0,2-7-44 16,-5-1-45-16,-2-1-52 0,-2 3-36 0,-2-2-26 16,-1 0-10-16,1 6-15 0,1 2-5 0,-3 3 2 15,3-1 2-15,-2 1 17 0,2 2 8 0,0 1 20 16,0 2 11-16,1-1 17 0,-1 0 21 0,4 4 24 0,-4-6 23 16,4 6 29-16,-4-3 18 0,4 3 1 0,0 0 14 15,0 0 15-15,-3-5 4 0,3 5 5 0,0 0 0 16,0 0 10-16,0 0 2 0,0 0 10 0,0 0 0 15,0 0-3-15,0 0 3 0,26 3-12 0,-21 0-7 16,4 4-6-16,1-4-8 0,-1 3-3 0,0 1-6 16,-1 2-4-16,0-3-3 0,0 3-6 0,-2 0-4 15,2 1-2-15,-2-1-1 0,3 7 0 0,0-1-5 0,-2-1-1 16,-2-6-2-16,1 3-3 0,-1-3-2 0,-1-2-1 16,1 1-2-16,0-4-4 0,-1 3-6 0,2-4-7 15,-6-2 2-15,8 3-3 0,-8-3 7 0,12-1-9 31,-12 1 3-31,18-4 1 0,-10 1-2 0,2 0-2 0,-3 0 3 16,0 1 3-16,-2-2 5 0,-5 4-2 0,8-5-1 16,-8 5-6-16,5-2 3 0,-5 2 0 0,0 0-4 15,8-4-4-15,-8 4-3 0,0 0 4 0,6-2 0 16,-6 2 3-16,0 0 0 0,0 0 0 0,0 0 0 16,16 3 3-16,-16-3-7 0,8 5 7 0,0 0 2 0,-1 0-1 15,0-1 4-15,-1 0-3 0,5 2-4 0,-4-3 6 16,1 2 4-16,-2-1-1 0,0-1 1 0,0-1-5 0,-1 0 6 15,-5-2 2-15,8 4-2 0,-4-3 3 0,-4-1-7 16,0 0-28-16,0 0-33 0,0 0-33 0,0 0-22 0,11-6-18 16,-11 6-17-16,0 0-13 0,-12-15-11 0,5 8-9 15,-2 1 2-15,0-2 13 0,-2 1 18 0,1 1 20 16,2 0 33-16,0 1 28 0,0 1 25 0,1-1 21 16,3 3 14-16,-1-1 25 0,5 3 20 0,-6-5 21 15,6 5 14-15,0 0 9 0,-2-6 15 0,2 6 11 16,0 0 24-16,0 0 4 0,14-7 6 0,-8 5 10 0,-1 1 0 15,8-2 5-15,-1-1-3 0,2 3-3 0,5 1-1 16,1 0-5-16,-1 0-11 0,-2 0-11 0,-4 1-11 16,-1 3-11-16,1-3-10 0,-3 2-8 0,0-1-8 0,-2 1-8 15,-2-1-5-15,0 2-8 0,-2-2-5 16,0 3-10-16,-3-2-14 0,0 2-15 0,2-1-20 0,-3-4-18 16,3 7-14-16,-2-2-14 0,-1-5 0 0,3 4 5 15,-3-4 9-15,1 5 6 0,-1-5 6 0,0 0 12 16,0 0 0-16,0 0 4 0,0 0 4 0,0 0-3 15,16-7 3-15,-9 0 2 0,1 0 2 0,0 0 0 16,0-2 5-16,0 1 15 0,2 2 16 0,-4 2 13 0,1-1 2 16,-2 0-3-16,-1 1-4 0,0 2-5 15,-4 2-2-15,6-4-11 0,-6 4 3 0,0 0 0 0,0 0-5 16,0 0 0-16,0 0-2 0,12 9-6 0,-11-5-5 16,2 3-11-16,-3-2-11 0,1 0-14 0,0 0-18 15,0-1-4-15,-1 1 2 0,0-5 1 0,1 6 3 16,-1-6 10-16,3 5 2 0,-3-5 6 0,0 0 3 15,9 0 6-15,-9 0-5 0,0 0 30 0,22-8-1 16,-12 3 7-16,1-1 10 0,0 0 8 0,-1 1 15 16,1 1 13-16,-4-2 10 0,4 1 3 0,-3 4-2 0,-1-2-6 15,-1 1-2-15,1 0-9 0,-7 2-3 0,11 0-6 16,-11 0 1-16,9 2-5 0,-4 3-2 0,3 1-13 16,-4 0-38-16,-1-2-61 0,-1 2-83 0,1 0-83 15,-3-6-79-15,1 10-332 0,1-7-792 0,-2-3 214 16</inkml:trace>
        </inkml:traceGroup>
        <inkml:traceGroup>
          <inkml:annotationXML>
            <emma:emma xmlns:emma="http://www.w3.org/2003/04/emma" version="1.0">
              <emma:interpretation id="{B40AAD67-CA1F-4927-A274-B1524F2036D6}" emma:medium="tactile" emma:mode="ink">
                <msink:context xmlns:msink="http://schemas.microsoft.com/ink/2010/main" type="inkWord" rotatedBoundingBox="7716,7330 9668,7264 9695,8083 7743,8149"/>
              </emma:interpretation>
              <emma:one-of disjunction-type="recognition" id="oneOf3">
                <emma:interpretation id="interp15" emma:lang="en-US" emma:confidence="0.5">
                  <emma:literal>Daphne</emma:literal>
                </emma:interpretation>
                <emma:interpretation id="interp16" emma:lang="en-US" emma:confidence="0">
                  <emma:literal>Diaphone</emma:literal>
                </emma:interpretation>
                <emma:interpretation id="interp17" emma:lang="en-US" emma:confidence="0">
                  <emma:literal>Dauphine</emma:literal>
                </emma:interpretation>
                <emma:interpretation id="interp18" emma:lang="en-US" emma:confidence="0">
                  <emma:literal>Daphna</emma:literal>
                </emma:interpretation>
                <emma:interpretation id="interp19" emma:lang="en-US" emma:confidence="0">
                  <emma:literal>Dapsone</emma:literal>
                </emma:interpretation>
              </emma:one-of>
            </emma:emma>
          </inkml:annotationXML>
          <inkml:trace contextRef="#ctx0" brushRef="#br0" timeOffset="8131.2741">6056-1 3900 0,'-1'-5'453'0,"1"5"-107"0,-2-7-139 0,2 7-80 0,3-8-16 0,0 3 9 16,2 0 15-16,4 0 7 0,9-3-12 0,2-1 3 16,3 5 1-16,2-3-7 0,1 4-2 0,-2 1-13 0,3 2-15 15,-2 1-2-15,-2 3-15 0,0 3-9 16,0 4-3-16,-1-1 3 0,-4 5-1 0,-4 3-3 0,-2 4-3 15,-4 15-6-15,-7 1-4 0,-8 0-10 0,-2 2-3 16,-5 0-15-16,-3-2-24 0,-6-1-19 16,2-2-17-16,1-1-16 0,-2-2-17 15,3-8-14-15,3-4-14 0,0-4-21 0,-1 0-27 16,3-3-20-16,5-5-30 0,2-1-22 0,0-3-38 16,5-4-38-16,2 0-37 0,0 0-39 0,-4-10-294 15,6 1-793-15,5-1 214 0</inkml:trace>
          <inkml:trace contextRef="#ctx0" brushRef="#br0" timeOffset="7884.1441">6165-30 453 0,'0'0'543'0,"0"0"-92"0,0 0-44 0,0 0-10 0,0 0-14 15,4 18-23-15,-3-7-32 0,2 9-30 0,1 0-31 0,-2 3-24 16,0-2-27-16,0 2-21 0,1 1-22 0,-2-1-20 0,2-1-15 0,-1 1-15 16,2 1-10-16,0-1-13 0,-1-3-23 0,-1-1-64 15,-2-5-63-15,3-2-67 0,-3-3-63 16,1 0-59-16,-1-4-58 0,-2-3-329 0,2-2-750 0,-6 3 203 16</inkml:trace>
          <inkml:trace contextRef="#ctx0" brushRef="#br0" timeOffset="8917.7367">6703 182 346 0,'0'0'252'16,"0"0"-37"-16,-11 3-14 0,4-2-19 0,-2 2-11 16,-2 1 3-16,1 1-8 0,1-2-4 0,-2 3-6 0,0-1-9 15,0 0-11-15,2 2-5 0,-2 0-1 31,2-1-6-31,1 0 1 0,1-1-4 0,2 0 3 0,1-1 9 16,2 1-1-16,-1-2 7 0,2 2-2 0,-1 0 5 16,2-5-9-16,2 9-5 0,-1-6-2 0,3 0-10 0,-1 0-4 15,1 0-8-15,0-1-3 0,-4-2-10 16,12 2-9-16,-2-1-9 0,-1-2-5 0,-1-3-5 16,-1 4-8-16,-1-1-6 0,0-2-5 0,3-2-3 0,-3 0-18 15,0-1-15-15,-4 1-13 0,2 1-16 16,-1-1-8-16,-2 0-13 0,1 2-3 0,-2 3-8 0,2-9-1 0,-2 9 8 15,1-4 2-15,-1 4 4 0,0 0 0 0,0-6 5 16,0 6 7-16,0 0-1 0,0 0-7 0,0 0 3 16,0 0 3-16,0 0 6 0,0 0 7 0,0 0 12 0,0 0 1 15,0 0 0-15,0 0 4 0,0 0 1 0,16 13-6 16,-9-6 0-16,1-1 7 0,2 1-12 0,1-1-15 0,0-1-17 16,-1-2-17-16,2 1-22 0,-2-1-20 0,2-3-22 0,0-2-19 15,2 1-14-15,-2-3-10 0,0-1-10 0,0 2 0 16,0-4 16-16,-4 0 19 0,2 0 24 0,-4-1 46 15,6-8 40-15,-4 1 31 0,-4 1 34 0,0 1 27 16,2-4 20 0,-2-2 25-16,-3 0 12 0,2 1 12 0,-3 4 25 0,0 1 26 15,-2-5 23-15,0 6 10 0,0 3 7 0,1 0-2 16,0 3-15-16,-1 0-1 0,2 2-7 0,0 4-19 16,-1-7-18-16,1 7-20 0,-1-4-9 0,1 4-27 0,0 0 1 0,0 0-23 15,0 0-9-15,0 0 0 0,-6 15-9 0,6 7-8 16,-1 2 2-16,1 19-5 0,1 0-2 0,-1 4-5 15,3 0-5-15,8 35-6 0,-7-31 2 0,1-10-8 16,0-1-9-16,2 0 11 0,2-3-6 0,-5-1-1 0,2-7-9 16,-2-9 8-16,0 0-6 0,-1-1-1 15,1-6-3-15,-3-2 4 0,2-3-8 0,-2 0 5 0,0-2-10 16,1-3-25-16,-1 2-9 0,-1-2-23 0,0-3-35 16,0 0-44-16,0 0-49 0,0 0-38 0,0 0-33 15,-3-16-34-15,-2-4-31 0,1-4-36 0,0-14-41 16,-3-3-212-16,5 2-728 0,-1-3 197 0</inkml:trace>
          <inkml:trace contextRef="#ctx0" brushRef="#br0" timeOffset="9037.6226">6944 350 1895 0,'4'-20'-3'0,"2"3"73"16,-2-1 46-16,1 5 31 0,-2 2 14 0,-1 2 21 16,2 0 2-16,0 1 11 15,2 0 8-15,-2 2-9 0,0 0-10 0,-2 0-20 0,1 2-16 16,-3 4-13-16,5-3-10 0,-5 3-7 0,6-3-7 16,-6 3-6-16,0 0-9 0,0 0-12 0,4 13-25 15,-7-2-55-15,0 1-64 0,-5 4-82 0,-2 0-98 16,2-3-342-16,2 0-697 0,2-4 191 0</inkml:trace>
          <inkml:trace contextRef="#ctx0" brushRef="#br0" timeOffset="9551.7197">7194-1 577 0,'-3'-7'490'0,"2"4"-51"0,1 3-54 0,-2-4-51 15,2 4-45 1,-2-4-35-16,2 4-42 0,0 0-15 0,0 0-23 16,0 0-14-16,-10 12-21 0,6-3-12 0,0 2-17 0,-2 7-14 0,0 1-4 15,1 1-10-15,1 2-7 0,0 0-7 0,1-2 2 16,2 2 2-16,1-1 2 0,0-1 2 0,0-2-3 16,1-2-1-16,1-4 0 0,0-1-1 0,0-2-2 15,-1-2-2-15,2 0-1 0,-1-2 3 0,0 0-11 0,0-2 0 16,2 0-8-16,-1-1-2 0,-3-2-3 0,9 0-6 15,-9 0-3-15,12-5-3 0,-2 1-3 0,-1-2-7 16,-1-1-4-16,1-2-4 0,-1 3 1 0,-2-1-7 0,2 1 3 16,-4 1-3-16,2 2-3 0,-4-1-1 0,2 2-5 15,-1-1 0-15,-3 3-3 0,5-3 2 0,-5 3-1 16,0 0 2-16,0 0-2 0,9 8 2 0,-7-2-4 0,3 2 6 16,-1 3-6-16,0 7 2 0,1 1 2 0,2-2-1 15,-3 0-33-15,1 0-48 0,1-3-56 0,0-4-64 16,-1 0-59-1,2-2-68-15,-2-1-304 0,2-4-759 0,-2 0 204 16</inkml:trace>
          <inkml:trace contextRef="#ctx0" brushRef="#br0" timeOffset="9929.9118">7479 237 523 0,'0'0'454'16,"-4"3"-7"-16,4-3-10 0,0 0-21 0,0 0-28 15,0 0-26-15,0 0-21 0,0 0-26 0,0 0-23 0,0 0-19 16,24-3-16-16,-24 3-40 0,10-4-14 16,-4 2-24-16,-1 0-20 0,-5 2-18 0,9-4-14 0,-5 1-13 0,2 0-34 15,-6 3-36-15,5-4-38 0,-5 4-35 0,3-6-40 16,-3 6-12-16,0-5-12 0,0 5-4 0,-4-7-8 15,0 4 2-15,4 3 11 0,-11-5 14 0,6 3 1 16,-2 1 12-16,7 1 8 0,-12-1 8 0,12 1 28 16,-10 1 16-16,10-1 15 0,-12 1 15 0,8 0 18 0,0 3 14 15,0-2 6-15,0 2 7 0,3 1 3 16,-1-1 3-16,2 3-3 0,0-3-2 0,3 6-3 0,1 1-1 0,-1-3-7 16,2 1-3-16,2 0-1 0,-1 0-10 0,2 1-3 15,1-2-29-15,-1 0-33 0,1-3-58 0,1 0-77 16,0-2-79-16,-2 0-94 15,-1-3-351-15,-7 0-813 0,0 0 219 0</inkml:trace>
          <inkml:trace contextRef="#ctx0" brushRef="#br0" timeOffset="10652.9937">7475 253 256 0,'0'0'353'0,"0"0"-60"16,0 0-43-16,0 0-29 0,0 0-18 0,0 0-17 0,0 0-13 0,0 0-15 15,0 0-11-15,0 0-15 0,0 0-10 0,8 12-2 16,-5-6-12-16,-2-1-8 0,3 5-4 0,0-1-10 15,0 0-3-15,-1-3-4 0,-1 1-2 0,1-1-6 0,-1-1-1 16,0 0-3-16,-1-3 1 0,0 1-6 16,-1-3 6-16,3 5-10 0,-3-5 7 0,0 0 3 15,3 6-4-15,-3-6-1 0,2 2 2 0,-2-2-7 0,0 0-3 16,0 0-12-16,3 4 0 0,-3-4-2 0,0 0-14 16,0 0-9-16,0 0-12 0,0 0-15 0,0 0-2 15,0 0-8-15,11-11-5 0,-9 7-5 0,4-5 2 16,-2-1-1-16,2 0 5 0,0 0 1 0,-1 1 6 15,0-1-2-15,1 1 13 0,-1 0 5 0,0 2 17 16,-1-2 15-16,0 2 18 0,-1 3 10 0,0 0 13 16,0 0-8-16,-3 4 0 0,5-6-1 0,-5 6-2 0,5-4 6 15,-5 4 6-15,0 0 2 0,0 0-5 0,12 5-2 16,-8-1-1-16,-1 1-11 0,2 4-6 0,1 2-6 16,2 5-5-16,-2 1-2 0,0-2-20 0,-1-5-49 15,0 1-67-15,2-2-63 0,-3 1-68 0,3-1-80 0,-1 0-300 16,-1-5-730-16,2 1 199 0</inkml:trace>
          <inkml:trace contextRef="#ctx0" brushRef="#br0" timeOffset="11012.1168">7816 254 469 0,'0'0'453'0,"0"0"-18"16,0 0-35-16,0 0-20 0,0 0-29 0,0 0-30 16,0 0-22-16,20-4-18 0,-20 4-18 0,11-5-20 0,-6 5-24 15,1-4-19-15,-6 4-19 0,10-5-19 0,-6 2-15 16,0-1-15-16,0 0-34 0,-2-1-35 16,1 2-41-16,-2-2-42 0,-1 5-31 0,0-9-16 0,0 9-5 15,-4-8 5-15,0 6-6 0,4 2 16 0,-8-4 6 16,2 3-2-16,6 1 10 0,0 0 7 0,-13-1 12 15,13 1 24-15,0 0 24 0,-11 4 17 0,7-1 22 16,4-3 7-16,-4 7 14 0,4-1 3 0,2-1 2 0,0 5 0 16,4-1-5-16,-2 1-2 0,4-1-1 0,-2-1-11 15,4 2-4-15,4 2-6 0,-1-2-2 0,4-4-9 16,0 2-4-16,-1-3-45 0,-4-4-64 0,1 1-85 0,-2-3-110 0,-1-5-128 16,0 2-274-16,-2-2-790 0,-2-3 214 15</inkml:trace>
        </inkml:traceGroup>
        <inkml:traceGroup>
          <inkml:annotationXML>
            <emma:emma xmlns:emma="http://www.w3.org/2003/04/emma" version="1.0">
              <emma:interpretation id="{3DF6EB29-4C36-45A0-8B8D-DD4FD6A6680A}" emma:medium="tactile" emma:mode="ink">
                <msink:context xmlns:msink="http://schemas.microsoft.com/ink/2010/main" type="inkWord" rotatedBoundingBox="9939,7200 11722,7140 11740,7699 9958,7759"/>
              </emma:interpretation>
              <emma:one-of disjunction-type="recognition" id="oneOf4">
                <emma:interpretation id="interp20" emma:lang="en-US" emma:confidence="0.5">
                  <emma:literal>Kolter's</emma:literal>
                </emma:interpretation>
                <emma:interpretation id="interp21" emma:lang="en-US" emma:confidence="0">
                  <emma:literal>Kotler's</emma:literal>
                </emma:interpretation>
                <emma:interpretation id="interp22" emma:lang="en-US" emma:confidence="0">
                  <emma:literal>Kolten's</emma:literal>
                </emma:interpretation>
                <emma:interpretation id="interp23" emma:lang="en-US" emma:confidence="0">
                  <emma:literal>Kotter's</emma:literal>
                </emma:interpretation>
                <emma:interpretation id="interp24" emma:lang="en-US" emma:confidence="0">
                  <emma:literal>Kottler's</emma:literal>
                </emma:interpretation>
              </emma:one-of>
            </emma:emma>
          </inkml:annotationXML>
          <inkml:trace contextRef="#ctx0" brushRef="#br0" timeOffset="11694.7639">8286-145 421 0,'0'0'487'16,"-4"-5"-46"-16,4 5-41 0,0 0-45 0,0 0-43 0,0 0-21 15,0 0-5-15,0 0 9 0,0 0 6 0,-2 19-10 16,2 2-7-16,2-2-9 0,-4 4-25 0,4 1-12 0,-2 15-12 16,0-9-29-16,1 8-24 0,0-9-16 0,2 8-12 15,-3-8-24-15,1-6-10 0,2 0-5 0,-2 2-25 16,1-3-10-16,2-2-28 0,-2-1-32 0,4-2-39 15,-5-5-45-15,0-2-60 0,2-1-61 0,-2-3-61 0,1-2-66 16,-2-4-95-16,0 0-266 0,0 0-821 16,0 0 223-16</inkml:trace>
          <inkml:trace contextRef="#ctx0" brushRef="#br0" timeOffset="11989.7009">8523 1 552 0,'0'0'283'0,"0"0"-42"15,0 0-34-15,0 0-28 0,-15 4-25 0,11-2-16 16,-6 2-17-16,2-1-1 0,-2 2-10 0,0 1 7 16,-1-3 3-16,0 2 5 0,1 0 3 0,0 0 5 15,0 0-3-15,1-1-5 0,2 0-13 0,1 0-10 16,2-2-6-16,4-2 3 0,-8 5 8 0,5-3 3 15,3-2 19-15,-3 8 7 0,5-2 8 0,-2-6 2 0,2 9-5 16,4-1-5-16,0-1-8 0,2 3-10 0,7 2-13 16,-3-3-8-16,3 2-11 0,3-1-9 0,-2 1-7 15,0-1-10-15,-2-3-14 0,-3 0-74 0,-1-1-98 16,-4-2-110-16,2 4-127 0,-2-3-253 0,-2 1-737 16,-4-6 199-16</inkml:trace>
          <inkml:trace contextRef="#ctx0" brushRef="#br0" timeOffset="12485.8573">8665 159 436 0,'-2'2'210'0,"2"-2"-19"16,-6 3-17-16,4-1-6 0,-1 1-2 0,3-3-8 15,-4 3 2-15,4-3 10 0,-3 3-3 0,2-1-2 16,0 2 7-16,1-4 3 0,0 7 2 0,1-3 5 16,2 1-1-16,1-1-1 0,4 4 1 0,1-2-7 15,-1 2-3-15,3-2-11 0,7 2-7 0,0 0-6 16,1-3-12-16,0-1-6 0,-3-1-10 0,-2-2-13 0,-3 2-9 16,0-2-7-16,-4-1-6 0,1 1-9 0,-3-1-6 15,-5 0-6-15,11-2-6 0,-7 1-11 0,-4 1-27 16,4-4-31-16,-4 4-25 0,0 0-23 0,-4-9-26 0,4 9-13 0,-11-12-11 15,2 5-4-15,0-1-5 0,-1 3-8 16,-1-3-4-16,-6-1-10 0,-1-2-7 0,5 4-10 0,1 1-6 16,3 1-12-16,1 0-15 0,2 0-12 15,2 4-19-15,-2-2-186 0,6 3-487 0,-5-5 135 16</inkml:trace>
          <inkml:trace contextRef="#ctx0" brushRef="#br0" timeOffset="12922.6485">8971-124 679 0,'0'0'439'15,"0"0"-57"-15,0 0-52 0,0 0-46 0,0 0-40 0,0 0-25 16,0 0-13-16,0 0-10 0,-8 17-1 16,5 2-14-16,-1 1-7 0,3 4-12 0,-2 0-12 0,2 1-12 15,1 0-9-15,3 12-16 0,-1-10-4 0,1-3-12 16,2-2-3-16,-1 2-6 0,3-5-11 0,0-1-2 16,2 0-7-16,-1-2-21 0,1-4-37 0,-1-3-35 15,0-2-54-15,1-1-56 0,-1-5-74 0,3-1-90 16,-1-2-269-16,1-3-681 0,6-5 185 0</inkml:trace>
          <inkml:trace contextRef="#ctx0" brushRef="#br0" timeOffset="13120.7907">9146-219 384 0,'-4'-4'457'15,"4"4"-90"-15,0 0-48 0,0 0-13 0,0 0 4 16,-6 14-18-16,5-1-10 0,0 7-9 0,-2 1-5 15,2 4-4-15,1 12-13 0,-2-8-14 0,5 9-21 0,-4-10-13 16,-1 13-18-16,2-4-20 0,0-8-20 16,3 7-10-16,0-8-17 0,-2-7-12 0,2 0-8 0,1 0-40 15,1-6-37-15,-2 1-62 0,1-4-82 0,-1-4-80 16,1 0-90-16,0-5-368 0,0 0-795 0,-4-3 215 16</inkml:trace>
          <inkml:trace contextRef="#ctx0" brushRef="#br0" timeOffset="13494.2415">9223 132 353 0,'0'0'511'15,"0"0"-29"-15,4 7-18 16,0-6-26-16,-4-1-30 0,16 4-34 0,-4-4-30 0,-1 1-22 15,2-1-25-15,-3 0-20 0,2-1-32 0,-1 1-25 16,0-2-25-16,-3 2-19 0,0-2-20 0,-3 0-20 16,2 1-10-16,-7 1-46 0,8-5-43 0,-6 2-43 15,0-1-42-15,0-1-39 0,-2 2-25 0,0 3-20 16,-4-8-20-16,0 5-11 0,-1-2 6 0,-3-1 12 16,0 4 13-16,1-2 14 0,1 2 16 0,0-1 17 0,0 2 26 15,0-2 17-15,6 3 13 0,-10 0 12 16,10 0 15-16,-10-2 8 0,10 2 18 0,-8 3 23 15,4 0 16-15,2 0 11 0,0 2 5 0,0 1 4 0,1 3 1 16,1-2-6-16,1 5-2 0,2 0 1 0,2 5-9 16,-1-3-4-16,4 3-4 0,0-5-7 0,2 5-5 15,1-1-9-15,-2-6-33 0,1 0-44 0,6 2-64 0,-3-4-69 0,-3-3-56 16,2-1-79-16,-1-2-276 0,9-2-698 0,0-1 190 16</inkml:trace>
          <inkml:trace contextRef="#ctx0" brushRef="#br0" timeOffset="13953.7599">9500 112 501 0,'0'0'364'16,"0"0"-64"-16,0 0-48 0,0 0-30 0,-6 4-24 16,6-4-21-16,0 8-23 0,2 1-17 15,-2 2-12-15,1 1-10 0,2 7-7 0,-1-2-14 16,4 0-6-16,-2 0-12 0,0-3-7 0,0-1-6 0,-2-3-5 15,2 0 0-15,2-1 7 0,-2-1 3 0,0 2 4 16,-2-5 3-16,4 1 11 0,-4-2 8 0,2-1 5 16,0 0 5-16,1-2 9 0,0 0 9 0,-5-1 6 0,0 0-3 15,18-4 3-15,-10 0-7 0,1-2-4 0,-1-2-7 16,-1 2-11-16,-1-3-7 0,2 0-12 0,-1 1-6 0,-2-1-5 16,1 0-9-16,-1 1-6 0,-2 2-7 15,1 0-8-15,-1 0-4 0,0 3-9 0,-1-1-10 0,1 1-22 16,-2 0-22-16,-1 3-22 0,4-5-25 0,-4 5-33 15,8-3-18-15,-8 3-24 0,8-3-29 0,-2 3-40 0,-6 0-35 0,12 0-52 16,-12 0-240-16,17-3-651 0,-6 3 177 0</inkml:trace>
          <inkml:trace contextRef="#ctx0" brushRef="#br0" timeOffset="14278.9481">9839-216 574 0,'0'0'502'0,"-4"-3"-86"0,4 3-58 0,0 0-45 0,0 0-41 0,0 0-23 15,-6 10-32-15,5 1-26 0,-2-1-14 16,2 1-20-16,-2 7-16 0,2-1-17 0,0 2-15 0,-1 0-19 16,4-6-50-16,-4 5-56 0,2-4-66 0,0-3-82 15,3-3-93-15,-2 1-208 0,2-3-556 0,1-1 152 32</inkml:trace>
          <inkml:trace contextRef="#ctx0" brushRef="#br0" timeOffset="14517.7209">10011-20 347 0,'-10'3'280'0,"4"-1"-52"0,0 1-31 0,2 0-23 0,0 0-15 0,0 1-8 0,3-1 3 31,1-3 9-31,-1 6 6 0,1-6 16 0,-2 5 9 15,2-5-4-15,0 0 33 0,2 8 20 0,-2-8 8 0,5 6-2 16,-1-2-4-16,0 1-11 0,3 1-14 0,2 1-18 16,-1-1-14-16,0 2-14 0,0-1-16 0,1 1-18 15,-1 0-12-15,-2-1-15 0,1 1 2 0,-2 0-13 16,-1 1-5-16,-1 2-18 0,-4-4-39 0,-1 4-52 16,-3 0-68-16,0 0-78 0,-7 2-80 0,-2 0-81 15,-4-2-369-15,0 0-825 0,4-5 223 0</inkml:trace>
        </inkml:traceGroup>
        <inkml:traceGroup>
          <inkml:annotationXML>
            <emma:emma xmlns:emma="http://www.w3.org/2003/04/emma" version="1.0">
              <emma:interpretation id="{DEF5B058-47D8-43D3-A454-F0327B2E83AD}" emma:medium="tactile" emma:mode="ink">
                <msink:context xmlns:msink="http://schemas.microsoft.com/ink/2010/main" type="inkWord" rotatedBoundingBox="11940,6911 13245,6867 13281,7916 11976,7960"/>
              </emma:interpretation>
              <emma:one-of disjunction-type="recognition" id="oneOf5">
                <emma:interpretation id="interp25" emma:lang="en-US" emma:confidence="0.5">
                  <emma:literal>bool)</emma:literal>
                </emma:interpretation>
                <emma:interpretation id="interp26" emma:lang="en-US" emma:confidence="0">
                  <emma:literal>holy)</emma:literal>
                </emma:interpretation>
                <emma:interpretation id="interp27" emma:lang="en-US" emma:confidence="0">
                  <emma:literal>bools)</emma:literal>
                </emma:interpretation>
                <emma:interpretation id="interp28" emma:lang="en-US" emma:confidence="0">
                  <emma:literal>holy</emma:literal>
                </emma:interpretation>
                <emma:interpretation id="interp29" emma:lang="en-US" emma:confidence="0">
                  <emma:literal>hold)</emma:literal>
                </emma:interpretation>
              </emma:one-of>
            </emma:emma>
          </inkml:annotationXML>
          <inkml:trace contextRef="#ctx0" brushRef="#br0" timeOffset="15173.755">10308-124 570 0,'0'-3'545'15,"0"3"-61"-15,-1-4-40 0,1 4-45 0,-1-4-48 0,1 4-40 0,0 0-40 16,0 0-31-16,0 0-32 0,0 0-19 0,0 0-19 15,-8 20-18-15,5-1-11 0,2 0-10 0,-1 4-8 16,1-1-3-16,2 2-11 0,2 0-10 0,1 13-7 16,-1-13-6-16,1-4-6 0,-2 1-7 0,1-3-4 15,-1 3-12-15,-1-7-3 0,2-3-1 0,0-1-5 16,-1 0-8-16,1-4-1 0,-2 2-5 0,1-3-8 0,-1-1-2 16,0 1-8-16,1-2-4 0,-2-3-14 0,1 5-26 15,-1-5-34-15,0 0-34 0,0 0-20 0,0 0-21 16,0 0 1-16,7-15-4 0,-5 3 5 0,2-6 4 15,0-2 8-15,3-1 14 0,-2 2 9 0,-1 3 16 16,2 2 24-16,-2 2 32 0,1 1 39 16,0 2 27-16,-1 0 37 0,-1 3 21 0,0 0 10 15,-1 3 1-15,1-1-2 0,0 0-9 0,-3 4-4 0,3-3-6 16,-3 3 4-16,5-1-4 0,-5 1-1 0,0 0-2 16,0 0-8-16,9 7-2 0,-6-1-9 0,-2-1-6 15,2 5-2-15,-3-1-13 0,0 2-30 0,-1 0-44 16,-1 0-52-16,0 2-59 0,0-2-60 0,-1-3-57 15,-1 2-74-15,0-3-337 0,0-3-805 0,3-1 219 16</inkml:trace>
          <inkml:trace contextRef="#ctx0" brushRef="#br0" timeOffset="15601.6943">10608 47 516 0,'0'0'322'0,"0"0"-47"16,-3-4-42-16,3 4-28 0,0 0-25 0,0 0-22 15,0 0-20-15,0 0-13 0,0 0-11 0,0 0-14 0,-15 10 4 16,11-7 1-16,1 1-1 0,1 1 0 0,-1-2 1 16,3-3 8-16,-3 11 6 0,2-8-4 15,1 7 16-15,0-3 5 0,1 0 4 0,3-1 1 0,0 3-1 16,3-1 0-16,2-2-10 0,1 0-9 0,1-1-6 16,1-1-5-16,1 0-8 0,7-3-8 0,-1 1-8 15,-4-1-9-15,-1-1-5 0,-5 0-7 0,2-1-6 16,-4 1-3-16,1-2-8 0,-8 2-7 15,8-6-22-15,-4 1-28 0,-1 3-33 0,-3 2-20 0,0-9-29 16,-1 5-24-16,1 4-14 0,-7-8-18 0,-1 0-26 16,-1 3-20-16,-3 0-20 0,1 0-34 0,-1 1-33 15,2 1-205-15,0-2-582 0,3 2 160 0</inkml:trace>
          <inkml:trace contextRef="#ctx0" brushRef="#br0" timeOffset="15997.7409">10963 38 277 0,'0'0'283'0,"0"0"-43"0,-27-1-23 0,27 1-15 0,0 0-12 0,0 0-2 16,-8 0-11-16,8 0-3 0,0 0-14 0,0 0-5 16,0 0-13-16,-9 2-15 0,9-2-3 0,0 0-4 15,-5 4-1-15,5-4 8 0,-4 7 5 0,2-2-1 16,2 0 9-16,0-5 0 0,3 14 7 0,0-5-2 16,1-1 3-16,2 0-4 0,2 1-4 0,2-1-5 15,0-1 2-15,1-1-1 0,-1 0-5 0,2-3-6 16,1 1-6-16,-2 0-5 0,0-2-12 0,-2 0-9 0,-2 0-14 15,-1-2 4-15,-6 0-9 0,0 0-9 0,15 0-3 16,-15 0-22-16,0 0-29 0,7-6-32 0,-7 6-31 16,-1-7-38-16,1 7-39 0,-6-8-34 0,-2 1-25 0,-8-5-31 15,0 3-25-15,-1-1-20 0,2 3-20 0,-2 1-45 16,-1-2-192-16,3 4-625 0,3-1 170 0</inkml:trace>
          <inkml:trace contextRef="#ctx0" brushRef="#br0" timeOffset="16291.9508">11226-205 786 0,'0'0'510'0,"0"0"-55"0,0 0-28 0,0 0-28 0,0 0-30 0,0 0-23 15,0 0-17-15,-7 25-15 0,5-7-10 0,-1 4 0 16,2 2-25-16,-1 0-22 0,2 2-19 0,0 11-21 15,0-8-20-15,0-5-18 0,0 1-23 0,2-2-10 16,-1 3-14-16,0-3-13 0,1-2-13 0,-2 0-12 16,2-4-7-16,1 0-10 0,0-3-9 0,-2-2-19 15,0-3-41-15,1-2-48 0,-1-2-51 0,0 1-60 16,2-1-71-16,-3-5-78 0,0 0-90 0,0 0-407 0,0 0-957 16,0 0 256-16</inkml:trace>
          <inkml:trace contextRef="#ctx0" brushRef="#br0" timeOffset="16492.2909">11365-62 372 0,'-11'2'343'16,"3"1"-42"-16,1 0-30 0,-1 2-30 0,1-1-20 0,2 1-24 15,-1 0-19-15,4-1 0 0,-5 5-1 16,3-1 9-16,1-1 0 0,2 2-2 0,1 1 0 15,1 0 1-15,2 0-5 0,2-1-4 0,2 1-12 0,6 5-13 16,2-2-13-16,-1 0-13 0,3-1-10 0,0-1-17 16,2-1-9-16,1-2-8 0,-2 0-13 0,-3-1-73 15,-2-3-83-15,-5 1-118 0,-1-4-411 0,-2-1-743 16,-5 0 203-16</inkml:trace>
          <inkml:trace contextRef="#ctx0" brushRef="#br0" timeOffset="16786.7231">11528-525 245 0,'0'0'478'0,"2"19"-52"0,2-1-14 0,0 2-7 0,2 17-8 0,2 2-5 16,2 5-4-16,-2 2-4 0,1 0-11 0,2 36-22 16,-7-27-19-16,-2-13-37 0,-2 3-12 0,-1 2-29 0,-3-2-22 15,-5 0-30-15,-2-1-15 0,-1 0-18 0,-4 1-17 32,-3-3-22-32,-3 1-52 0,2-2-79 0,-6-5-81 15,-2-2-102-15,2-3-104 0,4-11-135 0,-12 7-350 16,7-15-928-16,4-3 250 0</inkml:trace>
        </inkml:traceGroup>
      </inkml:traceGroup>
    </inkml:traceGroup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04:51.72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49D3556-DF42-4B37-86D6-38DD56914374}" emma:medium="tactile" emma:mode="ink">
          <msink:context xmlns:msink="http://schemas.microsoft.com/ink/2010/main" type="inkDrawing" rotatedBoundingBox="3459,2661 8751,2536 8753,2611 3461,2736" shapeName="Other"/>
        </emma:interpretation>
      </emma:emma>
    </inkml:annotationXML>
    <inkml:trace contextRef="#ctx0" brushRef="#br0">-6 111 438 0,'0'0'296'16,"0"0"-34"-16,0 0-15 0,0 0-17 0,0 0-15 15,0 0-15-15,0 0-19 0,0 0-3 0,0 0-14 0,0 0-12 16,0 0-5-16,0 0-3 0,0 0-13 0,0 0 0 15,0 0-8-15,0 0-3 0,0 0-10 0,0 0-2 16,-6 6 0-16,6-6-1 0,0 0-3 0,0 0 0 16,0 0 3-16,0 0 4 0,0 0-1 0,0 0 5 15,0 0-3-15,0 0-3 0,0 0 0 0,0 0-4 0,0 0-5 16,0 0-2-16,0 0-9 0,0 0-5 0,0 0-7 16,0 0-7-16,-2 2-8 0,2-2-5 0,0 0-5 15,0 0-5-15,0 0-5 0,0 0 1 0,0 0-8 16,0 0 0-16,0 0-5 0,0 0 0 0,0 0-5 15,0 0 2-15,10 1-4 0,-10-1-3 0,10 0-2 16,-5 2 0-16,6-1-4 0,-1-1 5 0,1 1-7 16,0-1-1-16,1 1-3 0,-1 0-2 0,2 1 1 0,-1-1-2 15,1-1 1-15,7 2 0 0,-4-1-1 0,4 0 0 16,-4 1-2-16,-2-2 3 0,6 0 0 0,-4 1-4 16,4 0 1-16,-3-1 7 0,2 1-6 0,1-1 2 15,-2-1-6-15,0 1 1 0,1 0 1 0,1 0-3 0,-4 0 2 16,-2 1-2-16,6-1 5 0,-4 0-3 15,-2 0 0-15,6 0 0 0,-4 1 0 0,-2-1-2 16,6 0-1-16,-5-1 3 0,0 2-4 0,-2-1 3 0,-1 1-2 16,1-1-3-16,-1 0 3 0,2 2 2 0,-3-2 0 15,2 0 1-15,-1 0-1 0,2 1 1 0,-2-1-1 16,1 1-2-16,0-1 2 0,-2 0 0 0,3 1 5 16,-2-1-7-16,1 0 4 0,-1 1-1 0,0-1 0 0,0 0-1 15,1 2 0-15,5-1 2 0,-4-1-4 0,-1 1 3 16,-1-1 0-16,0 0-5 0,0 0 1 0,1 0-4 15,7-1-5-15,-4 2 0 0,-2-1-4 0,5 0 3 16,-3 0-3-16,-4 0 0 0,-1 0 3 0,1 0 4 16,0 1-3-16,0-1 2 0,-1 0 1 0,-1 0 1 15,1 0 1-15,0 0 1 0,0 0-2 0,0 0 4 16,-1 0-3-16,1 0 0 0,1 0 1 0,0 0 0 16,0 0 0-16,0 0 0 0,1 1 1 0,-1-2-3 0,1 1 1 15,7 0-4-15,-4 0 4 0,-1 0-1 0,-3 0-3 16,0 0 3-16,8 0 2 0,0 1 0 0,-5-2 4 15,-2 1-5-15,-2 0 4 0,0 0-2 0,0-1 0 16,1 0 6-16,0 1-5 0,0 0 0 0,-2 0 1 16,2-1 1-16,0 1-1 0,-2 1 1 0,4-1 2 15,-4 0-5-15,1 0 3 0,1-1 1 0,1 1 0 0,7 1 0 16,0-4 1-16,-6 3-1 0,6-1 4 0,-2 0-3 16,2 1-1-16,-1 0-2 0,1-1 0 0,-3 1 1 15,2-1-1-15,1-1-1 0,-4 1 4 0,-1 1-2 16,4 0 0-16,-3 0 1 0,-2-1-1 0,0 0 0 15,-2 2-1-15,7-1 3 0,2-1 0 0,-5 1-3 16,-1-1 3-16,4 1 0 0,1-1 1 0,1-1 0 0,1 2-3 16,-4 0-2-16,4 0 1 0,-2-1 0 0,2 0-6 15,0 0-2-15,-1 0-1 0,0 0-6 0,2-1 1 16,-2 1 2-16,-1 2-1 0,0-2 0 0,1 1 1 16,0 0 4-16,-2-1 0 0,1 1 0 0,-5-1 0 15,6 1 2-15,-3-1 1 0,0-1 1 0,-3 1 0 16,4-1 1-16,0 2 4 0,2-2-3 0,-2 1 2 0,1 0-1 15,-6-1 4-15,7 0-2 0,1-1 1 0,-1 1-1 16,0 1-1-16,-2-1 3 0,-1 1-2 0,2-1 0 16,-4 2 0-16,3-3 1 0,-3 3-1 0,-1-2-1 0,5 1 2 15,-4 2 1-15,-3-2 0 0,0 1 0 0,7-2-2 16,-4 1 2-16,-2 1-3 0,0-2 3 0,-1 2 2 16,6-1-2-16,3-1-1 0,-1 0 1 0,-5 2 3 15,4-1-3-15,0 0-2 0,0 1 2 0,2 0 2 16,-2-2-1-16,1 1-4 0,0 1 5 0,1 1-1 0,2-1-1 15,0 0 0-15,0 0 0 16,-2 0 1-16,2-1-3 0,-3 1 1 0,3 1 4 0,-3-1-5 16,2 2 0-16,-3-2 5 0,-1 0-2 0,-4-2 1 15,-1 2-2-15,-3 0 1 0,2 0 2 0,-1 2 1 16,-1-2 1-16,1 0 2 0,-2-2 4 0,2 1 2 16,0 2-3-16,0-2 3 0,0 1 1 0,1-1-1 15,-1 1-2-15,8-1 3 0,-1 0-2 0,1-2-4 16,2 2 0-16,-1 0 4 0,0-1-4 0,0 0-3 0,3 1 1 15,-1 1 0-15,-1 0-2 0,0-2-2 0,1 2 1 16,-2 0 1-16,-1 0-3 0,0-1 0 0,-4 2 1 16,-2-1 2-16,-1 0-2 0,-1 0 2 0,0-1-3 0,1 2 1 15,10-1 0-15,-3 0 1 0,0 0-1 0,-6-1 1 16,0 2-1-16,6 1-4 0,-1-1 4 0,4-1 1 16,-3 2-1-16,-1-1-4 0,1-1 5 0,0 1 1 15,0-1-4-15,-1 0 2 0,2 1-1 0,1-1-1 16,2 1-1-16,-2-2 3 0,0 2-3 0,1-1 2 0,0 2 1 15,-2-1-2-15,-2-1 3 0,1-1 0 16,-4 1-3-16,-1 0 1 0,-3 0 2 0,0 0 1 0,1-2-2 16,-3 2 1-16,2-1 3 0,-1 0-1 0,-1 0 3 15,0 1-1-15,-2-1 2 0,-2-1 3 0,5 1-3 16,-1-2-2-16,2 1 1 0,0-1 1 0,0 3-3 16,1-3 1-16,7 3-5 0,-4-3 6 0,5 0-4 0,-5 1 0 15,-1 1-1-15,5 0 0 0,-4 1-1 0,3-3 0 16,-3 3 1-16,-1-1-1 0,-3 0 0 15,1 1 1-15,-1-1-1 0,1 1-4 0,-3 0 4 0,1 0 2 16,-2 0 0-16,3 0 4 0,-4 0 2 0,-8 0 1 16,15 0 10-16,-9 0-8 0,-6 0 0 0,18 0-1 0,-9-1-5 15,-2 1 3-15,4 0-3 0,0 0-1 0,2 0 0 16,-1 0 0-16,0 1-2 0,1-2 3 0,-1 2-2 16,8-1 1-16,0 1 3 0,-4-1 1 0,-2 0 5 15,-2 0 3-15,-1 0 4 0,0 0 3 0,1 0-1 16,-1 0 7-16,-1 0-3 0,-2 0-1 0,-8 0 0 15,16 0 6-15,-16 0 0 0,14 0 4 0,-14 0-2 16,10-1-2-16,-10 1 1 0,10 1-3 0,-10-1 1 0,10-1-2 16,-10 1 5-16,0 0 2 0,9 0 2 0,-9 0-5 15,0 0 14-15,0 0 3 0,9 0-6 0,-9 0-3 16,0 0-3-16,0 0-1 0,0 0-3 0,0 0-1 16,11 0-3-16,-11 0-5 0,0 0 0 0,0 0 2 15,0 0-8-15,0 0-1 0,0 0 2 0,0 0-1 16,0 0-2-16,0 0-6 0,9 0-9 0,-9 0 9 0,0 0 1 15,0 0-3-15,0 0-2 0,0 0-3 16,0 0-25-16,0 0-37 0,0 0-47 0,0 0-66 16,0 0-97-16,2-6-83 0,-2 6-88 0,-11-14-380 0,4 8-984 31,2-5 264-31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04:59.80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95DA299-1DEF-4F92-B963-2E139089C39B}" emma:medium="tactile" emma:mode="ink">
          <msink:context xmlns:msink="http://schemas.microsoft.com/ink/2010/main" type="inkDrawing" rotatedBoundingBox="2594,4442 12431,4483 12430,4605 2593,4565" shapeName="Other"/>
        </emma:interpretation>
      </emma:emma>
    </inkml:annotationXML>
    <inkml:trace contextRef="#ctx0" brushRef="#br0">28 103 325 0,'0'0'130'16,"-1"-5"-15"-16,1 5-7 0,0 0-4 0,-3-3 5 0,3 3-9 15,0-3-4-15,0 3-8 0,0 0-2 0,-2-3-9 16,2 3 1-16,-3-3-4 0,3 3-4 0,0 0 12 16,-3-1-7-16,3 1 0 0,0 0 6 0,-3-3-3 15,3 3 1-15,0 0-1 0,-4-3 4 0,4 3 2 16,0 0 2-16,0 0 5 0,-2-2-1 0,2 2 2 0,0 0-1 16,0 0 0-16,-3-3-1 0,3 3-5 15,0 0-1-15,0 0-2 0,0 0-2 0,-3-1 2 0,3 1 0 16,0 0-5-16,0 0 8 0,0 0-8 0,0 0-4 15,0 0-6-15,0 0-2 0,0 0-3 0,0 0-5 16,0 0-2-16,0 0-7 0,0 0-3 0,0 0-3 16,-1-5-7-16,1 5 3 0,0 0-4 0,0 0-3 15,0 0-5-15,12-3 3 0,-7 1-6 0,0 2 1 0,4-3-3 16,2 2-4-16,-1 0-1 0,1 1-1 0,1-1-1 16,-1-1 4-16,1 1-5 0,-2 0-4 0,3 0 3 15,-1-1-5-15,1 1 2 0,1 1-2 0,-2-1-2 16,8 0 3-16,-4 1-4 0,-1-1 1 0,5 1 2 0,-7 0-3 15,1 0-3-15,-2 0 2 16,1-2 0-16,-2 2 2 0,3 0-1 0,5 0-3 16,1-2-4-16,-5 2 9 0,0 0-4 0,-4 0-1 0,2 2 3 15,1-2-6-15,-1-2 8 0,0 2-4 0,1 0 1 16,6 0 1-16,-6 0-3 0,-1-1 0 0,-1 1 4 16,0 0-6-16,0 0 1 0,0 0 6 0,0-1-8 15,-2-1 4-15,1 2-2 0,-1-1 1 0,1 1 1 0,0-2 0 16,1 1-2-16,-3 0-1 0,1 0 0 0,1-2 0 15,-1 3-4-15,1-3 6 0,-2 2 2 0,0 0-1 16,2-1-10-16,-2 1 9 0,-1-1-3 0,-2 1-1 16,0 1 5-16,5-2 0 0,-3 1-4 0,-1 1-1 15,1-2 2-15,-8 2 2 0,14-1 2 0,-4 1-5 16,1-2 3-16,-3 2-3 0,0-1 3 0,3-1-3 16,-3 1 2-16,0 1 0 0,-2-2-1 0,4 0 1 0,0 1 4 15,0-1-6-15,1 1 7 0,0 1-5 0,-2 0-2 16,0 0-1-16,2 0 1 0,-2 0-4 0,1 0 14 15,-1-2-8-15,2 2 0 0,1 0-4 0,-3 2 6 16,2-2 3-16,1 0-6 0,-1 0-1 0,-1 1 0 0,0 1 4 16,1 0-5-16,1-2 1 0,0 0-1 0,-1 3 3 15,-1-2-1-15,4 1 0 0,-3 1 2 0,2 0 6 16,1-2-1-16,6 2-3 0,0 0-4 0,0-1-2 16,-2 2 3-16,2-1-5 0,-3-2 10 0,-4 0-6 15,0 0 0-15,7 2 0 0,-3-3 1 0,-4 1-5 0,-1-1 6 16,0 0-2-16,0 3 4 0,0-3-2 15,2 1-1-15,-3-1-1 0,1 2 1 0,0-2 0 0,1 2-2 16,-2-2-2-16,0 1 3 0,-1-1 0 0,1 1 9 16,-1-1-10-16,-2 0 3 0,3 1-4 0,-1 0 7 15,1 1-4-15,1-1-3 0,-1-1 8 0,-2 0-6 16,1 1 2-16,0 0-3 0,2-1-1 0,0 2 4 16,2-1-1-16,-1-1 2 0,6-1 0 0,-5 1-2 0,-2 1-2 31,0-1 2-31,-2 1 2 0,2 0-4 0,-1-1 5 15,1 2-7-15,-1-1 6 0,-1-1-2 0,2 0 1 16,-3 1 0-16,3-1 1 0,-1 1-2 0,2-1-2 0,-2 1 1 16,-1-1 1-16,2 0 1 0,-1 0-2 0,0 0 4 15,0 2-6-15,1-2 1 0,1 0 7 16,-1-2-5-16,1 2 2 0,-1 2-1 0,1-4 0 0,-1 2 5 16,8 0-4-16,-4 0-2 0,-1 0-1 0,-3 0 0 15,7-1-5-15,-4 1 7 0,-1 0-4 0,0-1 5 16,7 0-1-16,-2 1 1 0,-4 0 1 0,-2 0-1 15,1-1-1-15,-1 1-7 0,-3 0 8 0,2 0-3 0,0 0 1 16,0 0 1-16,-2 0-1 0,4 0-8 16,-2 0 7-16,1 0 3 0,-1-2-4 0,0 4 2 0,1-1 1 15,-1-1-3-15,8 0 0 0,0 0-1 0,-6-1 8 16,1 1-9-16,-2 1 6 0,0-1 1 0,6 0-4 16,-2 0-1-16,-2-1 1 0,-3 1 2 0,0-2 2 15,-1 2-3-15,1 0 2 0,1 0 2 0,0 0-2 16,1 0-3-16,-1 2 1 0,-1-2-2 0,1 1 4 0,-1-1 2 15,1 0-3-15,-1 0-2 0,3-1 0 16,-3 1 5-16,1 1-6 0,7-1 2 0,-5-1-2 0,0 2 2 16,5-2-3-16,0 2 0 0,-5-1 5 0,-1 1-4 15,-1-1 5-15,0 2-5 0,0-2 5 0,9 0-5 0,-2 2 1 16,-5-2 4-16,5 2 0 0,-4-2-2 0,-1 1-1 16,5 2 0-16,-6-6 0 0,6 6 0 0,-2-3 3 15,-2 0-3-15,-1 0-2 0,-3 0 7 0,1 0-5 16,0 0 5-16,6 2-8 0,-2-2 2 0,-4 1-1 0,-1-1 3 15,1 0-5-15,-1 0 7 0,1 0-3 16,0 2 2-16,-1-2-1 0,10 0-5 0,-8 0 4 16,6 0 7-16,-6 0-3 0,-2 0-7 0,0 1 6 0,2-1-6 15,-1 2-3-15,-1-2 6 0,1 0-1 0,-1 0 0 16,8 1 2-16,-3-1 1 0,-4 0-3 0,1 0 3 0,-2 0-3 16,-1 0 0-16,2 0 5 0,7 0-1 15,0 2-3-15,-5-2-1 0,-2-2 2 0,6 2-3 0,0-1 10 16,-2 1-11-16,3-2 2 0,0 1 2 0,-2 1-5 15,-2-2 7-15,4 4-1 0,-4-4 0 0,4 1-5 16,-4-1-1-16,4 2 3 0,-1-1-2 0,-1 1 6 16,-4 0-2-16,-2 0-2 0,1 0 2 0,0-2 0 0,-1 1-1 15,0-1-2-15,2 2 1 0,-2 2 0 16,0-4-4-16,0 2 3 0,0 0 2 0,-1 0 0 0,1 0-1 16,-1 0 5-16,2 0-10 0,-2-2 15 0,-1 2-8 15,1 0-2-15,0 0 1 0,3 0 0 0,-1 0-5 16,8 0 7-16,-2 0-1 0,-3-2-2 0,-2 2-2 15,6 0 3-15,-3 1 3 0,2-1 0 0,2 0-6 16,-7-1 0-16,7 1 1 0,1 0 2 0,-6 0 10 0,-2 1-15 16,4-1 8-16,-2-1-3 0,-2 1 0 0,-1 1-5 15,0 0 7-15,1-1-2 0,-2 2 3 0,7-2-3 16,-3 0-3-16,-2 0 3 0,5 0 3 0,-3 2-2 16,-1-2-1-16,-4 0-1 0,2 0-2 0,10 1 3 15,-2-1 3-15,-1-1-2 0,1 1-2 0,-1 0 1 16,3 1-3-16,-3-1 5 0,2 0-5 0,-1 2-1 15,2-2 4-15,-2 0 1 0,-1 0-1 0,-1 0 1 0,2 0-1 16,-5 1 1-16,-2-2 1 0,6 1 2 0,-5 1-2 16,-2-1 5-16,-1 0 1 0,0 0-1 0,2 0-1 15,-2 0 1-15,-2 0-2 0,1 0 2 0,-1 2-5 16,3-1 3-16,-2-1-4 0,1 0 2 0,1 2 3 16,-2-2 0-16,1 0-2 0,0 0 3 0,2 0-1 15,-2 0-2-15,8 0 1 0,0 0-1 0,-4 1-5 0,-4-1 6 16,0 0 0-16,0 0-4 0,2 0 4 0,6 0-5 15,-4 2 1-15,-2-4 1 0,-2 4-1 0,8-1 3 16,-4-1-1-16,-3 0-7 0,-2 0 8 0,1-1-3 16,0 2 0-16,0-2 1 0,0 2 3 0,1-1-3 0,-1 0-3 15,2 2 0-15,-1-2 3 0,-1 0 0 0,1 0 1 16,5 0-3-16,-3 0-2 0,-2 0 4 0,-1 0-4 16,0 0 2-16,0 1 1 0,0-1 3 0,1 0-3 15,6 2 1-15,-5-1 1 0,1-1-2 0,-2 1-1 16,-1 0 1-16,1-1 0 0,7 1-2 0,-4 1 5 0,-1-2-5 15,3 2 6-15,-1-1-3 0,-4 0 4 0,0-1-1 16,7 0-1-16,0 3 0 0,-4-2 1 0,-2 0-1 16,5 0-3-16,1 1 5 0,-4-2 0 0,-1 1-1 15,-2 0-5-15,5 0 9 0,2 0-3 0,-4 1 2 16,0-2-6-16,-4 1 0 0,1-1 1 0,0 0 4 16,8 2-3-16,-5-2-1 0,-1 0-1 0,-2 1 0 15,0-2 0-15,5 2 0 0,2-1 3 0,2-1 4 0,-1-1-4 16,-2 2-2-16,3 0-1 0,-1 0 3 0,2-1-1 15,-1 1-1-15,0 0 2 0,1-2 1 0,1 1-4 16,-3 1 5-16,1 0-5 0,1-1 2 0,1 0-1 16,-2 1 3-16,0 0-1 0,1 0 0 0,0 0 1 15,-1 0-1-15,-2-1 2 0,0 1-1 0,-4-2-3 16,-2 2 5-16,6-1-2 0,-4 2-4 0,-5-2 4 0,3 0-7 16,-1 1 7-16,-2 0 3 0,-1 0-7 0,2 0 1 15,-1-1 3-15,1 1 0 0,-2 0-1 0,1-1 2 16,-1 2-1-16,1-1-1 0,-2-1 0 0,2 1 0 31,0 0-1-31,1 0-1 0,0 1 1 0,-1-1-1 0,9 2-3 16,0-2 2-16,3 0 0 0,-3 1 1 0,1-1-2 15,-1 0-2-15,2 2 3 0,-1-1 0 0,0 0-4 16,1 1 4-16,0 0-4 0,0-2 3 0,-1 1 1 16,0-1 0-16,1 3-2 0,-1-2 0 0,-1-1-1 15,-1 2 0-15,1-2 3 0,1 2-1 0,1-1-2 0,-3 1 1 16,1-1 0-16,0 1 2 0,-3-2-1 0,-3 1-1 15,6 1 4-15,-5-2-3 0,-2 0 3 0,1 0-3 16,-2 0 0-16,1-2 1 0,-2 2-1 0,1 0 2 16,-2 0-1-16,2 0-2 0,-4 0 1 0,1 0-2 15,0-1-1-15,3 1 2 0,2 0 1 0,-2 0-2 16,-1 0 2-16,1-2 1 0,6 4-3 0,0-2 0 16,2 1 5-16,0 1-3 0,-2-2-1 0,-1 2 1 15,3-1 1-15,1 0-4 0,-1 0 2 0,0 0-2 16,-6-1 2-16,5 2 1 0,-3 0-1 0,-1-3 1 0,-5 2 2 15,2 0-2-15,0-1-2 0,-2 2 3 0,2-2-1 0,0-2 0 0,1 2-1 16,7 2 2-16,-4-4-3 0,-2 2 3 0,6-1 1 0,-1 1 0 16,1-2-3-16,-2-1 1 0,2 1-2 0,1-1 3 15,1 1-2-15,-1-1-2 0,-2 2-1 0,1-4 6 16,0 5-6-16,-3-2 6 0,-3 1-3 16,-2-2 2-16,2 3-2 0,-4-1 0 0,4-3 5 15,-2 2 5-15,0 0 1 0,-2 0-2 0,2 1 0 16,-2-2 3-16,2 1 0 0,2 0-2 0,-2-1 1 15,-2 0 0-15,10 0 4 0,-5 0-5 0,-2 0 0 16,7-2-2-16,-6 5-1 0,0-3 0 0,-1 0 0 16,-1 3 3-16,1-3-3 0,-2 2 0 0,3 0 1 0,-2 0-3 15,0-1 0-15,0 2 4 0,1-1-2 0,-1 1-2 16,-1-1 3-16,1 1-1 0,0 0 0 0,0 0 0 16,0 0 5-16,0 0 0 0,0 0-4 0,2-1 3 15,4 1-5-15,-1 0 2 0,3 1-1 0,-5-2-2 0,6 1 0 16,0-2 2-16,-1 2-4 0,-1 2 1 15,3-1-2-15,-3-2 1 0,1 2 0 0,-1 0-1 0,2 0 0 16,-1 2 2-16,-6-3-2 0,1 0 1 0,-3 0 2 16,1 0-2-16,-2 0 4 0,-1 0 4 0,1 0 3 15,1-1 6-15,-2 1-3 0,1 0 4 0,-2-2-3 16,2 1-1-16,-3 0-1 0,0 1-1 0,0-1-1 16,-2 1-3-16,5-3 1 0,-1 2-2 0,-2 0-5 0,2-2 3 15,1 3 0-15,-3 0-3 0,3-1-1 16,-2 0 1-16,0 0 0 0,2-1-4 0,0 0 3 0,-1 2-2 15,-2-1 2-15,0 0 3 0,2-1-5 0,0 2 0 16,-1 0 3-16,2-1-2 0,-1-1 0 0,1 2-2 16,-3-1 2-16,-1 2 0 0,1-2 1 0,0 1-1 15,0-1 1-15,-8 1-2 0,12-1 0 0,-5 0 1 0,-7 1-2 16,11 0 1-16,-7-2 0 0,-4 2 0 0,10 0 1 16,-10 0-1-16,11-1-3 0,-11 1 2 0,9 0 1 15,-3 0-3-15,-6 0 0 0,11 0 1 0,-4-1 2 16,3 2-2-16,-1-1 0 0,3 0-1 0,0 1 0 15,0-1 1-15,0 2 0 0,0-1 4 0,1 1-4 16,-2 1 3-16,1-2 0 0,-2 1 2 0,1-1-3 16,0 0 8-16,-3 1-3 0,0 0 0 0,-2-1 4 0,0-1 4 15,-6 0 1-15,8 1 2 0,-8-1 0 0,8 1 5 16,-8-1 1-16,6 0 3 0,-6 0 0 0,5 1-1 16,-5-1 2-16,0 0-6 0,8 2 4 0,-8-2-5 15,0 0-2-15,8 0-3 0,-8 0-4 0,0 0 2 16,8 0-2-16,-8 0 0 0,7 1-4 0,-7-1 3 15,5 1-5-15,-5-1 2 0,0 0 0 0,12 1-4 16,-7-1 1-16,-5 0-1 0,11 0 3 0,-11 0-5 0,11 2 9 0,-5-2-3 16,0 0 0-16,-6 0 1 0,10 0 1 0,-10 0-1 15,10 1 7-15,-4 0-6 0,-6-1 3 0,9 0-2 16,-9 0-4-16,8 1 0 0,-8-1 2 0,0 0-4 16,6 2 0-16,-6-2-3 0,0 0-4 0,0 0-27 15,0 0-41-15,0 0-55 0,10-2-77 0,-10 2-78 16,0 0-82-1,0-6-75-15,0 6-252 0,-4-8-825 0,0 3 222 0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10:26.02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8ED1754-20F5-4C8F-A36C-3EC08F4AE0C7}" emma:medium="tactile" emma:mode="ink">
          <msink:context xmlns:msink="http://schemas.microsoft.com/ink/2010/main" type="writingRegion" rotatedBoundingBox="487,999 7200,1182 7175,2088 462,1905"/>
        </emma:interpretation>
      </emma:emma>
    </inkml:annotationXML>
    <inkml:traceGroup>
      <inkml:annotationXML>
        <emma:emma xmlns:emma="http://www.w3.org/2003/04/emma" version="1.0">
          <emma:interpretation id="{EA09E7F7-E242-4818-8834-718A2C456BE8}" emma:medium="tactile" emma:mode="ink">
            <msink:context xmlns:msink="http://schemas.microsoft.com/ink/2010/main" type="paragraph" rotatedBoundingBox="487,999 7200,1182 7175,2088 462,19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F2CBF5-3E97-41A2-8D65-73A2002259BE}" emma:medium="tactile" emma:mode="ink">
              <msink:context xmlns:msink="http://schemas.microsoft.com/ink/2010/main" type="line" rotatedBoundingBox="487,999 7200,1182 7175,2088 462,1905"/>
            </emma:interpretation>
          </emma:emma>
        </inkml:annotationXML>
        <inkml:traceGroup>
          <inkml:annotationXML>
            <emma:emma xmlns:emma="http://www.w3.org/2003/04/emma" version="1.0">
              <emma:interpretation id="{FEBA9E7C-BC31-40B4-9EDA-A3CFF52DE8B6}" emma:medium="tactile" emma:mode="ink">
                <msink:context xmlns:msink="http://schemas.microsoft.com/ink/2010/main" type="inkWord" rotatedBoundingBox="483,1143 2808,1207 2792,1793 467,1730"/>
              </emma:interpretation>
              <emma:one-of disjunction-type="recognition" id="oneOf0">
                <emma:interpretation id="interp0" emma:lang="en-US" emma:confidence="0.5">
                  <emma:literal>Condition</emma:literal>
                </emma:interpretation>
                <emma:interpretation id="interp1" emma:lang="en-US" emma:confidence="0">
                  <emma:literal>Conditions</emma:literal>
                </emma:interpretation>
                <emma:interpretation id="interp2" emma:lang="en-US" emma:confidence="0">
                  <emma:literal>condition</emma:literal>
                </emma:interpretation>
                <emma:interpretation id="interp3" emma:lang="en-US" emma:confidence="0">
                  <emma:literal>conditions</emma:literal>
                </emma:interpretation>
                <emma:interpretation id="interp4" emma:lang="en-US" emma:confidence="0">
                  <emma:literal>Coediting</emma:literal>
                </emma:interpretation>
              </emma:one-of>
            </emma:emma>
          </inkml:annotationXML>
          <inkml:trace contextRef="#ctx0" brushRef="#br0">272-3 445 0,'7'-1'454'16,"-7"1"-53"-16,0 0-26 0,0 0-19 0,0 0-31 0,0 0-39 16,0 0-24-16,0 0-32 0,0 0-24 0,0 0-22 15,0 0-15-15,-33 1-15 0,15 4-11 0,-2 0-12 16,-2 1-6-16,3 4-15 0,-1-2-10 0,0 3 0 15,1 6-5-15,2 1-4 0,0 3-1 0,-3 11 2 16,6-7 1-16,-2 9 4 0,2 1-4 0,8-7 5 16,3-5-2-16,2 0 3 0,2 1 6 0,4-3-10 0,1 0 2 15,2 0-6-15,4-3-3 0,0 0-5 0,2-4-7 16,1-1-7-16,0-1-11 0,4-2-17 0,0-4-33 16,-3-4-49-16,-4 0-62 0,7-2-91 0,-4-5-96 15,-2 0-110-15,-5-5-330 0,7-4-877 0,-2-3 237 16</inkml:trace>
          <inkml:trace contextRef="#ctx0" brushRef="#br0" timeOffset="521.4218">357 374 411 0,'-2'2'219'16,"2"-2"-11"-16,0 0-5 0,-4 5-3 0,4-5 6 0,0 0 1 16,-2 4 0-16,2-4-3 0,0 0 16 0,0 0-5 15,7 5-6-15,-7-5 0 0,6 4 1 0,1-3-6 16,3 3-9-16,4-3-10 0,-2 1-14 0,0-2-15 15,1 0-18-15,-1 0-14 0,-1-1-11 0,1 1-9 16,0-1-9-16,-2 0-11 0,-1 0-5 0,-2-1-10 0,-1 1-6 16,-2-1-21-16,-4 2-29 0,7-6-40 0,-4 2-25 15,-3 4-13-15,0-14-12 0,-2 7-9 0,0-4-1 16,-2 3-2-16,-3-1 1 0,-2 3-2 0,-1 1 1 16,0 2-1-16,-1-2 0 0,-1 4 1 0,-1-1 3 15,-7-1-2-15,6 3 0 0,2 0-6 0,2 0-13 0,-2 0-23 16,3 0-34-16,4 0-33 0,5 0-208 15,-8 3-484-15,8-3 134 0</inkml:trace>
          <inkml:trace contextRef="#ctx0" brushRef="#br0" timeOffset="1017.6496">669 389 613 0,'0'0'427'16,"0"0"-64"-16,-9-1-49 0,9 1-42 0,0 0-35 0,0 0-30 0,0 0-23 16,0 0-16-16,0 0-25 0,0 0-8 15,-6 4-21-15,6-4-13 0,0 0-8 0,-2 6-11 0,2-6-7 16,-2 4-16-16,2-4-1 0,-1 5-6 0,1-5 3 16,0 0-3-16,0 6 5 0,0-6 4 0,0 0 5 15,0 0 2-15,0 0-1 0,0 0 0 0,5 3 1 0,-5-3 4 16,0 0-1-16,22-9-2 0,-12 3-2 0,6-3-6 15,-4-2-6-15,-1 3-5 0,-2 0-3 0,-1 2-8 16,0 0-2-16,1 0-7 0,-4 0-1 0,-1 2-3 16,0 1-6-16,-4 3-2 0,7-3-11 0,-7 3-11 15,0 0-8-15,0 0 0 0,9 6 2 0,-5 4 5 16,-1-1-3-16,1 8-1 0,-1 2-25 0,1-3-26 16,-2-2-26-16,0-1-34 0,0-2-32 0,1 0-34 0,-2-2-38 15,3 1-50-15,0-3-241 0,0-4-615 0,0 0 168 16</inkml:trace>
          <inkml:trace contextRef="#ctx0" brushRef="#br0" timeOffset="2549.1387">1042 335 225 0,'-4'2'334'0,"4"-2"-59"15,0 0-31-15,-5 4-26 0,5-4-24 0,-7 4-21 0,2-2-16 16,1 2-15-16,-5 1-11 0,0 1-7 16,1 0-11-16,-2 1 0 0,2 0-6 0,0 2-4 0,2-4-9 15,-2 3-6-15,2-2-8 0,2 0-4 0,0-1 1 16,2-2-1-16,-1 2-9 0,0 0 7 0,3-5-4 15,-1 7-4-15,1-7 9 0,1 6 4 0,-1-6 2 16,3 5-6-16,-3-5-1 0,5 2-9 0,-5-2 2 16,11 1-3-16,-11-1-9 0,17-3 0 0,-7-1-8 15,0-1 0-15,5-7-9 0,-3 3-12 0,1-8-15 16,-1 0-5-16,-3-2-21 0,2-3-6 0,1-14-11 16,-3 7-3-16,-6 6-2 0,-1 0 1 0,0-1-2 0,-2 0 3 15,-2 1 8-15,1 0 9 0,-3 1 17 0,1 4 17 16,1 4 18-16,0 5 21 0,1 1 17 0,-2 0-4 15,2 3-8-15,0 0-5 0,-1 0-4 0,1 2-7 16,1 3-9-16,0 0-3 0,0 0-2 0,0 0-2 0,0 0-5 16,-9 24-1-16,5-4-9 0,0 5 5 0,0 14-5 15,1 1 3-15,3 0 7 0,1 2 0 0,3 0-1 0,2-1 3 32,0-3 0-32,2 0-6 0,2-4-2 0,0-8-6 15,0-4-9-15,0-2-2 0,3-2-4 0,0-1-6 0,3-6-11 16,0 0 0-16,-4-4-7 0,0-2-8 0,1-2-4 15,0-5-14-15,6-1-3 0,-6-6-5 0,4-4-6 16,-3-1 1-16,-1-1-6 0,-3-4-4 0,1 2 3 0,-3-1-4 0,-2 2 4 16,0 1 2-16,-5 4 11 0,0 3 8 0,1 1 5 15,-2 1 9-15,0 1 0 0,0 5 4 0,0-5 3 16,0 5 5-16,0 0 1 0,0 0 5 0,0 0-3 16,0 0 6-16,0 0 1 0,0 0 3 0,-6 17-3 0,8-11 11 15,0-2 8-15,0 4 1 0,3 0 4 0,0 2-1 16,1-3 5-16,0 1 8 0,4-3-2 0,-1 0 9 0,0-3-5 15,3 2 2-15,1-3-2 0,0-1-3 0,7-3-1 16,-1 1-7-16,0-4-6 0,-3 0-1 0,0-2-8 16,-5 0-4-16,-2-1 5 0,2-5-5 0,-2-1-3 15,-2-4 4-15,-2-2-2 0,-2-2 0 0,-1-1 5 16,1-13 6-16,-4 7 14 0,-2-7 8 0,2 9 14 16,-2 5 16-16,0 1 5 0,1 1 15 0,0 0 13 15,0 5-3-15,-1 1 2 0,2 4 4 0,-1 3 0 0,2 0-7 16,-1 2-8-16,0 1-5 0,1 0-7 0,-2 2-9 15,2 3-8-15,0-6-7 0,0 6-4 0,-1-3-7 16,1 3 0-16,0 0 0 0,0 0-4 0,0 0-1 16,1 21 1-16,-1-1-5 0,-1 4-2 0,1 2 2 0,1-2-4 15,-2 13 2-15,2 1-4 0,2-8 0 0,-3-5 0 16,3-2-2-16,-2 3 3 0,2-4-3 0,1 0-2 16,-2-2 0-16,4-1 0 0,-1-1 0 0,2-2-6 15,0-2-3-15,1-6-5 0,-3 0-9 0,5-3-4 0,-4 0 1 16,2-3-7-16,2 1 0 0,0-3-11 15,0-2-9-15,2-1-8 0,-2-2 5 0,4-6-9 16,-2-4 6-16,0 0-2 0,-4 4-1 0,-1-1-2 0,0 3 9 16,-3 0 1-16,-2 3 3 0,1 0 6 0,0 1 7 15,-2 1 4-15,0 0 7 0,-1 4 1 0,3-6 0 16,-3 6 0-16,1-4-4 0,-1 4 5 0,0 0 9 31,0 0-3-31,0 0 5 0,0 0-9 0,0 0 7 0,7 20-2 16,-4-9-6-16,0-1 12 0,0 2-1 0,3 6 1 15,0-5 3-15,-1 0 0 0,3 4-1 0,0-2 4 16,1 1 8-16,0-5 0 0,-2-2 6 0,0-1 2 0,2-2 0 16,-2 0 3-16,-1-2 1 0,-1-2-3 0,2 0-8 15,-7-2-21-15,12-1-7 0,-12 1-13 0,14-8-18 0,-6 1-9 16,-2-2-9-16,-1-2-5 0,2 2-6 0,-5-2 0 16,1 1 2-16,-3 0 5 0,1 2 14 0,1 1 14 15,-1 1 12-15,-1 0 8 0,1 1 8 0,-1 5-1 16,2-6-1-16,-2 6 2 0,1-5-1 0,-1 5 2 0,0 0 2 15,0 0-5-15,3-3 6 0,-3 3 4 0,0 0-2 16,0 0 8-16,0 0 15 0,13 11 7 0,-7-4 5 16,3 0 2-16,-1-1 2 0,3-2 1 0,-2 2-6 15,-1 0 3-15,3 0-2 0,-2-1-3 0,-2-1 1 16,1-2-1-16,-3 0-6 0,-5-2 2 0,9 4-5 16,-5-4-17-16,-4 0-30 0,0 0-27 0,0 0-28 15,5-6-19-15,-5 6-26 0,-4-12-17 0,2 7-25 0,-4-4-10 16,-1-2 13-16,-1 3 28 0,0-2 39 0,1 1 41 15,1 2 36-15,-1 1 31 0,2-1 31 0,-1 2 23 16,4 0 23-16,-1 1 10 0,3 4 9 0,-5-6 1 16,5 6 5-16,-4-3 1 0,4 3-2 0,0 0 2 15,0 0 2-15,2-10-3 0,-2 10-3 0,7-3 4 16,-7 3-3-16,9-5 7 0,-2 3-13 0,2-1 3 0,3 1-12 16,-1 1-7-16,0-2-11 0,-11 3-6 0,14 0-10 15,-4 1-6-15,0 2 2 0,-4-1-9 0,1 1 4 16,-2 0-10-16,-5-3 1 0,10 6-5 0,-8-3-1 15,1 2-4-15,1-1-9 0,-4-4-11 0,5 7-10 16,-2-3-3-16,-3-4-5 0,4 6-12 0,-4-6 22 16,4 5-7-16,-4-5 2 0,0 0 9 0,5 2-5 0,-5-2 4 15,0 0 5-15,0 0 1 0,22-11 9 16,-11 6 7-16,-1-1 7 0,1 0-1 0,0 1 11 0,-1 0-7 16,0 1-1-16,0 1-4 0,0-1-1 0,1 2-2 15,-3 2 10-15,-8 0 0 0,17 6 6 0,-7 0 1 16,-4 2-3-16,1 1-1 0,1 8-5 0,-4 0-14 15,0 2-24-15,-3-1-37 0,1 0-51 0,-1-1-55 16,-1-3-55-16,0-3-56 0,0-2-77 0,0-3-243 16,0-1-690-16,0-5 188 0</inkml:trace>
          <inkml:trace contextRef="#ctx0" brushRef="#br0" timeOffset="3797.1074">1484 147 5045 0,'0'0'415'0,"0"0"-183"0,0 0-80 0,10-5-15 0,-1-1 17 0,11-2 14 0,2 0-14 16,2 1-13-16,-2-1-23 0,3 0-10 0,-1-1-13 0,1 4-10 15,0-1-7-15,-1-2-11 0,-1 2-6 0,-2 1-31 16,-6 2-42-16,-3 0-53 0,-1-1-60 0,-3 3-72 15,-3 1-68-15,-5 0-75 0,0 0-89 0,0 0-376 16,0 0-964-16,-26 8 259 0</inkml:trace>
          <inkml:trace contextRef="#ctx0" brushRef="#br0" timeOffset="3591.5701">1812 216 3443 0,'0'0'468'0,"0"0"-108"0,6-2-75 0,-6 2-45 0,0 0-21 0,4-3-32 15,-4 3-25-15,0 0-24 0,0 0-36 0,0 0-1 16,0 0-10-16,0 0-13 0,6-1-14 0,-6 1-30 16,0 0-44-16,0 0-59 0,0 0-59 15,0 0-77-15,0 0-106 0,2-5-414 0,-2 5-871 16,0 0 235-16</inkml:trace>
          <inkml:trace contextRef="#ctx0" brushRef="#br0" timeOffset="4059.6016">1308 186 3999 0,'0'0'561'16,"-7"2"-247"-16,3 0-104 0,4-2-36 0,-3 2-13 0,3-2-7 15,0 0-12-15,0 0-7 0,-6 2-16 16,6-2 0-16,0 0-12 0,0 0-10 0,0 0-9 0,0 0-9 16,0 0-11-16,0 0-13 0,0 0-20 0,0 0-59 15,0 0-73-15,0 0-86 0,-4 3-97 0,4-3-123 16,0 0-376-16,0 0-936 0,0 0 253 0</inkml:trace>
        </inkml:traceGroup>
        <inkml:traceGroup>
          <inkml:annotationXML>
            <emma:emma xmlns:emma="http://www.w3.org/2003/04/emma" version="1.0">
              <emma:interpretation id="{610615F0-4BAE-4F48-8457-3C6B1795B5B7}" emma:medium="tactile" emma:mode="ink">
                <msink:context xmlns:msink="http://schemas.microsoft.com/ink/2010/main" type="inkWord" rotatedBoundingBox="3026,1068 3523,1082 3504,1768 3007,1754"/>
              </emma:interpretation>
              <emma:one-of disjunction-type="recognition" id="oneOf1">
                <emma:interpretation id="interp5" emma:lang="en-US" emma:confidence="0.5">
                  <emma:literal>of</emma:literal>
                </emma:interpretation>
                <emma:interpretation id="interp6" emma:lang="en-US" emma:confidence="0">
                  <emma:literal>off</emma:literal>
                </emma:interpretation>
                <emma:interpretation id="interp7" emma:lang="en-US" emma:confidence="0">
                  <emma:literal>at</emma:literal>
                </emma:interpretation>
                <emma:interpretation id="interp8" emma:lang="en-US" emma:confidence="0">
                  <emma:literal>ot</emma:literal>
                </emma:interpretation>
                <emma:interpretation id="interp9" emma:lang="en-US" emma:confidence="0">
                  <emma:literal>al</emma:literal>
                </emma:interpretation>
              </emma:one-of>
            </emma:emma>
          </inkml:annotationXML>
          <inkml:trace contextRef="#ctx0" brushRef="#br0" timeOffset="3221.3377">2629 394 255 0,'-5'2'444'0,"5"-2"-81"0,0 0-54 0,0 0-45 0,0 0-29 0,-7 5-35 16,7-5-19-16,-9 4-21 0,5-2-19 0,-4 3-17 15,0 1-15-15,-1 0-5 0,1 1-11 0,0 1-13 16,1-3-7-16,2 1-11 0,0 1 4 0,1-2-9 16,1 0 7-16,2 1-7 0,-1-1 2 0,2-1 3 15,0-4-4-15,0 11 9 0,2-7 3 0,2-2-15 16,0 2 9-16,1-2-5 0,4 2-14 0,2-2 0 0,0-3-2 16,-1 1-8-16,2-3-5 0,0 0 0 0,0-2 1 15,5-3-3-15,-4-1-5 0,-3 0-5 0,-2 2 5 16,0-1-2-16,-3-1-6 0,-1 2-12 0,-1 0-5 15,-2 2-13-15,0 0 8 0,-1 5-2 0,-1-7 6 16,1 7-7-16,-1-6-5 0,1 6 12 0,0 0-7 16,-4-2-2-16,4 2 4 0,0 0-1 0,0 0-3 15,0 0 7 1,0 0 0-16,0 0-2 0,0 0-2 0,0 0 4 16,-4 13 1-16,4-13-1 0,4 8 5 0,-2-4 5 15,2 1 7-15,-4-5 14 0,14 7-9 0,-3-5-1 16,1 1 5-16,7-1-14 0,2 0 6 0,-1-4 2 15,0-2-9-15,3 2-17 0,-2-5-7 0,1 0-20 0,-3-2-17 16,-2-4-16-16,-2-1-11 0,-3-3-14 0,-3-2 8 16,1-3 4-16,-1-15 9 0,-5-2 8 0,0-2 2 0,-5 0 21 0,-1-2 18 0,0 1 20 15,-6 0 28-15,4 13 27 16,-2 8 22-16,1-1 33 0,1 7 11 0,0 2 2 0,3 3-8 0,-2 3 1 16,2 1-17-16,-2 1-11 0,2 2-9 0,1 3-9 15,0 0-7-15,0 0-8 0,-6 15-7 0,4 6 3 16,-1 2-9-16,3 17 10 0,-1 1 10 0,-1 4 8 15,6 36 13-15,-2-28 5 0,3-12 1 0,-2 1 3 16,2-1 0-16,3-3-1 0,1 1 0 0,-3-10-4 16,2-5-8-16,0-2-4 0,-1-2-4 0,1 0-9 15,0-4-16-15,-1-3-22 0,-2-3-34 0,-1-4-46 0,-1 0-55 16,-1-3-75-16,-2-3-98 0,0 0-115 0,7-15-255 16,-10 3-792-16,-1-7 214 0</inkml:trace>
        </inkml:traceGroup>
        <inkml:traceGroup>
          <inkml:annotationXML>
            <emma:emma xmlns:emma="http://www.w3.org/2003/04/emma" version="1.0">
              <emma:interpretation id="{44389597-2FEB-47B8-991F-A7F1ED06D997}" emma:medium="tactile" emma:mode="ink">
                <msink:context xmlns:msink="http://schemas.microsoft.com/ink/2010/main" type="inkWord" rotatedBoundingBox="3980,1247 7190,1273 7183,2047 3973,2022"/>
              </emma:interpretation>
              <emma:one-of disjunction-type="recognition" id="oneOf2">
                <emma:interpretation id="interp10" emma:lang="en-US" emma:confidence="0.5">
                  <emma:literal>Independence</emma:literal>
                </emma:interpretation>
                <emma:interpretation id="interp11" emma:lang="en-US" emma:confidence="0">
                  <emma:literal>(independence</emma:literal>
                </emma:interpretation>
                <emma:interpretation id="interp12" emma:lang="en-US" emma:confidence="0">
                  <emma:literal>independence</emma:literal>
                </emma:interpretation>
                <emma:interpretation id="interp13" emma:lang="en-US" emma:confidence="0">
                  <emma:literal>Independency</emma:literal>
                </emma:interpretation>
                <emma:interpretation id="interp14" emma:lang="en-US" emma:confidence="0">
                  <emma:literal>Independent</emma:literal>
                </emma:interpretation>
              </emma:one-of>
            </emma:emma>
          </inkml:annotationXML>
          <inkml:trace contextRef="#ctx0" brushRef="#br0" timeOffset="4695.6193">3535 128 453 0,'3'-3'695'0,"-3"3"-98"0,0 0-54 0,0 0-51 0,3-5-39 0,-3 5-36 16,0 0-43-16,0 0-41 0,0 0-22 0,0 0-29 0,0 31-25 16,-3 6-21-16,-1 2-23 0,0 5-21 0,0 0-18 15,0-1-22-15,0 0-15 0,-1-2-16 0,1 1-6 16,0-4-13-16,2-1-12 0,2-9-10 0,-2-4-17 0,2-5-31 31,2 0-44-31,0-4-47 0,-1-4-49 0,-1-2-52 0,3-3-47 0,-1-2-39 0,2-2-58 0,-4-2-65 31,12-10-384-31,0-4-905 0,0-3 243 0</inkml:trace>
          <inkml:trace contextRef="#ctx0" brushRef="#br0" timeOffset="5151.1045">3670 460 508 0,'0'0'514'0,"0"0"-45"0,0 0-29 15,0 0-29-15,0 0-33 0,0 0-35 0,0 0-43 16,0 0-31-16,0 0-32 0,0 0-27 0,0 0-22 16,0 0-21-16,0 0-21 0,0 0-21 0,0 0-17 0,0 0-11 15,0 0-9-15,0 0-10 0,7 6-6 0,-7-1-8 16,0-5-6-16,1 8-13 0,0-2-1 0,-1-1-1 16,2-1-9-16,0 1 3 0,0 0-6 0,-1-2-3 15,-1-3-7-15,5 8 3 0,-1-6-2 0,-4-2-2 16,8 4-1-16,-2-3 0 0,-6-1-3 0,17-4-1 0,-9 1-2 15,3-2-1-15,0-2-1 0,5-3-1 0,-2-1-5 16,-2 2-9-16,-5 2-4 0,1 1-8 0,-3 0-8 16,0 1-9-16,-1 3-8 0,-4 2-13 0,5-5 2 0,-5 5-3 15,0 0 0-15,0 0 4 0,0 0 5 0,0 0-1 16,0 0 8-16,0 0 7 0,0 0 0 0,0 18 3 0,0-12 4 16,0-6 0-1,0 11 1-15,2-6-21 0,-2 1-11 0,2-1-28 0,1 1-17 16,2-1-9-16,-1-2-25 0,2 0-39 0,4-2-47 15,2 0-52-15,0-3-254 0,10-1-631 0,-4 0 172 16</inkml:trace>
          <inkml:trace contextRef="#ctx0" brushRef="#br0" timeOffset="5623.4321">4117 436 457 0,'0'0'256'0,"-12"4"-25"0,12-4-18 16,-12 2-17-16,3 2-17 0,0-2-12 0,1 2-16 16,-2-1-9-16,2 2-8 0,2 0-6 0,-2 1-10 15,2-1-5-15,0-1-4 0,2 3-2 0,1-3-7 16,-1 1-3-16,2 0 5 0,1-1-6 0,-2 7 2 15,2-5-3-15,1 0-4 0,1-1 4 0,2 0 4 0,-1-1-1 16,1 0-4-16,-3-4 1 0,9 4-6 0,-3-2-8 16,-6-2-7-16,16 2-3 0,-5-2-12 0,-2-1-2 15,1 0-7-15,0-4 0 0,-3 1-6 0,2-1-5 16,-3-3-6-16,1-1-5 0,0-8-10 0,-3-5-5 31,0 0-14-31,-4-17-13 0,0 2 5 0,-4-2 9 0,-2-1-2 16,2 3-1-16,-2-2-6 0,-2 11 23 15,4 6 23-15,0 2 15 0,2 5 28 0,-2-1 8 0,1 7 2 16,2 2-2-16,-2 0-9 0,2 2-6 0,1 2-11 0,0 3-10 16,0 0-2-16,0 0-2 0,0 0-6 0,0 0-2 15,0 31-7-15,2-10-3 0,1 4 1 16,2 15-7-16,3 0 1 0,-1 0-1 0,0-2-8 0,1-1-32 16,-1 1-40-16,0-11-47 0,5 8-50 0,-3-11-53 0,-2-4-58 15,2 0-59-15,-2-7-294 0,2 2-741 0,0-5 201 16</inkml:trace>
          <inkml:trace contextRef="#ctx0" brushRef="#br0" timeOffset="5982.4415">4397 379 412 0,'-3'3'416'0,"3"-3"-47"0,-1 5-25 16,1-5-11-16,0 0-25 0,4 9-21 15,0-6-18-15,0 0-27 0,0 0-18 0,1-1-19 0,1 2-20 16,-2 0-17-16,-4-4-16 0,9 3-16 0,-5 0-11 16,-4-3-12-16,5 3-9 0,-5-3-8 15,0 0-32-15,0 0-49 0,0 0-43 0,0 0-36 0,0 0-15 16,0 0-13-16,0 0-12 0,-9-13-9 0,-2 9-1 16,1-1 11-16,-2 2 3 0,1 0 13 0,2 0 13 15,0 1 16-15,2 2 10 0,7 0 12 0,-12-3 12 16,12 3 5-16,-7-1 14 0,7 1 15 0,0 0 14 0,-8 4 14 0,8-4 6 15,-2 5 6-15,2-5 9 0,4 16-3 0,0-7 2 16,1 1 4-16,7 5 0 0,-1-1-7 0,2 0 3 16,0 0-4-16,3-2 0 0,0 1-5 0,0-4 0 0,1 2-12 31,-2-6-9-31,2 1-26 0,1 0-29 0,0-3-26 0,-8-3-31 0,2-3-39 16,-2 1-18-16,-2-3-34 0,-1 0-40 0,1-5-29 15,-5 0-192-15,2-9-521 0,-2-1 144 0</inkml:trace>
          <inkml:trace contextRef="#ctx0" brushRef="#br0" timeOffset="6350.4041">4596 355 1507 0,'0'-19'21'0,"-2"2"51"0,1-2 52 0,1 1 33 0,-3 1 17 0,3 3 22 16,-1 5 19-16,1 0 14 0,-1 3 6 0,-1 2-4 0,1-1-11 0,1 5-17 0,0-6-17 31,0 6-18-31,-1-6-19 0,1 6-14 0,0 0-9 16,0 0 5-16,0 0-10 0,0 0-7 0,-3 24-8 16,3-4-10-16,-1 3-10 0,-5 19-8 0,6-2-10 15,-2 3-7-15,0 2-4 0,2 2-4 0,-3-2-5 16,4-2-5-16,2 1-3 0,-4-3-5 0,3-2-3 0,2-4-3 0,-2-8-2 0,1-5-8 15,-2-1-2-15,3 0-8 0,-2-7-14 0,0-3-15 16,0-4-10-16,0 0-12 0,0-2-1 0,-1-1-2 0,-1-4-7 16,0 0-9-16,0 0-22 0,0 0-11 0,0 0-12 15,13-14-16-15,-9-4-19 0,-1-5-25 0,0-12-10 16,-3-6-16-16,0 2-4 0,1-3 14 0,2 0 17 0,2-2 9 16,-4 7 19-16,1 1 21 0,2 13 21 15,-2 3 26-15,0 6 16 0,0 1 19 0,0 3 29 0,0 0 26 16,2 2 31-16,0-1 16 0,-1 2 14 0,1 2 5 15,-2 0-2-15,-2 5 12 0,5-6 12 0,-5 6 2 16,5-1 6-16,-5 1 0 0,0 0-1 0,10 7-1 16,-5 2-5-16,-4 0-14 0,1 3-6 0,-2 5-14 15,-2 2-26-15,0 0-50 0,-4 0-63 0,-2 0-85 16,0-2-88-16,1-5-338 0,2-1-690 0,1-3 189 16</inkml:trace>
          <inkml:trace contextRef="#ctx0" brushRef="#br0" timeOffset="7079.8054">4819 460 525 0,'7'2'519'16,"-7"-2"-49"-16,5 3-22 0,-5-3-32 0,4 1-36 0,-4-1-35 15,0 0-43-15,0 0-29 0,7 0-31 16,-7 0-27-16,0 0-24 0,0 0-19 0,0 0-14 0,0 0-19 16,0 0-13-16,0 0-28 0,0 0-41 0,0 0-40 15,9-1-43-15,-9 1-23 0,0 0-11 0,0 0-12 16,0 0 2-16,0 0 7 0,-12-10 4 0,12 10 1 0,-9-3 5 15,9 3 6-15,-9 0 6 0,9 0 8 0,-7-3 0 16,7 3 10-16,0 0 3 0,-7-1 10 0,7 1 3 16,0 0 2-16,0 0 6 0,-9-1-4 0,9 1 9 15,0 0 16 1,0 0 2-16,0 0 13 0,-4 5 5 0,4-5-3 16,3 8 8-16,-2-3 3 0,0 1 3 0,5 2-1 15,-1 1-2-15,2 1-2 0,-2-2-4 0,2 2-4 16,-1-2-1-16,4 0-14 0,-2-2-9 0,2 3-21 15,-1-6-28-15,2 4-33 0,-1-4-33 0,2 1-30 0,-4-3-30 16,3-1-13-16,1-2-17 0,-3-1 0 0,1 0 9 16,1-4 15-16,-2 3 13 0,0-4 19 0,1-2 20 15,-4 1 31-15,0 0 36 0,0-2 30 0,0 0 31 16,-2 1 29-16,0-1 25 0,0 1 26 0,-3 2 15 0,2 2 8 16,-2 0 10-16,0 3-1 0,-1 3-2 15,2-7-6-15,-2 7-14 0,1-6-10 0,-1 6-13 16,0-3-7-16,0 3-9 0,0 0-10 0,0 0-1 0,0 0-6 15,-5 11-8-15,2-5-8 0,-1 3 4 0,1-1-6 16,-1 2-3-16,3 0-6 0,-2-3-2 0,2 1 0 16,-2-4-1-16,2 1-7 0,1-2 0 0,-1 1-7 15,1-4-9-15,0 0-2 0,0 0 3 0,0 0-4 0,4 6 3 16,-4-6 3-16,0 0 2 0,25-12 1 16,-15 5-3-16,5-5 3 0,-3 2 6 0,0 2-3 15,-2 0 2-15,0 3 4 0,-2-1-6 0,0 0 4 0,-2 1-3 16,-1 2 1-16,-1 0-5 0,-4 3-1 0,7-2 1 15,-7 2 0-15,0 0-4 0,6 11-2 0,-4-2-23 16,-2 1-33-16,4 9-39 0,-3-2-36 0,-2 0-38 16,2 0-45-16,-1-3-42 0,1-2-56 0,-1-5-179 0,2 1-595 15,0-4 163-15</inkml:trace>
          <inkml:trace contextRef="#ctx0" brushRef="#br0" timeOffset="7562.8274">5418 454 602 0,'-6'2'342'16,"6"-2"-45"-16,0 0-25 0,0 0-39 0,0 0-20 0,-7 4-33 15,7-4-13-15,-6 5-21 0,-2 1-18 16,-2-1-10-16,2 1-12 0,2 2-11 0,-4-1-18 0,4 1-1 16,-1 0-11-16,2 0-7 0,-2-1-8 0,4 1 1 15,-1-1-7-15,3-1 8 0,0-1 0 0,-1 1 11 16,4-1-6-16,-2-5 7 0,2 8-4 0,0-4-3 16,-2-4 1-16,5 4 0 0,0-3-9 0,-5-1 1 15,8 3-1-15,-8-3-10 0,0 0-5 0,16-6 7 16,-5 2-7-16,-4-4-7 0,2 0-13 0,2-8-4 15,-2-2-2-15,-2-2-9 0,-1-3-2 0,-2-3-6 16,1-15 1-16,-2 1 7 0,1 0-7 0,-3 2 9 0,-4 11 8 16,2 5 21-16,1 3 31 0,-1 6 20 0,1 2 18 15,0 1 13-15,-2 3 16 0,1 3-4 0,1-2-2 16,0 2-11-16,0 4-11 0,0-6-8 0,0 6-16 16,0 0-2-16,0 0-8 0,0 0-1 0,0 0-4 15,-1 18-4-15,2 0-4 0,2 3-4 0,-2 2-2 16,3 0-9-16,-1 3-3 0,1 11-2 0,1-2-6 0,-2-8-5 15,1-3-40-15,1-4-44 0,0 0-54 0,5 2-60 16,-2-5-62-16,-2 1-66 0,2-8-82 0,-1-1-254 16,0-4-764-16,0-3 207 0</inkml:trace>
          <inkml:trace contextRef="#ctx0" brushRef="#br0" timeOffset="8184.7282">5638 399 466 0,'-4'5'393'0,"4"-5"-33"0,0 5-10 0,0-5-16 0,0 0-6 16,5 7-18-16,-1-5-22 0,1 1-22 0,-5-3-22 15,11 3-16-15,-6 0-12 0,-1-2-16 0,-4-1-10 0,11 2-18 16,-11-2-9-16,7 4-10 0,-7-4-21 0,5 1-12 31,-5-1-11-31,0 0-18 0,0 0-40 0,0 0-39 0,0 0-45 16,0 0-19-16,0 0-24 0,0 0-17 0,0 0-12 15,0 0-2-15,0 0 5 0,-16-13 11 0,16 13 6 16,-8-2 6-16,8 2 12 0,-7-3 6 0,7 3 11 16,-5-1 8-16,5 1 9 0,0 0 3 0,0 0 6 15,-9-1 24-15,9 1 9 0,0 0 10 0,0 0 15 16,0 0 1-16,1 12 7 0,-1-12-3 0,8 13 5 0,-1-5-7 16,-1-1-2-16,1 3 1 0,1-2-1 15,6 6-2-15,-1-3-1 0,1-3 2 0,2 2-3 0,-2-4-11 16,0 0-27-16,-2-1-22 0,-2 0-34 0,3-4-31 15,-1 1-28-15,-1-1-21 0,-2-2-26 0,-1-1-13 0,3-1-18 0,-5 0 4 0,0-2 12 16,-1 1 24-16,-1 1 24 0,0-2 39 0,-1 0 49 16,-1-5 38-16,0 2 27 0,0 0 33 0,0 2 29 15,0 0 28-15,-1 1 13 0,-1 5 11 0,1-7 6 16,-1 7-1-16,0-6-7 0,0 6-17 0,0-5-8 0,0 5-10 16,0 0-9-16,0 0-13 0,2-6-5 0,-2 6-14 15,0 0 0-15,0 0-7 0,0 0-3 0,0 0-8 16,0 0 3-16,0 0 0 0,0 0-17 0,-2 17 5 15,2-17-6-15,0 7-1 0,0-7-5 0,0 6-3 16,0-6 2 0,0 5-3-16,0-5 3 0,0 0 5 0,2 6 2 15,-2-6 3-15,0 0 1 0,0 0 1 0,12-1 0 16,-3-4 0-16,8-3-4 0,0-3 7 0,1 0 7 0,-6 4 8 16,2 0 8-16,-5 2 5 0,0-1 6 0,-1 2 0 15,-1-1-4-15,-3 2-5 0,1 1-6 0,-5 2-2 0,7-3-10 16,-7 3-6-16,0 0-5 0,0 0-5 0,7 10-2 15,-5 1-2-15,-3 5-25 0,1 2-35 0,-3 0-38 16,5 1-35-16,-2-2-36 0,1-3-44 0,-1-3-44 16,1 0-53-16,-1-4-300 0,2-1-714 0,0-2 196 15</inkml:trace>
          <inkml:trace contextRef="#ctx0" brushRef="#br0" timeOffset="8482.9748">6326 420 385 0,'0'0'330'15,"-7"-3"-41"-15,7 3-25 0,0 0-34 0,-9-1-23 0,9 1-23 16,0 0-19-16,-15 1-16 0,15-1-20 0,-11 3-12 15,6-1-9-15,1 0-10 0,-1 2-5 0,-1 1-3 16,0 3 4-16,1 0 0 0,1 1 3 0,0 2-10 0,3 0 0 16,1 2-2-16,2-3-7 0,2 0 2 15,3 7-12-15,0-1-8 0,4-4-8 0,0-3-20 16,5 2-24-16,1-3-40 0,2-1-54 0,-1-2-52 0,3-1-62 16,2-4-250-16,-1-2-537 0,0 0 147 15</inkml:trace>
          <inkml:trace contextRef="#ctx0" brushRef="#br0" timeOffset="8848.0677">6516 441 333 0,'0'0'472'0,"0"0"-72"0,0 0-32 0,0 0-30 0,0 0-31 0,0 0-27 16,-9 0-32-16,9 0-30 0,0 0-14 0,0 0-24 15,0 0-21-15,0 0-9 0,0 0-16 0,0 0-13 16,0 0 3-16,0 0-14 0,0 0-10 0,0 0-13 16,-8-2-23-16,8 2-18 0,0 0-2 0,-11-4-6 15,11 4-3-15,-8-1-1 0,8 1-6 0,-6-3 0 16,6 3-7-16,0 0-4 0,-8-1 0 0,8 1-3 16,0 0 2-16,0 0 2 0,0 0 19 0,0 0 26 15,-7 5 24-15,7-5 16 0,3 8 5 0,2 1 8 0,2 0 3 16,5 6-10-16,1-1-2 0,3-1-9 0,1-1-11 15,1-3-1-15,3 0-9 0,3-1-38 0,-2-5-53 16,-3-1-81-16,4-1-102 0,-7-6-113 0,-4 1-433 0,4-7-891 16,-7 1 241-16</inkml:trace>
        </inkml:traceGroup>
      </inkml:traceGroup>
    </inkml:traceGroup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09:40.36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2132C1E-8E03-4DF4-9EB5-7C5AE12BE178}" emma:medium="tactile" emma:mode="ink">
          <msink:context xmlns:msink="http://schemas.microsoft.com/ink/2010/main" type="writingRegion" rotatedBoundingBox="10825,3243 12029,3243 12029,3994 10825,3994"/>
        </emma:interpretation>
      </emma:emma>
    </inkml:annotationXML>
    <inkml:traceGroup>
      <inkml:annotationXML>
        <emma:emma xmlns:emma="http://www.w3.org/2003/04/emma" version="1.0">
          <emma:interpretation id="{2FB0DE25-A92F-49DD-B9E0-1D84FA059268}" emma:medium="tactile" emma:mode="ink">
            <msink:context xmlns:msink="http://schemas.microsoft.com/ink/2010/main" type="paragraph" rotatedBoundingBox="10825,3243 12029,3243 12029,3994 10825,39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8F16F0-3EA8-4BDE-B5F0-55EAEBC8D462}" emma:medium="tactile" emma:mode="ink">
              <msink:context xmlns:msink="http://schemas.microsoft.com/ink/2010/main" type="line" rotatedBoundingBox="10825,3243 12029,3243 12029,3994 10825,3994"/>
            </emma:interpretation>
          </emma:emma>
        </inkml:annotationXML>
        <inkml:traceGroup>
          <inkml:annotationXML>
            <emma:emma xmlns:emma="http://www.w3.org/2003/04/emma" version="1.0">
              <emma:interpretation id="{686A7432-D6AB-4FA0-8134-84C8E62813AE}" emma:medium="tactile" emma:mode="ink">
                <msink:context xmlns:msink="http://schemas.microsoft.com/ink/2010/main" type="inkWord" rotatedBoundingBox="10825,3243 12029,3243 12029,3994 10825,3994"/>
              </emma:interpretation>
              <emma:one-of disjunction-type="recognition" id="oneOf0">
                <emma:interpretation id="interp0" emma:lang="en-US" emma:confidence="0.5">
                  <emma:literal>°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c</emma:literal>
                </emma:interpretation>
                <emma:interpretation id="interp4" emma:lang="en-US" emma:confidence="0">
                  <emma:literal>a</emma:literal>
                </emma:interpretation>
              </emma:one-of>
            </emma:emma>
          </inkml:annotationXML>
          <inkml:trace contextRef="#ctx0" brushRef="#br0">135 684 418 0,'0'0'250'0,"-10"-5"-36"0,10 5-28 0,-7-1-25 15,7 1-21-15,0 0-14 0,-5-4-10 0,5 4-12 16,0 0-2-16,-5-2-7 0,5 2-9 0,0 0-3 15,0 0-3-15,-7-2-10 0,7 2 1 0,0 0-8 0,-5-2 3 16,5 2 1-16,0 0-7 0,0 0-2 0,0 0-1 16,0 0-6-16,0 0 4 0,-8-2-5 0,8 2 1 15,0 0 3-15,0 0-2 0,0 0 11 0,0 0-9 16,0 0 0-16,-8-2-1 0,8 2 2 0,0 0 5 16,0 0-4-16,0 0 0 0,0 0 6 0,0 0-4 15,0 0 1-15,0 0 6 0,0 0-6 0,0 0-4 16,0 0 0-16,0 0-5 0,0 0 2 0,0 0-5 15,18 8 0-15,-10-7-3 0,3 4-9 0,3-4 1 16,9 5 0-16,-3-3-2 0,-2 0 0 0,7 0-2 0,-1 0-3 16,0 3-2-16,3-5 0 0,-1 0-3 0,-2 1-5 15,0-1-3-15,1 2 4 0,1 0-9 0,-1-3 2 16,-5 1-1-16,-3-1-4 0,7 2 3 0,-2-2-6 16,-4 1 6-16,6 2-5 0,0-1 1 0,-4-1 1 15,-2-1-4-15,-2 2 11 0,7-2-12 0,-5 1 3 16,-2-1-3-16,-1 2-2 0,0-2 2 0,-2 0 1 0,1-2 1 15,1 1-2-15,-2 1-8 0,2 0 13 0,-4 0-3 16,4-2-4-16,-2 1-2 0,-3-1 1 16,3 2-2-16,-2-3 3 0,-3 2-2 0,2-1 0 0,-10 2-1 15,13-1-1-15,-6-1 2 0,-1 1-6 0,-6 1-2 16,13-2 5-16,-7 1-2 0,1 0-2 0,-7 1 1 16,13-3 1-16,-6 0 4 0,-1 3-4 0,-6 0 0 15,12-4 2-15,-6 1 2 0,1 3-2 0,-1-3 4 16,-6 3-1-16,12-5 6 0,-7 3-7 0,0-2-1 0,1 2 0 15,-2-2-3-15,1 0 7 0,0 0-1 0,0 0 1 16,0 0-9-16,0 1 9 0,0-3-1 0,2 2 5 16,-3-2-5-16,1 2 0 0,0-2-3 0,0 2-4 15,0-1 13-15,0-1-11 0,0 2 2 0,-2-2 4 16,1 1-3-16,0-1 1 0,0 1 1 0,-1 0 3 16,0 0-2-16,2-1 2 0,-3 0-7 0,1 0 9 15,0 0-4-15,1 1-4 0,-1-3 0 0,0 2 4 16,1-6-5-16,1 2 4 0,0 1 5 0,-1 0-5 0,-3 0-1 15,1 3 5-15,1 0-6 0,0-6-1 16,1 3 4-16,-1 0-2 0,-1 2-1 0,1 0 0 0,-1-1 4 16,1 3-3-16,-2-2 9 0,1 1 2 0,-2 0-2 15,2 0 7-15,-1 1-3 0,1-2 1 0,-2 1 2 16,2 0 3-16,-2 0-5 0,0 0 3 0,0 0-4 16,-2 0 1-16,2-1-2 0,-2 0-6 0,1 1 5 15,-1-5-5-15,0 1-3 0,1 1 2 0,-2 2 3 16,-1-5-6-16,-1 2 3 0,0-2-5 0,2 3 4 15,-2 0 0-15,0 2-3 0,0-2 1 0,0 1 0 0,0-3-1 16,-2 1-2-16,-1 0-1 0,3 2-2 0,0 1 5 16,0 1 0-16,0-1-2 0,0 2-2 0,0 0 7 15,-1 0-3-15,-2-4-2 0,-1 2 0 0,3 2 1 16,-4-4 2-16,-2 2-7 0,3 2 6 0,0-1-1 16,-5-2 3-16,3 2-4 0,-1 0-1 0,-2 0 1 15,1 4 5-15,-1-2-3 0,0-2-6 0,-1 3 3 16,1-1 6-16,-1 0-1 0,0 1-6 0,1 0 3 0,-3-1-1 15,2 2-1-15,-1 0 6 0,1-1-3 0,1 0 2 16,-9-3-1-16,-3 3-5 0,8 0 1 0,2 2 4 16,-1-1-2-16,3 2 1 0,1 0 1 0,-2 0-3 15,-1-3-1-15,1 3 3 0,-1 0 3 0,1 0-1 16,1-2-1-16,-1 2 1 0,-1 0-2 0,3 0-3 16,-1 0 0-16,0 2 2 0,2-2 3 0,12 0-6 15,-20 0 0-15,12 1 3 0,-4-1 4 0,0 2-1 16,12-2-2-16,-21 0-6 0,13 2 3 0,-7-2 6 15,5 1-2-15,10-1 1 0,-23 3-4 0,10 0 1 0,4-2 2 16,-4 2-9-16,2 0 5 0,-3 0 4 0,1-1 1 16,0 0-2-16,0 3 0 0,0-2-3 0,1 1 6 15,3-2-2-15,-4 2 2 0,3 0 0 0,1-3-2 16,0 5-1-16,3-6-2 0,6 0-3 0,-13 6 4 16,6-4 11-16,0 1-9 0,7-3-6 0,-11 5 6 15,4-1-6-15,1-1 5 0,1 0 0 0,-2 1 1 0,2-1-2 16,0 2 1-16,-2-2-3 0,4 1 1 0,-2 1 2 15,0-1 2-15,0 1 0 0,-2 0 1 0,3 1 2 16,0 0-7-16,-1 0 7 0,0 4-5 0,-3 0 0 16,3-3 0-16,0 3 4 0,2-5-2 0,0 2-1 15,-2-1-1-15,3 2 3 0,-1-2 0 0,0-1 4 16,-1 1-7-16,3 1 3 0,-3-2 1 0,3 2-1 16,-1-1 0-16,1 0-1 0,-1 2 3 0,0-3-3 15,1 1 9-15,-1 0-6 0,2 1 2 0,-2-1-2 16,2 0 5-16,0 0 0 0,0 1 0 0,0 1 4 0,2-1 2 15,-2 1 3-15,2 3-1 0,1 1-1 0,0-2-1 16,2 1-2-16,0 0-6 0,0-1 2 0,0 2 0 16,0-2 0-16,1 1 0 0,-2-3-3 0,-1-1 0 15,2 0 0-15,-2-1 1 0,0 0-6 0,1 0 2 0,-1 0-4 16,0 0 5-16,1 0-3 0,-3-1 0 16,2 1 0-16,-1 0-2 0,0 0 3 0,1-2 0 15,-1 0-1-15,-1 2 1 0,1-1 1 0,0-1-4 0,-1 1 1 16,-1-5 1-16,4 8-2 0,-3-4 1 0,-1-4-3 15,0 5 3-15,0-5 2 0,0 0 2 0,3 6-5 16,-3-6 2-16,0 0-1 0,0 5 2 0,0-5-1 16,0 0-4-16,0 4 3 0,0-4-2 0,0 0-1 15,0 0-5-15,2 6 2 0,-2-6-10 0,0 0 1 16,0 0-1-16,0 0-1 0,0 0-3 0,2 4-4 16,-2-4 1-16,0 0-1 0,0 0 2 0,0 0 5 0,0 0-1 15,1 6 2-15,-1-6 0 0,0 0 5 16,0 0-3-16,0 0-1 0,0 6 2 0,0-6 1 0,0 0 3 15,2 4 2-15,-2-4-1 0,0 0 2 0,-2 6 1 16,2-6-6-16,2 6 10 0,-2-6 2 0,0 7-7 16,0-7 3-16,0 6 0 0,0-6 2 0,2 9 1 15,-1-3 1-15,1-2 8 0,-2 0 1 0,2 2 12 16,-1-3 4-16,0 3 7 0,1-2 6 0,-2-4-2 0,5 8 4 16,-2-2 4-16,0-2-5 0,2 1 3 0,0-2-6 15,0 3 2-15,2-3-3 0,-1 1-1 0,6 2-7 16,-4-2-3-16,0-1-4 0,-1 0 1 0,-1 1-5 15,1-1 2-15,-1 0-5 0,-1 2-3 0,2-2-2 16,-2-2 0-16,-5-1-13 0,7 5-17 0,-7-5-19 16,7 3-29-16,-7-3-27 0,6 3-22 0,-6-3-28 15,4 2-25-15,-4-2-29 0,0 0-43 0,0 0-47 16,0 0-30-16,6 2-178 0,-6-2-596 0,0 0 162 0</inkml:trace>
        </inkml:traceGroup>
      </inkml:traceGroup>
    </inkml:traceGroup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0:04.56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3F07A75-26D5-4E3C-B57B-93AD5B81A4E8}" emma:medium="tactile" emma:mode="ink">
          <msink:context xmlns:msink="http://schemas.microsoft.com/ink/2010/main" type="writingRegion" rotatedBoundingBox="4572,-136 15536,37 15506,1914 4542,1739"/>
        </emma:interpretation>
      </emma:emma>
    </inkml:annotationXML>
    <inkml:traceGroup>
      <inkml:annotationXML>
        <emma:emma xmlns:emma="http://www.w3.org/2003/04/emma" version="1.0">
          <emma:interpretation id="{2AA023D8-4B96-4F5A-A060-9161BF6CEEA6}" emma:medium="tactile" emma:mode="ink">
            <msink:context xmlns:msink="http://schemas.microsoft.com/ink/2010/main" type="paragraph" rotatedBoundingBox="4572,-136 15536,37 15506,1914 4542,17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844C1A-9385-4B80-AEAC-121DFD9CD14E}" emma:medium="tactile" emma:mode="ink">
              <msink:context xmlns:msink="http://schemas.microsoft.com/ink/2010/main" type="line" rotatedBoundingBox="4572,-136 15536,37 15506,1914 4542,1739"/>
            </emma:interpretation>
          </emma:emma>
        </inkml:annotationXML>
        <inkml:traceGroup>
          <inkml:annotationXML>
            <emma:emma xmlns:emma="http://www.w3.org/2003/04/emma" version="1.0">
              <emma:interpretation id="{DEA06ADC-13EE-46D5-95F4-87CAA059658A}" emma:medium="tactile" emma:mode="ink">
                <msink:context xmlns:msink="http://schemas.microsoft.com/ink/2010/main" type="inkWord" rotatedBoundingBox="4678,246 4688,821 4566,823 4557,248"/>
              </emma:interpretation>
              <emma:one-of disjunction-type="recognition" id="oneOf0">
                <emma:interpretation id="interp0" emma:lang="en-US" emma:confidence="0.5">
                  <emma:literal>p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P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8</emma:literal>
                </emma:interpretation>
              </emma:one-of>
            </emma:emma>
          </inkml:annotationXML>
          <inkml:trace contextRef="#ctx0" brushRef="#br0">77 104 485 0,'4'-6'516'16,"-4"6"-47"-16,1-5-32 0,-1 5-29 0,0 0-31 0,0 0-23 16,2-5-34-16,-2 5-26 0,0 0-25 0,0 0-28 15,0 0-25-15,2-5-24 0,-2 5-20 0,0 0-19 16,0 0-11-16,0 0-11 0,0 0-1 0,0 0-5 15,3 25-6-15,-3-2-9 0,0 0-13 0,2 4-2 16,-2-2-10-16,0 4 2 0,0-2-14 0,-2 3-13 16,2-2-4-16,0 0-3 0,2-2-8 0,-2 2-4 15,0-5 1-15,1 0-10 0,1 1-1 0,0-2-2 16,-2-4-7-16,0-5 3 0,1-1-10 0,-1-3-7 0,0-1-9 16,0-1-11-16,0-1-13 0,0-2-8 0,0-4-15 15,-1 4-13-15,1-4-26 0,0 0-26 0,0 0-23 16,-14-14-7-16,3-5 5 0,3-4 0 0,-4-3-3 15,4-4 7-15,-3-17 12 0,3-2 12 0,2 3 1 16,2 9 20-16,1 8 20 0,1 1 22 0,1 1 25 16,2 3 27-16,3 0 6 0,1 1 4 0,1 1 17 15,0 2 23-15,2 1 13 0,-1 5 17 0,-1 4 11 0,2-1-4 16,1 1 1-16,-3 3-8 0,-1-1-10 16,0 4-7-16,0 0-4 0,0 4-9 0,-5 0 0 0,0 0-8 15,0 0-11-15,15 8-8 0,-10 6-17 0,-2 8-23 16,-8 2-38-16,0 3-50 0,-5 3-54 0,-1-3-52 15,-2 0-50-15,-2-1-36 0,0-2-45 0,-2-3-275 16,4-1-733-16,0-1 199 0</inkml:trace>
        </inkml:traceGroup>
        <inkml:traceGroup>
          <inkml:annotationXML>
            <emma:emma xmlns:emma="http://www.w3.org/2003/04/emma" version="1.0">
              <emma:interpretation id="{9BA39A37-07A7-4C74-A9C3-07DE7C9B45FA}" emma:medium="tactile" emma:mode="ink">
                <msink:context xmlns:msink="http://schemas.microsoft.com/ink/2010/main" type="inkWord" rotatedBoundingBox="4813,-398 10209,151 10034,1871 4637,1321"/>
              </emma:interpretation>
              <emma:one-of disjunction-type="recognition" id="oneOf1">
                <emma:interpretation id="interp5" emma:lang="en-US" emma:confidence="0.5">
                  <emma:literal>(4=18.1-40/203):</emma:literal>
                </emma:interpretation>
                <emma:interpretation id="interp6" emma:lang="en-US" emma:confidence="0">
                  <emma:literal>(4=18.11-40/202):</emma:literal>
                </emma:interpretation>
                <emma:interpretation id="interp7" emma:lang="en-US" emma:confidence="0">
                  <emma:literal>(4=18.41-40/202):</emma:literal>
                </emma:interpretation>
                <emma:interpretation id="interp8" emma:lang="en-US" emma:confidence="0">
                  <emma:literal>(4=18.11-40/203):</emma:literal>
                </emma:interpretation>
                <emma:interpretation id="interp9" emma:lang="en-US" emma:confidence="0">
                  <emma:literal>(4=18.41-40/203):</emma:literal>
                </emma:interpretation>
              </emma:one-of>
            </emma:emma>
          </inkml:annotationXML>
          <inkml:trace contextRef="#ctx0" brushRef="#br0" timeOffset="3743.5605">2725 327 735 0,'8'0'674'0,"-8"0"-90"0,16-5-48 0,-4 4-28 15,-1 1-35-15,2-3-68 0,1 0-44 0,1 0-45 16,2 1-65-16,-1 0-83 0,-3 0-99 0,-3 0-112 15,0 2-123-15,-10 0-131 0,11 0-333 0,-11 0-755 16,0 0 205-16</inkml:trace>
          <inkml:trace contextRef="#ctx0" brushRef="#br0" timeOffset="3600.5043">2730 191 388 0,'0'0'639'0,"0"0"-46"0,0 0-35 15,0 0-25-15,11 4-25 0,-11-4-33 0,15 1-39 0,-9 0-39 16,8-1-39-16,-1 2-39 0,-1-2-35 0,1 3-29 16,0-2-29-16,0-1-28 0,-1 0-42 0,-6 0-62 15,-6 0-81-15,12 2-102 0,-7 0-103 0,-5-2-103 16,2 5-113-16,-2-5-345 0,-17 8-904 0,4-4 244 15</inkml:trace>
          <inkml:trace contextRef="#ctx0" brushRef="#br0" timeOffset="21019.991">3237-40 276 0,'-12'0'263'15,"12"0"-36"-15,-13 3-33 0,7-2-28 0,-1-1-9 16,-1 4-10-16,-5 1-8 0,-2 1-3 0,2 0-12 15,1 1 4-15,-2-1 1 0,3 3-5 0,-2-1 0 16,1-1-4-16,1 4-4 0,1-1 1 0,-2 1-4 0,1-1-2 16,-2 12-3-16,-1-3-6 0,-2 4-3 0,4 2-12 15,1 1-5-15,-1 2-4 0,1-1-6 0,4 4 3 16,0-2-7-16,2-1-2 0,4 3 11 0,1 0-13 16,1 0 0-16,1-1-7 0,3-2 12 0,2 0-2 15,1-4-3-15,3 1 3 0,1-3-2 0,1-2 1 16,0-6-2-16,3 1-3 0,2-1-1 0,0-4-4 15,3-1-8-15,2-3-9 0,-2-4 9 0,5 0-13 16,-1-4-1-16,1-3-3 0,-2-1-12 0,3-4 6 16,-5-5-6-16,1 1 1 0,1-4-8 0,-2-4 4 0,-1-1-3 15,-5-4-2-15,0 0 0 0,7-14-3 0,-6 10 0 16,-9 5-1-16,-2-2-2 0,-1-1 0 0,-1-2 9 16,-3 2 9-16,-2-1 0 0,-4 1 3 0,0-1 0 15,-4 1 1-15,-2 2-3 0,-2 2-2 0,-2 1-3 16,-1 2-3-16,-2 1-4 0,-1 4-5 0,-4 2-3 15,1 3-16-15,4 5-24 0,4 0-33 0,1 2-34 16,3 2-36-16,-3 2-41 0,5 1-43 0,8 0-39 16,-15 3-73-16,15-3-206 0,-8 6-647 0,8-6 175 15</inkml:trace>
          <inkml:trace contextRef="#ctx0" brushRef="#br0" timeOffset="4377.0924">3150 110 405 0,'0'0'379'0,"0"0"-48"0,0 0-40 16,0 0-19-16,0 0-25 0,0 0-6 0,0 0-9 15,0 0-10-15,0 0-11 0,0 0-6 0,-9 8-5 16,7 0-7-16,2 0-5 0,-1-3-10 0,-1 7-7 16,2 1-10-16,0 0-4 0,2 1-4 0,-1-2-4 0,3 2-9 15,0-3-6-15,1 2-4 0,1-4-15 0,2 2-12 16,-1-2-9-16,-1-3-8 0,1-1-9 16,1-1-11-16,4 2-14 0,-4-4-19 0,0-1-22 0,0-1-22 15,-8 0-27-15,13-5-23 0,-8 0-18 0,-1 1-14 16,1-3-2-16,0-4 5 0,-3-1 15 0,1 3 9 15,1-1 9-15,-3-1 19 0,-1 2 25 0,2 1 16 16,-2 4 19-16,0 4 10 0,0-8 12 0,0 2 3 0,0 6 2 16,1-6 2-16,-1 6 9 0,0 0 18 0,0 0 19 15,0 0 19-15,0 0 19 0,4 35 17 0,-3-10 4 16,-1 4 5-16,-1 18 0 0,2-2-5 0,1 5-8 16,-2-4-11-16,-3 2-10 0,-1-2-10 0,3-9-15 15,-1-9-9-15,2 2-7 0,-5 2-11 0,2-6-7 16,1 0-27-16,-2-3-38 0,-1 0-64 0,0-8-69 15,2-3-68-15,0-2-83 0,-4-5-96 0,1-5-114 16,6 0-324-16,0 0-981 0,-28-21 263 0</inkml:trace>
          <inkml:trace contextRef="#ctx0" brushRef="#br0" timeOffset="5231.5356">3649-168 580 0,'0'0'357'0,"0"-6"-32"0,0 6-9 16,0 0-24-16,0 0-15 0,0-6-11 0,0 6-3 15,0 0-7-15,0 0 15 0,-2 20-6 0,-3 3 1 16,0 6-8-16,-3 22-7 0,-2 9-8 0,-2 39 3 16,1-30-8-16,1-12-15 0,-5 43-10 0,5-32-11 15,4-15-18-15,-1 4-19 0,-3-2-16 0,0-2-13 16,5-2-15-16,2-3-13 0,-3-3-8 0,2-8-8 0,4-9-19 16,0 1-23-16,2-2-40 0,-4-4-38 15,4 0-46-15,-2-10-49 0,2 0-63 0,1-2-51 0,-2-3-45 16,3-5-58-16,-4-3-78 0,0 0-287 0,16-12-846 15,1-7 227-15</inkml:trace>
          <inkml:trace contextRef="#ctx0" brushRef="#br0" timeOffset="5654.8239">3765 365 412 0,'0'0'553'0,"0"0"-57"0,0 0-36 16,0 0-26-16,0 0-20 0,18 0-25 0,-5-5-24 15,10 2-13-15,2 2-17 0,3-3-15 0,3 1-28 16,1 0-25-16,-5 2-24 0,-1-3-27 0,0 2-20 0,-8 0-16 15,-3 1-24-15,-2 1-17 0,-5 0-19 0,-2-3-28 16,-6 3-25-16,8 4-18 0,-8-4-5 0,-5 16-18 16,-7 3-25-16,-8 5-26 0,1-1-18 0,-14 16-9 15,3-4-4-15,10-5 5 0,0-4 4 0,4-2 5 16,1 0 2-16,0-1 1 0,2-4 15 0,5-1 10 16,1-6 16-16,2-1 13 0,2-2 13 0,1 0 16 0,4-3 23 15,1 1 17-15,6 1 10 0,2 0 8 0,2-1 9 16,13 3-5-16,2-3-4 0,-4-1-7 15,4 1-8-15,0-4-10 0,-3 1-7 0,-1-2-8 0,-5 1-17 16,-2-3-44-16,-8 0-40 0,1 0-68 0,-10 0-91 16,10-3-101-16,-10 3-98 0,-7-9-100 0,7 9-312 15,-27-12-971-15,1 0 262 0</inkml:trace>
          <inkml:trace contextRef="#ctx0" brushRef="#br0" timeOffset="6038.8193">3819 588 733 0,'-7'4'457'16,"7"-4"-39"-16,0 0-12 0,-3 4-21 0,3-4-10 16,0 0-7-16,0 0-9 0,0 0-3 0,0 0 9 15,0 0-7-15,20 0-3 0,-14 1-7 0,7-2-13 16,1 1-14-16,3-4-15 0,9 3-24 0,-3-2-27 15,4 2-24-15,-9-2-23 0,-1 0-22 0,-3 0-18 0,1 1-22 16,-2 1-39-16,-3 1-51 0,-2-2-65 16,-8 2-77-16,12-1-89 0,-12 1-117 0,6-5-111 0,-6 5-137 15,0-9-345-15,0 9-1063 0,0 0 285 0</inkml:trace>
          <inkml:trace contextRef="#ctx0" brushRef="#br0" timeOffset="6330.0123">4300 591 4066 0,'0'0'740'16,"2"7"-311"-16,-2-7-154 0,4 3-53 0,-1 0-4 16,-3-3 2-16,10 2-4 0,-10-2-22 0,19 0-30 15,-4 0-16-15,0 2-12 0,-2-2-15 0,2-2-14 0,1 2-7 16,-7 2-19-16,1-4-45 0,-10 2-60 0,17-2-70 16,-11 2-79-16,-6 0-97 0,0 0-100 0,0 0-118 15,0 0-351-15,0 0-1008 0,-33 10 270 0</inkml:trace>
          <inkml:trace contextRef="#ctx0" brushRef="#br0" timeOffset="6483.2594">4353 752 4656 0,'8'-1'635'16,"-1"0"-251"-16,1-1-133 0,-8 2-48 0,15-3-10 16,-7 0-15-16,-1 1-27 0,1 2-29 0,-2-2-28 0,0 0-12 15,-6 2-38-15,13-3-72 0,-8 0-88 0,-5 3-109 16,7-3-97-16,-7 3-121 0,0 0-369 0,0 0-974 15,0 0 262-15</inkml:trace>
          <inkml:trace contextRef="#ctx0" brushRef="#br0" timeOffset="21732.6685">4783 310 439 0,'-11'-4'287'16,"1"2"-39"-16,1 2-34 0,-1 0-19 0,10 0-21 15,-16 0-16-15,16 0-12 0,-15 2-15 0,7 0-11 0,0 2-5 16,-2 2-4-16,-2 2-4 0,1-1-3 0,1 1-2 15,2 3 1-15,-1 0 2 0,2 3 0 0,-4 9 5 16,1 0-1-16,3 4 1 0,4 1-2 0,0 2-1 16,1 2-3-16,0-3-3 0,4 2-7 0,0 13-3 15,2-9-3-15,1-4-8 0,2-1-3 0,6 13-9 16,2 0-2-16,-3-11-1 0,1-2-6 0,12 9 2 16,-2-11 1-16,3 11 0 0,-4-16 2 0,-2-2-3 0,1-4 1 15,2 1-15-15,0-5-1 0,4-1-6 16,-5-7-3-16,2 3-10 0,1-8-7 0,-5-4 6 0,6 0-7 15,-9-3-1-15,3-7 2 0,0-3-4 0,-6-4-1 16,1-3-1-16,-3-2-4 0,4-17 3 0,-10 7 1 16,-3-9 0-16,-1-3 2 0,-4 2-2 0,-1-1 3 15,-3 2-7-15,-2 0-1 0,-4 12 0 0,-1 3-2 16,-10-8 3-16,2 8-3 0,3 9-4 0,-3 0-1 16,0 2-10-16,-4 3-9 0,4 3-14 0,-4-1-16 0,2 7-21 15,-2-1-16-15,0 6-26 0,-1 1-17 0,0 4-21 16,2 3-30-16,-5 2-41 0,1 5-57 0,-4-1-266 15,5 3-651-15,-2 1 178 0</inkml:trace>
          <inkml:trace contextRef="#ctx0" brushRef="#br0" timeOffset="7203.5664">4668 535 533 0,'-5'-3'514'0,"5"3"-41"0,0 0-36 0,0 0-29 15,0 0-24-15,13-12-22 0,-7 7-14 16,8-2-16-16,0 3-8 0,-1-1-7 0,2 1-27 0,-2 0-31 15,0-2-25-15,-3 4-22 0,-2 0-21 0,0-1-20 16,-2 2-25-16,-6 1-19 0,9-2-29 0,-9 2-22 16,0 0-29-16,0 0-17 0,5 9-32 0,-10 2-40 15,-7 9-39-15,-3-1-42 0,2 2-28 0,3 0-26 16,-3 1-6-16,1 0 5 0,2-3 14 0,4-4 14 16,-1-4 14-16,2 1 19 0,0-4 31 0,2-2 48 0,1-2 60 15,1 2 47-15,-1-3 36 0,2-3 26 0,0 0 20 16,5 5 15-16,-5-5 18 0,15 2 8 0,-2-2 5 15,3 2-2-15,8 1-10 0,2-2-12 0,-3 1-8 16,2 2-9-16,0 0-18 0,-8-2-10 0,-2 2-15 16,-4-1-6-16,-1 0-10 0,0 0-12 0,-5 3-18 15,-2 0-10-15,-1 6-17 0,-11 8-29 0,-5 0-37 16,-3 1-48-16,-2 0-49 0,-4-2-45 0,-3 2-38 0,0-2-36 16,1-1-6-16,5-3-2 0,-5 0 15 15,5 0 14-15,4-6 21 0,3-2 27 0,3-1 44 0,3-4 44 16,1 0 40-16,6-2 33 0,0 0 32 0,0 0 29 15,0 0 23-15,0 0 25 0,0 0 27 0,26-19 6 16,-1 13 30-16,-1 2 5 0,4 1 9 0,3 3-4 16,3 1-2-16,1 4-9 0,13 5-6 0,-10 0-18 15,-9 1-12-15,0 2-15 0,-3 1-7 0,-1 0-9 0,-4-1-21 16,-8-1-37-16,-3 3-56 0,-3-3-69 0,-5 1-78 16,-3-1-84-16,0 0-90 0,-3 1-121 0,-2 0-388 15,-1-7-1023-15,-1-1 275 0</inkml:trace>
          <inkml:trace contextRef="#ctx0" brushRef="#br0" timeOffset="7609.6979">4875-174 548 0,'0'0'555'0,"0"0"-55"0,0 0-35 15,0 0-23-15,0 0-23 0,0 0-18 0,13 18-24 16,5 5-16-16,8 19-13 0,0 6-20 0,0 4-15 16,20 49-18-16,-9 0-16 0,-7-2-17 0,-8 6-23 0,-5-1-23 15,-4-2-20-15,-12 2-20 0,-2-33-14 16,-4 34-16-16,-10-5-15 0,2-31-10 0,0-15-13 16,-14 42-11-16,9-36-26 0,4-11-29 0,0-2-30 0,-1-5-45 15,3-9-48-15,2-4-49 0,0-2-48 16,0-4-55-16,7-5-53 0,-1-5-52 0,-2-5-65 0,3-5-419 15,3-3-985-15,0 0 264 0</inkml:trace>
          <inkml:trace contextRef="#ctx0" brushRef="#br0" timeOffset="3044.5697">2166-51 619 0,'0'0'606'0,"0"0"-63"15,0 0-45-15,0 0-36 0,0 0-37 0,0 0-35 16,0 0-28-16,3 17-29 0,4-7-30 0,-3-1-29 15,3 4-26-15,0 0-31 0,-1 0-21 0,7 8-20 0,0 0-17 16,-2 0-12-16,-1-2-28 0,1 3-49 0,3-3-54 16,-8-4-58-16,1-3-67 0,-2-1-66 0,0 0-71 15,0-2-67-15,-2-3-78 0,-2-2-282 0,-1-4-811 16,0 0 220-16</inkml:trace>
          <inkml:trace contextRef="#ctx0" brushRef="#br0" timeOffset="3346.4759">2480-97 770 0,'0'0'491'0,"0"0"-38"0,0 0-33 0,0 0-30 16,0 0-33-16,-13 7-19 0,13-7-27 0,0 0-14 15,-2 14-13-15,4-5-12 0,-4 6-16 0,-1 11-10 0,-2 3 2 16,3 1-26-16,-8 17-19 0,0-1-21 16,3-2-20-16,-1 1-13 0,0-11-12 0,1-3-16 0,2-3-15 15,-1 1-8-15,1 0-9 0,-2 0-8 0,2-3-14 16,4-2-15-16,-2-1-17 0,1-6-16 0,0 0-39 16,2-5-39-16,0-4-40 0,-1 1-47 0,1-2-51 15,1-1-48-15,-1-6-62 0,0 0-77 0,0 0-363 16,0 0-895-16,0 0 240 0</inkml:trace>
          <inkml:trace contextRef="#ctx0" brushRef="#br0" timeOffset="1874.5077">1452 196 595 0,'0'0'431'0,"-4"-5"-23"16,4 5-16-16,0 0-8 0,0 0-5 0,0 0-12 15,0 0-12-15,0 0-16 0,0 0-18 0,0 0-28 16,0 0-18-16,0 0-25 0,18 8-16 0,-14-5-13 0,1 3-19 16,-2 0-15-16,3 4-14 0,1 3-19 0,-5 0-16 15,1 11-20-15,-5-1-34 0,2 0-45 16,-5-2-51-16,-1 1-49 0,-1-4-50 0,1-4-55 0,2-2-51 15,-2 0-44-15,-1-2-46 0,1-2-57 0,1-6-303 16,0 2-801-16,5-4 216 0</inkml:trace>
          <inkml:trace contextRef="#ctx0" brushRef="#br0" timeOffset="2188.2864">1766 182 493 0,'0'0'280'0,"0"0"-46"15,-27 5-33-15,14-1-26 0,-12 1-16 16,5 0-2-16,-3 2 0 0,6-1 3 0,1 1 2 0,3 0 1 15,-2-4-3-15,3 7 1 0,-1-4 0 0,2 3 13 16,3 0 8-16,-1 0 13 0,6-2 9 0,0 3-1 16,1-1-9-16,5 1-8 0,-1 0-7 0,5-2-20 15,1 3-13-15,5-1-16 0,8 1-16 0,-1-2-36 16,-2 0-62-16,6-1-78 0,0-1-95 0,-4-3-102 16,-3-4-361-16,-3 2-742 0,1-2 199 0</inkml:trace>
          <inkml:trace contextRef="#ctx0" brushRef="#br0" timeOffset="2440.8927">1906 582 461 0,'-10'16'420'0,"4"-4"-31"16,-1 1-19-16,1-3-21 0,2 2-15 0,-3-1-25 16,1 1-21-16,1-3-21 0,0 2-25 0,1-1-25 15,1-2-21-15,0-3-19 0,0 1-21 0,1 0-43 16,2-6-59-16,-2 7-71 0,2-7-93 0,0 0-106 16,0 0-331-16,0 0-658 0,0 0 179 0</inkml:trace>
          <inkml:trace contextRef="#ctx0" brushRef="#br0" timeOffset="465.1069">769-278 3114 0,'0'0'374'0,"-12"-6"-142"16,6 3-46-16,-8 2-19 0,0-1-13 0,-12 5-7 15,-3 2-14-15,-6 5-7 0,-13 13-15 0,-6 7-4 0,-36 35 2 16,34-16 5-16,16-2 3 0,-27 40-9 0,28-24 11 16,13-10-11-16,8 2-6 0,-12 45-9 0,16-35-7 15,6-14-6-15,7 2-15 0,2-3 2 0,5 2-9 16,2-4-7-16,9 0-15 0,4-5-18 0,-5-9-29 0,2-8-32 16,14 9-45-16,-5-10-50 0,-1-4-47 15,-1-3-55-15,-2-6-59 0,7-4-80 0,-1-3-283 16,1-7-793-16,-2-4 215 0</inkml:trace>
          <inkml:trace contextRef="#ctx0" brushRef="#br0" timeOffset="1082.218">499 59 3644 0,'0'0'514'0,"-5"7"-180"0,5-7-113 16,-3 4-32-16,3-4 1 0,-2 4 8 0,2-4-2 16,2 12-11-16,3 0-17 0,0 1-3 0,7 7-7 15,2 0-9-15,-1 1-10 0,4 3-14 0,1 0-11 16,-2-1-13-16,2 2-9 0,0-2-9 0,-2 2-9 15,0 0-19-15,3-1-38 0,-5 0-62 0,1-3-68 0,-3-3-80 16,-2 4-77-16,-3-6-86 0,-1-4-88 16,-1 0-344-16,-3-3-945 0,0-4 254 0</inkml:trace>
          <inkml:trace contextRef="#ctx0" brushRef="#br0" timeOffset="806.6917">751 39 595 0,'0'0'540'0,"0"0"-50"0,0 0-48 15,0 0-46-15,0 0-36 0,0 0-33 0,-14 12-40 16,-1 9-22-16,0 2-24 0,-1 4-14 0,-12 12-21 0,3 2-17 15,4-2-18-15,0-7-11 0,8-5-17 0,2 1-13 16,2 0-15-16,-2-3-16 0,1-3-14 16,4 2-19-16,1-4-22 0,1-5-24 0,-1-2-28 0,2-5-32 15,1 0-32-15,1 0-40 0,1-5-37 0,0-3-41 16,0 0-59-16,0 0-61 0,0 0-304 0,0 0-738 16,1-31 200-16</inkml:trace>
          <inkml:trace contextRef="#ctx0" brushRef="#br0" timeOffset="1469.5217">883 427 3530 0,'5'2'521'0,"-5"-2"-186"0,5 4-98 0,-5-4-32 15,0 0-12-15,14 0-9 0,-2 0-13 16,1-2-30-16,2 0-33 0,9 1-13 0,2-2-8 16,-6 1-13-16,4 2-22 0,-4-1-39 0,-5 2-63 0,-1-1-83 15,-3 2-77-15,-1-2-88 0,-2 0-86 0,-8 0-287 16,10 2-807-16,-10-2 218 0</inkml:trace>
          <inkml:trace contextRef="#ctx0" brushRef="#br0" timeOffset="1321.0782">998 291 3625 0,'0'0'542'0,"0"0"-159"15,0 0-107-15,0 0-46 0,0 0-16 0,0 0-7 16,0 0-6-16,0 0-20 0,0 0-23 0,0 0-10 16,0 0-11-16,0 0-15 0,23 6-14 0,-14-6-10 15,4 0-11-15,-2 0-10 0,-11 0-27 0,19 0-50 0,-12 0-68 16,-7 0-63-16,11 0-88 0,-11 0-49 0,0 0-68 16,0 0-59-16,12 3-356 0,-12-3-899 0,0 0 241 15</inkml:trace>
          <inkml:trace contextRef="#ctx0" brushRef="#br0" timeOffset="7881.1947">5461 487 433 0,'0'0'669'0,"0"0"-96"16,0 0-47-16,0 0-39 0,0 0-27 0,0 0-47 0,20 4-47 15,-20-4-44-15,13-2-41 0,2-2-28 0,-4 3-31 16,-1 0-32-16,-1 1-58 0,-1 0-69 0,-8 0-86 15,11-4-87-15,-11 4-84 0,0 0-80 0,0 0-113 16,0 0-218-16,0 0-726 0,0 0 197 0</inkml:trace>
          <inkml:trace contextRef="#ctx0" brushRef="#br0" timeOffset="8023.7756">5382 662 441 0,'8'1'655'0,"2"0"-97"16,1-1-43-16,-1 0-32 0,3-1-38 0,0 0-41 0,0-1-43 15,3 2-37-15,7 0-36 0,-2 0-33 16,-4-2-43-16,-4 1-72 0,-3 1-86 0,-10 0-101 0,11-1-103 16,-11 1-132-16,0 0-358 0,0 0-771 0,0 0 209 15</inkml:trace>
          <inkml:trace contextRef="#ctx0" brushRef="#br0" timeOffset="20197.7171">1517 139 415 0,'-10'-11'194'0,"10"11"-28"0,-9 0-27 15,9 0-19-15,-15 0-19 0,8 3-15 0,1-3-8 16,-7 4-14-16,3 0-6 0,1-2-2 0,1 2 3 15,2 2-4-15,-4 0 7 0,-1 1 10 0,1 0 12 16,0 0 7-16,1 4 3 0,-1-3 2 0,2 3 1 16,-2 1 2-16,-3 7 9 0,1 0 0 0,4-3-4 15,1 7-1-15,2-2-3 0,3 0-2 0,2 0 3 16,1 3-8-16,2-1-2 0,4 3 3 0,1-3-9 16,2 4-1-16,4-4-3 0,-2-1-14 0,1 0 2 15,2-1-5-15,1-4 2 0,1 1-7 0,-5-3-2 0,8-3 5 16,-1 0-17-16,-2-1 4 0,-4-4-6 0,0-1-13 15,0-2-1-15,1 0 16 0,1-2-15 0,3 1 3 16,7-6-4-16,-7 1-3 0,5-4-6 0,-1-2 0 16,-4 1-2-16,-2 1 4 0,-3 0-7 0,1-1-2 15,-3-3 0-15,-1 3-1 0,1-3 4 0,-1 0-11 16,-2-2 1-16,-2 2 11 0,2-3-8 0,-4 0-3 16,-1-2 1-16,-1 0-1 0,-1-6-7 0,-1-2 3 15,-1 1 5-15,-4 0 0 0,1 4 1 0,-2-3-1 16,-2-3 3-16,0 2 2 0,-3 0-4 0,-1-1-6 0,1 2 8 15,-4-1 3-15,0 0-11 0,0 3 6 0,-3 0-1 16,4 0-4-16,-5 4 2 0,1-1-3 0,-2 0-18 16,0 5-5-16,2 2-9 0,2 2-11 0,2 3-15 15,-1 1-12-15,-11 1-18 0,6 1-22 0,2 2-30 16,2 2-33-16,2 3-34 0,4 0-71 0,-3-2-193 16,3 0-560-16,3 2 152 0</inkml:trace>
        </inkml:traceGroup>
        <inkml:traceGroup>
          <inkml:annotationXML>
            <emma:emma xmlns:emma="http://www.w3.org/2003/04/emma" version="1.0">
              <emma:interpretation id="{9BBEE2AF-0AC1-41C0-B926-34BFC1DD40F7}" emma:medium="tactile" emma:mode="ink">
                <msink:context xmlns:msink="http://schemas.microsoft.com/ink/2010/main" type="inkWord" rotatedBoundingBox="10414,63 11951,23 11980,1141 10444,1182"/>
              </emma:interpretation>
              <emma:one-of disjunction-type="recognition" id="oneOf2">
                <emma:interpretation id="interp10" emma:lang="en-US" emma:confidence="0.5">
                  <emma:literal>PG:</emma:literal>
                </emma:interpretation>
                <emma:interpretation id="interp11" emma:lang="en-US" emma:confidence="0">
                  <emma:literal>PG:'</emma:literal>
                </emma:interpretation>
                <emma:interpretation id="interp12" emma:lang="en-US" emma:confidence="0">
                  <emma:literal>PGX...</emma:literal>
                </emma:interpretation>
                <emma:interpretation id="interp13" emma:lang="en-US" emma:confidence="0">
                  <emma:literal>PGX:'</emma:literal>
                </emma:interpretation>
                <emma:interpretation id="interp14" emma:lang="en-US" emma:confidence="0">
                  <emma:literal>PGX:</emma:literal>
                </emma:interpretation>
              </emma:one-of>
            </emma:emma>
          </inkml:annotationXML>
          <inkml:trace contextRef="#ctx0" brushRef="#br0" timeOffset="9147.1908">6812-174 665 0,'-7'-8'480'0,"1"1"-56"0,-4 1-36 0,-7 2-39 16,-7-2-36-16,-3 5-34 0,-6 4-32 16,-21 7-26-16,2 11-25 0,-2 4-9 0,-37 38-2 0,8 4-4 15,30-14-4-15,15-4 1 0,-22 37-8 0,23-24-11 16,13-11-11-16,6 6-9 0,0-1-7 0,8 0-8 16,5 1-11-16,8-2-1 0,5-5-12 0,6 3-6 15,7-8-19-15,1-1-10 0,8-5-21 0,4-3-35 16,-6-11-36-16,-1-7-43 0,19 3-58 0,-11-6-46 15,-5-7-75-15,4-6-86 0,19-4-351 0,-3-6-823 16,-1-7 223-16</inkml:trace>
          <inkml:trace contextRef="#ctx0" brushRef="#br0" timeOffset="9452.4867">6817 1 322 0,'0'0'579'0,"0"0"-90"0,-14 4-49 15,5 4-31-15,-3 1-27 0,-6 8-28 0,-2 3-28 16,-10 16-26-16,-1 0-22 0,3 1-24 0,2 3-21 0,2-1-21 16,4-6-22-16,4-9-18 0,1 5-16 0,3-3-18 15,1-1-13-15,3 1-24 0,0-7-30 0,3-2-39 16,1-4-39-16,1-3-42 0,1-1-46 0,2-2-46 16,0-1-43-16,-1-2-48 0,1-4-79 0,0 0-314 15,0 0-752-15,5-18 206 0</inkml:trace>
          <inkml:trace contextRef="#ctx0" brushRef="#br0" timeOffset="9663.8753">6541 70 762 0,'-8'0'624'0,"8"0"-82"0,0 0-44 0,0 0-7 15,0 0-8-15,0 0-19 0,8 17-24 0,2-5-35 16,6 7-31-16,4 0-39 0,-1 2-36 0,2 0-31 15,-1 1-29-15,1 0-22 0,-1-2-25 0,-4 1-21 16,2-4-18-16,-2 2-36 0,0-1-50 0,-6-3-72 0,2-3-87 16,-6-1-95-16,4 1-99 0,-5-5-107 0,0-1-114 15,-2 2-278-15,-1-6-942 0,-2-2 252 0</inkml:trace>
          <inkml:trace contextRef="#ctx0" brushRef="#br0" timeOffset="9915.2079">6982 224 842 0,'0'0'619'0,"4"4"-35"0,-4-4-29 16,8 5-27-16,-3-3-31 0,1 2-35 0,1-2-42 15,0-2-39-15,-1 3-39 0,1 0-35 0,1-1-35 16,-2-1-27-16,1 2-30 0,-7-3-51 0,10 2-60 16,-3-1-97-16,-7-1-90 0,7 2-102 0,-7-2-95 0,0 0-109 15,3 4-387-15,-3-4-931 0,0 0 250 0</inkml:trace>
          <inkml:trace contextRef="#ctx0" brushRef="#br0" timeOffset="10062.3437">7002 425 967 0,'8'2'621'0,"-8"-2"-67"16,12-2-40-16,-12 2-34 0,13 0-48 0,-7-2-50 15,8 2-42-15,-3-1-41 0,-3 1-75 0,0-1-97 0,-8 1-104 16,13-2-119-16,-8 1-125 0,0-2-138 16,-5 3-230-16,8-5-706 0,-8 5 192 0</inkml:trace>
          <inkml:trace contextRef="#ctx0" brushRef="#br0" timeOffset="8762.0211">5923 171 818 0,'0'0'599'0,"0"0"-45"0,3-4-36 0,-3 4-37 16,0 0-36-16,0 0-37 0,0 0-39 0,0 0-33 0,0 0-35 15,0 0-32-15,0 0-26 0,0 0-27 16,-3 16-19-16,-2-2-20 0,-1 12-18 0,-1 1-19 0,1 3-6 16,1 0-23-16,0 16-8 0,2-13-13 0,1-3-8 15,2-2-8-15,3 0-7 0,-3-2-7 0,2-2-5 16,1-2-2-16,1-5-10 0,-3-5-7 0,3-1-10 16,-3-2-2-16,2-2-15 0,-1-2-5 0,0 1-6 0,-1-3-1 15,-1-3-16-15,2 4-17 0,-2-4-27 16,0 0-34-16,3-13-30 0,-4-8-25 0,1-6-23 15,-2-4-15-15,-3-17-25 0,-1-5-13 0,-3-3-10 16,1 2 11-16,3 0 17 0,0 2 17 0,0 4 21 0,0 15 21 16,4 4 24-16,-1 1 22 0,0 2 33 0,2 6 18 15,-1-3 37-15,4 9 27 0,2-3 22 0,5-2 23 16,5 0 33-16,1 1 19 0,1 3 18 0,5 3 0 0,-1 0-1 16,-5 4-5-16,1 3-8 0,-4 2-6 15,0 1 5-15,-1 2 1 0,-2 2-7 0,2 3 0 0,-2 1-6 16,-4 6-13-16,-1 2-11 0,-2 10-17 15,-6 0-31-15,-5 4-36 0,-5 0-57 0,-2 0-71 16,1-1-61-16,-2-1-74 0,-4-1-66 0,4-6-362 0,-1 1-839 16,7-7 227-16</inkml:trace>
          <inkml:trace contextRef="#ctx0" brushRef="#br0" timeOffset="10420.8652">7359 170 503 0,'-11'2'593'16,"11"-2"-68"-16,0 0-41 0,0 0-31 0,0 0-34 0,0 0-23 16,0 0-23-16,0 0-27 0,0 0-11 15,26-1-37-15,-26 1-23 0,0 0-31 0,13 0-23 0,-13 0-16 16,7 1-13-16,-7-1-19 0,0 0-14 0,6 6-16 15,-6-2-18-15,0 3-19 0,-3 5-28 0,0 1-41 16,-2 0-47-16,0 1-47 0,-2-3-43 0,2 2-44 16,-1-1-42-16,1 2-40 0,2-6-35 0,-1-1-32 15,3 1-28-15,1-2-20 0,0-6-32 0,0 0-228 0,0 0-720 16,0 0 196-16</inkml:trace>
        </inkml:traceGroup>
        <inkml:traceGroup>
          <inkml:annotationXML>
            <emma:emma xmlns:emma="http://www.w3.org/2003/04/emma" version="1.0">
              <emma:interpretation id="{7D6785F2-4C44-4A45-8876-CB5A183F9AFC}" emma:medium="tactile" emma:mode="ink">
                <msink:context xmlns:msink="http://schemas.microsoft.com/ink/2010/main" type="inkWord" rotatedBoundingBox="12534,-425 14240,415 13458,2002 11752,1160"/>
              </emma:interpretation>
              <emma:one-of disjunction-type="recognition" id="oneOf3">
                <emma:interpretation id="interp15" emma:lang="en-US" emma:confidence="0.5">
                  <emma:literal>¥2)</emma:literal>
                </emma:interpretation>
                <emma:interpretation id="interp16" emma:lang="en-US" emma:confidence="0">
                  <emma:literal>¥22)</emma:literal>
                </emma:interpretation>
                <emma:interpretation id="interp17" emma:lang="en-US" emma:confidence="0">
                  <emma:literal>¥222)</emma:literal>
                </emma:interpretation>
                <emma:interpretation id="interp18" emma:lang="en-US" emma:confidence="0">
                  <emma:literal>"'22-2)</emma:literal>
                </emma:interpretation>
                <emma:interpretation id="interp19" emma:lang="en-US" emma:confidence="0">
                  <emma:literal>¥2))</emma:literal>
                </emma:interpretation>
              </emma:one-of>
            </emma:emma>
          </inkml:annotationXML>
          <inkml:trace contextRef="#ctx0" brushRef="#br0" timeOffset="10719.1526">7695 145 566 0,'0'0'324'0,"0"0"-43"16,0 0-25-16,0 0-28 0,0 0-26 0,0 0-24 0,0 0-13 15,-17 2-22-15,17-2-17 0,-14 2-12 0,1 1-8 16,0 2 1-16,0-3-1 0,2 1 3 0,-1 2-3 16,1-2-3-16,-1 4 2 0,1-1-3 0,2-2 7 15,3 0 5-15,-2 7 14 0,1-4 13 0,4 1 6 16,3 0-2-16,1-2-5 0,3 6-6 0,2 0-12 0,4 0-15 16,2-3-8-16,7 4-21 0,4-2-34 0,-1-1-57 15,1 1-78-15,-4-4-86 0,-3-5-107 0,-1-1-316 16,1 1-721-16,-3-7 196 0</inkml:trace>
          <inkml:trace contextRef="#ctx0" brushRef="#br0" timeOffset="11015.2953">8204-95 4093 0,'1'-4'375'0,"1"1"-174"16,-2 3-81-16,0 0-39 0,-3-6-25 0,3 6 4 16,-5-3-9-16,5 3-9 0,0 0-10 0,-21 9-2 15,-2 7-6-15,-12 18 5 0,-2 11 23 0,-29 36 27 0,3 2 22 16,4 3 23-16,19-23 11 0,-8 31 10 16,12-28 4-16,-12 26 0 0,13-33-8 0,12-7-8 15,-2-2-9-15,4 2-8 0,1-7-14 0,3 2-6 0,4-14-10 16,3-4-9-16,2 0-14 0,2-3-25 0,2 0-36 15,1-2-43-15,1-4-60 0,4-8-65 0,-2 0-61 16,3-3-56-16,1-3-72 0,-4-6-83 0,13-1-322 16,-13 1-912-16,38-24 245 0</inkml:trace>
          <inkml:trace contextRef="#ctx0" brushRef="#br0" timeOffset="11705.7883">7858 685 816 0,'0'0'568'15,"0"0"-60"-15,0 0-35 0,0 0-25 0,0 0-29 0,0 0-26 16,0 0-30-16,21-12-31 0,-13 12-20 0,7-2-19 16,0 2-16-16,1 0-23 0,0 0-22 0,-1-2-25 15,0 2-19-15,-2 0-22 0,-1-1-17 0,-2-2-19 16,-2 3-38-16,1-1-63 0,-9 1-57 0,11-1-85 16,-11 1-95-16,8-1-109 0,-8 1-115 0,5-5-336 15,-5 5-921-15,0 0 247 0</inkml:trace>
          <inkml:trace contextRef="#ctx0" brushRef="#br0" timeOffset="11533.9036">7946 531 501 0,'0'0'407'16,"-11"1"-41"-16,11-1-42 0,0 0-19 0,0 0-17 0,0 0-10 16,0 0-2-16,24-9-2 0,-9 5 2 0,0 0-6 15,7-3 6-15,3 5-10 0,-7-2-12 0,-2 1-7 16,-5 1-21-16,3 0-14 0,-5 0-23 0,-1 0-21 16,-8 2-17-16,11-1-12 0,-11 1-23 0,0 0-21 15,0 0-18-15,13 7-8 0,-16 4-14 0,-3 3-19 16,-9 9-23-16,-1 3-17 0,-2-1-14 0,0 0-4 15,-6 16 0-15,4-11 0 0,5-3 10 0,3-4-4 0,-3 1 2 16,3-4 0-16,6-5 1 0,-1-3 9 0,4-2 21 16,-2-1 13-16,2-2 10 0,4 0 15 0,1-1 5 15,3-1 17-15,0 1 2 0,6 0-4 0,3-2-2 16,2 2-10-16,5-2-1 0,5 2-8 0,2-3-8 16,-5 1 0-16,1-4-7 0,-5 0-12 0,-2 0-40 15,-4 0-51-15,-5-3-62 0,0 0-87 0,-1-1-75 0,-7 4-96 16,3-11-85-16,-6 8-260 0,3 3-877 0,-15-17 237 15</inkml:trace>
          <inkml:trace contextRef="#ctx0" brushRef="#br0" timeOffset="12127.3612">8406 845 4218 0,'6'1'631'0,"-6"-1"-291"0,10 0-104 0,-10 0-78 15,0 0-6-15,0 0-14 0,20-3-13 0,-12 2-23 16,-8 1-22-16,19-3-6 0,-6 0-43 0,-3 2-54 15,-2-1-70-15,0 1-84 0,-8 1-99 0,12-5-103 16,-12 5-359-16,8-4-885 0,-8 4 239 0</inkml:trace>
          <inkml:trace contextRef="#ctx0" brushRef="#br0" timeOffset="11974.676">8429 665 3889 0,'-2'6'509'0,"2"-6"-161"0,-2 6-86 0,2-6-29 15,0 0-27-15,0 0 9 0,0 0-15 0,5 8-29 16,-1-7-15-16,-4-1-18 0,6 3-13 0,-6-3-17 16,12 3-15-16,-7-1 1 0,-5-2-20 0,12 1-35 15,-12-1-56-15,11 2-77 0,-11-2-98 0,0 0-87 16,0 0-108-16,0 0-429 0,0 0-980 0,0 0 263 15</inkml:trace>
          <inkml:trace contextRef="#ctx0" brushRef="#br0" timeOffset="12770.8187">8710 701 509 0,'0'0'505'16,"0"0"-72"-16,0 0-46 0,0 0-34 0,0 0-33 16,-3-7-29-16,3 7-33 0,0 0-13 0,10-6-11 0,-5 3-7 15,-5 3-6-15,11-6-1 0,-4 4-8 0,6-2-10 16,-3 2-13-16,-2 0-17 0,-1-2-17 0,-1 3-16 16,-6 1-11-16,12-1-17 0,-6 0-12 0,-6 1-9 15,6-2-17-15,-6 2-20 0,7 2-20 0,-7-2-18 16,3 6-23-16,-3-1-28 0,-2 2-27 0,-3 5-23 15,2 3-25-15,-3-3-17 0,1 2-1 0,-3 5 1 16,3-2 11-16,-1-4 11 0,2-3 10 0,1-1 11 16,0-3 22-16,1 1 32 0,0-2 29 0,-1-1 34 15,3-4 33-15,-1 7 22 0,1-7 14 0,1 5 8 0,-1-5 17 16,0 0-6-16,8 4-2 0,-1-1 9 16,-2-2 2-16,-5-1-8 0,11 3-17 0,-6-1-8 0,1 1-9 15,-6-3-9-15,8 1-6 0,-8-1-11 0,7 3-11 16,-7-3-10-16,1 6-13 0,-1-1-14 0,-8 4-16 15,-2 4-26-15,-10 1-40 0,-1 1-35 0,-2-1-38 16,1-1-25-16,1-2-9 0,0 1 6 0,7-3 10 16,-1-2 12-16,3-2 19 0,4 1 13 0,0-2 24 0,3 0 32 15,0-1 55-15,5-3 32 0,-5 3 34 0,5-3 17 16,0 0 12-16,0 0 14 0,0 0 12 16,0 0 13-16,31-2 15 0,-14 4 6 0,7 1 6 0,0 3-4 15,2 3-4-15,2-1-3 0,0 8-3 0,-4-1-8 16,2 4-9-16,-1 4-13 0,-2-5-11 0,0 3-10 15,-6 3-14-15,-2-4-22 0,-4-1-39 0,1 2-70 16,-7-8-75-16,-4-1-88 0,-1-2-77 0,0 1-93 16,-3-7-116-16,0 2-279 0,3-6-937 0,0 0 252 15</inkml:trace>
          <inkml:trace contextRef="#ctx0" brushRef="#br0" timeOffset="13148.346">8844-243 396 0,'0'0'565'0,"0"0"-65"0,0 0-25 0,0 0-24 15,0 0-26-15,18 33-24 0,-1-7-26 0,6 21-13 16,17 47-23-16,-16-25-14 0,12 29-17 0,-4-2-21 0,1 4-14 16,-8-2-19-16,-5 4-19 0,-2-1-24 15,-7-30-20-15,-3-13-20 0,0 50-17 0,0-4-13 16,-8-36-15-16,-5-10-12 0,-1-3-15 0,-18 44-27 0,6-41-32 15,1-14-39-15,-1 1-52 0,-6-4-45 0,4-9-44 16,4-7-58-16,-2 0-53 0,-5-4-59 0,0-1-56 16,0-7-78-16,-1-1-307 0,1-6-902 0,-1-5 242 15</inkml:trace>
        </inkml:traceGroup>
        <inkml:traceGroup>
          <inkml:annotationXML>
            <emma:emma xmlns:emma="http://www.w3.org/2003/04/emma" version="1.0">
              <emma:interpretation id="{1AB62381-B672-4065-B27E-5EFFD26A8161}" emma:medium="tactile" emma:mode="ink">
                <msink:context xmlns:msink="http://schemas.microsoft.com/ink/2010/main" type="inkWord" rotatedBoundingBox="13917,778 14000,101 14136,118 14053,794"/>
              </emma:interpretation>
              <emma:one-of disjunction-type="recognition" id="oneOf4">
                <emma:interpretation id="interp20" emma:lang="en-US" emma:confidence="0.5">
                  <emma:literal>p</emma:literal>
                </emma:interpretation>
                <emma:interpretation id="interp21" emma:lang="en-US" emma:confidence="0">
                  <emma:literal>P</emma:literal>
                </emma:interpretation>
                <emma:interpretation id="interp22" emma:lang="en-US" emma:confidence="0">
                  <emma:literal>.</emma:literal>
                </emma:interpretation>
                <emma:interpretation id="interp23" emma:lang="en-US" emma:confidence="0">
                  <emma:literal>r</emma:literal>
                </emma:interpretation>
                <emma:interpretation id="interp2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16718.6718">11357 101 382 0,'-8'14'593'15,"-6"6"-54"-15,-2 2-35 0,-1 4-29 0,-7 24-19 0,-25 38-28 16,2 3-20-16,9-26-21 0,-9 29-21 0,11-30-19 16,10-10-23-16,-26 40-28 0,19-34-26 0,10-11-30 15,2 1-22-15,-2 2-24 0,1-4-19 0,7-1-28 16,0-13-36-16,5-8-29 0,4 2-33 0,-2-2-38 16,3-3-53-16,0-5-50 0,2-1-52 0,1-8-51 15,0 1-51-15,1-3-55 0,1-7-59 0,0 0-82 16,0 0-273-16,0 0-860 0,18-26 234 0</inkml:trace>
        </inkml:traceGroup>
        <inkml:traceGroup>
          <inkml:annotationXML>
            <emma:emma xmlns:emma="http://www.w3.org/2003/04/emma" version="1.0">
              <emma:interpretation id="{671D0489-8E53-4402-8077-CCDBD86CE459}" emma:medium="tactile" emma:mode="ink">
                <msink:context xmlns:msink="http://schemas.microsoft.com/ink/2010/main" type="inkWord" rotatedBoundingBox="14071,194 15456,-7 15613,1068 14228,1271"/>
              </emma:interpretation>
              <emma:one-of disjunction-type="recognition" id="oneOf5">
                <emma:interpretation id="interp25" emma:lang="en-US" emma:confidence="0.5">
                  <emma:literal>(4=7</emma:literal>
                </emma:interpretation>
                <emma:interpretation id="interp26" emma:lang="en-US" emma:confidence="0">
                  <emma:literal>(4=1</emma:literal>
                </emma:interpretation>
                <emma:interpretation id="interp27" emma:lang="en-US" emma:confidence="0">
                  <emma:literal>(4=4</emma:literal>
                </emma:interpretation>
                <emma:interpretation id="interp28" emma:lang="en-US" emma:confidence="0">
                  <emma:literal>(4=1,</emma:literal>
                </emma:interpretation>
                <emma:interpretation id="interp29" emma:lang="en-US" emma:confidence="0">
                  <emma:literal>(4=4,</emma:literal>
                </emma:interpretation>
              </emma:one-of>
            </emma:emma>
          </inkml:annotationXML>
          <inkml:trace contextRef="#ctx0" brushRef="#br0" timeOffset="14256.7692">10096-137 838 0,'0'0'513'0,"0"0"-67"16,0 0-53-16,0 0-42 0,0 0-42 0,-52 8-33 15,21 9-34-15,-13 16-26 0,-43 35-13 0,36-12-7 16,10-9-1-16,-23 40-12 0,27-23-9 0,9-10-10 16,-5 42-7-16,17-36-13 0,10-7-11 0,3-1-9 15,6-2-6-15,4 0-8 0,8 1-12 0,5-3-12 16,3-4-16-16,3-2-25 0,-5-12-23 0,-4-7-38 0,6 0-40 15,2-4-52-15,18 7-41 0,-13-13-66 16,1-5-77-16,2-10-113 0,2 2-223 0,-3-9-754 0,0-4 204 16</inkml:trace>
          <inkml:trace contextRef="#ctx0" brushRef="#br0" timeOffset="13911.4337">9452 135 3096 0,'0'-7'451'0,"0"7"-104"0,2-4-87 15,-2 4-38-15,0-4-32 0,0 4-21 0,0 0-19 16,0-5-27-16,0 5-21 0,0 0-7 0,0 0-6 16,0 0-5-16,-5 20 1 0,0 0-5 0,0 4-8 15,0 2-4-15,2 3-8 0,0 1-4 0,-1-1-5 0,1 0-4 16,1 2-6-16,1-1-7 0,-2-3 1 0,1 0-13 16,4-5-3-16,-2-4 2 0,0-4-2 15,-2-3 6-15,4-3 10 0,-2 0 0 0,3-3 1 0,-3 1 1 16,0-1 2-16,0-5 0 0,1 6 1 0,-1-6-10 15,0 0-22-15,0 0-31 0,7-22-22 0,-2-1-23 16,-2-22-30-16,-1-3-26 0,1-5-28 0,2-2-25 16,-3 0 2-16,-4 1-1 0,-1 0 10 0,-2 4 13 15,3 17 14-15,-1 5 10 0,1 5 18 0,2-1 11 16,0 6 12-16,0 6 17 0,0 1 25 0,2 0 18 16,0 3 27-16,1 2 31 0,2-4 23 0,0 2 19 15,1 2 14-15,3-1 3 0,-3 4 6 0,1-2-2 0,1 4-5 16,6-2-2-16,-4 3 7 0,0 2 2 0,-2 0 1 15,2 6-2-15,-1-1-3 0,0 4-7 0,-3 2-14 16,-1 9-5-16,-3 0-25 0,-7 4-39 0,-5 0-61 16,-5 3-85-16,-1-3-75 0,-4-1-79 0,1-4-110 15,1 1-228-15,2-7-766 0,1-3 207 0</inkml:trace>
          <inkml:trace contextRef="#ctx0" brushRef="#br0" timeOffset="15166.4309">10013 20 512 0,'0'0'495'0,"0"0"-34"0,0 0-24 0,0 0-21 0,0 0-24 15,0 0-18-15,11 13-16 0,-7-7-26 0,4 3-20 16,-3 2-20-16,1 0-24 0,1-1-33 0,0 3-8 15,-3-2-37-15,4 2-21 0,0-2-14 0,-3 1-3 16,3-1-25-16,-1 0-37 0,-4-3-53 0,2-2-58 16,-2 0-66-16,1-1-71 0,-1-1-55 0,-2 0-63 0,-1-4-72 15,7 2-331-15,-7-2-816 0,0 0 219 16</inkml:trace>
          <inkml:trace contextRef="#ctx0" brushRef="#br0" timeOffset="15427.5849">10297-30 648 0,'0'0'391'0,"0"0"-36"0,0 0-35 0,0 0-30 0,0 0-6 0,0 0-10 16,0 0-4-16,0 0-5 0,-8 12-3 15,4-1-8-15,-2 11-10 0,-2-1-1 0,-4 9-7 0,-4 12-4 16,-2 5 0-16,0-3-14 0,0 0-14 0,2 0-15 15,5-10-16-15,1-3-18 0,1-2-16 0,0 0-9 16,0 0-13-16,3-2-13 0,1-2-12 0,2-2-20 16,-1-6-22-16,3-3-45 0,-1-3-48 0,2-2-53 15,-2-2-60-15,6-1-51 0,-3-2-58 0,-1-4-67 0,0 0-94 16,20-9-253-16,-8-3-815 0,6-5 220 16</inkml:trace>
          <inkml:trace contextRef="#ctx0" brushRef="#br0" timeOffset="15808.6204">10441 415 844 0,'5'1'618'0,"-5"-1"-68"0,10 2-44 0,-10-2-16 0,12 0-33 16,1 1-38-16,2-1-44 0,-2 0-49 0,0-1-28 15,-1 1-39-15,0 0-51 0,-4-2-69 0,-8 2-85 16,13-1-108-16,-6 1-110 0,-7 0-123 0,0 0-408 16,0 0-835-16,0 0 227 0</inkml:trace>
          <inkml:trace contextRef="#ctx0" brushRef="#br0" timeOffset="15665.3649">10557 230 3222 0,'-3'4'451'0,"3"-4"-130"0,0 0-89 15,-2 7-25-15,2-7 11 0,0 0 5 0,0 0 2 16,0 0-11-16,0 0-13 0,7 6-8 0,-7-6-19 15,10 2-10-15,-5-1-21 0,1 1-14 0,-6-2-14 16,12 4-10-16,-6-2-12 0,-6-2-30 0,8 1-55 16,-8-1-69-16,0 0-69 0,9 2-83 0,-9-2-81 15,0 0-93-15,0 0-389 0,0 0-935 0,-25 12 252 0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8:35:39.48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AFEFAA4-E7F5-4D5B-BFDB-1F59CE05647A}" emma:medium="tactile" emma:mode="ink">
          <msink:context xmlns:msink="http://schemas.microsoft.com/ink/2010/main" type="inkDrawing" rotatedBoundingBox="978,7285 4769,7275 4770,7345 979,7355" shapeName="Other"/>
        </emma:interpretation>
      </emma:emma>
    </inkml:annotationXML>
    <inkml:trace contextRef="#ctx0" brushRef="#br0">-7 67 455 0,'0'0'284'0,"0"0"-28"0,0 0-18 16,0 0-27-16,0 0-14 0,0 0-17 15,0 0-9-15,0 0-5 0,-11 0-9 0,11 0-6 0,0 0-1 16,0 0-3-16,0 0-1 0,0 0-13 0,0 0-3 16,0 0-13-16,0 0 11 0,0 0-15 0,0 0 1 15,0 0 2-15,0 0-8 0,0 0-4 0,0 0-9 16,0 0-5-16,0 0-1 0,34-5-2 0,-19 5-8 15,11-1-1-15,3-3-4 0,0 2-6 0,3 0-1 16,0-3-6-16,18 1-5 0,-9 3-6 0,-6-4-5 16,15 4-3-16,-11 1-5 0,-5-1-5 0,1-1-2 0,15 2-4 15,-13 0-4-15,-5-1 2 0,-1 1-3 16,2 1-1-16,-3-1-5 0,1 0 2 0,2 0-5 0,-1 2-4 16,1-1 2-16,1 0 4 0,-1 1-4 0,1 1-1 15,-3 0-3-15,5-3 0 0,-4 0 0 0,19 2 0 16,-12-2-2-16,-5 0 1 0,17 1-3 0,-15-1 3 15,-4 0-3-15,1 0 1 0,0 0 1 0,-3 1-3 16,3-1 2-16,0 0 4 0,-2 0-7 0,-1 0 0 0,6 0 1 16,-4 0 0-16,-1 1-1 0,-2 1 0 15,2-2 1-15,-3 0-1 0,-2 0 0 0,-1 2-1 0,0 0 1 16,-5-2 1-16,4 4 0 0,3-4 2 0,-4 1-3 16,2 0 0-16,0-2 3 0,-2 2-1 0,2 1 0 15,0 0-1-15,-1-4-2 0,3 4 3 0,-1-4-1 16,-1 4 1-16,3-4-6 0,0 0 6 0,0 2-5 15,-2 0 4-15,3 0-2 0,1 0-1 0,-1 0-1 16,2 2 0-16,-2-2-2 0,6 3-6 0,-4-2-2 16,-3-1-2-16,5 2-1 0,-3-2 3 0,1 0 1 0,1 2 0 15,-4-4 4-15,3 2 0 0,-2 0-1 0,4-2 0 16,-2 2 0-16,0-1-1 0,-1-2 4 16,2 1 2-16,-3 1-2 0,2 0-1 0,-2 1 3 0,2-4 1 15,-1 4 2-15,1 0 0 0,-4-4-1 0,3 4 1 16,-2-4 1-16,0 3 0 0,-3 2 2 0,5-2-2 15,-4-1-5-15,0-1 3 0,-2 2 0 0,5 1 3 16,-2-4 2-16,-1 2-5 0,1 2-1 0,1-2 2 16,-3 1-1-16,2-1 3 0,-2 2-1 0,1-1-2 15,-7 1 4-15,-1 0-2 0,-1 0 2 0,-2 0-2 0,1 0-1 16,-2 1 2-16,11-1-1 0,-9 2 0 0,-1-2-2 16,-4 1 4-16,-1-1-2 0,-10 0 4 0,16 0-1 15,-7 2 8-15,-9-2 0 0,14 1 9 0,-14-1 15 16,14 1 6-16,-7-1 8 0,8 2 5 0,-5-2 5 15,3 0 4-15,-13 0 0 0,19 0-5 0,-10 2-5 16,-9-2 1-16,11 0-8 0,-11 0-3 0,0 0-7 16,13 0-2-16,-13 0-7 0,0 0-20 0,0 0-57 0,0 0-84 15,6-5-93-15,-6 5-96 0,0 0-101 0,-19-14-230 16,-4 2-785-16,-1 1 213 0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10:44.63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6C7F6C4-2B47-43B6-8561-07D47A495048}" emma:medium="tactile" emma:mode="ink">
          <msink:context xmlns:msink="http://schemas.microsoft.com/ink/2010/main" type="writingRegion" rotatedBoundingBox="12019,3009 16047,3044 16030,4957 12002,4922"/>
        </emma:interpretation>
      </emma:emma>
    </inkml:annotationXML>
    <inkml:traceGroup>
      <inkml:annotationXML>
        <emma:emma xmlns:emma="http://www.w3.org/2003/04/emma" version="1.0">
          <emma:interpretation id="{DB2FD0BD-5B94-4146-A1B2-D6F26878AE13}" emma:medium="tactile" emma:mode="ink">
            <msink:context xmlns:msink="http://schemas.microsoft.com/ink/2010/main" type="paragraph" rotatedBoundingBox="12038,2973 14185,3036 14161,3862 12014,37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F0B7A6-8359-4DBE-83A2-F55E61E0DB50}" emma:medium="tactile" emma:mode="ink">
              <msink:context xmlns:msink="http://schemas.microsoft.com/ink/2010/main" type="line" rotatedBoundingBox="12038,2973 14185,3036 14161,3862 12014,3799"/>
            </emma:interpretation>
          </emma:emma>
        </inkml:annotationXML>
        <inkml:traceGroup>
          <inkml:annotationXML>
            <emma:emma xmlns:emma="http://www.w3.org/2003/04/emma" version="1.0">
              <emma:interpretation id="{49A86C5F-1E5F-49DB-94A5-BA7C70D92F50}" emma:medium="tactile" emma:mode="ink">
                <msink:context xmlns:msink="http://schemas.microsoft.com/ink/2010/main" type="inkWord" rotatedBoundingBox="12038,2973 14185,3036 14161,3862 12014,3799"/>
              </emma:interpretation>
              <emma:one-of disjunction-type="recognition" id="oneOf0">
                <emma:interpretation id="interp0" emma:lang="en-US" emma:confidence="0.5">
                  <emma:literal>biscuit</emma:literal>
                </emma:interpretation>
                <emma:interpretation id="interp1" emma:lang="en-US" emma:confidence="0.5">
                  <emma:literal>Dis cut</emma:literal>
                </emma:interpretation>
                <emma:interpretation id="interp2" emma:lang="en-US" emma:confidence="0">
                  <emma:literal>Dis cute</emma:literal>
                </emma:interpretation>
                <emma:interpretation id="interp3" emma:lang="en-US" emma:confidence="0">
                  <emma:literal>Dispute</emma:literal>
                </emma:interpretation>
                <emma:interpretation id="interp4" emma:lang="en-US" emma:confidence="0">
                  <emma:literal>Dis cuts</emma:literal>
                </emma:interpretation>
              </emma:one-of>
            </emma:emma>
          </inkml:annotationXML>
          <inkml:trace contextRef="#ctx0" brushRef="#br0">2 26 738 0,'2'-4'555'0,"-2"4"-73"0,0 0-38 0,0 0-39 16,0 0-34-16,0 0-40 0,0 0-29 0,3 22-31 15,-3 2-29-15,0 2-24 0,4 4-23 0,-3-1-23 16,1 16-17-16,1-10-18 0,-1 9-14 0,3-12-9 15,-2-4-14-15,0 0-9 0,-1-4-12 0,0-2-12 16,-1-4-13-16,1-5-19 0,-1-1-13 0,1-4-8 0,0-1-4 16,-1-2-6-16,-1-2-4 0,0-3 1 15,0 0-4-15,0 0-4 0,9-18-5 0,-4-4 5 0,-2-7-7 16,4-20-8-16,0-4-11 0,-1 1-2 16,-2 3 3-16,1 14 1 0,-2 4 9 0,0 5-2 0,2 2 0 15,-2 3 5-15,1 3 0 0,-4 3 6 0,1 5 3 16,1-1 5-16,0 6 10 0,1 0 1 0,-2 1 6 15,3 1 4-15,-4 3 13 0,0 0 17 0,0 0 13 16,13 7 5-16,-7 5 2 0,-2 1 3 0,2 16-5 16,2 15 1-16,-6 2-5 0,-5-1-6 0,0 2-5 0,-7 0-5 15,1 1-5-15,-2-4-22 0,0-9-33 16,2-8-52-16,-2 1-58 0,-1 1-55 0,1-5-58 0,-1-2-55 16,2-6-62-16,1-5-318 0,1-9-808 0,2-2 220 15</inkml:trace>
          <inkml:trace contextRef="#ctx0" brushRef="#br0" timeOffset="217.9229">397 210 4560 0,'0'13'271'0,"-5"-5"-118"16,2 1-54-16,0 0-4 0,3-2 4 0,-5 3-6 15,3-3-17-15,0-1-17 0,2 2-9 0,0 0-3 16,-1 3-3-16,1 1-11 0,0-1-22 0,0-1-54 16,0-1-65-16,1-2-70 0,-1-1-79 0,0-6-80 0,0 7-320 15,0-7-787-15,0 0 212 0</inkml:trace>
          <inkml:trace contextRef="#ctx0" brushRef="#br0" timeOffset="333.9732">407 41 619 0,'-5'-5'418'0,"-1"3"-78"0,2-2-69 0,4 4-72 0,-8-4-104 16,8 4-103-16,0 0-105 0,0 0-126 15,0 0-282-15,0 0 80 0</inkml:trace>
          <inkml:trace contextRef="#ctx0" brushRef="#br0" timeOffset="595.9814">606 141 424 0,'0'0'466'16,"0"0"-89"-16,-30-10-54 0,30 10-35 0,-13 0-41 15,13 0-27-15,-13 5-29 0,6 0-29 0,1 3-20 16,-3 3-21-16,2-1-11 0,1 1-18 0,1 1-6 16,1 0-2-16,1 2 11 0,5-3 17 0,-2 2 10 0,0-2 10 15,1 1 14-15,1-1 3 0,1 2 0 0,1-1-3 16,-1 0-7-16,-2 0-10 0,4 1-13 0,-1 0-9 15,-2 2-12-15,0 5-6 0,-4 2-17 0,-2 0-28 16,-4 1-55-16,0-2-72 0,-6 2-101 0,1-10-89 16,-1-3-364-16,2-1-764 0,-1-5 207 0</inkml:trace>
          <inkml:trace contextRef="#ctx0" brushRef="#br0" timeOffset="1656.2635">876 219 433 0,'0'0'209'0,"0"0"-31"0,0 0-24 16,-32 1-23-16,20 2-15 0,-1 1-12 0,0 0-3 16,1 2 9-16,1-3 9 0,1 5 11 0,0-4 9 0,3 0 9 15,-1 0 5-15,1 0 2 0,1 0 2 16,1 0 8-16,0 0-1 0,1-1 0 0,1 4 8 0,1-1 0 15,1 1 6-15,-1 6 1 0,4-2-3 0,1 1-8 16,2 1-5-16,3-2-3 0,5 10-6 0,3-3-5 16,2-2-5-16,2 0-13 0,1-4-11 0,2 2-14 15,0-2-11-15,-6-5-8 0,0 1-11 0,-4-2-2 16,0-3-21-16,-3 1-23 0,0-2-20 0,-2 0-28 16,0-2-32-16,-8 0-33 0,12-5-32 0,-6-1-20 15,2-5-10-15,1-11-2 0,0 1-2 0,0 0 11 0,-4 0 8 16,0-1 17-16,0 4 6 0,-2 2 13 0,-1 5 15 15,1 0 15-15,-1 2 17 0,0 0 14 0,1 2 17 16,-1 2 15-16,-1-1 11 0,-1 6 6 0,5-9 13 16,-2 6 4-16,-3 3 0 0,0 0 10 0,14 0 4 15,-14 0 2-15,11 5 10 0,1 2 1 0,-4 4-8 16,2-1-4-16,5 8-6 0,2-1-2 0,-4 3-1 16,2-4-6-16,-2 5-3 0,1-5-3 0,0-1-2 0,-6-5-2 15,-1-1-2-15,3 1-6 0,-2-3-8 16,0 0-12-16,2-1-13 0,-1-1-11 0,-3-4 2 0,2 1 5 15,7-4 1-15,-5-1 2 0,5-1 2 0,-4-1 1 16,0 0 6-16,-1-2-3 0,1-1 2 0,-4 3-3 16,-1-1 8-16,1 2-7 0,-2 0 10 0,-5 4-3 15,6-6 5-15,-6 6 1 0,9-4-1 0,-9 4 0 0,5-3 0 16,-5 3 0-16,0 0 2 0,0 0 1 16,0 0-3-16,0 0-9 0,0 0 11 0,14 4-1 15,-14-4-1-15,4 6-1 0,-1-1 4 0,0-1-4 0,2 0 4 16,0 1 1-16,1 1 1 0,0-2-5 15,4 2 11-15,5-2-1 0,0-1 2 0,9 0 1 0,3 0 2 16,-4-3-3-16,4-2-1 0,-1-3-6 0,-1-1 5 16,-1-4-12-16,-2-3-10 0,-4-1-12 0,0-4-19 15,-1-2-14-15,-4-7 1 0,-1-2-6 0,1-17 8 16,-5-5-3-16,-4-1 0 0,-1-4 7 0,-3 0 5 16,-1 2 18-16,-1 8 20 0,0 9 23 0,0 9 23 0,-1 3 11 15,-2 4 9-15,1 4 13 0,1 4 5 16,1 2 3-16,1 3-11 0,-1 2-14 0,1 3-4 0,1 3-4 15,0 0-5-15,0 0-3 0,-9 19 2 0,3 8 2 16,1 3 13-16,-3 17 7 0,1 8 4 0,5-2 3 16,-1 2 3-16,3-1 1 0,2-1 3 0,3 0 0 15,1-4-1-15,2-2-4 0,2-1 4 0,0-12 2 16,-2-7 4-16,1-1 0 0,1-2 1 0,2-2-12 16,1-2-2-16,-3-6-1 0,0-3-13 0,-2-2-5 0,0-3-14 15,2-5-17-15,-2 1-17 0,-8-2-20 0,18-12-25 16,-8 3-20-16,4-8-4 0,-6 1-6 0,-1 1-3 15,-2 3 0-15,-2 1 6 0,2 0 6 0,-4 2 3 16,3 2 4-16,-3 3 8 0,-1 4 1 0,4-10 1 16,-4 10 7-16,3-2 2 0,-3 2 1 0,0 0 10 15,0 0 4-15,0 0 8 0,16 12 12 0,-11-8 15 16,5 5 8-16,-2 0 3 0,2 0 4 0,0 0 4 0,1 0-1 16,0 0-2-16,2 0-3 0,0-1-2 15,-1-3-15-15,-1 0-41 0,3 0-51 0,-6-5-75 0,-8 0-95 16,15-4-100-16,-14 0-269 0,1-3-751 0,0-7 205 15</inkml:trace>
          <inkml:trace contextRef="#ctx0" brushRef="#br0" timeOffset="1820.0116">1704 23 915 0,'6'-5'625'0,"-6"5"-70"0,12-6-36 16,1 6-35-16,2-3-48 0,10-2-46 0,0 2-47 0,5 0-39 15,1-1-32-15,-3 1-32 0,-3 1-50 0,-4-1-93 16,-6 3-108-16,-2-1-124 0,-6-1-143 0,-7 2-404 16,0 0-819-16,0 0 221 0</inkml:trace>
        </inkml:traceGroup>
      </inkml:traceGroup>
    </inkml:traceGroup>
    <inkml:traceGroup>
      <inkml:annotationXML>
        <emma:emma xmlns:emma="http://www.w3.org/2003/04/emma" version="1.0">
          <emma:interpretation id="{5045071E-6FDA-4342-8C33-A6C1D865211B}" emma:medium="tactile" emma:mode="ink">
            <msink:context xmlns:msink="http://schemas.microsoft.com/ink/2010/main" type="paragraph" rotatedBoundingBox="12013,3750 16040,3785 16030,4957 12002,49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407572-2AFE-49DD-B9FF-FAD341B69FED}" emma:medium="tactile" emma:mode="ink">
              <msink:context xmlns:msink="http://schemas.microsoft.com/ink/2010/main" type="line" rotatedBoundingBox="12013,3750 16040,3785 16030,4957 12002,4922">
                <msink:destinationLink direction="with" ref="{A4C449F6-1675-432A-A224-08233AFEEEB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C80A367-DD22-4FE3-BF5D-69F0E739A50C}" emma:medium="tactile" emma:mode="ink">
                <msink:context xmlns:msink="http://schemas.microsoft.com/ink/2010/main" type="inkWord" rotatedBoundingBox="12013,3750 16040,3785 16030,4957 12002,4922"/>
              </emma:interpretation>
              <emma:one-of disjunction-type="recognition" id="oneOf1">
                <emma:interpretation id="interp5" emma:lang="en-US" emma:confidence="0.5">
                  <emma:literal>stewpan</emma:literal>
                </emma:interpretation>
                <emma:interpretation id="interp6" emma:lang="en-US" emma:confidence="0.5">
                  <emma:literal>subtlest ale</emma:literal>
                </emma:interpretation>
                <emma:interpretation id="interp7" emma:lang="en-US" emma:confidence="0">
                  <emma:literal>satisfy ale</emma:literal>
                </emma:interpretation>
                <emma:interpretation id="interp8" emma:lang="en-US" emma:confidence="0">
                  <emma:literal>smartest ale</emma:literal>
                </emma:interpretation>
                <emma:interpretation id="interp9" emma:lang="en-US" emma:confidence="0">
                  <emma:literal>stewpans</emma:literal>
                </emma:interpretation>
              </emma:one-of>
            </emma:emma>
          </inkml:annotationXML>
          <inkml:trace contextRef="#ctx0" brushRef="#br0" timeOffset="4781.446">2868 903 3420 0,'0'0'167'15,"0"0"-109"-15,-17-3-23 0,9 1-24 0,-4 2-2 16,-4 0 3-16,-9 0-4 0,5 2-8 0,2 1 0 15,5-1-11-15,0 3-19 0,2 1-16 0,0-1-6 16,3 2-8-16,1-1 7 0,2 0 5 0,0 1 14 16,3-2 20-16,2 1 17 0,0 2 26 0,2-2 20 0,1 0 20 15,4 6 17-15,0-3 23 0,1-1 6 0,0 2 6 16,1-1 0-16,1 1-2 0,-2 0-5 0,0-3-14 16,-1 4-12-16,-1-2-4 0,1-3-9 0,-2 1-19 15,-4-1-29-15,1 1-44 0,-5 1-80 0,-4 2-112 16,-3-1-135-16,-3 0-214 0,-6 4-669 0,0-8 182 0</inkml:trace>
          <inkml:trace contextRef="#ctx0" brushRef="#br0" timeOffset="5190.8296">3075 615 5943 0,'3'0'202'16,"-3"0"-136"-16,0 0-33 0,0 0-22 0,-2 8 1 15,-3 3-9-15,-9 9 5 0,-2 4-7 0,-7 17 1 16,0 3 1-16,0 8-2 0,-14 44 1 0,17-29 1 0,7-9 3 16,-10 39 0-16,14-28 1 0,4-12-4 15,0 0 1-15,3-3 2 0,5 2-3 0,-3-4 0 0,5-6-1 16,-3-10-1-16,1-7 4 0,0-2 1 0,1-4-2 16,-3 0 1-16,1-7-3 0,1-5 6 0,-3-2-2 15,2 0 10-15,0-3 20 0,-1-3 16 0,1 1-10 16,-2-4 1-16,0 0-18 0,0 0-11 0,20-27-21 15,-12 3-20-15,-2-6-25 0,3-22-32 0,-3-6-38 16,1-43-30-16,-2 36-28 0,-3 11-13 0,-4 2 2 16,0 2 5-16,0 2 7 0,-1 3-1 0,0 13 13 0,-1 8 17 15,1 2 12-15,2 3 15 0,1 4 16 0,-2 5 27 16,0 0 16-16,2 1 32 0,0 2 18 0,0-1 27 16,2 2 13-16,0 1 19 0,-1-2 11 0,2 1 2 15,1 3 3-15,-1-3-7 0,2 2-1 0,-5 4-4 0,9-4-2 16,-9 4-7-16,8 0 0 0,-8 0-5 15,10 6-1-15,-5-1-6 0,-2 1-11 0,-1 7-32 0,0 0-54 16,-4 2-89-16,-3-4-98 0,0 1-338 16,0 1-714-16,0-1 194 0</inkml:trace>
          <inkml:trace contextRef="#ctx0" brushRef="#br0" timeOffset="5687.8505">3274 1020 668 0,'0'0'384'0,"0"0"-49"0,0 0-34 16,0 0-45-16,0 0-34 0,0 0-24 0,-1-13-27 0,1 13-22 16,-5-3-15-16,-4 1-17 0,3 1-9 0,-1-1-15 15,-6 2-12-15,-2 2-7 0,1-1-8 16,0 2-3-16,1 0 3 0,1 0-3 0,2 0-1 0,0 2 0 16,2-2 3-16,2 1 11 0,1 0 10 0,0 0 8 15,1 0 9-15,3 0 15 0,1 1 3 0,0-1-2 16,1 0-3-16,4-1-2 0,0 0-2 0,2 0-1 15,6 2-1-15,-2-4-8 0,3 0 0 0,-2-2-9 0,3 0-3 16,-1-4-10-16,0 0-7 0,-3-1-7 16,2-1-9-16,-1 3-4 0,-2-2-16 0,-4 0-16 15,-1 0-21-15,-2 2-24 0,-1 0-13 0,-2 4-13 0,2-6-15 16,-2 6-8-16,0 0-15 0,0 0-6 0,-5-6-11 16,5 6-2-16,0 0-3 0,0 0 9 0,0 0 12 15,0 0 4-15,-17 10-2 0,16-7 2 0,1-3 0 16,-2 10-4-16,4-3-5 0,-1-1-8 0,3-3-11 15,0 3-10-15,3-2-28 0,-2 1-24 0,7 0-18 16,5-1-31-16,-3-1-23 0,13 0-159 0,-1-3-485 0,0-2 135 16</inkml:trace>
          <inkml:trace contextRef="#ctx0" brushRef="#br0" timeOffset="5864.0782">3527 871 509 0,'-7'0'311'15,"7"0"-40"-15,0 0-26 0,0 0-20 0,0 0-12 0,-9 4-18 16,9-4-19-16,0 9-7 0,0-5-21 0,0-4-7 16,6 12-23-16,1-2-7 0,-2 1-15 15,4 4-10-15,4 3-7 0,2 0-30 0,-2-4-52 0,-2-2-61 16,1-3-69-16,2 0-63 0,0-2-174 0,0-1-443 16,-1-1 124-16</inkml:trace>
          <inkml:trace contextRef="#ctx0" brushRef="#br0" timeOffset="7249.1264">-17 758 439 0,'0'0'284'16,"0"0"-22"-16,8 1-20 0,-8-1-18 0,23-1-14 15,3-3-4-15,1 0-2 0,6-2 1 0,21-2 11 16,6 1 15-16,2-3 2 0,62-7-5 0,-3 3-6 0,0-1 0 16,-3 1-12-16,3 2-11 0,6 0-11 15,2 0-9-15,0 2-12 0,-1 3-10 0,-2-2-10 0,0 6-13 16,-12-3-17-16,-40 3-9 0,-14 3-12 0,-4-1-10 15,0 2-11-15,-6-1-8 0,-11 2-9 0,-7-2-17 16,-7 1-23-16,0 1-16 0,-7-2-12 0,-5 0 0 16,-2 1-10-16,-2-1-1 0,-9 0-3 0,9-1 5 15,-9 1-7-15,0 0-7 0,0 0-6 0,0 0-21 0,0 0-25 16,0 0-38-16,0 0-42 0,-26-3-44 16,18 0-57-16,3 2-71 0,-6-3-243 0,-1-3-698 0,6 2 189 15</inkml:trace>
          <inkml:trace contextRef="#ctx0" brushRef="#br0" timeOffset="2704.2349">609 773 523 0,'5'3'501'0,"-5"-3"-63"16,0 0-40-16,0 0-42 0,0 0-40 0,0 0-39 15,0 0-40-15,0 0-36 0,0 0-40 0,-20 10-34 0,5-4-28 16,-9 6-22-16,1-1-21 0,1 3-11 16,0 1-7-16,-1-2-11 0,5 1-6 0,3-3-1 0,4-1 0 15,3-2 3-15,0 1 13 0,3-2 24 0,2 0 28 16,2 1 23-16,1-1 28 0,1-1 14 0,7 4 10 16,8 6 11-16,2 2 7 0,2 1 19 0,1-3 4 15,-1 1-3-15,-1-4-6 0,-3-2-14 0,-4-2-14 16,1 0-19-16,-2-1-5 0,1 1-18 0,-4 0-10 15,0-3-2-15,-1 0-13 0,-4 1-21 0,-3 1-36 16,-2 6-56-16,-4-2-82 0,-11 5-82 0,1 1-99 16,-7-5-109-16,4-4-113 0,-6 0-282 0,1-3-936 15,4-6 251-15</inkml:trace>
          <inkml:trace contextRef="#ctx0" brushRef="#br0" timeOffset="4013.7004">887 1101 231 0,'0'0'508'0,"0"0"-101"0,0 0-55 0,0 0-41 0,0 0-51 16,0 0-29-16,0 0-27 0,0 0-22 15,0 0-20-15,-35 7-24 0,22-1-12 0,-2-1-13 16,0 2-2-16,2-1-23 0,0 0-5 0,0-2-7 0,1 3-17 16,3-3-4-16,1 2 0 0,2-4-6 0,-1 1 3 15,4-2 9-15,3-1 12 0,-7 6 16 0,7-6 2 16,0 0 2-16,0 0 1 0,0 0 2 0,10 6-3 15,-10-6 3-15,21 0-2 0,-7-5-2 0,11 3-4 16,1-6-5-16,-1 1-3 0,-2 1-6 0,-6-3-7 16,-1 5-10-16,-2 0-4 0,0-2-4 0,-2 3-6 15,-2-1-2-15,-4 2-8 0,2-1-20 0,-3 0-7 0,-5 3-8 16,5-3-4-16,-5 3-1 0,0 0-5 0,0 0-1 16,0 0 0-16,0 0 1 0,0 0 0 0,-13-7 2 15,13 7 2-15,0 0-2 0,0 0 1 0,0 0-2 16,0 0 2-16,0 0 2 0,0 0 7 0,-18 7 10 15,18-7 10-15,0 0 11 0,0 0 3 0,0 0 3 16,0 0 10-16,25 12 2 0,-12-7-1 0,11-1-1 0,0-1-2 16,6-2-3-16,-1 1-1 0,-3-2-6 15,7-2-4-15,-2 2-5 0,-2 0-25 0,-3 0-28 0,-3 0-31 16,-3 0-26-16,-7-1-30 0,0 1-15 0,-3-2-14 16,-10 2-9-16,11-4 1 0,-11 4 17 0,5-6 8 15,-5 6 19-15,3-5 21 0,-3 5 20 0,0 0 16 16,0 0 23-16,0 0 16 0,-6-12 23 0,6 12 14 15,-4-4 24-15,4 4 10 0,0 0 9 0,-3-7 4 16,3 7-6-16,0 0-3 0,0 0-3 0,0 0-5 16,-3-6-6-16,3 6-4 0,0 0-4 0,0 0-3 0,0 0-5 15,0 0-4-15,0 0-3 0,0 0-3 0,0 0-3 16,0 0 0-16,0 0-4 0,0 0 2 0,0 0-5 16,0 0-2-16,0 0 3 0,0 0-3 0,0 0-11 15,0 0-16-15,0 0-11 0,0 0-11 0,0 0-4 16,0 0-12-16,0 0-4 0,0 0-12 0,0 0-2 15,0 0 2-15,10-6 1 0,-10 6 5 0,3-4 8 16,0-2 8-16,-3 6 5 0,7-9-2 0,-4 5 14 0,0 0-2 16,-3 4 6-16,8-7 2 0,-5 3 2 0,-3 4 0 15,7-2 2-15,-7 2 13 0,6-4-7 0,-6 4 7 16,0 0-4-16,0 0 5 0,0 0 6 0,13 11 11 16,-11-5-9-16,-2-6-4 0,5 8 1 0,-3-2 4 15,-1-2-6-15,3 1-22 0,-4-5-19 0,4 10-8 16,-4-10-13-16,2 6-5 0,-2-6-3 0,5 2 5 15,-5-2 2-15,0 0 9 0,16-8 4 0,-6 1 12 16,2-2-3-16,7-6 6 0,-6 3 4 0,-2 1 3 16,1 2 9-16,-2 2 8 0,1-2 1 0,-3 3 1 0,-1 2 4 15,-1-1 4-15,-2 3 1 0,-4 2-2 0,8 0 6 16,-8 0 1-16,0 0 3 0,8 11 3 0,-6 1-4 16,-2 1 5-16,1 1-7 0,-1-1-9 0,0 3-14 15,2-3-19-15,0 0-14 0,-1 0-13 0,2-1-7 16,2 0 2-16,0-5 6 0,1-1-3 0,1-2 10 15,1 0 0-15,7-4 6 0,1-4-2 0,9 1 13 16,-2-4 1-16,1-5 4 0,0 0 18 0,1-6 5 0,-2-3 17 16,-3-2 8-16,-2-4 11 0,7-17 12 0,-4-2 9 15,-1 1 10-15,-8-4 8 0,-1 4 13 0,-6 11 21 16,-2 6 14-16,-1 3 13 0,-2 3 6 0,-2 4-10 16,-1 5-5-16,0 2-11 0,-2 4-11 0,-2 1-13 15,2 2-3-15,5 4-12 0,-14 5-2 0,2 5-8 16,-3 11-5-16,1 4-8 0,-8 20 0 0,5 3 5 15,4 5 3-15,5 2 12 0,3-1 4 0,0 0 6 16,1 2 0-16,4-3-5 0,4-2-2 0,-1-1-3 16,2-2-2-16,0-13 0 0,3-6 0 0,-3 2-2 0,3-3-1 15,-2-2-4-15,1-2 1 0,1-4-6 0,-5-4-3 16,4-3-5-16,-4-2-2 0,0-4-4 0,0 1-8 16,1-5-9-16,-3 1-13 0,-1-4-33 0,0 0-41 15,0 0-28-15,0 0-27 0,0 0-21 0,4-15-17 16,-8 2-10-16,4 1-16 0,-3-1-4 0,1 0 3 15,-1-9 8-15,2 0 17 0,1-3 23 0,1 3 34 16,-1 2 44-16,2 5 44 0,-1 0 46 0,1 5 37 0,1-4 32 16,2 2 34-16,-1 4 21 0,-3 0 19 0,2 0 4 15,-1 3-9-15,0 1-15 0,-1 0-15 0,-1 4-17 16,4-6-12-16,-4 6-8 0,0 0-5 0,0 0-16 16,0 0-25-16,0 0-55 0,0 0-78 0,-4 19-106 15,-1-7-146-15,-1-5-303 0,-1 3-768 0,2-3 209 16</inkml:trace>
          <inkml:trace contextRef="#ctx0" brushRef="#br0" timeOffset="4519.8455">2125 1133 661 0,'-7'3'415'16,"1"1"-73"-16,-1-2-45 0,1 2-32 0,1-2-41 15,2 1-22-15,-1-1-22 0,4-2-20 0,-5 3-16 16,5-3-4-16,0 0 6 0,-5 5 11 0,5-5 9 0,0 0 11 16,0 0-7-16,0 0 1 0,-1-13-5 15,1-8-2-15,1-3-11 0,1-3-17 0,3-6-5 0,0-17-13 16,1-5-15-16,1-4-5 0,11-45-13 0,-15 39-7 16,2 18 3-16,-3 15-2 0,0 7-6 0,-4 4-12 15,2 7-9-15,0 0-9 0,-2 7-10 0,-1 1-4 16,0 3-2-16,3 3-8 0,0 0 4 0,-18 26-1 0,5 1-9 15,-2 18 2-15,2 3-4 0,1 1 2 16,6 1-4-16,1 0 1 0,3-2 1 0,7-1-1 16,3-2 2-16,-1-10-4 0,1-6 6 0,0-2-3 0,2 0 8 15,5-4 8-15,-2-2 4 0,-3-6 9 0,3-4 8 16,-1-4-3-16,10 2 10 0,2-5-11 0,1-4-10 16,-1-1 6-16,0-6-5 0,-1-4-7 0,0-3 4 15,-3-4-12-15,-2-7-15 0,-2 2-16 0,-5-5-16 16,-3 0-19-16,-6 3-16 0,-4-1-8 0,-3 6-4 15,-2 6-2-15,-1 1 4 0,-1 5 3 0,1 6 8 0,-2 2 5 16,2 0 3-16,8 0 5 0,-18 7 9 16,10 1 0-16,1 3 5 0,1 0 6 0,1 1 1 0,3 2 7 15,1 1 8-15,2-1 6 0,1-1 3 0,3-1 5 16,0 3 7-16,1-5 5 0,4 0-2 0,3 0-11 16,-3-3-18-16,3-2-30 0,2 1-43 0,11-2-58 15,-2-2-57-15,-4-4-65 0,4 4-69 0,-5-10-269 16,3 1-728-16,-4 0 197 0</inkml:trace>
          <inkml:trace contextRef="#ctx0" brushRef="#br0" timeOffset="6077.3576">3772 976 238 0,'-3'-6'533'0,"2"3"-84"0,1 3-47 0,-5-6-26 16,5 6-27-16,-5-6-38 0,5 6-35 0,-1-3-34 0,1 3-26 16,0 0-25-16,-3-4-19 0,3 4-18 0,0 0-17 15,0 0-16-15,0 0-9 0,0 0-17 0,0 0-6 16,-12 10 0-16,12-10 2 0,-3 8-1 0,1-4-1 15,2 3-2-15,2 0-1 0,3 4-7 0,1-4-13 16,5 1-26-16,2-2-52 0,13 1-73 0,6-4-81 16,0-6-87-16,17-4-98 0,-11 2-241 0,-7-1-711 15,-4-4 192-15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0:20.98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B68991E-C622-4CBC-A49D-57E7A5659316}" emma:medium="tactile" emma:mode="ink">
          <msink:context xmlns:msink="http://schemas.microsoft.com/ink/2010/main" type="writingRegion" rotatedBoundingBox="15312,1826 15533,125 16138,204 15917,1904"/>
        </emma:interpretation>
      </emma:emma>
    </inkml:annotationXML>
    <inkml:traceGroup>
      <inkml:annotationXML>
        <emma:emma xmlns:emma="http://www.w3.org/2003/04/emma" version="1.0">
          <emma:interpretation id="{697FC0A7-4D55-4511-A4FC-4368979C29C7}" emma:medium="tactile" emma:mode="ink">
            <msink:context xmlns:msink="http://schemas.microsoft.com/ink/2010/main" type="paragraph" rotatedBoundingBox="15312,1826 15533,125 16138,204 15917,19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9AFDAF-5FE8-470F-9292-5B3C51EC4710}" emma:medium="tactile" emma:mode="ink">
              <msink:context xmlns:msink="http://schemas.microsoft.com/ink/2010/main" type="line" rotatedBoundingBox="15312,1826 15533,125 16138,204 15917,1904"/>
            </emma:interpretation>
          </emma:emma>
        </inkml:annotationXML>
        <inkml:traceGroup>
          <inkml:annotationXML>
            <emma:emma xmlns:emma="http://www.w3.org/2003/04/emma" version="1.0">
              <emma:interpretation id="{611DA0F3-EE98-4848-B1E4-B9748FDD3B69}" emma:medium="tactile" emma:mode="ink">
                <msink:context xmlns:msink="http://schemas.microsoft.com/ink/2010/main" type="inkWord" rotatedBoundingBox="15312,1826 15533,125 16138,204 15917,1904"/>
              </emma:interpretation>
              <emma:one-of disjunction-type="recognition" id="oneOf0">
                <emma:interpretation id="interp0" emma:lang="en-US" emma:confidence="0.5">
                  <emma:literal>As</emma:literal>
                </emma:interpretation>
                <emma:interpretation id="interp1" emma:lang="en-US" emma:confidence="0">
                  <emma:literal>as</emma:literal>
                </emma:interpretation>
                <emma:interpretation id="interp2" emma:lang="en-US" emma:confidence="0">
                  <emma:literal>Is</emma:literal>
                </emma:interpretation>
                <emma:interpretation id="interp3" emma:lang="en-US" emma:confidence="0">
                  <emma:literal>*is</emma:literal>
                </emma:interpretation>
                <emma:interpretation id="interp4" emma:lang="en-US" emma:confidence="0">
                  <emma:literal>sis</emma:literal>
                </emma:interpretation>
              </emma:one-of>
            </emma:emma>
          </inkml:annotationXML>
          <inkml:trace contextRef="#ctx0" brushRef="#br0">10820 225 516 0,'0'0'399'0,"0"0"-46"16,0-7-42-16,0 7-36 0,0 0-17 0,0 0-28 15,0 0-15-15,0 0-21 0,0 0-14 0,0 0-13 16,0 0-12-16,0 0 1 0,0 0-7 0,0 0-3 16,-17 10-6-16,14-4-4 0,3-1-7 0,-3 0 1 15,1 3-1-15,-1 2-5 0,1 1 0 0,4-1-2 16,-2-2-6-16,2 1-8 0,2 3-6 0,1-3-11 0,0-2-4 15,4 2-14-15,-3-3-15 0,2-2-19 0,-1 1-22 16,3-4-24-16,-2 0-21 0,5-1-23 0,-3-1-14 16,1-2-11-16,-2-2-8 0,0 1 8 0,0-4 4 15,-2-3 11-15,1 1 7 0,-1 2 25 0,-1-2 15 16,-1 0 25-16,-1 4 24 0,-1-1 25 0,-1 0 18 16,1 2 16-16,-2 1 17 0,-1 4 4 0,2-6 3 0,-2 6-4 15,2-5-8-15,-2 5-6 0,0 0-10 16,0 0 9-16,0 0 8 0,0 0 8 0,0 0 1 15,-2 24-1-15,-6-1-7 0,0 0-10 0,1 3-6 0,1 2-12 16,-4 0-7-16,1-1-8 0,1 0-6 0,-3 2 3 16,-1-2-23-16,5-2-45 0,0 2-60 0,4-7-71 15,0-4-78-15,1-2-81 0,2-2-99 0,0-6-93 16,2 0-268-16,-2-6-908 0,0 0 244 0</inkml:trace>
          <inkml:trace contextRef="#ctx0" brushRef="#br0" timeOffset="2455.4927">11250-84 759 0,'0'0'505'0,"23"8"-32"0,-2 3-30 0,-1 5-39 0,1 6-36 16,10 18-30-16,-3 11-27 0,16 44-30 0,-22 4-24 16,-9-1-30-16,-5 9-23 0,-11 3-17 0,-5 2-24 0,-8-7-15 15,-10 1-18-15,1-8-13 0,1 0-28 16,2-30-33-16,2-15-39 0,-1 2-46 0,-1 1-47 0,-14 38-46 15,13-38-45-15,6-16-55 0,2-7-49 0,5-7-66 16,-8-2-247-16,5-5-701 0,0-3 191 0</inkml:trace>
          <inkml:trace contextRef="#ctx0" brushRef="#br0" timeOffset="938.1691">11015 855 427 0,'-8'2'355'16,"0"2"-38"-16,8-4-34 0,-8 2-18 0,8-2-19 0,0 0-5 16,-8 3 4-16,8-3-1 0,0 0 14 0,0 0-3 15,0 0 3-15,0 0-8 0,0 0 2 0,0 0-15 16,27-8-4-16,-14 5-12 0,2-3-13 0,6 0 3 16,-1 1-10-16,-5 0-21 0,-2 2-11 0,-4 0-22 15,-1 1-22-15,1 0-7 0,-9 2-8 0,9-4-21 16,-9 4-11-16,9-2-15 0,-9 2-11 0,0 0-12 15,3 10-5-15,-8 2-8 0,-7 7-12 0,-1 4-13 0,-1 0-9 16,1 4-2-16,0-2-2 0,-2 4-1 16,2-5 4-16,0 3-2 0,5-1 0 0,0-4 6 15,3 1-5-15,1-6 6 0,3-4-1 0,-2-1 5 0,3-1 9 16,0-1 2-16,3-2 4 0,2 0 12 16,-2-4-14-16,2 1-1 0,8 0 5 0,-1 1-6 0,1-1-5 15,1-1-2-15,0 0-36 0,-1 1-35 0,-4-3-51 16,-1 0-54-16,0-2-65 0,-8 0-81 0,0 0-86 15,13-6-310-15,-13 6-857 0,0 0 232 0</inkml:trace>
          <inkml:trace contextRef="#ctx0" brushRef="#br0" timeOffset="1162.3198">10924 1076 4902 0,'0'0'538'0,"0"0"-214"0,0 0-126 0,0 0-32 15,0 0-2-15,0 0-1 0,0 0-8 0,0 0-18 16,0 0-27-16,35-11-11 0,-21 8-11 0,-1-1-23 16,0-1-42-16,-3 4-55 0,3-1-75 0,-5-2-91 15,0 2-85-15,-3-2-120 0,-5 4-444 0,7-6-1016 0,-7 6 272 16</inkml:trace>
          <inkml:trace contextRef="#ctx0" brushRef="#br0" timeOffset="1408.2257">11099 1023 895 0,'3'5'638'16,"-3"-5"-51"-16,0 0-32 0,8 2-37 0,-8-2-41 16,13 1-47-16,-5-1-45 0,5-1-40 0,-3 2-38 15,5-2-36-15,-2-1-26 0,2 1-28 0,-7 2-25 16,0-2-40-16,-8 1-63 0,13-1-86 0,-13 1-97 16,0 0-111-16,0 0-117 0,0 0-117 0,0 0-285 15,0 0-871-15,0 0 235 0</inkml:trace>
          <inkml:trace contextRef="#ctx0" brushRef="#br0" timeOffset="1560.2517">11109 1123 4238 0,'4'0'524'0,"-4"0"-239"0,10 0-101 0,-10 0-30 16,11-2-10-16,-11 2-11 0,12-3-18 16,-4 2-16-16,5-3-28 0,0 2-9 0,2-2-28 0,-2 3-60 15,-3-4-73-15,-2 4-91 0,-2 1-96 0,0-2-119 16,-6 2-290-16,0 0-835 0,10-8 225 0</inkml:trace>
          <inkml:trace contextRef="#ctx0" brushRef="#br0" timeOffset="2124.7231">11261 935 584 0,'0'0'438'0,"0"0"-30"0,0 0-27 15,0 0-11-15,0 0-13 0,0 0-17 0,0 0-10 0,0 0-13 16,23 0-18-16,-23 0-20 0,17-3-22 0,-17 3-29 15,13 0-18-15,-13 0-24 0,15-1-23 0,-15 1-17 16,11-2-14-16,-11 2-20 0,9 0-28 0,-9 0-34 16,0 0-28-16,5 3-29 0,-5-3-34 0,0 0-42 15,-6 16-47-15,1-9-41 0,1 3-21 0,-3 1-19 16,0 1-1-16,3-1 9 0,0-2 14 0,-1-2 17 0,4-1 27 16,-3 1 39-16,1-2 42 0,3-5 49 15,-2 7 44-15,2-7 44 0,-1 7 31 0,1-7 28 16,0 0 21-16,3 8 8 0,-3-8 5 0,7 3 3 0,-7-3-3 15,10 6-7-15,-4-5-7 0,1 2-10 0,-1 2-18 16,0-2-7-16,-1 3-14 0,0-2-1 0,0 2-1 16,-2 0-4-16,2 7-4 0,-5-1-15 0,-3 2-15 15,-4-1-27-15,-4 9-28 0,-5-4-36 0,1-1-39 0,-1 1-35 16,-1 0-27-16,6-5-16 0,1-3-6 16,2 0 0-16,1-4 15 0,1 0 12 0,2-1 15 0,0 1 29 15,4-6 39-15,-5 6 28 0,5-6 12 0,-3 4 23 16,3-4 20-16,0 0 12 0,0 0 13 15,0 0 15-15,0 0 2 0,11 6-3 0,-6-3-3 0,1 1-8 16,7 0-3-16,-1 4-8 0,3-1-7 0,-2 1-5 16,8 4-3-16,-3-3-15 0,-7 0-39 0,0-3-50 15,-1-2-58-15,-3 2-71 0,-2-2-87 0,0-2-94 16,-5-2-299-16,0 0-805 0,0 0 218 0</inkml:trace>
        </inkml:traceGroup>
      </inkml:traceGroup>
    </inkml:traceGroup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10:43.10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6162D97-511C-468E-B761-81AFCB1446BB}" emma:medium="tactile" emma:mode="ink">
          <msink:context xmlns:msink="http://schemas.microsoft.com/ink/2010/main" type="writingRegion" rotatedBoundingBox="570,1053 7161,1202 7140,2092 549,1944"/>
        </emma:interpretation>
      </emma:emma>
    </inkml:annotationXML>
    <inkml:traceGroup>
      <inkml:annotationXML>
        <emma:emma xmlns:emma="http://www.w3.org/2003/04/emma" version="1.0">
          <emma:interpretation id="{575B2C79-5395-4414-95B6-634708E8D765}" emma:medium="tactile" emma:mode="ink">
            <msink:context xmlns:msink="http://schemas.microsoft.com/ink/2010/main" type="paragraph" rotatedBoundingBox="570,1053 7161,1202 7140,2092 549,19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C86BDD-017C-4302-9905-B97D9F090E87}" emma:medium="tactile" emma:mode="ink">
              <msink:context xmlns:msink="http://schemas.microsoft.com/ink/2010/main" type="line" rotatedBoundingBox="570,1053 7161,1202 7140,2092 549,1944"/>
            </emma:interpretation>
          </emma:emma>
        </inkml:annotationXML>
        <inkml:traceGroup>
          <inkml:annotationXML>
            <emma:emma xmlns:emma="http://www.w3.org/2003/04/emma" version="1.0">
              <emma:interpretation id="{9010BEE1-7180-4020-A271-C9DD83F13D06}" emma:medium="tactile" emma:mode="ink">
                <msink:context xmlns:msink="http://schemas.microsoft.com/ink/2010/main" type="inkWord" rotatedBoundingBox="570,1053 3472,1118 3456,1812 554,1746"/>
              </emma:interpretation>
              <emma:one-of disjunction-type="recognition" id="oneOf0">
                <emma:interpretation id="interp0" emma:lang="en-US" emma:confidence="0.5">
                  <emma:literal>Conditional</emma:literal>
                </emma:interpretation>
                <emma:interpretation id="interp1" emma:lang="en-US" emma:confidence="0">
                  <emma:literal>conditional</emma:literal>
                </emma:interpretation>
                <emma:interpretation id="interp2" emma:lang="en-US" emma:confidence="0">
                  <emma:literal>Conditionals</emma:literal>
                </emma:interpretation>
                <emma:interpretation id="interp3" emma:lang="en-US" emma:confidence="0">
                  <emma:literal>conditionals</emma:literal>
                </emma:interpretation>
                <emma:interpretation id="interp4" emma:lang="en-US" emma:confidence="0">
                  <emma:literal>Conditionate</emma:literal>
                </emma:interpretation>
              </emma:one-of>
            </emma:emma>
          </inkml:annotationXML>
          <inkml:trace contextRef="#ctx0" brushRef="#br0">249-4 483 0,'6'-1'511'16,"-6"1"-35"-16,0 0-52 0,0 0-32 0,0 0-33 16,0 0-33-16,0 0-30 0,0 0-30 0,0 0-24 15,-28 6-24-15,6-1-19 0,-1 3-17 0,1 2-13 16,-2-2-13-16,4 4-18 0,-1 0-11 0,2 1-14 16,3 2-12-16,1 0-10 0,2 1-6 0,2 2 5 15,0 4 0-15,6-2 3 0,1 2 3 0,4 0 0 16,1 0-1-16,5 1 5 0,2-3-9 0,2 0-1 0,5-2-9 15,0-1-2-15,2-2-4 0,0-2-10 0,4-1-10 16,-1-4-28-16,1 0-26 0,-1-2-41 0,2-6-53 16,-2 0-70-16,0-2-81 0,-4 0-83 0,-3-3-99 15,4-4-304-15,0-1-877 0,-9 1 237 0</inkml:trace>
          <inkml:trace contextRef="#ctx0" brushRef="#br0" timeOffset="438.7909">383 294 230 0,'-9'1'136'15,"9"-1"-9"-15,0 0-1 0,0 0 1 0,-5 3 9 0,5-3 9 16,0 0 9-16,0 0 4 0,0 0 5 16,0 0-2-16,0 0-3 0,0 0-8 0,0 0-6 15,-4 2-6-15,4-2-6 0,0 0-3 0,0 0-4 0,0 0-7 16,0 0 2-16,0 0-5 0,0 0-12 0,0 0-2 0,10 10-22 16,-4-5 1-16,-1-3-6 0,6 4 1 0,1-1 2 15,6 3-1-15,2-2 10 0,0 0-9 0,2-1-1 0,-1-3-5 16,2 3-1-16,-2-4-3 0,0 1-8 0,0-2-5 0,-1 0-2 15,-4-2-7-15,-5 1 3 0,-2 0-1 0,-1 0 4 16,-2-1 2-16,0 0-3 0,-6 2-2 0,6-6-7 16,-6 2-9-16,0 4-3 0,-2-10-14 0,-5 1-11 15,-1 2-13-15,-5-5-15 0,-5 1-16 0,-2 1-14 16,-2 3-9-16,-2 1-6 0,2 3-4 0,0 0-2 16,-1 1-2-16,0 2-4 0,7 0-7 0,-3 0-7 15,5 4-23-15,0-2-22 0,5 1-32 0,2 2-32 0,2 0-40 16,-2-3-177-16,7-2-505 0,-5 9 139 0</inkml:trace>
          <inkml:trace contextRef="#ctx0" brushRef="#br0" timeOffset="890.8323">820 318 335 0,'0'0'407'15,"-11"0"-73"-15,11 0-52 0,0 0-36 0,0 0-33 16,0 0-24-16,-6 6-20 0,6-6-19 0,-3 7-20 15,2-2-13-15,-2 0-11 0,2-2-9 0,-1 3-7 16,0-2-2-16,2-4-3 0,-2 10-8 0,1-7 4 16,1-3-8-16,0 7-3 0,0-7 5 0,-1 5 9 0,1-5 9 15,0 0 18-15,0 0-6 0,1 5-4 0,-1-5 2 16,0 0-9-16,0 0-11 0,16-11-7 0,-7 3-5 16,3-7-1-16,1 2-10 0,-1-2-12 0,1-2-6 15,-1 3-2-15,-1 3-4 0,-4 1-5 0,-1 4-3 16,0 0-2-16,-2 1-3 0,-2 1-5 0,1 1 3 0,-3 3-5 15,4-4-12-15,-4 4 4 0,0 0-4 0,0 0-1 16,7 11 7-16,-5 0-5 0,0 8-1 0,0-2 5 0,0 1-8 16,1 1-28-16,0 2-29 15,1-3-41-15,-2-4-35 0,0-1-44 0,0-2-54 0,2-3-54 0,0 0-242 16,0-4-628-16,0-2 170 0</inkml:trace>
          <inkml:trace contextRef="#ctx0" brushRef="#br0" timeOffset="1751.2616">1182 277 482 0,'0'0'248'16,"-9"4"-21"-16,4 0-17 0,1-1-17 0,-6 3-12 16,0-2-12-16,-1 2-10 0,0-1-11 0,3 2-8 0,-2-1-16 15,3 0-5-15,-3 0-2 0,4 2 0 16,-1-2-11-16,3-1-5 0,0 0-5 0,1 1-6 16,2-2 1-16,-2 1 0 0,2 0-10 0,1-5-7 0,-1 8 0 15,2-3 7-15,-1-5-7 0,4 7-4 16,0-2 7-16,-4-5-10 0,9 2 3 0,-9-2-3 0,18 3-7 15,-8-5-3-15,-10 2-10 0,21-5-6 0,-11 2-7 16,2-2-17-16,6-2-8 0,-9-2-16 0,0-1-6 0,-1 1-11 16,0-10-4-16,0 1-1 0,-2-4-2 0,-2-2 2 15,-2 2-3-15,-1-2-3 0,-1 2 2 0,0-3 3 0,-4 4 10 16,3 0 16-16,-3 2 18 0,0 3 19 0,0 3 25 16,2 3 21-16,-1 2 13 0,0 3-1 0,2 1-4 15,0 0-10-15,1 4-11 0,-3-7-8 0,3 7-3 16,-3-4-9-16,3 4-5 0,0 0 1 0,0 0-8 15,-8 12-3-15,7-1-7 0,0 0-1 0,-1 8 0 16,1 3-2-16,0 2-3 0,1-3-1 0,1 2-3 16,3 0 3-16,-3 0-4 0,7-4 4 0,-2 3-3 0,3-3-3 15,-4-1-9-15,0-6-5 0,3-2-13 0,-1-1-19 16,1-1-14-16,1 0-27 0,2-2-17 0,-1-4-16 16,2 0-23-16,0-3-22 0,0-1-15 0,-2-2-12 15,2-2-5-15,-1 0 7 0,0-1 9 0,2-7 18 16,-4 4 28-16,-2 1 25 0,-2 0 37 0,-2 3 38 0,1 1 25 15,-3 1 20-15,-1 4 0 0,2-6 0 0,-2 6-4 32,0 0-2-32,0 0-1 0,0 0 0 0,0 0-1 0,0 0 4 15,0 0 2-15,-2 22 5 0,2-11-1 16,2 1 8-16,-1 6-1 0,0-3 1 0,3-4 4 0,0 0-4 0,1-1-3 16,-1 0 0-16,3 0 1 0,-1-3 4 0,2 1-14 15,0-2-5-15,3-2-2 0,-2-3-13 0,3 0-21 16,0-2-15-16,-1-1-18 0,8-7-17 0,0-1-10 15,-3-2-13-15,-4-4-4 0,1 1-9 0,-4-4 6 16,0-2 8-16,-1-1 14 0,-1-2 26 0,-3 0 26 0,2-13 29 0,-3-1 27 16,0 1 24-16,-3 9 29 0,0 3 24 0,-2 4 33 15,2 1 36-15,-1 4 18 0,0 6 11 0,-1 2-9 16,2 1-13-16,-1-1-14 0,0 3-19 0,1 2-14 16,-2 0-14-16,2 3-20 0,0 0-11 0,-1-5-3 0,1 5-6 15,0 0-6-15,-1 18-7 0,-2-1-6 0,2 7-2 16,2 14 0-16,0 2-9 0,-1 1-3 0,2 3-7 15,-1-2-1-15,0-2-7 0,3-3-2 0,-2 3 0 16,2-3-1-16,-2-9-4 0,0-5-1 0,0 1-20 16,0-3-43-16,2-3-49 0,-3-4-59 0,2-2-61 15,-2-4-60-15,-1-3-74 0,0-5-271 0,-1 4-737 16,1-4 200-16</inkml:trace>
          <inkml:trace contextRef="#ctx0" brushRef="#br0" timeOffset="1946.024">1585 233 542 0,'6'-1'404'15,"-6"1"-35"-15,0 0-8 0,13 6-27 0,-4 0-11 16,1 1-29-16,6 5-28 0,-2 5-26 0,2 0-21 0,-2 2-20 16,1 1-22-16,-3 1-16 0,0-1-18 0,-2 0-13 15,-2 1-15-15,-1-4-8 0,-2-1-12 0,-1-4-44 0,-2-3-60 16,0 0-70-1,1-1-71-15,-3-5-86 0,0-3-319 0,0 0-669 16,0 0 184-16</inkml:trace>
          <inkml:trace contextRef="#ctx0" brushRef="#br0" timeOffset="2732.3816">1903 297 319 0,'0'0'315'0,"0"0"-53"0,0 0-27 0,0 0-28 0,-9 7-10 0,7-2-10 16,2 0-13-16,0-5-12 0,2 15-7 0,-1-6-9 15,2 2-8-15,-2-1-8 0,3 0 2 0,-1 0 7 16,1 0 1-16,0-2-3 0,2 3-5 0,0-4 1 16,-1-1 0-16,-1-1-3 0,0-1-2 0,0 1-4 15,1-4-7-15,-2 3-7 0,-3-4-6 0,7 3-4 16,-4 0-9-16,-3-3-10 0,0 0-9 0,0 0-30 0,0 0-49 16,0 0-43-16,8-7-31 0,-8 7-31 0,-5-13-28 15,-1 2-24 1,-1 3-27-16,2-2-8 0,-3 2 5 0,0 1 23 0,0-2 12 15,2 5 21-15,2-1 33 0,0 1 33 0,4 4 34 16,-5-6 30-16,2 4 27 0,3 2 21 0,-4-5 27 0,4 5 9 16,0 0 9-16,0 0 6 0,4-12 10 0,-1 9 24 15,2-1 1-15,1 0 10 0,-2 1 9 0,8-3 3 16,-2 1 7-16,1 4 1 0,0-2 3 0,1 2 2 0,2 1-4 16,-2 3 3-16,-2-1-17 0,4 0-4 0,-2 2-5 15,-3 2-9-15,1 0-12 0,-1 1-4 0,2 1-10 16,-3 0-9-16,-2 1-10 0,1 1-3 0,0-1-9 15,-5 1-9-15,4-2-14 0,-4-1-27 0,2-2-27 16,-1 1-24-16,0-1-19 0,-1-1 1 0,-2-4-3 16,3 5 0-16,-3-5-3 0,0 0 6 0,8 0 6 0,-8 0 3 15,11-9 8-15,-1 0 3 0,3-4 0 0,2-1 3 16,-1 0 1-16,0 1 1 0,-2 3 4 0,-2 1 3 16,-2 4 0-16,1-1 1 0,0 1 3 0,-2 1 2 0,1 3-1 31,-8 1 7-31,12 0 5 0,-12 0 4 0,8 6 3 0,-5-1-2 15,2 5 6-15,-4 1-8 0,1 0-23 0,-1 8-36 16,-1-4-50-16,1 2-39 0,1-2-45 0,-2-5-46 0,1 0-54 16,0-3-58-16,1-1-213 0,0-1-677 0,-2-5 185 15</inkml:trace>
          <inkml:trace contextRef="#ctx0" brushRef="#br0" timeOffset="3410.8092">2540 366 382 0,'0'0'267'16,"0"0"-15"-16,0 0-8 0,0 0-4 0,0 0 0 15,-6 1-9-15,6-1-7 0,0 0-10 0,0 0-18 0,0 0-14 0,0 0-16 0,-10 0-14 16,10 0-29-16,0 0-9 0,-11 4-10 0,7-2-11 15,-1 1-6-15,5-3-12 0,-14 8-5 0,5-2 8 16,2-2-12-16,1 4 6 0,-2-2 0 0,1 0 1 16,2 0-8-16,-1-2 2 0,4 1-4 0,-1-1-4 0,0 1-1 15,1-2 3-15,0 3-2 0,2-6-3 16,0 8-3-16,0-8 3 0,2 8-6 0,0-5-2 0,-2-3 1 16,7 4-6-16,-2-2-1 0,-5-2-5 0,11 3-3 15,-3-3-4-15,-8 0-10 0,12-3-4 16,-7 0-13-16,6 0-14 0,-3-2-11 0,-1 1-14 0,1-2-7 15,-1-2-5-15,-2 3-4 0,-1-1-8 0,-1 0-2 16,0 1-3-16,-1 0 8 0,0 0 5 0,-2 5 5 0,2-7 4 16,1 5-3-16,-3 2 10 0,1-6 0 0,-1 6 5 15,0 0-1-15,0 0 3 0,4-4 2 0,-4 4 4 16,0 0 5-16,0 0 3 16,0 0-4-16,0 0 7 0,8 10-1 0,-5-5 1 0,1-2 4 15,0 2 2-15,3 2 0 0,1 1 9 0,0 1-6 16,1-2 3-16,1-1 3 0,1-1 11 0,1-2-6 15,1 1 3-15,0-4-3 0,7 0-5 0,0-1-3 16,-2-3-4-16,-3-1-10 0,-1-2-14 0,4-1-11 0,-4-5-11 16,0-2-14-16,-3-2-4 0,-4-1 6 15,1-3 1-15,-6-2 5 0,2-13 6 0,-1-3 4 0,-3-1 7 16,-1-2 19-16,-5-1 22 0,2 1 16 0,-2 2 26 16,-1 4 45-16,3 6 28 0,1 9 42 0,-3 5 11 15,4 3-1-15,-1 2-16 0,0 4-14 0,3 1-17 16,-2 1-17-16,0 3-14 0,2 2-6 0,0 0-11 15,-5 14-7-15,5 5-6 0,-5 18-9 0,3 3-2 0,4 1-2 16,0 4 4-16,2 3 6 0,-1-2 6 0,1-1 4 16,1-3-3-16,-1-1-5 0,0-4-2 0,0-9-7 0,1-5-8 15,0 0 0-15,2-2-3 0,-2-2-3 0,2-2-29 16,0-6-39-16,-2-4-55 0,3-3-81 0,-1-5-97 16,-7 1-122-16,21-18-303 0,-9 1-827 0,-3-5 224 15</inkml:trace>
        </inkml:traceGroup>
        <inkml:traceGroup>
          <inkml:annotationXML>
            <emma:emma xmlns:emma="http://www.w3.org/2003/04/emma" version="1.0">
              <emma:interpretation id="{EA082F2D-8C44-4B93-BEAD-CF90636DB74D}" emma:medium="tactile" emma:mode="ink">
                <msink:context xmlns:msink="http://schemas.microsoft.com/ink/2010/main" type="inkWord" rotatedBoundingBox="3948,1212 7159,1285 7140,2092 3929,2020"/>
              </emma:interpretation>
              <emma:one-of disjunction-type="recognition" id="oneOf1">
                <emma:interpretation id="interp5" emma:lang="en-US" emma:confidence="0.5">
                  <emma:literal>Independent</emma:literal>
                </emma:interpretation>
                <emma:interpretation id="interp6" emma:lang="en-US" emma:confidence="0">
                  <emma:literal>and-pander</emma:literal>
                </emma:interpretation>
                <emma:interpretation id="interp7" emma:lang="en-US" emma:confidence="0">
                  <emma:literal>And-pander</emma:literal>
                </emma:interpretation>
                <emma:interpretation id="interp8" emma:lang="en-US" emma:confidence="0">
                  <emma:literal>and-ponder</emma:literal>
                </emma:interpretation>
                <emma:interpretation id="interp9" emma:lang="en-US" emma:confidence="0">
                  <emma:literal>And-ponder</emma:literal>
                </emma:interpretation>
              </emma:one-of>
            </emma:emma>
          </inkml:annotationXML>
          <inkml:trace contextRef="#ctx0" brushRef="#br0" timeOffset="4117.554">3399 1 615 0,'0'0'608'15,"2"-1"-65"-15,-2 1-52 0,0 0-37 0,0 0-43 0,0 0-40 0,0 0-35 0,0 0-32 0,0 0-19 0,0 0-17 16,2 13-16-16,-2 4-22 0,-3 3-18 16,-1 3-28-16,1 2-7 0,2 12-18 0,-2-8-19 0,-1 6-16 15,3 4-10-15,-2-4-12 0,3-8-7 0,-1-4-11 16,1 0-8-16,0-2-8 0,1 1-21 0,2-3-31 15,0-1-50-15,-1-5-49 0,1-5-63 0,-2 2-72 16,2-4-63-16,0-5-66 0,-3-1-97 0,0 0-277 0,0 0-862 31,24-11 231-31</inkml:trace>
          <inkml:trace contextRef="#ctx0" brushRef="#br0" timeOffset="4551.822">3611 322 438 0,'0'0'642'0,"0"0"-84"0,1-2-49 0,-1 2-46 0,0 0-43 0,0 0-47 15,0 0-42-15,0 0-40 0,0 0-37 0,0 0-28 16,0 0-31-16,0 0-18 0,0 0-22 0,0 0-17 31,0 0-17-31,0 0-11 0,4 13-11 0,-5-8-15 0,1 0-8 16,0 1-9-16,0 5-11 0,0-2-7 0,0-2-8 16,1-1-1-16,-1-2-10 0,0 1-2 0,0 0-3 0,0-5-9 15,1 4-4-15,-1-4-3 0,4 2 8 16,-4-2-9-16,0 0 0 0,19-8-2 0,-3-4 0 0,0-1-2 0,2-1 1 15,-2 2-1-15,-2-3 0 0,1 1 0 0,-5 2-1 16,-1 3 3-16,-1 3-2 0,-1 1-2 0,-3 0-2 0,0 1 0 0,0 0 0 16,-1 2-12-16,-3 2-7 0,0 0 3 0,0 0-3 15,0 0 2-15,8 11-5 0,-8 0-30 0,0-1-29 0,-2 2-25 16,4 6-23-16,-1 2-25 0,2-3-29 0,-1 0-19 16,4-4-9-16,-2-1-25 0,1-5-28 0,0-1-35 15,2-1-262-15,-2-4-673 0,5 2 182 0</inkml:trace>
          <inkml:trace contextRef="#ctx0" brushRef="#br0" timeOffset="5006.5372">4083 276 306 0,'0'0'348'16,"-6"1"-50"-16,6-1-28 0,-6 2-25 0,6-2-22 16,-8 3-13-16,2-1-17 0,1 1-9 0,-4 3-14 0,-1-1-19 15,1 1-5-15,2 1-13 0,-3-1-2 0,2 3-5 16,2-2-8-16,0-2-4 0,1 1-13 0,1-1-10 16,1 0 0-16,1 0-4 0,-1-1 1 0,2 0-4 15,-1 1-1-15,1-1-2 0,1-4-3 0,1 6-6 0,-1-6 11 16,4 3-11-16,-4-3-6 0,4 4-10 15,2-3-4-15,-6-1-8 0,10-1-5 0,-10 1-12 16,15-4-12-16,-7 1-12 0,2-2-17 0,-2-5-3 0,-1 2-17 16,1-2-10-16,0-9-2 0,-3 0-6 0,-1-2 6 15,-3-2 5-15,1-2-3 0,-4 1 12 0,2-14 6 16,-4 11 18-16,2 4 28 0,-1 3 20 0,0 3 27 16,-1 4 21-16,2 1 18 0,0 5 7 0,1 0-1 0,0 1-14 15,-1 1-8-15,2 2-11 0,0 3-10 0,0 0-7 16,0 0-1-16,0 0-2 0,0 0-3 0,0 19-5 15,3 3-2-15,0 16-5 0,-1-1-4 0,2 3-3 16,-1 2-6-16,2-3-1 0,1 0-2 0,-2-2 0 16,4 2-13-16,0-10-39 15,-2-7-51-15,2 2-51 0,2-2-69 0,-3-3-71 16,4-4-72-16,-5-3-313 0,4-5-780 0,-1-3 210 16</inkml:trace>
          <inkml:trace contextRef="#ctx0" brushRef="#br0" timeOffset="5362.0972">4280 316 255 0,'0'0'435'16,"0"0"-86"-16,-4 5-43 0,4-5-7 0,0 0-15 0,1 5 10 16,-1-5-18-16,0 0-17 0,5 6-19 0,-5-6-17 15,6 3-13-15,-6-3-12 0,8 3-12 0,-5 0-11 16,-3-3-10-16,5 3-6 0,-5-3-15 0,0 0-10 15,6 3-12-15,-6-3-13 0,0 0-27 0,0 0-36 0,0 0-30 16,0 0-24-16,0 0-20 0,0 0-20 0,0 0-15 16,-17-14-7-16,12 11 8 0,5 3 4 0,-15-4 8 15,6 2 4-15,2 1 1 0,7 1 7 0,-10-1 4 16,10 1 2-16,0 0 4 0,-12 1 7 0,12-1-4 16,0 0 13-16,-6 5 9 0,5-1 7 0,1-4 10 15,0 9 5-15,1-3 0 0,3 2 4 0,2 2-2 0,2 0-4 16,-2-2 5-16,2 1-4 0,1-1-3 0,-1 1 6 0,8 3-9 15,-3-4-15-15,-1-2-12 0,7 0-30 0,-3-2-33 16,-4-4-36-16,8 0-41 16,-4-3-37-16,-2 0-35 0,-4-1-40 15,1-1-197-15,0-3-554 0,-3-1 152 0</inkml:trace>
          <inkml:trace contextRef="#ctx0" brushRef="#br0" timeOffset="5728.2599">4512 274 883 0,'2'-17'169'16,"-1"-4"50"-16,2-3 30 0,-3 2-3 0,-2 1 10 0,2 3 25 0,-1-1 22 15,1 6 9-15,-1 2 2 0,-1 2-8 0,2 2-6 16,-2 1-20-16,2 1-28 0,-2-1-28 0,2 6-26 15,-1-5-21-15,1 5-19 0,-1-6-19 0,1 6-16 16,0 0-10-16,0 0-14 0,-4 19-7 0,-2 3-10 16,2 15-6-16,-3 5-9 0,3 1-7 0,0 4-4 15,-1 36-2-15,2-27-11 0,3-14-5 0,0 4-1 16,1-1 0-16,1-4-1 0,0 2-4 0,1-4-6 0,1-2-1 16,1-9-4-16,-4-8-1 0,0 1 0 0,2-8 0 15,-2-1-4-15,2-3-6 0,-2-2-9 0,2 0 4 16,-2-3-16-16,-1-4-12 0,3 6-14 0,-3-6-21 15,0 0-27-15,0 0-21 0,7-18-20 0,-3 0-28 16,-2-3-18-16,1-17-25 0,-2-2-16 0,1-4-11 0,-2-4-7 16,5-35 2-16,0 30 13 0,-1 13 27 0,0 1 30 15,-1 10 38-15,-2 5 29 0,2 2 22 0,0 3 28 16,-2 5 27-16,0 0 26 0,1 4 35 0,-1 1 25 16,0 3 13-16,-1-2 14 0,2 4-2 0,-2 4-10 15,1-8-11-15,-1 8-1 16,0 0 19-16,0 0 9 0,0 0-3 0,0 0-11 15,7 16-5-15,-6-4-8 0,-1 5-3 0,-1 4-6 16,-3 0-26-16,-2 1-42 0,-2-2-65 0,0 0-67 16,0-2-87-16,-1-1-102 0,1-4-270 0,1-2-711 15,3-5 193-15</inkml:trace>
          <inkml:trace contextRef="#ctx0" brushRef="#br0" timeOffset="6479.2869">4700 367 581 0,'0'0'486'15,"4"4"-33"-15,-4-4-26 0,0 0-22 0,7 2-28 0,-7-2-28 0,0 0-23 16,9 2-33-16,-9-2-30 0,9-2-23 0,-9 2-27 16,0 0-20-16,14-1-18 0,-14 1-18 0,6-1-14 15,-6 1-15-15,0 0-13 0,7-4-38 0,-7 4-33 16,1-3-30-16,-1 3-27 0,-1-7-14 0,1 7-11 16,-5-8-16-16,1 2-5 0,-6 1-2 0,4-1 5 0,-1 2-1 15,2 0 10-15,-1 1 5 0,1 0 4 16,5 3 1-16,-7-3 6 0,7 3 2 0,-4-5 4 0,4 5 10 15,0 0-5-15,-6-2-1 0,6 2 1 0,0 0 10 16,0 0 17-16,0 0 10 0,0 0 9 0,0 12 4 16,4-3 3-16,0 2 1 0,0 0 6 0,4 7-1 0,1 2 3 15,0-4 4-15,2 3-1 0,0-2-3 0,-1 0-3 16,3 0-4-16,0-3-3 16,-3-2-5-16,-1-3-5 0,0-2-35 0,-1 0-36 15,-1-2-34-15,0-1-30 0,-2-1-33 0,0-2-32 16,-5-1-32-16,0 0-21 0,17-7-7 0,-9 1 0 0,0-1 6 15,-1-3 8-15,3-6 25 0,1 0 33 0,-3 0 36 16,0-1 37-16,-3 5 37 0,0 2 44 0,-2 1 38 16,1 2 31-16,-1 1 19 0,-2 2 17 0,0 0 10 15,-1 4 1-15,3-7-5 0,-3 7 3 0,1-5-12 0,-1 5-5 16,0 0-4-16,0 0-12 0,0 0-1 16,0 0-8-16,0 0-10 0,0 0 2 0,0 0-5 15,0 0-10-15,-4 19 1 0,3-14 0 0,0 1-6 0,-1 0-3 16,1 0-5-16,1 0-6 0,0-6 3 0,-1 9-3 15,1-5-4-15,0-4-1 0,-2 7 4 0,2-7 7 16,2 6 12-16,-2-6 2 0,0 0 1 0,5 2 2 16,-5-2 1-16,0 0-7 0,19-7 13 0,-8 1 12 15,6-2 9-15,-2-1 2 0,2-1-1 0,-3 1-5 16,-4 2-2-16,-1 3-1 0,0-1-2 0,-3 0-7 16,0 3-3-16,-2-1-3 0,0 1-2 0,-4 2-4 0,7-2 0 15,-7 2-2-15,0 0-5 0,5 8-4 0,-3 3-3 16,-4 0-2-16,2 8-1 0,0-2-26 0,-1 0-25 15,1-3-35-15,0-2-35 0,1 0-33 0,-1-1-39 16,2-4-32-16,-2 0-31 0,1-1-23 0,3-3-26 16,-1 0-39-16,-3-3-195 0,12 0-618 0,-2-4 169 15</inkml:trace>
          <inkml:trace contextRef="#ctx0" brushRef="#br0" timeOffset="6956.3478">5392 344 233 0,'-11'-1'378'0,"11"1"-64"0,0 0-31 0,-10 3-23 0,10-3-22 32,-11 3-17-32,4-3-13 0,-2 4-11 0,-2 0-12 15,1 1-13-15,-7 3-5 0,4-1-16 0,2 0-13 0,0 0 7 16,2 0-17-16,1 3-3 0,0-3-2 0,0 4-4 15,3-2-6-15,-1 2 1 0,3-3-5 0,0 1-7 16,1-2 3-16,0 3-6 0,2-1 2 0,3-3-6 16,0 0-3-16,-1-1 0 0,2-2-5 0,2 1-8 0,2 2-8 0,3-5-9 15,0 1-7-15,-1-3-14 0,4 0-17 0,-2-2-15 16,-2 0-12-16,1-3-14 0,-1-2-13 0,3-4-10 16,-2-4 0-16,0-1-12 0,-5-3 0 0,1-1-2 0,-6-2 1 15,1-2 3-15,-1-13 5 0,-4 0 6 0,2 9 2 16,-2 7 33-16,-1 0 15 0,0 1 21 0,2 3 21 15,-1 5 16-15,0 2 12 0,1 3 5 0,0 1-2 0,1 2-7 16,0 0-11-16,1 2-3 0,0 3-11 0,-3-6-8 16,3 6-3-16,0 0-3 0,0 0 0 0,0 0-2 15,1 17 1-15,1 2 2 0,-1 0-8 0,2 7 1 16,1 15-5-16,-2-3-3 0,4 2-3 0,-1-2 0 16,0-2-3-16,2 2 0 0,0-3-5 0,-1-7-27 0,0-4-54 15,0-3-80-15,4-2-67 0,0-3-72 16,-2-4-74-16,-2-3-297 0,1-3-791 0,4-2 215 0</inkml:trace>
          <inkml:trace contextRef="#ctx0" brushRef="#br0" timeOffset="7605.4882">5574 400 553 0,'0'0'383'15,"0"0"-36"-15,0 0 0 0,0 0-1 0,8 8-23 0,-4-6-11 16,2 1-17-16,-6-3-14 0,10 2-18 0,-3-1-13 16,-7-1-18-16,10 3-12 0,-10-3-20 0,11 1-18 15,-11-1-13-15,9 0-18 0,-9 0-17 0,0 0-33 0,11-5-39 16,-11 5-42-16,2-6-28 0,0 2-24 0,-2 4-18 31,-3-9-26-31,2 3-16 0,-6-1-5 0,2 0 1 16,-2 1 13-16,2 0 8 0,1 2 8 0,0 1 7 15,-2 0 6-15,6 3 6 0,-7-5 2 0,7 5 12 0,-7-2 9 16,7 2 5-16,0 0 2 0,0 0 20 0,0 0 9 16,-12 6 4-16,11-1 13 0,0 0 7 0,1 4 4 15,-3 1 7-15,6 0 6 0,-1 1 5 0,4 7-2 16,0-1 9-16,2-1-6 0,-2-1 2 0,1-4 1 16,4 3 1-16,-1-2-6 0,0-3-7 0,-2-1 0 0,1-2-5 15,2 1-2-15,-1-1-13 0,1-2-13 16,0-2-17-16,1 0-38 0,-1-2-21 0,2 0-29 0,-2-3-23 15,0-2-20-15,-2-1-7 0,-1-1 0 0,-1-1 10 16,-1 0 10-16,-1-3 15 0,0 0 17 0,-1 0 22 16,2 0 25-16,-4 0 24 0,1 1 21 0,0 2 24 15,-1 1 25-15,0 1 18 0,-2 1 11 0,0 1 10 16,0 4-1-16,1-8-2 0,-1 8-7 0,1-3-10 16,-1 3-10-16,0 0-9 0,2-7-9 0,-2 7-4 15,0 0-4-15,0 0-3 0,0 0-6 0,1-4-4 0,-1 4-4 16,0 0 2-16,0 0-1 0,0 0 0 0,0 0-4 15,0 0-3-15,0 0 2 0,0 0-7 0,0 0 0 16,0 0 0-16,0 0-4 0,0 0 1 0,0 0-5 16,0 0-11-16,0 0 1 0,0 0-8 0,0 0 9 0,9 11-2 15,-9-11 1-15,0 0 3 0,16-9 3 16,-7 5-7-16,1-1 10 0,-2-1-5 0,0 0-1 0,-1 2 5 16,-2 0 3-16,-1 0 7 0,2 2-4 0,-4-2 7 15,-2 4-7-15,7-2-2 0,-7 2 4 0,0 0-4 16,0 0 11-16,0 0 0 0,11 5 2 0,-7 4-1 0,-2 2-3 15,2 7 0-15,-2 0-1 0,0-1-14 0,0-3-31 16,2 4-38-16,-3 0-33 0,3-3-35 0,-1-6-38 16,2-2-36-16,0-1-31 0,1-1-45 0,2-2-228 15,3 0-620-15,9-5 170 0</inkml:trace>
          <inkml:trace contextRef="#ctx0" brushRef="#br0" timeOffset="7853.9832">6184 257 602 0,'-8'-2'340'15,"0"1"-32"-15,8 1-37 0,-12 3-31 0,7-3-27 16,5 0-19-16,-9 4-16 0,5 0-3 0,0 0-17 16,1 0-13-16,1 0-4 0,-5 6-6 0,3 0-14 15,1 1-6-15,2 1-5 0,-2 6-7 0,5 1-13 16,2 0-10-16,0-3-4 0,4 2-12 0,2-4-13 15,4 2-34-15,0-2-31 0,3-2-44 0,1-3-71 16,4-3-75-16,0-3-276 0,2-2-577 0,0 0 159 0</inkml:trace>
          <inkml:trace contextRef="#ctx0" brushRef="#br0" timeOffset="8180.8736">6382 349 314 0,'0'0'412'16,"0"0"-56"-16,0 5-29 0,0-5-30 0,0 0-25 0,0 0-26 0,0 0-21 0,0 0-21 0,0 0-11 0,0 0-20 16,0 0-1-16,2 6-10 0,-2-6-7 0,0 0-6 15,0 0-18-15,0 0-27 0,0 0-33 0,0 0-25 16,0 0-19-16,0 0-3 0,-30-9-1 0,19 7-1 15,4 0-8-15,7 2-6 0,-14 0 13 0,14 0-10 16,-11-1 0-16,11 1 4 0,0 0 0 0,-13 1 0 31,13-1 9-31,-6 4 33 0,6-4 19 0,-2 7 19 0,2-1 16 16,1 5 11-16,3-2 9 0,1 1-6 0,9 6-3 16,2 0-5-16,1-3-17 0,2-1-10 0,3-3-9 15,2 0-21-15,0-4-40 0,0-4-53 0,1-1-75 16,2-1-80-16,-4-6-113 0,-3-2-377 0,-1-2-813 0,-3-3 219 15</inkml:trace>
        </inkml:traceGroup>
      </inkml:traceGroup>
    </inkml:traceGroup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10:55.76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BA58329-F529-4123-91A7-239CDCDABA0C}" emma:medium="tactile" emma:mode="ink">
          <msink:context xmlns:msink="http://schemas.microsoft.com/ink/2010/main" type="writingRegion" rotatedBoundingBox="438,1200 5850,1191 5851,2288 440,2296"/>
        </emma:interpretation>
      </emma:emma>
    </inkml:annotationXML>
    <inkml:traceGroup>
      <inkml:annotationXML>
        <emma:emma xmlns:emma="http://www.w3.org/2003/04/emma" version="1.0">
          <emma:interpretation id="{3541CC0F-830A-4CA0-9934-401A6741B233}" emma:medium="tactile" emma:mode="ink">
            <msink:context xmlns:msink="http://schemas.microsoft.com/ink/2010/main" type="paragraph" rotatedBoundingBox="438,1200 5850,1191 5851,2288 440,22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01F56A-E3AF-40FA-8207-8B97698D5EEA}" emma:medium="tactile" emma:mode="ink">
              <msink:context xmlns:msink="http://schemas.microsoft.com/ink/2010/main" type="line" rotatedBoundingBox="438,1200 5850,1191 5851,2288 440,2296"/>
            </emma:interpretation>
          </emma:emma>
        </inkml:annotationXML>
        <inkml:traceGroup>
          <inkml:annotationXML>
            <emma:emma xmlns:emma="http://www.w3.org/2003/04/emma" version="1.0">
              <emma:interpretation id="{8EE5D296-3F78-40F5-8AC5-CCC14B819401}" emma:medium="tactile" emma:mode="ink">
                <msink:context xmlns:msink="http://schemas.microsoft.com/ink/2010/main" type="inkWord" rotatedBoundingBox="438,1200 2982,1196 2984,2292 440,2296"/>
              </emma:interpretation>
              <emma:one-of disjunction-type="recognition" id="oneOf0">
                <emma:interpretation id="interp0" emma:lang="en-US" emma:confidence="0.5">
                  <emma:literal>Properties</emma:literal>
                </emma:interpretation>
                <emma:interpretation id="interp1" emma:lang="en-US" emma:confidence="0.5">
                  <emma:literal>Prpertie s</emma:literal>
                </emma:interpretation>
                <emma:interpretation id="interp2" emma:lang="en-US" emma:confidence="0">
                  <emma:literal>Prpertie S</emma:literal>
                </emma:interpretation>
                <emma:interpretation id="interp3" emma:lang="en-US" emma:confidence="0">
                  <emma:literal>Properties s</emma:literal>
                </emma:interpretation>
                <emma:interpretation id="interp4" emma:lang="en-US" emma:confidence="0">
                  <emma:literal>Properties S</emma:literal>
                </emma:interpretation>
              </emma:one-of>
            </emma:emma>
          </inkml:annotationXML>
          <inkml:trace contextRef="#ctx0" brushRef="#br0">50 53 3760 0,'-4'-3'494'0,"4"3"-154"0,0 0-114 0,0 0-68 0,0-6-25 0,0 6-12 15,4-5 0-15,-4 5 2 0,15-8 6 0,-4 2 3 16,1 2 3-16,8-3-4 0,-2 1-24 0,2 3-7 15,-4 0-5-15,-3 1-13 0,-1 2-1 0,0 0-4 16,-1 2 2-16,0 1-6 0,-3 0 1 0,0 0-6 0,-5 3-6 16,1 4-5-16,-6 8-16 0,-4 3-1 15,-12 13-33-15,2-10-37 0,-7 10-45 0,-2-6-38 0,-1 2-38 16,6-9-41-16,1-2-45 0,2-2-48 0,-2-4-50 31,0-1-52-31,5-6-337 0,2 0-868 0,4-5 233 16</inkml:trace>
          <inkml:trace contextRef="#ctx0" brushRef="#br0" timeOffset="-250.0841">74-4 535 0,'0'0'566'0,"0"0"-92"0,4-3-59 16,-4 3-48-16,0 0-32 0,0 0-26 0,0 0-28 15,6 17-23-15,-5 0-19 0,0 4-21 0,1 3-23 0,-2 15-17 16,0 0-18-16,-2 1-15 0,2 1-14 16,0-2-16-1,0 1-8-15,4-2-11 0,-4 0-7 0,0-8-9 16,0-7-19-16,2 2-31 0,-1-4-45 0,-1-3-56 16,1 0-65-16,2-6-57 0,-2-3-57 0,-1-3-54 15,2-2-302-15,-2-4-729 0,0 0 197 0</inkml:trace>
          <inkml:trace contextRef="#ctx0" brushRef="#br0" timeOffset="989.1481">319 363 577 0,'0'0'519'0,"0"0"-71"0,0 0-50 0,0 0-42 0,0 0-43 0,0 0-41 16,-7 0-30-16,7 0-29 0,0 0-22 0,0 0-20 15,0 8-12-15,0-3-9 0,0 6-11 0,0 0-14 16,1 7-9-16,-1 2-14 0,2 1-10 0,0-3-10 16,0 3-5-16,0-3-9 0,1-2-10 0,0-3-5 0,-1 0-2 15,0-4-6-15,0 1-5 0,0-2-3 0,-1-2 0 16,0-2-5-16,1 0 2 0,-1-1 22 0,-1-3 12 31,3 5 9-31,-3-5 15 0,0 0 0 0,0 0-8 16,0 0-8-16,0 0-4 0,10-15-9 0,-2-2-5 0,-2-2-4 0,0-1-9 0,0-1-5 0,0-1-3 31,2 1-7-31,-3 0-3 0,-1 2-4 0,0 2-5 0,1 2-1 0,-1 5-7 0,0 1-20 0,-1 2-21 16,0 3-31-16,-2-1-28 0,2 2-32 0,-3 3-19 15,6-5-23-15,-6 5-22 16,8 0-26-16,-8 0-30 0,12 4-24 0,-1 1-40 16,8 2-52-16,-3 1-197 0,4 1-664 0,0-2 181 15</inkml:trace>
          <inkml:trace contextRef="#ctx0" brushRef="#br0" timeOffset="1419.3598">706 404 557 0,'-14'1'313'16,"14"-1"-37"-16,-10 0-30 0,10 0-31 0,-8 1-24 16,8-1-20-16,0 0-20 0,-7 3-13 0,7-3-9 0,-5 4-5 15,5-4-1-15,-4 3-3 0,4-3-1 0,-3 5-6 16,3-5 8-16,0 6 0 0,0-6 11 0,4 9 8 15,-1-4 10-15,3 1 0 0,2 1-3 0,2-1 0 16,9 3-11-16,0-3-6 0,-1-1-11 0,1-2-10 0,0 0-12 0,3-3-4 16,-6 0-7-16,-3 0-7 0,-1 0-4 0,-1 0-4 15,-3 0-5-15,-2-2-4 0,-6 2 1 0,9-3-14 0,-5 0-15 16,-4 3-26-16,1-6-18 0,-1 6-12 16,-6-8-13-16,-5 2-16 0,-6-5-31 0,-1 5-15 0,-5-2-20 15,-1 1-15-15,-1 1-7 0,0 1-4 0,2 1-13 16,-1 1-17-16,6-2-13 0,4 0-28 0,3 4-52 15,0-1-218-15,6-2-579 0,1 1 158 0</inkml:trace>
          <inkml:trace contextRef="#ctx0" brushRef="#br0" timeOffset="1724.7608">979 62 535 0,'0'0'514'32,"0"0"-75"-32,-10 3-54 0,10-3-42 0,0 0-42 0,0 0-36 0,0 0-30 0,0 0-32 15,-5 3 6-15,5 2 4 0,0 4 5 0,0 10 9 16,1 6 0-16,1 14-6 0,-1 3-13 0,0 41-11 16,-1-24-15-16,0 24-3 0,-1-24-9 0,2 22-16 15,3-21-11-15,-4-16-16 0,2 2-8 16,3 35-17-16,0-27 0 0,-2-15-10 0,1 0-14 15,0-8-10-15,-1-9-32 0,-1 3-37 0,2-2-35 0,-1-6-42 16,-2-2-48-16,1-6-51 0,-1-1-48 0,-1-5-66 16,0-3-78-16,0 0-347 0,0 0-860 15,0 0 230-15</inkml:trace>
          <inkml:trace contextRef="#ctx0" brushRef="#br0" timeOffset="1928.117">972 312 289 0,'0'0'526'0,"0"0"-94"0,4-4-43 0,-4 4-21 0,7-3-29 31,-7 3-27-31,9-3-26 0,-4 3-24 0,-5 0-31 16,0 0-15-16,15 0-10 0,-15 0-8 0,11 6-8 0,-5 1-7 15,-2 2-16-15,-2 3-16 0,-2 7-13 16,-7 3-31-16,-1 1-48 0,-3-2-50 0,-1 2-64 0,0-2-50 15,-2 0-53-15,-1-2-54 0,4-4-63 0,0-3-70 16,2-5-189-16,1 0-643 0,2-5 176 0</inkml:trace>
          <inkml:trace contextRef="#ctx0" brushRef="#br0" timeOffset="2386.5631">1193 432 314 0,'0'0'460'0,"0"0"-89"0,0 0-57 0,0 0-42 0,0 0-32 0,0 0-33 15,0 0-22-15,0 0-27 0,0 0-4 0,0 0-12 16,0 0-6-16,0 0-7 0,0 0-9 0,0 0-5 16,0 0-3-16,0 0-5 0,0 0-5 0,15 1 3 15,-15-1 1-15,0 0-5 0,0 0-2 0,0 0-6 32,0 0-17-32,0 0-13 0,0 0-20 0,8-13-41 0,-9 7-23 15,1 6-12-15,-4-10-13 0,-2 2-9 16,-2 0-5-16,2 1-1 0,-4 1 5 0,1 0 6 0,-3 2 5 15,3 0 4-15,0 2 5 0,1 2 3 0,0-1 4 16,8 1 10-16,-11 1 7 0,11-1 0 0,-9 4 19 16,5-2 16-16,0 3 7 0,1-2 13 0,2 3 24 15,0 0 8-15,1 4 14 0,2-1 3 0,2 2 11 0,0 0-1 16,3-1 2-16,5 5 2 0,0-1-5 16,1-1-5-16,-1-4-9 0,6 2-6 0,-2-1-10 15,3-3-9-15,1 0-28 0,-2-3-43 0,-2-2-59 0,5-1-60 0,-5-2-76 0,-3-1-76 16,-1-4-325-16,-2 0-726 0,0 0 197 0</inkml:trace>
          <inkml:trace contextRef="#ctx0" brushRef="#br0" timeOffset="2817.1976">1337 328 469 0,'0'0'386'0,"0"0"-60"0,-4 4-40 0,4-4-28 0,0 0-29 16,0 0-20-16,0 0-22 0,0 0-15 0,1 7-7 15,-1-7-1-15,6 10-8 0,-2 0-6 0,0 2-11 16,1-1-6-16,2 5-20 0,1 2-15 0,0 1-9 15,-3-7-9-15,0 0-7 0,-1-2-6 0,-1-3-7 0,0 1-4 16,-1-2-6-16,1 0-1 0,0-1 15 16,-2-1 22-16,-1-4 25 0,3 4 7 0,-3-4 14 0,2 4 15 15,-2-4 2-15,0 0 3 0,0 0-17 0,0 0-12 32,0 0-15-32,12-8-15 0,-8-2-2 0,4-7-13 15,0-1-4-15,0 2-14 0,0-2-8 0,1 1-3 0,-1 0-8 16,-1 4-2-16,-1 2-6 0,0 1-1 15,-1 2-5-15,0 0-8 0,-1 2-13 0,-1 0-25 0,1 2-24 0,-1 0-32 16,1 2-30-16,-4 2-24 0,8-2-38 0,-8 2-35 16,0 0-44-16,19 4-50 0,-7 0-59 0,-2 0-271 15,8 4-749-15,-2-4 201 0</inkml:trace>
          <inkml:trace contextRef="#ctx0" brushRef="#br0" timeOffset="3385.9915">1669 376 709 0,'3'-7'558'15,"-3"7"-55"-15,9-6-34 0,2 2-26 0,1 0-27 16,7-1-32-16,0 2-27 0,1 2-32 0,-4 1-39 0,4 3-14 16,-1 0-26-16,-1 0-15 0,-6 5-13 15,3 1-10-15,-1 3-15 0,-4 0-15 0,-1 2-17 0,-2 3-16 0,-3 2-21 16,-2-2-43-16,0 1-52 0,-1-4-62 0,-1-2-66 16,-1-4-79-16,-1 0-77 0,1-2-95 0,-2-2-428 15,3-4-934-15,0 0 252 0</inkml:trace>
          <inkml:trace contextRef="#ctx0" brushRef="#br0" timeOffset="3166.0647">1786 67 332 0,'0'0'607'16,"0"0"-112"-16,0 0-66 0,0 0-52 0,0 0-40 16,0 0-30-16,0 0-26 0,-15 19-26 0,10 0-21 0,1 3-16 15,0 4-14-15,0 12-13 0,0-1-9 0,3 0-17 16,2-7-8-16,0-5-12 0,1-1-14 0,3 14 0 16,0-12-19-16,1-4-11 0,-1-1-9 0,-1-2-8 15,1-2-6-15,1-3-17 0,-1-3-23 0,-1-3-31 16,-1-2-46-16,1-2-56 0,-1 1-54 0,-2-3-63 0,-1-2-77 15,0 0-108-15,0 0-232 0,0 0-755 0,0 0 205 16</inkml:trace>
          <inkml:trace contextRef="#ctx0" brushRef="#br0" timeOffset="3518.3782">2017 198 3776 0,'-3'-5'626'15,"1"1"-250"-15,2 4-151 0,-6-5-81 0,4 1-51 0,2 4-26 16,-6-3-15-16,6 3-18 0,-5-3-11 0,5 3-21 16,0 0-49-16,0 0-67 0,0 0-63 0,0 0-71 15,0 0-67-15,-13 9-305 0,13-9-747 0,0 0 202 16</inkml:trace>
          <inkml:trace contextRef="#ctx0" brushRef="#br0" timeOffset="3977.2011">2135 390 665 0,'0'0'454'0,"0"0"-36"0,1 5-27 0,-1-5-20 0,4 2-20 0,-4-2-20 15,6 3-20-15,0-1-21 0,5 0-26 16,0 0-18-16,0 0-21 0,1-2-29 0,0 1-19 0,0-1-22 15,-4 0-12-15,0 0-17 0,-8 0-8 0,12-1-23 16,-8-1-30-16,-2-2-45 0,1 0-44 0,-3 4-35 16,0-9-21-16,-3 4-13 0,1-3-14 0,-8 0-9 15,1-1-16-15,-7-1 6 0,1 2 6 0,3 1 10 16,0 3 12-16,6 2 10 0,-5-2 4 0,4 3 14 16,0 0 16-16,2 0 10 0,5 1 13 0,-11 0 15 15,11 0 18-15,-8 2 18 0,8-2 13 0,-5 6 22 16,4-1 9-16,-1 0 15 0,1 5 8 0,2 0 7 15,1 0 4-15,0 0 2 0,2 1-4 0,3 7 0 16,0-5-4-16,3 2-2 0,0 1-9 0,0-2-5 16,-1-2-2-16,4 1-13 0,-1-3-24 0,-1-3-28 15,-1-2-49-15,1-1-67 0,1-2-72 0,-1-1-80 0,0-4-97 16,0 0-244-16,1-2-719 0,-2 1 195 0</inkml:trace>
          <inkml:trace contextRef="#ctx0" brushRef="#br0" timeOffset="4339.2197">2542 291 513 0,'-6'-2'267'0,"-2"-1"-33"0,1 2-37 0,2-1-22 0,5 2-19 15,-12 0-20-15,6-1-13 0,6 1-7 0,-8-2 7 0,8 2 3 16,-11 0 13-16,5-1 11 0,6 1 3 0,0 0 11 15,-16-1 1-15,16 1 4 0,-11 1-9 0,7 0-7 16,4-1-5-16,-11 2-14 0,6-1-15 0,5-1-6 16,-8 0-13-16,8 0-14 0,-5 2 0 0,5-2 4 15,0 0 9-15,-7 4 8 0,6-2 6 0,1-2 0 0,0 8 11 16,1-4 0-16,0 1 7 0,5 3 2 0,0 0 1 16,4 1 3-16,3 4 3 0,1 0-6 15,1 0-11-15,-1-2-11 0,-1-2-2 0,-2-1-15 16,-3 0-7-16,0-2-14 0,-1-1-4 0,-3-2-6 0,0 1-8 15,-2 0 16-15,0 1-1 0,-4-2-8 0,1 1-3 0,-4 6-17 0,-2-3-26 32,-1 1-40-32,-1 0-36 0,-1-2-35 0,1 0-45 15,-3-3-50-15,2-1-49 0,-1-2-60 0,1-3-55 0,1-3-63 16,-6-5-287-16,4 0-844 0,3 3 228 0</inkml:trace>
        </inkml:traceGroup>
        <inkml:traceGroup>
          <inkml:annotationXML>
            <emma:emma xmlns:emma="http://www.w3.org/2003/04/emma" version="1.0">
              <emma:interpretation id="{8E74692F-4B30-4E1B-AA59-D578C6E4359A}" emma:medium="tactile" emma:mode="ink">
                <msink:context xmlns:msink="http://schemas.microsoft.com/ink/2010/main" type="inkWord" rotatedBoundingBox="3353,1288 4591,1286 4592,1875 3354,1877"/>
              </emma:interpretation>
              <emma:one-of disjunction-type="recognition" id="oneOf1">
                <emma:interpretation id="interp5" emma:lang="en-US" emma:confidence="0.5">
                  <emma:literal>that</emma:literal>
                </emma:interpretation>
                <emma:interpretation id="interp6" emma:lang="en-US" emma:confidence="0">
                  <emma:literal>That</emma:literal>
                </emma:interpretation>
                <emma:interpretation id="interp7" emma:lang="en-US" emma:confidence="0">
                  <emma:literal>What</emma:literal>
                </emma:interpretation>
                <emma:interpretation id="interp8" emma:lang="en-US" emma:confidence="0">
                  <emma:literal>what</emma:literal>
                </emma:interpretation>
                <emma:interpretation id="interp9" emma:lang="en-US" emma:confidence="0">
                  <emma:literal>Chat</emma:literal>
                </emma:interpretation>
              </emma:one-of>
            </emma:emma>
          </inkml:annotationXML>
          <inkml:trace contextRef="#ctx0" brushRef="#br0" timeOffset="6109.9411">3078 86 602 0,'0'0'437'0,"-7"-5"-25"0,7 5-11 0,0 0-16 0,0 0-25 0,0 0-20 16,0 0-22-16,0 0-15 0,0 0-20 0,0 0-27 15,0 0-15-15,-5 18-23 0,2 5-18 0,5 2-15 31,-2 15-16-31,0 0-16 0,1 2-12 0,-1-1-19 16,0-2-10-16,0 0-12 0,0-2-8 0,0-9-6 16,1-5-10-16,3 2-11 0,-2-3-26 0,0-2-33 15,1-2-48-15,-2-4-56 0,2-4-65 0,-3-2-46 16,1-2-47-16,-2-3-64 0,1-3-86 0,0 0-228 0,0 0-761 16,0 0 206-16</inkml:trace>
          <inkml:trace contextRef="#ctx0" brushRef="#br0" timeOffset="6560.0368">2915 246 420 0,'0'0'455'0,"0"0"-83"0,0 0-47 0,0 0-29 0,0 0-13 15,0 0-32-15,0 0-25 0,18-2-19 0,-6 2-40 0,11-4-11 16,4 3-9-16,-1 0-18 0,15-3-7 0,-1 0-17 16,-9 1-15-16,-3 0-27 0,-1-2-36 0,-3 1-27 15,0-1-21-15,-2-1-15 0,-2 1-8 0,-6 1-7 16,-2-2-2-16,-3 0 8 0,-2 0 5 0,-1-1 10 15,0-1 24-15,-2 3 15 0,-3-1 21 0,0 0 20 16,1 1 27-16,-2 0 32 0,0 0 19 0,0 1 17 16,0 4 13-16,-2-9 6 0,2 6 2 0,0 3-11 0,-1-5-13 15,1 5-15-15,-1-4-11 0,1 4-14 0,0 0-15 16,0 0-8-16,-2-4-11 0,2 4-8 0,0 0-7 16,-5 18-3-16,2-7-5 0,-1 11-2 0,0 0-6 15,2 2-5-15,-1 1 5 0,2-1-12 0,-2 0 3 0,2 0-6 16,1-3 1-16,-2 1-5 0,2-3 2 0,-1-1-7 15,2-5-2-15,1-3-12 0,-1 0-11 0,-1-4-6 16,1-1-12-16,1-2-9 0,-2-3 2 0,2 4 5 16,-2-4 3-16,0 0 4 0,16-13 2 0,-6 4-1 15,4-6 1-15,0-2 1 0,0 2 4 0,-1-1 0 16,-1 2 2-16,-1 3 2 0,-5 4-1 0,1 0 3 0,-3 1-2 16,0 3 2-16,0-1 1 0,-4 4-1 0,6 0 3 15,-6 0 0-15,7 6 4 0,-3 4 1 0,0 1 0 16,1 9-3-16,-2 1-20 0,1-1-31 0,-1 0-39 15,-1 2-46-15,2 0-49 0,-2-4-49 0,1-4-50 16,-2-1-313-16,3-3-727 0,0-1 197 0</inkml:trace>
          <inkml:trace contextRef="#ctx0" brushRef="#br0" timeOffset="7042.5382">3725 336 379 0,'0'0'371'0,"-10"5"-59"0,0 0-34 0,0-1-22 0,0 4-24 15,-6 3-26-15,0-1-20 0,3-1-21 0,2 0-16 16,3-2-10-16,-1 3-13 0,1-2-8 0,3 2-10 16,-2-3-5-16,3 1-12 0,1-2 0 0,1 1-4 15,0-1-3-15,2 0-1 0,0-6-1 0,3 9 5 0,-2-4-5 16,3-2 6-16,0-1-10 0,2 2-6 0,-1-3-7 16,-5-1-3-16,19 1-9 0,-7-3-9 0,0 1 3 15,-2-3-4-15,1 0-4 0,-2-1-3 0,0 0-7 16,-1-1 1-16,-1-1-6 0,-3-1-19 0,1 2-6 15,-2 1-2-15,-2-1-6 0,-1 1-3 0,0 5-3 16,0-11 4-16,-3 8 4 0,3 3-4 0,-4-6-6 16,4 6 8-16,-4-5-4 0,4 5 3 0,-4-4-2 15,4 4 0-15,0 0 10 0,0 0-5 0,0 0-1 16,0 0-1-16,0 0 1 0,0 0 4 0,0 0-11 0,0 0 8 16,0 0 6-16,0 0-2 0,12 22 3 0,-4-15 2 15,2 1-5-15,-2-4 5 0,2 2 1 0,1-3-23 0,8 6-14 16,0-5-33-16,2-1-35 0,-4-3-50 0,2-1-45 15,0-1-50-15,-4-1-231 0,-2-1-574 0,-3-1 157 16</inkml:trace>
          <inkml:trace contextRef="#ctx0" brushRef="#br0" timeOffset="7234.8511">3930 239 399 0,'-3'-20'418'0,"-2"3"-39"0,-2 0-2 0,3 4 4 16,0 1 11-16,1 4-11 0,1 1-14 0,0 2-32 15,1-1-33-15,1 6-32 0,-3-7-33 0,3 7-30 16,-1-5-22-16,1 5-23 0,0 0-11 0,0 0 0 15,0 0-3-15,0 0-12 0,8 36-4 0,-3-13-9 0,-1 19-18 16,0-2-5-16,2 5-14 0,-1-3-11 0,-1 3-5 0,-1 1-5 16,2-4-19-16,-2 0-38 0,-1-14-48 0,1-5-54 31,-2-2-51-31,1 0-56 0,-2-2-61 0,-2-6-54 16,0-4-71-16,-2-3-266 0,0-2-786 0,4-4 214 0</inkml:trace>
          <inkml:trace contextRef="#ctx0" brushRef="#br0" timeOffset="7384.9471">3895 409 556 0,'3'-6'527'0,"-2"0"-60"0,2 1-35 0,1 1-19 0,0-1-28 16,1 0-25-16,2 3-33 0,2-3-31 0,3 0-32 15,-1 2-32-15,9-3-25 0,2 2-19 0,-1 0-19 0,-1 1-22 16,2 1-59-16,-2 0-85 0,1 4-104 0,-6-5-126 16,-3 1-130-16,-2 2-244 0,-1 0-722 0,-2-3 196 15</inkml:trace>
        </inkml:traceGroup>
        <inkml:traceGroup>
          <inkml:annotationXML>
            <emma:emma xmlns:emma="http://www.w3.org/2003/04/emma" version="1.0">
              <emma:interpretation id="{4AED7326-AFE5-4A38-946F-0D4F8FD57A7B}" emma:medium="tactile" emma:mode="ink">
                <msink:context xmlns:msink="http://schemas.microsoft.com/ink/2010/main" type="inkWord" rotatedBoundingBox="4875,1268 5850,1266 5851,1823 4876,1825"/>
              </emma:interpretation>
              <emma:one-of disjunction-type="recognition" id="oneOf2">
                <emma:interpretation id="interp10" emma:lang="en-US" emma:confidence="0.5">
                  <emma:literal>hold</emma:literal>
                </emma:interpretation>
                <emma:interpretation id="interp11" emma:lang="en-US" emma:confidence="0">
                  <emma:literal>holds</emma:literal>
                </emma:interpretation>
                <emma:interpretation id="interp12" emma:lang="en-US" emma:confidence="0">
                  <emma:literal>hood</emma:literal>
                </emma:interpretation>
                <emma:interpretation id="interp13" emma:lang="en-US" emma:confidence="0">
                  <emma:literal>hoed</emma:literal>
                </emma:interpretation>
                <emma:interpretation id="interp14" emma:lang="en-US" emma:confidence="0">
                  <emma:literal>held</emma:literal>
                </emma:interpretation>
              </emma:one-of>
            </emma:emma>
          </inkml:annotationXML>
          <inkml:trace contextRef="#ctx0" brushRef="#br0" timeOffset="7870.9911">4488 62 684 0,'0'0'639'16,"0"0"-85"-16,0 0-68 0,0 0-49 0,0 0-52 0,0 0-45 0,0 0-44 15,-14-1-38-15,14 1-25 0,0 0-25 0,-4 15-17 16,2-4-17-16,-2 7-23 0,0 3-16 0,-2 2-11 15,4 1-11-15,-4 15-12 0,2-3-12 0,2-7-8 16,0-6-6-16,1 3-10 0,1-3-3 0,1 1-5 0,-1 0-7 16,3-2-7-16,-2-2-2 0,1-2-4 0,0-5-5 15,0 0 8-15,-1-4-8 0,2 0 1 0,-1-2-4 16,1-1-9-16,0-1 10 0,-1-3-3 0,-2-2 2 16,7 4-1-16,-7-4 3 0,0 0-8 0,19-9-2 0,-10 1 3 15,2-5 0-15,-3-2-6 0,2-1-2 16,0-1-7-16,-3 6 0 0,-2 2-2 0,-1 1-5 0,0 0-2 15,-1 3-14-15,0 1-1 0,-1 0-10 16,-2 4-7-16,4-6-8 0,-4 6-3 0,0 0 0 0,0 0 10 16,0 0 0-16,0 0 6 0,14 16 1 0,-9-5 0 0,-1-2 6 15,4 9 1-15,-1-1 2 0,-1 1 2 0,3-2-11 16,-2-2-33-16,-1-4-40 0,0-1-49 0,7 6-45 16,-4-6-45-16,1-2-50 0,-1-4-66 0,0-2-302 15,-1-1-788-15,-8 0 215 0</inkml:trace>
          <inkml:trace contextRef="#ctx0" brushRef="#br0" timeOffset="8300.2545">4837 344 482 0,'-11'0'241'0,"11"0"-18"0,0 0-12 0,0 0-4 0,-8 0-11 16,8 0-5-16,0 0-10 0,0 0-8 0,0 0-15 15,0 0-8-15,-7 3-7 0,7-3-10 0,0 0-6 16,0 0-3-16,0 0-8 0,0 0 0 0,-2 3-3 16,2-3 2-16,0 0 0 0,2 8 4 0,-2-8 3 15,4 10 4-15,2-2-4 0,-1-2-1 0,3 3 7 16,0 0 3-16,3-1 3 0,-2-1-8 0,2-1-9 0,-2 1-5 15,1 0-14-15,1-3-4 0,-1 1-8 0,-3-2-11 16,1-1-2-16,-1 2-6 0,-2-4-6 0,-1 2-3 16,-4-2-1-16,7 3-3 0,-7-3-4 0,5 0-8 15,-5 0-6-15,0 0-15 0,0 0-18 0,4-5-5 0,-4 5-14 32,-1-6-10-32,1 6-14 0,-8-12-17 0,0 3-11 15,1-1-3-15,-2 2-9 0,-5-5-8 0,2 2-7 0,2 4-14 16,0 0-12-16,0 1-15 0,0 0-18 0,-1 0-29 15,0 1-32-15,-1 2-35 0,4-2-53 0,0 4-208 16,3-2-610-16,5 3 166 0</inkml:trace>
          <inkml:trace contextRef="#ctx0" brushRef="#br0" timeOffset="8555.8544">5101 78 3822 0,'-1'-2'440'16,"1"2"-128"-16,-4-6-74 0,2 3-25 0,2 3-19 16,0 0-12-16,0 0-27 0,-4-4-11 0,4 4-28 0,0 0-7 15,0 0-17-15,0 0-6 0,0 0-14 16,0 0 8-16,-4 16 8 0,0 6 0 0,2 2 4 0,0 13-5 16,0 2-6-16,0-1-5 0,-1 1-10 0,3-1-6 15,0 1-5-15,3-2-4 0,-2 1-3 0,2-2-5 16,0-8-1-16,0-6-4 0,1-1-10 0,0 1-30 15,0-3-39-15,0-7-43 0,0-2-51 0,-2-2-58 16,2-3-58-16,0-1-59 0,-4-4-81 0,0 0-412 0,15-10-961 0,-7 0 258 16</inkml:trace>
          <inkml:trace contextRef="#ctx0" brushRef="#br0" timeOffset="9004.2288">5322 361 477 0,'-4'2'237'16,"-1"-1"-23"-16,5-1-10 0,-9 4-6 0,3-2-2 16,2 0-2-16,-1 1-2 0,1 0 0 0,-1 1 1 15,-1-1-9-15,-2 3-3 0,2 1-9 0,1 0-9 16,-2 2-13-16,3-2-1 0,0 2-7 0,2-3-2 0,0 2-3 15,2-3 0-15,0 1-6 0,2 0-3 0,-1-1-3 16,2 1-7-16,1-2-6 0,-2 1-12 0,4-2-7 16,-1-1-8-16,0 1-12 0,1-3-19 0,-6 0-16 15,16-3-13-15,-8-2-19 0,0 0-13 16,0-1-18-16,-2-4-9 0,2-6-9 0,-6-3-7 0,1-3 2 0,-3 1 2 16,-1-3 5-16,-3-13-1 15,0-2 18-15,-4 2 8 0,1 1 24 0,-1 7 22 0,4 9 23 16,-1 1 25-16,1 5 22 0,0 6 12 0,1-2 0 15,0 4 3-15,1 0-11 0,-1 1-9 0,2 2-17 16,1 3-8-16,0 0-6 0,0 0-8 0,0 0-3 16,0 15-4-16,1 7 1 0,3 0-6 0,3 16-7 15,2 0 1-15,-1 1 0 0,0-2-3 0,3 1-1 0,-2-3 2 16,1-8-6-16,0-5-4 0,-2 0 0 0,0-2-4 16,3-1-26-16,-4-6-55 0,-1-4-71 0,1-2-79 15,-2-5-103-15,-5-2-440 0,0 0-904 0,15-12 242 16</inkml:trace>
        </inkml:traceGroup>
      </inkml:traceGroup>
    </inkml:traceGroup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3:20.97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4F90279-8A96-428A-8D95-8D2786C9D4F0}" emma:medium="tactile" emma:mode="ink">
          <msink:context xmlns:msink="http://schemas.microsoft.com/ink/2010/main" type="writingRegion" rotatedBoundingBox="248,4230 1135,4230 1135,6139 248,6139"/>
        </emma:interpretation>
      </emma:emma>
    </inkml:annotationXML>
    <inkml:traceGroup>
      <inkml:annotationXML>
        <emma:emma xmlns:emma="http://www.w3.org/2003/04/emma" version="1.0">
          <emma:interpretation id="{88C94CDA-370F-4719-9A95-FF493AEF4AA1}" emma:medium="tactile" emma:mode="ink">
            <msink:context xmlns:msink="http://schemas.microsoft.com/ink/2010/main" type="paragraph" rotatedBoundingBox="248,4230 1135,4230 1135,6139 248,61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0A963F-D894-42F7-8091-C84DB3F2A33E}" emma:medium="tactile" emma:mode="ink">
              <msink:context xmlns:msink="http://schemas.microsoft.com/ink/2010/main" type="line" rotatedBoundingBox="248,4230 1135,4230 1135,6139 248,6139"/>
            </emma:interpretation>
          </emma:emma>
        </inkml:annotationXML>
        <inkml:traceGroup>
          <inkml:annotationXML>
            <emma:emma xmlns:emma="http://www.w3.org/2003/04/emma" version="1.0">
              <emma:interpretation id="{2F3EF0D2-963E-43D9-9346-256E490CBDAD}" emma:medium="tactile" emma:mode="ink">
                <msink:context xmlns:msink="http://schemas.microsoft.com/ink/2010/main" type="inkWord" rotatedBoundingBox="248,5762 982,5762 982,6139 248,6139">
                  <msink:destinationLink direction="with" ref="{E826D28A-203F-4485-AC18-4B908DD83B85}"/>
                </msink:context>
              </emma:interpretation>
              <emma:one-of disjunction-type="recognition" id="oneOf0">
                <emma:interpretation id="interp0" emma:lang="en-US" emma:confidence="0.5">
                  <emma:literal>:</emma:literal>
                </emma:interpretation>
                <emma:interpretation id="interp1" emma:lang="en-US" emma:confidence="0.5">
                  <emma:literal>7 +</emma:literal>
                </emma:interpretation>
                <emma:interpretation id="interp2" emma:lang="en-US" emma:confidence="0">
                  <emma:literal>7 s</emma:literal>
                </emma:interpretation>
                <emma:interpretation id="interp3" emma:lang="en-US" emma:confidence="0">
                  <emma:literal>7 S</emma:literal>
                </emma:interpretation>
                <emma:interpretation id="interp4" emma:lang="en-US" emma:confidence="0">
                  <emma:literal>. +</emma:literal>
                </emma:interpretation>
              </emma:one-of>
            </emma:emma>
          </inkml:annotationXML>
          <inkml:trace contextRef="#ctx0" brushRef="#br0">443 1442 5045 0,'0'0'441'0,"8"-3"-214"0,-8 3-106 0,7-4-55 16,-7 4-9-16,6-3 20 0,-6 3 16 0,10-3 7 0,-10 3-9 15,15-1-9-15,0 1-7 0,-1 1-1 16,10 4-5-16,1 0 2 0,-2 2-4 0,-2-1-2 0,-2 6-7 16,-1-1-1-16,-5-1-7 0,-3-1-4 0,1 12-11 15,-1 0-1-15,-3 0-8 0,-2 0-15 0,-5 3-18 16,0-2-34-16,-5 2-33 0,-2-2-29 0,1 0-33 15,-4-1-47-15,-2 2-52 0,-2-4-55 0,2-5-53 16,1-2-63-16,2-5-329 0,-3 1-883 0,2 1 239 16</inkml:trace>
          <inkml:trace contextRef="#ctx0" brushRef="#br0" timeOffset="-257.61">-28 1769 228 0,'0'0'462'0,"0"0"-51"0,-2 3-14 16,2-3 4-16,0 0 4 0,16 3-4 0,7-8-12 0,4 4-10 16,23-10 6-16,-1 2-13 0,3-4-7 0,2-1-13 15,4-3-16-15,0 2-28 0,-5-2-30 0,-2 0-27 16,-4 0-27-16,-10 6-24 0,-9 1-24 0,-3 3-16 15,-3-2-16-15,-4 1-31 0,-3 4-32 0,-2 0-41 16,-5 0-46-16,0 0-66 0,-3 2-70 0,0-4-72 16,-3 1-76-16,-2 5-69 0,-3-11-65 0,-7 1-372 15,-2 4-956-15,1-3 256 0</inkml:trace>
          <inkml:trace contextRef="#ctx0" brushRef="#br0" timeOffset="-761.2282">484-92 286 0,'0'0'565'0,"0"0"-80"0,0 0-39 0,0 0-32 0,-10-2-30 15,10 2-27-15,0 0-23 0,0 0-12 0,0 0-1 16,30-6-11-16,0 6-6 0,-1-2-13 0,3 0-18 16,0 2-24-16,2 0-19 0,-3 3-24 0,-3 0-26 15,-1 0-20-15,-2 3-15 0,-2 1-14 0,-3-1-8 16,-9 2-6-16,1 2-7 0,-4 0-18 0,-2 5-3 15,-1 8-8-15,-5 2-17 0,-5 0-26 0,-1 3-39 16,-4 1-44-16,-3-1-65 0,-2 0-68 0,-6 11-74 0,1-9-78 16,0-5-72-16,3-1-399 0,2-2-964 0,-1-4 260 15</inkml:trace>
        </inkml:traceGroup>
      </inkml:traceGroup>
    </inkml:traceGroup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3:22.69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B27CBA4-9499-4F92-B79D-6AA54C7A7459}" emma:medium="tactile" emma:mode="ink">
          <msink:context xmlns:msink="http://schemas.microsoft.com/ink/2010/main" type="inkDrawing" rotatedBoundingBox="1326,3114 6615,3119 6614,3223 1325,3218" shapeName="Other"/>
        </emma:interpretation>
      </emma:emma>
    </inkml:annotationXML>
    <inkml:trace contextRef="#ctx0" brushRef="#br0">-13 32 424 0,'-10'1'310'0,"10"-1"-17"0,0 0-12 0,0 0-14 0,0 0-21 15,-8 0-21-15,8 0-23 0,0 0-17 0,0 0-11 16,0 0 0-16,0 0-13 0,0 0-1 0,0 0-6 16,0 0-5-16,0 0-6 0,0 0-10 0,0 0-10 15,0 0-8-15,0 0-3 0,0 0-1 0,0 0-1 0,0 0-1 16,0 0-3-16,0 0-4 0,31 0-7 0,-17 0-8 15,12 0-5-15,4 0-7 0,-4 0-8 16,-1 2-7-16,7-2-5 0,-3 0-9 0,1 0-4 0,0 1-1 16,1 1-3-16,-1-1-7 0,3-1-2 0,-1 2-2 15,-1 1-4-15,0 0-5 0,2 0 0 0,-1 0-3 16,1-1 1-16,0 2-1 0,-3-1-3 0,4 0 0 16,1 0-2-16,-2-1 0 0,2 2 4 0,16 1-6 0,-12-3-1 15,-3 2 1-15,15-1 1 0,-11-2-2 16,-6 2-4-16,15-4-1 0,-10 4 4 0,-6-2-3 15,1-1 2-15,2 2-3 0,18-1 0 0,-15-1 2 0,-7 0-1 16,3 0 0-16,-2 2 0 0,0-2-3 0,18-2 1 16,-13 4 0-16,-8-1 1 0,5-2-3 0,-2 1 1 15,1 0 2-15,0 0 0 0,-1 1-1 0,-2-2 0 16,1-1-1-16,1 2 0 0,-4 0-1 0,2 0 0 16,-2 0 2-16,1 0-3 0,-1 0 2 0,1 0 2 15,0 2-2-15,0-2 1 0,-1 0-1 0,4 0 2 16,-3 0-3-16,5-2 4 0,-4 2-1 0,3 2 0 0,0-2 0 15,1 0-2-15,-2-3 0 0,3 3 1 16,-3-2 1-16,17 1-1 0,-12-1 1 0,-7 1-3 0,2-2 1 16,-4 3 1-16,2-2-1 0,-3 2 1 0,1-1-2 15,0 2-1-15,-3-1 3 0,1 2 0 0,1-2-1 16,-1 1 0-16,-3-2 0 0,-4 1 1 0,5 1-1 16,-2 1 3-16,-4-2-1 0,7 0-1 0,0 0-1 15,0-2 0-15,-1 4 0 0,2-4 2 0,1 1-4 16,1 1 4-16,-2 0-4 0,1 0 0 0,0-2 1 15,0 1 4-15,0 1-4 0,3-1 2 0,-4-1-2 0,3 4 2 16,-4-4-1-16,0 4 0 0,5-5 3 0,-2 3 0 16,-1 1-2-16,-2 1 0 0,3-1-1 0,-2-2-1 15,1 1 1-15,-1 1 0 0,-1 0 1 0,2 1 0 16,-4-2-1-16,3 1 0 0,-3-1-2 0,2 0 3 16,-2 2-1-16,1-1-1 0,-6 1 1 0,-1-2 4 15,-2-2-2-15,9 2-1 0,1 0 1 0,-3-1 1 16,1 1 3-16,2 0 1 0,1-3 1 0,-4 4 2 15,4-2 1-15,-3-1 0 0,3 4 1 0,0-4 2 16,0 1-4-16,0 0 3 0,2-1 1 0,-1 1-1 0,0 1-4 16,1-2 0-16,0 2 3 0,-1 2 2 0,-1-2-2 15,0 0 2-15,1 0-3 0,0-2 0 0,-2 4 3 16,1-2 1-16,-1 0 0 0,2-2 4 0,-3 2-3 16,2 0 2-16,-1-1-3 0,4 1-5 0,-4 0 3 15,2-2 1-15,-1 2 2 0,1-2 0 0,-2 2 2 16,2-2 3-16,-3 2-2 0,2-2 3 0,-1 2 4 15,0-2 5-15,-2 2-6 0,2-2 5 0,2 2 0 0,0-1 1 16,-5 1 2-16,1-3-7 0,-4 1 7 0,-4-1-3 16,-1 3 0-16,-2 0 15 0,0-3-18 15,-3 3 7-15,-10 0 4 0,16 0 4 0,-16 0 4 0,13-1 8 16,-13 1-10-16,0 0 4 0,14-2-1 0,-14 2 0 16,0 0-3-16,10-1 3 0,-10 1-8 0,0 0-2 15,0 0-5-15,0 0-3 0,12 0 0 0,-12 0-4 16,0 0-4-16,0 0 0 0,0 0-3 0,0 0 0 15,0 0-2-15,0 0-6 0,0 0-39 0,11-2-74 16,-11 2-102-16,0 0-123 0,-1-10-150 0,1 10-375 0,-14-16-1025 16,-2-6 274-16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3:19.96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826D28A-203F-4485-AC18-4B908DD83B85}" emma:medium="tactile" emma:mode="ink">
          <msink:context xmlns:msink="http://schemas.microsoft.com/ink/2010/main" type="inkDrawing" rotatedBoundingBox="262,4594 954,4327 971,4371 279,4638" semanticType="underline" shapeName="Other">
            <msink:sourceLink direction="with" ref="{2F3EF0D2-963E-43D9-9346-256E490CBDAD}"/>
          </msink:context>
        </emma:interpretation>
      </emma:emma>
    </inkml:annotationXML>
    <inkml:trace contextRef="#ctx0" brushRef="#br0">0 301 539 0,'0'0'563'15,"0"0"-74"-15,0 0-38 0,0 0-20 0,0 0-17 16,0 0-11-16,37-20-20 0,-8 7-6 0,19-8-29 16,2 0-23-16,2 2-10 0,4-2-20 0,2-2-20 15,-2 4-24-15,-2 2-23 0,-4-3-25 0,-11 9-23 0,-11 1-15 16,0 1-20-16,-5 3-14 0,-3-4-13 15,-3 4-20-15,-6 1-21 0,-1 2-29 0,-2 0-42 16,-1 1-41-16,-2 0-64 0,-5 2-63 0,0 0-88 0,5-9-89 16,-5 9-72-16,0 0-71 0,-13-16-276 0,3 8-909 15,3 1 243-15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16:16.69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E5C5BFA-4C62-4258-978A-43A2441920C5}" emma:medium="tactile" emma:mode="ink">
          <msink:context xmlns:msink="http://schemas.microsoft.com/ink/2010/main" type="writingRegion" rotatedBoundingBox="4639,2295 4066,6545 3427,6459 4000,2208"/>
        </emma:interpretation>
      </emma:emma>
    </inkml:annotationXML>
    <inkml:traceGroup>
      <inkml:annotationXML>
        <emma:emma xmlns:emma="http://www.w3.org/2003/04/emma" version="1.0">
          <emma:interpretation id="{7FD64174-6135-43CE-B2D8-AF2C31A67D17}" emma:medium="tactile" emma:mode="ink">
            <msink:context xmlns:msink="http://schemas.microsoft.com/ink/2010/main" type="paragraph" rotatedBoundingBox="4639,2295 4066,6545 3427,6459 4000,22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C6F8BF-9E1C-460C-BFD9-53A0F528055B}" emma:medium="tactile" emma:mode="ink">
              <msink:context xmlns:msink="http://schemas.microsoft.com/ink/2010/main" type="line" rotatedBoundingBox="4639,2295 4066,6545 3427,6459 4000,2208"/>
            </emma:interpretation>
          </emma:emma>
        </inkml:annotationXML>
        <inkml:traceGroup>
          <inkml:annotationXML>
            <emma:emma xmlns:emma="http://www.w3.org/2003/04/emma" version="1.0">
              <emma:interpretation id="{39ECD158-A342-4CA1-B6E6-39FE9CB325F1}" emma:medium="tactile" emma:mode="ink">
                <msink:context xmlns:msink="http://schemas.microsoft.com/ink/2010/main" type="inkWord" rotatedBoundingBox="4639,2295 4514,3222 3875,3136 4000,2208"/>
              </emma:interpretation>
              <emma:one-of disjunction-type="recognition" id="oneOf0">
                <emma:interpretation id="interp0" emma:lang="en-US" emma:confidence="0.5">
                  <emma:literal>^</emma:literal>
                </emma:interpretation>
                <emma:interpretation id="interp1" emma:lang="en-US" emma:confidence="0">
                  <emma:literal>*</emma:literal>
                </emma:interpretation>
                <emma:interpretation id="interp2" emma:lang="en-US" emma:confidence="0">
                  <emma:literal>%</emma:literal>
                </emma:interpretation>
                <emma:interpretation id="interp3" emma:lang="en-US" emma:confidence="0">
                  <emma:literal>°</emma:literal>
                </emma:interpretation>
                <emma:interpretation id="interp4" emma:lang="en-US" emma:confidence="0">
                  <emma:literal>(</emma:literal>
                </emma:interpretation>
              </emma:one-of>
            </emma:emma>
          </inkml:annotationXML>
          <inkml:trace contextRef="#ctx0" brushRef="#br0">3774 1118 362 0,'0'0'214'15,"0"0"-39"-15,0 0-22 0,0 0-26 0,0 0-16 0,0 0-27 16,0 0-25-16,0 0-23 0,0 0-27 0,0 0-27 31,5 2-30-31,-5-2-111 0,0 0-187 0,0 0 57 16</inkml:trace>
          <inkml:trace contextRef="#ctx0" brushRef="#br0" timeOffset="31240.5708">4069 974 290 0,'0'0'344'16,"0"0"-45"-16,0 0-30 0,0 0-26 0,0 0-17 0,0 0-20 15,2-3-15-15,-2 3-15 0,0 0-14 0,0 0-7 16,0 0-7-16,0 0-10 0,0 0-8 0,0 0-17 15,0 0 11-15,0 0-3 0,0 0-14 0,0 0-7 16,3-3-3-16,-3 3-13 0,0 0-19 0,0 0 1 16,0 0-1-16,0 0-3 0,0 0-2 0,0 0-3 0,0 0-4 15,0 0 3-15,8 0-2 0,-8 0-1 16,0 0-4-16,0 0-4 0,10 0-6 0,-10 0-3 0,0 0 1 16,0 0-4-16,9 0-1 0,-9 0-2 0,0 0 2 15,7 1-1-15,-7-1 3 0,0 0-2 0,0 0 1 16,0 0-2-16,7 0 4 0,-7 0-2 0,0 0 4 0,0 0-12 15,0 0 1-15,0 0-4 0,0 0-6 16,0 0-4-16,0 0-3 0,0 0-4 0,0 0 7 0,0 0-5 16,0 0-1-16,-12 10-2 0,0-5-1 0,-6 1 3 15,-2 1-5-15,-2-2 4 0,-2 3-1 0,1-2-2 16,-1 1-3-16,0 0 3 0,-1 1-2 16,1-3-3-16,1 1 2 0,-1 1-6 0,1 0 11 0,2 1-8 15,1-2 3-15,0 3 0 0,4-6-1 0,3 2-1 16,2 0-2-16,3-2 2 0,1 0 0 0,0 0 0 15,1-2-5-15,2 2 6 0,0-1-7 0,4-2 2 16,-8 2-2-16,8-2-2 0,0 0 4 0,-6 4 8 16,6-4-7-16,-2 2 9 0,2-2 13 0,0 0 3 0,0 0 9 15,0 0 6-15,4 7 5 0,-4-7 4 0,8 4 0 16,-3-3 1-16,2 2-3 0,3-1-4 0,1 1-3 16,0 0-4-16,1 0-3 0,0 1-4 0,8 2 0 15,-1-1-3-15,0 1-3 0,-1-2-2 0,-4 1-1 16,0-1-3-16,-4 0-3 0,4 0-1 0,-4 0-3 15,8 2-9-15,-6 2-17 0,0-2-15 0,-1 0-5 16,-2-1-4-16,2 1-8 0,-2-1 5 0,0 0-2 0,-1 0 5 16,0 0 9-16,-2-1-8 0,1-1 7 0,-2 2 5 15,-1-3 1-15,-4-2 5 0,7 3 5 0,-7-3 0 16,5 4-8-16,-5-4 12 0,3 4 3 0,-3-4 0 16,0 0-2-16,4 3 1 0,-4-3 3 0,0 0-2 15,0 0 0-15,-7 11-4 0,3-6 1 0,-4 3-1 16,-1 0-8-16,-5 3 0 0,-2 0-8 0,0-1-1 15,-1 3-6-15,-3-4-3 0,-2 2 3 0,5-1 3 0,-3 1 3 16,-2 0 5-16,4-1 5 0,-2 1-1 0,3 0 1 16,1-2 3-16,1 0 3 0,5-1-3 0,-1-2 6 15,3 1 1-15,-1 1 0 0,3-2 7 0,0-1 10 16,1 0-2-16,2-1 3 0,1 1 1 0,2-5 13 16,-3 8 6-16,3-5 7 0,0-3 18 0,3 8 15 15,-1-4 3-15,1 0 9 0,2-1 16 0,5 2 7 0,4-1 5 16,8 0 8-16,4 2 3 0,0-1 0 0,19 1 1 15,-13-4-20-15,-6 0-10 0,0 1-12 0,1-2-3 16,-2 3-9-16,-1-4 2 0,0 4-13 0,-3-1-6 0,-1-2-1 16,-6 2-7-16,-3-1-7 0,-1-1 0 15,-3-1-1-15,-7 0-1 0,13 2-4 0,-13-2-4 0,8 0-4 16,-8 0-1-16,7 1-1 0,-7-1-9 0,0 0-1 16,8 2-4-16,-8-2-7 0,0 0-2 0,0 0-5 15,0 0 0-15,7 1-4 0,-7-1-6 0,0 0-17 16,0 0-20-16,0 0-34 0,0 0-32 0,0 0-45 15,0 0-58-15,0 0-70 0,0 0-102 0,0 0-215 16,0 0-745-16,0 0 201 0</inkml:trace>
          <inkml:trace contextRef="#ctx0" brushRef="#br0" timeOffset="32517.9109">3928 1769 238 0,'0'0'465'16,"-1"-3"-76"-16,1 3-27 0,0 0-23 0,0 0-23 0,0 0-21 15,0 0-23-15,-3-4-20 0,3 4-19 0,0 0-19 16,0 0-14-16,0 0-17 0,0 0-18 0,0 0-19 16,0 0-13-16,0 0-15 0,0 0-13 0,-4-2-15 15,4 2-13-15,0 0-5 0,0 0-8 0,0 0-8 16,0 0-4-16,-5 7-4 0,2-5-9 0,2 2 0 16,-1 1-6-16,1 0-5 0,0 1-2 0,-1-3-3 0,2 3 0 15,2 0-4-15,-2 4 0 0,2-1 0 0,1-1-3 16,0 1-3-16,1 1 2 0,2-2 0 0,0 1 0 15,0-4 5-15,0 0-4 0,2 1-3 0,0-2 2 16,-2-1-4-16,1-1 0 0,-3 0-9 0,1-1-9 0,-5-1-5 16,10-1-13-16,-10 1-12 0,10-4-13 0,-6 1-13 15,0-2-5-15,0 1-4 0,-2 1-3 0,2-2-6 16,0 0 18-16,-1 2 0 0,-3 3 9 0,4-6 14 16,-4 6-1-16,4-5 11 0,-4 5-1 0,1-4 7 15,-1 4-2-15,0 0 0 0,0 0 6 0,3-3 2 16,-3 3 8-16,0 0-8 0,0 0 6 0,0 0 6 15,0 0 13-15,0 0 12 0,9 12 16 0,-5-7 14 0,0-2 6 16,0 2 8-16,2-2-2 0,-1 1 6 0,3 2 2 16,-1 0-3-16,1-3 2 0,2 0-6 0,0-1-6 15,2-1-1-15,-1-2-1 0,1 0-5 0,-1-3-4 16,-2 1-4-16,0-3-3 0,1-1-2 0,-1-1-6 16,-2-2-2-16,0-1-1 0,1-6-3 0,-4 1 5 15,-2 1 4-15,-2-3 0 0,-1 5-3 0,-2 2-2 16,-1 3-4-16,0 1-4 0,0 0-3 0,2 3-2 0,-1 0-1 15,0 0-11-15,2 1-18 0,1 3-22 0,-4-6-33 16,4 6-27-16,-2-2-35 0,2 2-41 0,0 0-35 16,0 0-51-16,0 0-63 0,0 0-280 0,0 0-722 15,0 0 196-15</inkml:trace>
        </inkml:traceGroup>
        <inkml:traceGroup>
          <inkml:annotationXML>
            <emma:emma xmlns:emma="http://www.w3.org/2003/04/emma" version="1.0">
              <emma:interpretation id="{9AF0D707-D951-488A-8709-FE3842D89F52}" emma:medium="tactile" emma:mode="ink">
                <msink:context xmlns:msink="http://schemas.microsoft.com/ink/2010/main" type="inkWord" rotatedBoundingBox="4183,5103 3990,6535 3458,6463 3651,5031"/>
              </emma:interpretation>
              <emma:one-of disjunction-type="recognition" id="oneOf1">
                <emma:interpretation id="interp5" emma:lang="en-US" emma:confidence="0.5">
                  <emma:literal>we</emma:literal>
                </emma:interpretation>
                <emma:interpretation id="interp6" emma:lang="en-US" emma:confidence="0">
                  <emma:literal>he</emma:literal>
                </emma:interpretation>
                <emma:interpretation id="interp7" emma:lang="en-US" emma:confidence="0">
                  <emma:literal>two</emma:literal>
                </emma:interpretation>
                <emma:interpretation id="interp8" emma:lang="en-US" emma:confidence="0">
                  <emma:literal>WV</emma:literal>
                </emma:interpretation>
                <emma:interpretation id="interp9" emma:lang="en-US" emma:confidence="0">
                  <emma:literal>Awe</emma:literal>
                </emma:interpretation>
              </emma:one-of>
            </emma:emma>
          </inkml:annotationXML>
          <inkml:trace contextRef="#ctx0" brushRef="#br0" timeOffset="117535.068">3806 4089 214 0,'0'0'345'0,"0"0"-44"0,0 0-24 16,4-1-18-16,-4 1-15 0,0 0-6 0,0 0-11 15,0 0-12-15,0 0-15 0,0 0-5 0,0 0-9 16,4-3 0-16,-4 3-9 0,0 0-3 0,0 0-7 16,0 0-11-16,0 0-5 0,0 0-8 0,0 0-4 15,0 0-10-15,0 0-4 0,4-1-9 0,-4 1-1 0,0 0-6 16,0 0-5-16,0 0-5 0,0 0-6 15,0 0-11-15,0 0-4 0,0 0-12 0,0 0-8 0,0 0-6 16,-20 2-7-16,9 1-6 0,-1-2-7 0,-1 1-5 16,-7 0-6-16,1 1 2 0,1 0-4 0,-3 2-6 15,-2-1 1-15,2 1-3 0,-1-2 5 0,3 2-5 0,3 0-4 16,3-1 0-16,-6-1-2 0,5 2 1 0,3-2-2 0,1 1 3 16,1 0-5-16,2-2 1 0,0-1 2 0,2 2-3 15,0-1-2-15,5-2 0 0,-8 3 0 0,8-3 1 16,-6 2 3-16,6-2-2 0,-4 2 8 0,4-2-5 15,0 0 2-15,-6 1 2 0,6-1 6 0,0 0-1 16,-4 2-1-16,4-2 1 0,0 0-1 0,0 0-1 16,0 0 0-16,-4 3-4 0,4-3 1 0,0 0-3 15,0 0 3-15,0 0-1 0,-2 4-2 0,2-4 2 16,0 0-4 0,0 0 2-16,0 0 0 0,0 0 0 0,4 8-2 15,-1-7 3-15,-3-1-3 0,4 4 2 0,1-1 3 16,-1-2-2-16,2 2 1 0,-1-1 1 0,6 2 3 15,-3-2-3-15,0-1 1 0,-2 1-2 0,4 1 1 0,0 0 0 16,0-2 3-16,1 0-6 0,1 0-2 0,-4 0 1 16,0 1-2-16,-2-1-2 0,1 0 2 0,-7-1-1 15,11 1-1-15,-7 0-2 0,-4-1 3 0,7 2-2 16,-7-2-2-16,7 1 1 0,-7-1 0 0,5 1 3 16,-5-1-7-16,5 1 3 0,-5-1-3 0,4 4-3 15,-4-4-8-15,3 5-8 0,-3-2-3 0,1 1-3 16,-1 1 0-16,2-1-6 0,-2 1 1 0,-2 0 3 0,2 0 3 15,-2 5 3-15,0-3 1 0,-2-1 1 0,2 0 3 16,-4 2 5-16,1 0-1 0,0 1 4 0,-3-1 3 16,0 0-2-16,-1-1 1 0,-6 6 2 0,1-2 1 15,-3 3 0-15,-1-3 1 0,2 1 3 0,-2 0 0 0,2-1-4 16,-2 1 2-16,2-1 1 0,0 0-1 0,4-2-1 16,3-1 5-16,0-1-2 0,1 0 0 0,1-2 0 15,2-1-1-15,-1-1 3 0,2 2-1 0,0-2 6 16,2 0 10-16,-1 0 12 0,3-3 5 0,-1 5 16 0,1-5 9 15,0 0 10-15,4 6 14 0,1-4 8 16,7 2 19-16,8-3 6 0,5 2 20 0,0-2 5 16,18 0-5-16,-11-2-13 0,-6 2-12 0,3-1-12 0,-3-1-6 15,0 1-11-15,0-3-6 0,-1 3-9 0,-5-1-7 16,-5 1-3-16,-3-1-11 0,-1 0-2 0,-3 1-12 0,-8 0-18 16,12 0-15-16,-12 0-14 0,8 0-8 0,-8 0-3 15,0 0-2-15,0 0-3 0,0 0-11 0,0 0-5 16,0 0-2-16,0 0 1 0,0 0 1 0,1 3 3 15,-1-3 4-15,0 0 4 0,0 0 6 0,0 0-7 0,0 0-2 16,0 0-10-16,0 0-8 0,0 0-12 0,0 0-24 16,0 0-33-16,0 0-44 0,0 0-60 0,0 0-73 15,0 0-87-15,0 0-331 0,0 0-868 0,0 0 234 16</inkml:trace>
          <inkml:trace contextRef="#ctx0" brushRef="#br0" timeOffset="118235.1942">3550 4730 453 0,'0'0'437'0,"0"0"-60"0,0 0-45 0,-5-5-52 0,5 5-28 0,0 0-33 16,0 0-29-16,0 0-21 0,0 0-24 0,0 0-9 16,0 0-17-16,-11 9-13 0,8-2-13 15,2-3-4-15,-2 7-1 0,1-3 1 0,0 3 7 0,1-2-2 16,1 2 3-16,1-3 7 0,-1 3-8 0,3-5 1 15,0 3-2-15,-1-3-2 0,0 0 6 0,2 0 3 16,-2-3-6-16,2 1 0 0,-1-2-10 0,-3-2-5 0,8 3-4 16,-1-3-12-16,-7 0-5 0,9-3-17 15,-4 0-17-15,0-1-16 0,-1 0-8 0,2 2-16 0,-4-2-21 16,1 0-17-16,-3 4-12 0,5-6-4 0,-3 4 2 0,-2 2-1 16,0 0 11-16,0 0 3 0,0 0 2 0,0 0 6 31,0 0 5-31,0 0 4 0,0 0 4 0,5 10 7 15,-2-5 5-15,-2-2 9 0,2 2 14 0,-1-1 12 16,2 1 18-16,0-2 16 0,1 2 15 0,-1-3 9 16,1 2 7-16,2-2 9 0,-2-1 4 0,6 2 5 15,1-3 3-15,-1-4 1 0,-1 2-5 0,1-3-8 0,-4-1-8 0,1-2-9 16,-1 1-5-16,0-3-11 0,-3 0-4 0,-3 1-13 16,0-3-6-16,-2 1-10 0,-2-1-8 0,-1 2-13 15,-1 0-19-15,0 1-21 0,-1-1-22 0,0 4-20 16,0-1-22-16,-1 1-31 0,3 3-40 0,-1 0-37 0,1 1-51 15,4 2-43-15,-7-1-50 0,7 1-215 16,0 0-683-16,0 0 187 0</inkml:trace>
          <inkml:trace contextRef="#ctx0" brushRef="#br0" timeOffset="119153.1079">3411 3744 327 0,'0'0'222'16,"0"0"-24"-16,0 0-11 0,0 0-8 0,0 0 0 0,0 0-2 16,0 0 1-16,0 0-2 0,0 0-1 0,0 0-8 15,0 0-14-15,0 0-9 0,0 0-12 0,0 0-5 16,0 0-10-16,0 0-4 0,0 0-8 0,0 0-6 15,0 0-7-15,0 0-6 0,0 0-6 0,-10 7-1 16,10-7-5-16,-6 6 2 0,2-1-10 0,2-1-7 0,-2 1 8 16,0 3-5-16,-3 0-9 0,3-1 1 0,-1 1 4 15,-1 1-5-15,2 1-7 0,-1 1-7 0,1 0 3 16,0 0 1-16,-1 6 0 0,0 0-1 0,1 0-7 16,-1 0 3-16,1-3-10 0,1 5 3 0,0 0 0 0,-1 1 2 0,2-1 0 15,-1 1-4-15,0-1 8 0,2 0 1 0,-3 0 4 16,1 2 5-16,2 1-2 0,-2-2 0 0,2 0-5 15,-2-1-1-15,1 3 1 0,0-3 4 0,0 2-2 16,-1 0 1-16,-1-3-1 0,3 2 4 0,-2 1-1 16,2-4-5-16,-2 2 0 0,0 0-1 0,2-2-2 15,0 1 4-15,-2 1-4 0,2-2-4 0,-2-1 0 0,2 3-4 16,1-3-1-16,0 2 3 0,0-1-4 0,0 4 4 16,0-5-1-16,0 4 1 0,-2-3-1 0,4 2-3 15,-2 0-1-15,1 0 2 0,0-2 1 0,2 1 4 16,0 0-6-16,-1 1-3 0,1-1 2 0,0 1-2 15,1-2-1-15,1 1 2 0,-1-3-2 0,3 3 5 0,-2-1-8 16,2 1 1-16,-1-2 3 0,2 0-3 0,0 3 0 16,0-2 3-16,1 1-1 0,0-2 0 0,1 2-1 15,2-1 2-15,0 0 2 0,0 0-2 0,1 0-2 16,2-2-2-16,-1-1-2 0,0-1-1 0,0 1 4 0,2-1-5 16,-6-2-1-16,5-1 1 0,-4-1-1 15,-3-1-2 1,0-1-1-16,-1-2-3 0,-2-1 2 0,1-1-3 15,-2 2 1-15,0-2-1 0,-4-3-4 0,5 5 3 16,-5-5-1-16,5 3 0 0,-5-3-3 0,4 4-8 16,-4-4-15-16,3 1-34 0,-3-1-37 0,0 0-45 15,0 0-46-15,0 0-51 0,0 0-66 0,0 0-87 16,0 0-341-16,0 0-874 0,-12-11 236 0</inkml:trace>
        </inkml:traceGroup>
      </inkml:traceGroup>
    </inkml:traceGroup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14:29.889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context xml:id="ctx1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1" timeString="2022-05-13T12:15:11.358"/>
    </inkml:context>
  </inkml:definitions>
  <inkml:traceGroup>
    <inkml:annotationXML>
      <emma:emma xmlns:emma="http://www.w3.org/2003/04/emma" version="1.0">
        <emma:interpretation id="{889B0C98-6C39-4C08-B731-856AF32F28FE}" emma:medium="tactile" emma:mode="ink">
          <msink:context xmlns:msink="http://schemas.microsoft.com/ink/2010/main" type="writingRegion" rotatedBoundingBox="297,1303 15483,811 15660,6287 475,6779"/>
        </emma:interpretation>
      </emma:emma>
    </inkml:annotationXML>
    <inkml:traceGroup>
      <inkml:annotationXML>
        <emma:emma xmlns:emma="http://www.w3.org/2003/04/emma" version="1.0">
          <emma:interpretation id="{AA334DD8-C2CE-4914-81A3-A9A49D745993}" emma:medium="tactile" emma:mode="ink">
            <msink:context xmlns:msink="http://schemas.microsoft.com/ink/2010/main" type="paragraph" rotatedBoundingBox="303,1196 7697,1110 7709,2187 315,22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FF3121-FD4C-4AC6-AB02-C96977B747E7}" emma:medium="tactile" emma:mode="ink">
              <msink:context xmlns:msink="http://schemas.microsoft.com/ink/2010/main" type="line" rotatedBoundingBox="303,1196 7697,1110 7709,2187 315,2274"/>
            </emma:interpretation>
          </emma:emma>
        </inkml:annotationXML>
        <inkml:traceGroup>
          <inkml:annotationXML>
            <emma:emma xmlns:emma="http://www.w3.org/2003/04/emma" version="1.0">
              <emma:interpretation id="{CE91FAFE-3007-4645-8610-419E6353EB8D}" emma:medium="tactile" emma:mode="ink">
                <msink:context xmlns:msink="http://schemas.microsoft.com/ink/2010/main" type="inkWord" rotatedBoundingBox="304,1290 1427,1277 1436,2067 313,2080"/>
              </emma:interpretation>
              <emma:one-of disjunction-type="recognition" id="oneOf0">
                <emma:interpretation id="interp0" emma:lang="en-US" emma:confidence="0.5">
                  <emma:literal>Why</emma:literal>
                </emma:interpretation>
                <emma:interpretation id="interp1" emma:lang="en-US" emma:confidence="0">
                  <emma:literal>Way</emma:literal>
                </emma:interpretation>
                <emma:interpretation id="interp2" emma:lang="en-US" emma:confidence="0">
                  <emma:literal>why</emma:literal>
                </emma:interpretation>
                <emma:interpretation id="interp3" emma:lang="en-US" emma:confidence="0">
                  <emma:literal>Whys</emma:literal>
                </emma:interpretation>
                <emma:interpretation id="interp4" emma:lang="en-US" emma:confidence="0">
                  <emma:literal>Wry</emma:literal>
                </emma:interpretation>
              </emma:one-of>
            </emma:emma>
          </inkml:annotationXML>
          <inkml:trace contextRef="#ctx0" brushRef="#br0">-6918-4510 485 0,'0'0'378'0,"0"0"-39"0,1-6-38 16,-1 6-22-16,0 0-17 0,1-5-15 0,-1 5-9 16,0 0-13-16,0 0-14 0,2-6-12 0,-2 6 3 0,0 0-9 15,0-4-3-15,0 4-8 0,0 0-8 16,0 0-16-16,0 0-15 0,0 0-19 0,0-5-14 0,0 5-14 15,0 0-13-15,0 0-7 0,-6 15-9 0,2 5-6 16,0 4-6-16,-2 16-5 0,2-3-8 0,0 3-2 0,2-1-3 16,4-3-1-16,-4 1-7 0,6-8-9 15,-1-8-1-15,1 0-2 0,-3-2-3 0,6-1-3 16,-2-1-6-16,1-5-1 0,0-3 0 0,0-1-2 16,0-4 0-16,0 1-2 0,0-5 5 0,4-2-2 15,1-2 3-15,-1-3-4 0,5-6 0 0,-2-3-11 0,1-1-8 16,-4-5-11-16,-1 0-14 0,-2 5-5 15,1-2-7-15,-4 6-18 0,0 2-3 0,-2 2-10 0,0 3-8 16,-1 1 0-16,-1 1 11 0,0 4 3 0,0 0 7 16,0 0 7-16,0 0 2 0,-1 17 9 0,1-8 4 15,1 9 2-15,0 0 7 0,3-1 3 0,3-1 5 16,0-2 6-16,1-3 2 0,4 3 11 0,2-2 5 16,-3-3 17-16,-2-3 10 0,3-2 11 0,1-2 5 0,-1-1 13 15,9-7 4-15,-2-1 5 0,-1-2 6 0,-1-2-1 16,-2-4 4-16,-2-5-4 0,-1-1-1 0,-3-2 4 15,5-15-14-15,-7-3 7 0,-4 0-2 0,-5 2-2 16,-4 2-6-16,0 7-2 0,-2 7-12 0,-3 0-11 0,-1 4-15 16,0-1-14-16,-2 4-13 0,-1 4-5 15,3 3-17-15,2 3-16 0,1 3-21 0,-1 3-21 0,2 2-23 16,-2-2-35-16,3 5-33 0,0-1-32 0,3 0-41 16,2 1-257-16,-1 1-624 0,3-1 170 0</inkml:trace>
          <inkml:trace contextRef="#ctx0" brushRef="#br0" timeOffset="893.6307">-6318-4582 690 0,'0'0'464'0,"-3"-5"-59"0,3 5-47 0,0 0-47 0,0 0-37 0,0 0-30 15,0 0-32-15,0 0-24 0,0 0-23 16,0 0-17-16,-11 11-18 0,5 7-12 0,1 3-16 16,-2 2-7-16,3 2-15 0,-1 14-1 0,-2-2-9 0,6-1-8 15,1-8-4-15,-1-3-4 0,1 11 0 16,1-9 1-16,-2-7-7 0,5-1 2 0,-3-3-3 0,2-3 1 16,-1-2 2-16,1-2 4 0,0-2 0 0,-1-1 4 15,0-1 5-15,0 0 1 0,1-3-2 0,-3-2 0 16,5 2-2-16,-5-2-7 0,0 0-3 0,17-9-6 15,-9-1-6-15,5-5-4 0,-2-2-12 0,-2 2-14 0,-1-4-15 16,-1 6-15-16,-2 0-17 0,1 4-16 0,-4 3-20 16,2 0-18-16,-1 3-17 0,1-1-6 15,-4 4 5-15,3-3 6 0,-3 3 10 0,0 0 10 0,0 0 7 0,0 0 9 16,10 9 8-16,-6-4 6 0,-2 1 7 0,2-3 1 16,1 5 6-16,3 0 5 0,-1-2 4 0,-2-1 6 0,1-2 2 15,4 4 14-15,-2-4 5 0,2 0 1 0,0 0 3 16,0-2 1-16,1-1-1 0,0 0 2 0,1-3-4 15,-2 2 2-15,-2-1 2 0,-1 1-3 0,-7 1 7 16,11-2-4-16,-11 2-11 0,8-1 12 0,-8 1-1 0,6-2-1 16,-6 2-3-16,0 0 0 0,0 0 3 15,7-3 0-15,-7 3 3 0,0 0 2 0,0 0 4 0,0 0-4 16,0 0-1-16,6-2 6 0,-6 2-6 0,0 0 0 16,0 0 4-16,0 0-7 0,0 0-2 0,0 0-7 15,0 0 9-15,9 5 2 0,-5-2 0 0,0 2 3 31,0-2-1-31,0 0 5 0,2 3 6 0,2 0 1 16,0 0-2-16,0-1 6 0,0 1 1 0,1 1 0 0,-1-3-5 16,-1-1-12-16,0-1 7 0,4 1-3 0,-5-2-5 15,-6-1-13-15,12-1-12 0,-12 1-12 0,10-8-8 16,-7 5 5-16,0-1-1 0,1-1 4 0,-3-1 6 16,3-3 7-16,-2 2 18 0,0 1 8 0,0 1 15 15,-1 2 11-15,-1 3 3 0,3-6 0 0,-3 6-9 16,1-6-8-16,-1 6-3 0,0 0 0 0,0 0-2 15,0 0 5-15,0 0-1 0,0 0 6 0,0 0-11 16,12 14-7-16,-8-3 0 0,1 7 4 0,1 1-3 0,-2 0 6 16,2 0-7-16,-1 1 3 0,0-2 1 15,-1 2-2-15,2 2 0 0,-4-1 2 0,1 1-5 0,0-2 3 16,-2 0-3-16,-1 2 6 0,0 0-6 0,-4-1-1 16,0-1-2-16,0-3-11 0,-1 1-14 0,-2-1-17 15,-1-5-19-15,3-3-23 0,-3-2-36 0,2-4-45 16,-1 0-68-16,0-5-254 0,7 2-584 0,-18-7 161 15</inkml:trace>
        </inkml:traceGroup>
        <inkml:traceGroup>
          <inkml:annotationXML>
            <emma:emma xmlns:emma="http://www.w3.org/2003/04/emma" version="1.0">
              <emma:interpretation id="{B8EEA1A0-8A2B-4565-A3D7-C2F11ED24EB5}" emma:medium="tactile" emma:mode="ink">
                <msink:context xmlns:msink="http://schemas.microsoft.com/ink/2010/main" type="inkWord" rotatedBoundingBox="1742,1358 2077,1354 2082,1806 1748,1810"/>
              </emma:interpretation>
              <emma:one-of disjunction-type="recognition" id="oneOf1">
                <emma:interpretation id="interp5" emma:lang="en-US" emma:confidence="0.5">
                  <emma:literal>is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in</emma:literal>
                </emma:interpretation>
                <emma:interpretation id="interp8" emma:lang="en-US" emma:confidence="0">
                  <emma:literal>it</emma:literal>
                </emma:interpretation>
                <emma:interpretation id="interp9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1631.7123">-5499-4483 4652 0,'-3'-3'786'0,"0"0"-324"0,3 3-184 0,0 0-89 16,-2-6-27-16,2 6-28 0,0 0-22 0,0 0-22 0,-2-4-18 15,2 4-4-15,0 0-18 0,0 0-24 0,0 0-33 16,0 0-57-16,0 0-79 0,6-4-82 0,-6 4-89 16,0 0-97-16,0 0-409 0,4-9-983 0,-4 9 262 15</inkml:trace>
          <inkml:trace contextRef="#ctx0" brushRef="#br0" timeOffset="1463.2908">-5485-4085 338 0,'-1'3'500'0,"1"-3"-64"0,0 0-35 0,0 0-21 0,0 0-31 15,0 0-28-15,0 0-27 0,0 0-28 0,10-6-29 16,-6 3-23-16,1-8-26 0,9-4-19 0,-4-1-17 0,0-1-17 16,-2 0-15-16,0-1-16 0,-2 0-13 0,-2 4-21 15,0 3-16-15,-2 2-25 0,2-1-13 0,-3 4-7 16,0 0-8-16,1 2-2 0,-1-1-5 0,0 1-5 16,-1 4-4-16,2-3-4 0,-2 3 6 0,0 0-1 15,0 0 0-15,0 0 5 0,0 0-7 0,0 0 6 16,0 0-7-16,0 15 14 0,3-10-3 0,-2 1 0 0,3-1 1 15,2 3-4-15,-2 0 7 0,0-4 1 0,4 3 3 16,-2-2 4-16,1-3-1 0,2 2-1 0,1-3 4 16,0-2-1-16,1-1-3 0,0 0-10 0,-1-3 4 15,0-1-6-15,-1 0-12 0,1-2-14 16,-1 1-11-16,-2 0 7 0,-1-1 5 0,1 0 2 0,-3 1 3 16,0 3 4-16,0-1 20 0,-1 2 17 0,-2 0-1 15,-1 3 13-15,4-5 1 0,-4 5 2 0,3-2 4 0,-3 2 1 16,0 0 7-16,0 0 16 0,6 9 8 0,-4 1 1 15,2 0 2-15,-1 8 1 0,1 2 0 16,-1-1-9-16,-1-1-1 0,1 0-6 0,1 0-3 0,-3 0-7 16,1-5 0-16,-2 0-6 0,0-2-31 0,-2-3-64 15,-2 3-68-15,-1-5-89 0,-3 0-103 0,-3-2-325 16,1-3-774-16,-2-4 210 0</inkml:trace>
        </inkml:traceGroup>
        <inkml:traceGroup>
          <inkml:annotationXML>
            <emma:emma xmlns:emma="http://www.w3.org/2003/04/emma" version="1.0">
              <emma:interpretation id="{867B4EF5-FFAD-4ABA-8C86-DE7B85FF0025}" emma:medium="tactile" emma:mode="ink">
                <msink:context xmlns:msink="http://schemas.microsoft.com/ink/2010/main" type="inkWord" rotatedBoundingBox="2649,1231 5831,1193 5843,2209 2660,2246"/>
              </emma:interpretation>
              <emma:one-of disjunction-type="recognition" id="oneOf2">
                <emma:interpretation id="interp10" emma:lang="en-US" emma:confidence="0.5">
                  <emma:literal>decomposition</emma:literal>
                </emma:interpretation>
                <emma:interpretation id="interp11" emma:lang="en-US" emma:confidence="0">
                  <emma:literal>decompositions</emma:literal>
                </emma:interpretation>
                <emma:interpretation id="interp12" emma:lang="en-US" emma:confidence="0">
                  <emma:literal>decomposing</emma:literal>
                </emma:interpretation>
              </emma:one-of>
            </emma:emma>
          </inkml:annotationXML>
          <inkml:trace contextRef="#ctx0" brushRef="#br0" timeOffset="2606.5305">-4439-4364 460 0,'0'0'331'16,"0"0"-47"-16,0 0-40 0,0 0-28 0,-13 9-17 0,8-7-13 16,-6 3-12-16,1 0-10 0,-1-1-11 0,-4 7-11 15,-3-2-3-15,4 0-9 0,4-1-10 0,1 0-7 16,1 0-7-16,3 0-7 0,-2 2 3 0,0-2-12 16,2 2 8-16,1-2-10 0,1-1 6 0,2 0 0 15,0-1 6-15,-1-1 6 0,2 0-2 0,2-3-4 0,-1 3 0 16,2-2-2-16,-1 0-4 0,-2-3-5 0,7 5-7 15,-3-5-9-15,-4 0-3 0,12-2-6 0,-7 0-6 16,6-3-9-16,-1-1-3 0,1-1-5 0,2-5-7 16,-1-2-7-16,-5 1-15 0,2-4-11 0,-2-1-11 15,-2 0 0-15,0-2-2 0,-2-1-6 16,-2-2 5-16,1 1 3 0,-2-2-4 0,-3 3 3 16,2-2 8-16,-1 5 12 0,1-1 14 0,-3 2 15 15,4 4 15-15,-1 2 11 0,-1 3 3 0,1 2 0 0,0 1 1 16,1 0-2-16,0 5-7 0,-2-4-2 0,2 4-2 15,0 0-4-15,0 0 1 0,0 0-3 0,0 27-5 16,0-6 0-16,2 3-6 0,0 14-3 0,0 2-2 16,0-1-5-16,4 3 0 0,-1-3-2 0,2 0-4 0,-2-2-39 15,0-9-44-15,0-6-58 0,3 1-70 16,1-4-69-16,-1-1-77 0,0-8-380 0,0 1-856 0,-1-10 232 16</inkml:trace>
          <inkml:trace contextRef="#ctx0" brushRef="#br0" timeOffset="2979.7893">-4276-4291 639 0,'3'4'428'16,"-3"-4"-19"-16,6 6-11 0,-2-4-9 0,1-1-21 15,-1 2-23-15,-4-3-17 0,11 1-21 0,-6 0-20 0,-5-1-24 16,12 1-20-16,-12-1-23 0,12 0-12 0,-12 0-25 16,11-1-22-16,-11 1-8 0,9-1-15 0,-9 1-14 15,7-2-19-15,-3-2-28 0,-3 0-29 0,0 0-39 16,-1-1-32-16,0 0-11 0,-4 0-17 0,-1-2-7 16,-2 1-2-16,1 1-2 0,-4 1 9 0,4 1 0 0,-2 1 6 15,0-1 4-15,8 3 6 0,-14 0 2 0,14 0 11 16,-12 0 0-16,12 0 15 0,-10 2 1 0,5 0-3 15,1 2 12-15,0-1 15 0,1 2 5 0,2 4 15 16,0 1 9-16,1 1-1 0,1 1 6 0,4 3-1 16,2 3 0-16,0-4-3 0,3 2-1 0,2-2-8 0,2 1-7 15,1-3-30-15,0 1-37 0,-2-5-51 0,4 1-59 0,-5-3-59 16,0-1-75-16,1-4-84 0,-2-1-259 0,-1-1-753 16,1-3 206-16</inkml:trace>
          <inkml:trace contextRef="#ctx0" brushRef="#br0" timeOffset="3711.9897">-3939-4295 209 0,'0'0'347'16,"-7"-3"-42"-16,7 3-25 0,0 0-18 0,0 0-24 0,-6-1-21 15,6 1-23-15,0 0-13 0,0 0-13 0,0 0-15 16,0 0-13-16,0 0-11 0,0 0-18 0,0 0-8 16,0 0-5-16,0 0-3 0,-7 5 6 0,4-2 10 15,2 3 1-15,-2 4-10 0,2-1 2 0,0 2 0 0,1 0-3 16,-2-2 6-16,4 4-3 0,0-2 4 0,1 0 2 15,0 1 1-15,2-3 0 0,2 2-1 0,-2-1-6 16,4-1-4-16,-1-2 2 0,3 0-13 0,1-1-6 16,-1-1-9-16,0-2-7 0,1 1-6 0,3-3-7 15,5 0-3-15,-4-2-9 0,-3 0-13 0,-2-3-11 0,0-1-11 0,0 1-11 0,-2-3-10 16,0 1-15-16,-1-2-10 0,-2-1-9 0,-1 1-12 16,-1 0 1-16,0 2-7 0,-3 3-4 0,2-2 7 15,-3 5 14-15,3-6-10 0,-3 6 4 0,2-4 6 16,-2 4 12-16,0 0-4 0,3-5-1 0,-3 5 13 15,0 0 0-15,0 0-13 0,0 0 8 0,0 0 25 16,14 7 13-16,-5-2 18 0,0 0 12 0,2 1 4 16,1 0 7-16,7 4-1 0,-1-1 0 0,0-2 4 0,2 0 6 15,0-1-3-15,-5-2-4 0,-2 0-3 16,-2-2 2-16,-2 1-5 0,-1-2 0 0,-2 0 3 0,1 0 1 16,-7-1-2-16,8 0-3 0,-8 0-11 0,3-5-25 15,-3 5-13-15,0 0-18 0,-11-12-15 0,0 3-31 16,-4-1-26-16,-5-2-25 0,-1 2-4 0,-3 1-8 15,1 1-4-15,4 2 1 0,-4 2 0 0,3-1-11 0,0 4-15 16,6 1-23-16,2-2-21 0,6 2-37 0,-1 2-227 31,7-2-568-31,0 0 156 0</inkml:trace>
          <inkml:trace contextRef="#ctx0" brushRef="#br0" timeOffset="4278.6967">-3410-4249 474 0,'0'0'392'0,"0"0"-59"0,0 0-33 0,0 0-44 0,0 0-35 0,0 0-21 16,0 0-24-16,0 0-24 0,0 0-17 0,-8 8-23 16,7-2-6-16,-1 1-6 0,1 3-16 0,-1 0-2 0,1 1-14 15,-2-1-4-15,2 3-10 0,-2-2 1 16,3-2-8-16,0 1-10 0,0-2 5 0,0-1 5 0,0-2 7 16,1 1 15-16,-1-1 12 0,0-5 1 0,2 6 14 15,-1-3 4-15,-1-3-5 0,4 2-3 0,-4-2-6 31,0 0-14-31,13-5-2 0,-4-3-9 0,3-5-10 16,1-3-17-16,-1-2-32 0,0 0-14 0,0 1-8 0,-1 0 2 16,-8 6-8-16,2 0 2 0,-1 3-13 0,-1 2 7 15,0-1-5-15,-2 3 0 0,0 0 3 0,-1 4-2 16,3-6-3-16,-3 6 9 0,0 0 4 0,0 0-2 16,0 0 1-16,0 0 4 0,0 0 4 0,0 0-1 15,0 0 8-15,0 0-7 0,0 0-1 0,4 14 5 0,-4-14 3 16,3 7 5-16,-3-7 5 0,2 3 14 0,2 1-1 15,2-2 7-15,-6-2-1 0,10 4 1 0,1-5-6 16,-11 1 8-16,19-4-9 0,-9 3-2 0,-1-3 7 0,2 2-7 16,-2-1-2-16,0 0 0 0,-2 1-2 0,0 0 1 15,-7 2-7-15,9-1-4 0,-9 1 2 0,8-1-4 0,-8 1 0 16,7 4-3-16,-5 0 2 0,2 1 2 0,0 5-4 16,0 0 0-16,2-1-2 0,-3 2-17 0,1-1-10 0,0 0-20 15,0 1-20-15,1-1-19 0,-1-1-24 0,2-2-29 16,-2-3-35-16,2 0-37 0,0-3-213 0,-6-1-519 15,17-2 143-15</inkml:trace>
          <inkml:trace contextRef="#ctx0" brushRef="#br0" timeOffset="4698.3396">-2964-4501 763 0,'0'0'546'16,"-9"-3"-62"-16,9 3-51 0,-6-1-46 0,6 1-47 0,0 0-42 15,0 0-32-15,0 0-27 0,-9 12-6 16,5 5-4-16,0 3-16 0,1 3-14 0,-2 16-3 0,1 6 4 16,0 0-17-16,1 1 1 0,1 36-10 0,0-26-9 15,4-12-2-15,-1 0-14 0,0-2-11 0,1 1-13 16,0 0-13-16,0-2-4 0,3-4-11 0,2 0-11 0,-5-11-7 16,1-4-7-16,-2-3-7 0,1 1-8 0,0-6-5 15,0-2-18-15,-1-3-19 0,0-2-21 0,1-1-17 16,-1-1-16-16,-1-5-12 0,1 7-18 0,-1-7-31 15,0 0-42-15,0 0-43 0,0 0-25 0,-4-19-20 16,4-5-17-16,-2-15-14 0,-2-3-5 0,2 0 1 16,1-4 22-16,-3 1 21 0,3 0 25 0,1 3 34 0,0 4 31 15,-2 8 33-15,2 6 37 0,0 4 41 0,2-2 25 16,0 4 24-16,0 0 24 0,4 1 18 16,-2 0 22-16,2 4 11 0,-2 2 10 0,-2 3 1 15,2-1 4-15,-1 2-9 0,0 2-11 0,-2-1-8 0,0 2-10 16,-1 4-7-16,3-4-9 0,-3 4-2 0,0 0-7 15,0 0-8-15,0 0-24 0,5 13-16 0,-8-4-41 16,1 4-47-16,-3 5-57 0,-6-2-68 0,2 0-79 16,2-2-78-16,2-4-206 0,1-3-682 0,-3-1 186 15</inkml:trace>
          <inkml:trace contextRef="#ctx0" brushRef="#br0" timeOffset="5228.1866">-2824-4294 342 0,'0'0'270'16,"-11"1"-26"-16,11-1-16 0,0 0-6 0,0 0 2 0,0 0-5 15,0 0-8-15,0 0-7 0,0 0-5 0,-1 6-13 16,1-6-9-16,0 0 20 0,16 12 0 0,-8-5 7 16,1 0-4-16,2 0-8 0,5 6-9 0,1 0-8 15,1-3-16-15,-2-2-13 0,1 2-15 0,-3-3-14 16,-4-2-12-16,-2 0-11 0,1-1-8 0,-2-1-3 16,-1 0-11-16,-2-1-7 0,0 1-2 0,0-2-6 15,-4-1-2-15,6 2-4 0,-6-2-9 0,0 0-7 0,0 0-18 16,0 0-20-16,1-8-21 0,-1 8-10 0,-3-9-11 15,-1 0-11-15,0 0-9 0,-1-1-9 0,-4-4 0 16,-1 2 0-16,3 4-6 0,-1-1-1 0,-1 1-5 16,-2 2-1-16,0 0-5 0,1 1-3 0,-2 2-7 0,0-2-17 15,0 4-17-15,1 0-22 0,-1-1-22 16,1 1-34-16,0 2-31 0,2 1-208 0,9-2-542 0,-15 0 149 0</inkml:trace>
          <inkml:trace contextRef="#ctx0" brushRef="#br0" timeOffset="5598.2806">-2478-4398 223 0,'0'0'350'0,"-10"0"-53"0,4 0-28 0,6 0-24 0,0 0-24 16,-16 1-20-16,16-1-19 0,-12 1-9 0,12-1-13 15,-11 0-6-15,6 2-10 0,5-2-9 0,-11 0-5 0,11 0-7 16,-9 0-4-16,9 0-7 0,-7 2-2 0,7-2 7 16,-4 4 2-16,4-4 4 0,0 0 10 0,-3 5 13 15,5 0-2-15,-1 0 1 0,0 1 0 0,5 2-1 16,0 3-3-16,0-2-8 0,0 1-12 0,1 0-10 0,0-1-10 15,-1 1-14-15,0-1-1 0,0 1-11 16,-2-1-7-16,0-2-1 0,-1 4 1 0,-3 7-10 0,-1-4-11 31,-5-2-33-31,0 5-53 0,-2-6-64 0,1 2-68 0,-1-5-66 16,0-1-69-16,0-2-73 0,1-4-240 0,1 0-745 16,6-1 201-16</inkml:trace>
          <inkml:trace contextRef="#ctx0" brushRef="#br0" timeOffset="5754.6204">-2407-4297 233 0,'9'3'481'0,"-5"-1"-56"16,-1 2-14-16,0-1-19 0,0 2-10 0,-1 1-22 15,2 0-33-15,-1 2-37 0,2 4-34 0,1 6-23 16,-1 0-27-16,-1 0-21 0,0-1-49 0,-3-2-74 0,2-2-81 16,-2-4-81-16,1 0-94 0,-2-5-106 0,0-4-215 15,1 6-617-15,-1-6 169 0</inkml:trace>
          <inkml:trace contextRef="#ctx0" brushRef="#br0" timeOffset="5976.867">-2104-4653 4209 0,'-4'-4'635'0,"2"1"-314"16,2 3-134-16,-7-5-52 0,7 5-17 0,-4-3-14 16,4 3-20-16,0 0-21 0,0 0-8 0,0 0-1 15,-18 16-5-15,9 2-4 0,1 4 3 0,-5 16-4 16,5 3 9-16,-3 1 5 0,3 2-3 0,4 1 2 0,-1-1-4 15,0 1-7-15,5 0 7 0,-1-4-3 0,2-2-7 16,-1-2-8-16,1-10 2 0,2-7-7 0,-1-1-28 16,-1-6-29-16,1-2-33 0,0-2-45 0,0-3-46 0,-2-3-67 15,0-3-79-15,0 0-93 0,0 0-367 0,0 0-909 16,0 0 245-16</inkml:trace>
          <inkml:trace contextRef="#ctx0" brushRef="#br0" timeOffset="6162.127">-2217-4328 316 0,'0'0'609'0,"0"0"-89"16,0 0-61-16,0-6-38 0,0 6-31 0,0 0-26 16,0 0-27-16,0 0-35 0,0 0-17 0,12 0-36 15,-12 0-26-15,16 5-17 0,-7 0-12 0,6 6-28 16,-2 0-4-16,0 4-22 0,1-1-8 0,-4 1-13 16,-3 1-11-16,4 1-11 0,-4-3-13 0,1 1-46 0,-3-4-61 15,-2 0-60-15,1-4-63 0,-3-1-63 0,0-2-63 16,-1-4-98-16,0 0-294 0,0 0-798 0,0 0 217 15</inkml:trace>
          <inkml:trace contextRef="#ctx0" brushRef="#br0" timeOffset="6271.7341">-1999-4461 359 0,'-3'-6'476'0,"2"1"-92"0,1 5-61 0,-5-8-42 0,5 8-40 0,-2-4-32 31,2 4-47-31,0 0-66 0,0 0-78 0,0 0-83 16,0 0-87-16,0 0-160 0,0 0-370 0,0 0 103 0</inkml:trace>
          <inkml:trace contextRef="#ctx0" brushRef="#br0" timeOffset="7137.8205">-2413-4471 4360 0,'0'0'625'0,"8"3"-244"16,-8-3-78-16,4 1 7 0,-4-1-48 0,0 0-24 0,4 2-26 15,-4-2-30-15,0 0-36 0,0 0-16 0,5 1-15 16,-5-1-12-16,0 0-18 0,0 0-41 0,0 0-65 16,0 0-88-16,0 0-104 0,0 0-119 0,0 0-142 15,0 0-407-15,0 0-1058 0,0 0 285 0</inkml:trace>
          <inkml:trace contextRef="#ctx0" brushRef="#br0" timeOffset="6870.5928">-1850-4308 303 0,'-8'0'305'15,"2"3"-54"-15,1-1-38 0,0 2-24 0,1-2-23 0,4-2-14 16,-6 7 1-16,4-3-2 0,0 1 1 0,2-5 1 16,-4 7 0-16,4-4 10 0,0-3 2 0,0 10 20 15,0-4 6-15,2 0 5 0,0-1 0 0,0 0 0 16,4 6-4-16,1-5-7 0,0 5-5 0,1-3-7 16,0-1-9-16,0 1-7 0,1 0-9 0,0-1-12 0,0-1-12 15,0-1-9-15,-1 0-14 0,-1-2-7 0,-1 1-7 16,-2-2-6-16,-4-2-9 0,7 4-8 0,-7-4-12 15,4 2-37-15,-4-2-47 0,0 0-40 0,0 0-30 16,0 0-29-16,0 0-19 0,0 0-28 0,-12-20-11 16,4 11 0-16,1 3 17 0,1-4 22 0,-2 3 13 15,1-2 31-15,2 2 25 0,-2 0 30 0,4 2 30 16,0-3 28-16,1 3 17 0,2 5 13 0,-3-8-7 0,3 3 24 16,3 0 7-16,-1 1 11 0,4-4 7 0,2 1 11 15,2 0 8-15,-2 2 12 0,2-1 4 0,1 2 3 16,-2 0 0-16,2 0-1 0,1 2-5 0,-2 0-7 15,-1 3-7-15,2-1-9 0,-1 1-6 0,-2 3-2 0,2-1-3 16,-2 1-9-16,-3 1-1 0,0-1-5 0,1 5-5 16,-2-2-14-16,0 0-12 0,-3-1-26 0,2 0-17 15,-1-1-13-15,1-2-11 0,-2 2 0 0,-1-5 0 16,3 8-2-16,0-7 1 0,-3-1 6 0,0 0 8 16,0 0 2-16,6 2-1 0,-6-2 3 0,14-10 1 15,-7 4 4-15,2 0 6 0,2-1 9 0,0 1 9 0,-2 0 4 16,2 3 9-16,-1-1 16 0,-1 2-1 0,3-2 4 15,-1 3 4-15,-2 1 5 0,-9 0 3 0,21 6 8 16,-11 0 7-16,0 1-10 0,3 5 1 0,-3 0-14 0,-2-2 5 16,-2 1-15-16,0-1-26 0,-2 0-44 15,0-1-52-15,-1-1-61 0,1 0-67 0,-3-2-72 0,1-1-70 16,-2-5-379-16,0 0-884 0,0 0 239 0</inkml:trace>
        </inkml:traceGroup>
        <inkml:traceGroup>
          <inkml:annotationXML>
            <emma:emma xmlns:emma="http://www.w3.org/2003/04/emma" version="1.0">
              <emma:interpretation id="{4C60AC8B-B51F-4D77-9420-00E99E12956D}" emma:medium="tactile" emma:mode="ink">
                <msink:context xmlns:msink="http://schemas.microsoft.com/ink/2010/main" type="inkWord" rotatedBoundingBox="6062,1129 7697,1110 7705,1770 6070,1789"/>
              </emma:interpretation>
              <emma:one-of disjunction-type="recognition" id="oneOf3">
                <emma:interpretation id="interp13" emma:lang="en-US" emma:confidence="0.5">
                  <emma:literal>true?</emma:literal>
                </emma:interpretation>
                <emma:interpretation id="interp14" emma:lang="en-US" emma:confidence="0.5">
                  <emma:literal>true .</emma:literal>
                </emma:interpretation>
                <emma:interpretation id="interp15" emma:lang="en-US" emma:confidence="0">
                  <emma:literal>truce .</emma:literal>
                </emma:interpretation>
                <emma:interpretation id="interp16" emma:lang="en-US" emma:confidence="0">
                  <emma:literal>true.</emma:literal>
                </emma:interpretation>
                <emma:interpretation id="interp17" emma:lang="en-US" emma:confidence="0">
                  <emma:literal>True .</emma:literal>
                </emma:interpretation>
              </emma:one-of>
            </emma:emma>
          </inkml:annotationXML>
          <inkml:trace contextRef="#ctx0" brushRef="#br0" timeOffset="7965.7398">-1185-4394 5525 0,'0'0'341'15,"0"0"-135"-15,0 0-38 0,0 0-31 0,7-4 21 0,-7 4 11 0,7 0-3 16,-7 0-14-16,17-2-18 0,4-2-14 0,2 2-10 15,1-2-11-15,-1 3-9 0,3-1-11 0,0-2-3 16,-4 2-21-16,-3-2-46 0,-4 2-70 0,-3-1-84 16,-2 1-109-16,-3-1-111 0,-3-1-154 0,-4 4-376 15,4-8-1075-15,-4 8 288 0</inkml:trace>
          <inkml:trace contextRef="#ctx0" brushRef="#br0" timeOffset="7796.5014">-1021-4621 238 0,'0'0'628'16,"0"0"-102"-16,0 0-62 0,0 0-56 0,0 0-40 0,0 0-27 16,0 0-18-16,-3 13-13 0,3 6-12 0,-3 4-10 15,2 12-13-15,-2 3-16 0,1-1-29 0,3 3-13 16,-1-2-20-16,0 1-9 0,0-3-23 0,0 1-22 16,1-8-8-16,1-4-10 0,0-1-18 0,1 1-8 0,0-5-29 15,1-1-41-15,-3-5-61 0,2-3-49 0,-3-3-75 16,1-2-68-16,-1-6-92 0,-3 3-126 0,3-3-273 0,0 0-860 15,0 0 234-15</inkml:trace>
          <inkml:trace contextRef="#ctx0" brushRef="#br0" timeOffset="8557.4265">-842-4303 581 0,'0'0'399'0,"0"0"-53"0,0 0-43 0,0 0-38 0,-4 5-36 0,4-5-29 15,0 0-22-15,0 0-17 0,-4 4-18 0,4-4-8 16,0 8-22-16,-1-3 0 0,1 4-7 0,0 2-7 16,0 0-1-16,1 1-11 0,1-1-2 0,0 6 3 15,1-3 7-15,-2-3 8 0,3-2 6 0,-1 1 8 16,1-1 4-16,-1-2 3 0,-2-1-2 0,0-2 1 0,1 0 0 15,-1-1 2-15,-1-3-1 0,3 5-4 0,-3-5 2 16,0 0 2-16,1 6 1 0,-1-6-1 0,0 0-4 16,0 0-15-16,0 0-14 0,0 0-9 0,0 0-9 15,7-16-5-15,-3 6-9 0,-3 1-15 0,3-2-12 16,-1-1-1-16,0 1-8 0,0 0-4 0,1 1-3 16,0 0-3-16,0-1 0 0,0 2-3 0,0-2-1 0,2 3-3 15,1-2 0-15,0 2 0 0,1 0 1 0,-2 0-4 0,2 0-3 16,2 3 0-16,-2-3-11 0,-2 5-24 0,0-2-37 15,0 2-45-15,-1 1-55 0,-5 2-47 0,9-1-54 16,-9 1-65-16,0 0-88 0,11 6-235 0,-8-1-796 16,-3-5 216-16</inkml:trace>
          <inkml:trace contextRef="#ctx0" brushRef="#br0" timeOffset="9149.8854">-541-4278 352 0,'0'0'327'0,"0"0"-53"16,0 0-33-16,0 0-24 0,0 0-23 0,0 0-15 15,0 0-15-15,0 0-14 0,0 0-6 0,0 0-12 16,0 0-12-16,0 0 2 0,0 0-10 0,0 0-5 16,0 0 1-16,0 0-7 0,0 0-3 0,0 0-4 15,0 0 4-15,10 12 12 0,-8-7 3 0,0 1 9 0,2 2 1 16,0 0 4-16,1 1 1 0,2-1 4 0,-1 0-7 15,2 1 0-15,2-3-7 0,0 0-5 0,1-1-9 16,0 1-11-16,-2-1-9 0,2-2-6 0,-4 0-10 16,2 0-14-16,1-2-24 0,-4-1-22 0,-6 0-19 0,14-2-29 15,-9-1-32-15,0-1-26 16,-1 1-27-16,3-6-13 0,-2 1-12 0,-1-2 3 0,-1-1 6 16,1-7 8-16,-3 5 7 0,1 1 23 0,-2 4 21 15,0-2 26-15,0 3 25 0,0 0 15 0,0 2 19 16,0 5 13-16,0-8 17 0,0 8 2 0,-2-8 1 15,2 8-4-15,0 0 4 0,2-8-7 0,-2 8-2 16,0 0-2-16,0 0-3 0,0 0-6 0,1-3 5 0,-1 3 10 0,0 0 12 16,0 0 2-1,8 13 3-15,-3-4-7 0,-1 2-2 0,4 7-4 0,0 0 2 16,0 0-1-16,0-3-4 0,0 3 0 0,-4-5-6 0,2-2-2 16,1-3 4-16,0 1-3 0,1-3-1 0,-2 0-5 15,4-2-5-15,-3-1-29 0,3 0-37 0,2-4-63 16,-1-1-85-16,0-3-99 0,5-7-242 0,-6 2-649 15,0-1 177-15</inkml:trace>
          <inkml:trace contextRef="#ctx0" brushRef="#br0" timeOffset="9534.2155">-162-4282 328 0,'0'0'438'16,"0"0"-48"-16,0 4-4 0,0-4 1 0,0 0-6 0,6 3-15 0,-6-3-12 15,8 1-14-15,-8-1-13 0,15 1-17 16,-4-1-30-16,-11 0-9 0,20-1-29 0,-11 0-23 16,2 1-24-16,-3-3-25 0,0 2-15 0,-8 1-11 0,10-2-16 15,-10 2-18-15,8 0-27 0,-4-3-42 0,-4 3-43 16,4-4-43-16,-4 4-25 0,-3-6-16 0,3 6-16 15,-8-6-7-15,-1 1 1 0,-3 2 9 0,0 1 8 16,0-1 7-16,2 3 3 0,0-1 18 0,0 1 17 16,2 0 19-16,8 0 13 0,-16-2 12 0,10 2-2 0,6 0-5 15,-10 0 10-15,10 0 37 0,-2 5 28 0,2-5 19 16,0 7 7-16,2-1-2 0,4 1-1 0,2 3-3 16,4 3 2-16,3 0-4 0,4 0-11 0,1 1-7 15,-2-5-4-15,3 2-18 0,0-2-40 0,1-1-52 16,-2-2-78-16,0 0-87 0,-6-4-100 0,-2-2-415 0,-2 0-875 0,2 0 237 0</inkml:trace>
          <inkml:trace contextRef="#ctx0" brushRef="#br0" timeOffset="9976.8755">205-4603 608 0,'2'-11'483'0,"4"1"-49"0,-1-1-23 0,6-3-13 0,0-2-15 16,4 2-20-16,-1-1-22 0,4 1-19 0,-1 3-10 15,-1 2 5-15,2-1-7 0,-3 3-13 0,-5 4-17 16,0-1-28-16,-2 2-26 0,0-1-25 0,-3 1-15 0,-1 2-11 15,-4 0-8-15,8 5-5 0,-3 2-17 0,0 11-10 16,-3 3-8-16,-5 3-13 0,-5 12-14 0,-1 2-37 16,0-1-48-16,-1 5-65 0,1-3-63 0,0-3-62 15,3-9-58-15,4-5-54 16,0-5-54-16,2-2-50 0,0-4-58 0,0-4-282 16,0-3-877-16,0-4 237 0</inkml:trace>
          <inkml:trace contextRef="#ctx0" brushRef="#br0" timeOffset="9696.1082">452-4188 4328 0,'-4'5'720'16,"4"-5"-364"-1,-3 1-177-15,3-1-79 0,0 0-37 0,0 0-40 0,0 0-44 0,0 0-59 0,0 0-82 16,0 0-106-16,0 0-129 0,0 0-270 0,0 0-801 16,0 0 216-16</inkml:trace>
        </inkml:traceGroup>
      </inkml:traceGroup>
    </inkml:traceGroup>
    <inkml:traceGroup>
      <inkml:annotationXML>
        <emma:emma xmlns:emma="http://www.w3.org/2003/04/emma" version="1.0">
          <emma:interpretation id="{D2F54871-DC81-457F-ACEE-49A05385B9E4}" emma:medium="tactile" emma:mode="ink">
            <msink:context xmlns:msink="http://schemas.microsoft.com/ink/2010/main" type="paragraph" rotatedBoundingBox="8217,2011 13883,1828 13930,3263 8264,3446" alignmentLevel="4"/>
          </emma:interpretation>
        </emma:emma>
      </inkml:annotationXML>
      <inkml:traceGroup>
        <inkml:annotationXML>
          <emma:emma xmlns:emma="http://www.w3.org/2003/04/emma" version="1.0">
            <emma:interpretation id="{7D5F4BC4-50E7-4DDE-B3F4-377F80B3BD84}" emma:medium="tactile" emma:mode="ink">
              <msink:context xmlns:msink="http://schemas.microsoft.com/ink/2010/main" type="line" rotatedBoundingBox="8217,2011 13883,1828 13930,3263 8264,3446"/>
            </emma:interpretation>
          </emma:emma>
        </inkml:annotationXML>
        <inkml:traceGroup>
          <inkml:annotationXML>
            <emma:emma xmlns:emma="http://www.w3.org/2003/04/emma" version="1.0">
              <emma:interpretation id="{D56E732A-D7BC-49E8-867D-811A603D1204}" emma:medium="tactile" emma:mode="ink">
                <msink:context xmlns:msink="http://schemas.microsoft.com/ink/2010/main" type="inkWord" rotatedBoundingBox="8217,2011 10737,1930 10782,3332 8263,3413"/>
              </emma:interpretation>
              <emma:one-of disjunction-type="recognition" id="oneOf4">
                <emma:interpretation id="interp18" emma:lang="en-US" emma:confidence="0.5">
                  <emma:literal>(summing</emma:literal>
                </emma:interpretation>
                <emma:interpretation id="interp19" emma:lang="en-US" emma:confidence="0">
                  <emma:literal>(Summing</emma:literal>
                </emma:interpretation>
                <emma:interpretation id="interp20" emma:lang="en-US" emma:confidence="0">
                  <emma:literal>[summing</emma:literal>
                </emma:interpretation>
                <emma:interpretation id="interp21" emma:lang="en-US" emma:confidence="0">
                  <emma:literal>(gumming</emma:literal>
                </emma:interpretation>
                <emma:interpretation id="interp22" emma:lang="en-US" emma:confidence="0">
                  <emma:literal>(bumming</emma:literal>
                </emma:interpretation>
              </emma:one-of>
            </emma:emma>
          </inkml:annotationXML>
          <inkml:trace contextRef="#ctx0" brushRef="#br0" timeOffset="270181.1442">1479-3875 703 0,'0'0'443'0,"0"0"-60"0,0 0-27 0,-29 4-29 0,12 2-30 16,-7 4-37-16,-12 6-23 0,1 6-15 0,-2 6 3 16,-3 4 1-16,6 3 2 0,-27 35 2 0,16 2-1 15,5 3 2-15,10 2-5 0,4 3 5 0,6-2-6 0,10-21-2 32,6-9-20-32,4 37-7 0,4-26-8 0,4-14-12 0,3 2-10 15,17 30-11-15,-8-28-15 0,2-13-14 0,3 0-10 0,6-6-16 16,-4-1-24-16,-3-10-31 0,-1-5-30 0,1-3-45 15,-2-3-56-15,3-4-71 0,2-4-97 0,-2-6-112 0,-1-6-129 16,15-7-310-16,-7-5-968 0,-6-5 260 0</inkml:trace>
          <inkml:trace contextRef="#ctx0" brushRef="#br0" timeOffset="270733.6214">1553-3245 668 0,'0'0'425'15,"0"0"-45"-15,0 0-37 0,0 0-36 0,0 0-35 0,0 0-25 16,0 0-32-16,0 0-28 0,0 0-27 0,0 0-21 16,0 0-23-16,0 0-14 0,-34 1-8 0,21 1-12 15,-2 0-6-15,-3 2-15 0,3-1-6 0,4 2-3 16,0-2-7-16,2 0 2 0,1 2-6 0,1-4 9 16,2 2 16-16,5-3 14 0,-8 5 10 0,5-3 23 0,3 2 10 15,0-4 12-15,0 0 9 0,3 10 11 0,1-7 6 16,6 4 8-16,9 4 3 0,0-2 2 0,4 3-10 15,0-1-14-15,-1 0-7 0,0-2-12 16,0 2-14-16,-4 0-8 0,1-2-12 0,-7-1-4 0,-1-2-8 16,-3 3 1-16,-4-1-7 0,-2 3-12 0,-6 8-35 15,-4 1-57-15,-4-1-70 0,-4-3-66 0,-2 2-72 16,-1-4-57-16,-2-4-70 0,3-2-71 0,-4-5-329 0,8-5-916 16,0-1 247-16</inkml:trace>
          <inkml:trace contextRef="#ctx0" brushRef="#br0" timeOffset="273082.8819">1753-3145 313 0,'0'0'314'0,"0"0"-50"0,0 0-40 0,0 0-20 0,0 0-27 0,0 0-9 15,0 0-13-15,0 0-15 0,0 0-16 0,0 0-2 16,0 0-8-16,0 0-2 0,0 0 4 0,0 0-5 15,0 0-1-15,0 0-1 0,0 0-3 0,0 0-4 16,0 0 6-16,0 0 15 0,0 0 0 0,0 0-3 16,0 0 0-16,0 0 0 0,4 14-2 0,-1-10-7 0,-1 1-9 15,4 2-1-15,-1 1-10 0,2-1-1 16,-1 2-11-16,1-3-5 0,1 0-7 0,0 2-8 0,0-3-3 16,-2 0-12-16,1-1-9 0,-3 0-8 0,1-2-12 15,-1 0-7-15,-4-2-7 0,9 4-3 0,-9-4-9 16,7 0-17-16,-7 0-5 0,0 0-16 0,8-6 5 15,-7 2 3-15,2-1 1 0,-3 0 0 0,1-5 9 16,-1 0 0-16,0 3 14 0,0-1 16 0,-1 2 9 16,2 2 18-16,-2 0 12 0,2-1 7 0,-1 5 2 15,-1-6-3-15,1 6-3 0,0-5-5 0,0 5-9 16,0 0-5-16,0-4 3 0,0 4-7 0,0 0-1 0,0 0 0 16,0 0-1-16,0 0-5 0,0 0 6 0,15 9-5 15,-10-6-7-15,-1 0 3 0,4 6 2 0,0-2 0 16,-1 0-1-16,3 0-2 0,0-1 2 0,1 0-8 15,-2 1-2-15,2-3-10 0,0-1-24 0,-2 1-21 16,1 0-10-16,-2-4-11 0,0 2-1 0,0-2 5 16,-8 0 4-16,0 0 5 0,16-4 5 0,-12 2 7 0,0 0 6 15,-4 2 8-15,6-7 14 0,-3 5 18 0,0-3 17 16,-3 5 27-16,2-5 19 0,-2 5 14 0,2-5 11 16,-2 5 5-16,0 0-1 0,1-6 1 0,-1 6-10 0,0 0-8 15,0 0-10-15,3-4-8 0,-3 4-7 0,0 0-3 16,0 0-5-16,0 0-5 0,0 0 1 0,0 0-4 15,0 0-2-15,0 0-5 0,0 0-3 0,4 15-2 16,-4-10-1-16,1 0 0 0,-1-5-5 0,1 7 2 0,-1-7 0 16,0 8-2-16,0-8 3 0,2 3 1 0,-2-3-1 15,1 5 15-15,-1-5 16 0,0 0 6 0,0 0-4 16,0 0-1-16,0 0-7 0,0 0-7 0,0 0-14 16,15-10-10-16,-11 2-16 0,1-3-12 0,-2 1-14 0,1 1 1 15,2 0 5-15,-4 1 5 0,1 2-1 0,0 2 1 16,-1-1 6-16,0 2-3 0,-2 3-3 0,1-8-3 15,-1 8-4-15,3-3-1 0,-3 3 5 0,0 0 0 16,0 0 1-16,0 0 7 0,0 0 1 0,0 0 1 16,8 16-2-16,-7-11 5 15,0 1 3-15,2 2-1 0,0 1 4 16,-1-3-1-16,1-3 2 0,0 2 1 0,-1-2-1 0,1 1 8 16,-3-4-4-16,8 5 1 0,-8-5 1 0,9 1-3 0,-9-1-1 15,12-2 3-15,-2-2-6 0,-3 0-3 0,0-1-3 0,-1 2 0 16,-2-1-5-16,4-4 0 0,-1 1-5 0,-2 0 4 15,-2 2 0-15,0 0-4 0,1 2-13 16,-2 0-6-16,-2 3-5 0,3-6-3 0,-3 6-3 0,0 0 3 16,4-3 9-16,-4 3 2 0,0 0 3 0,0 0 2 15,0 0 2-15,0 0 1 0,0 0 7 0,0 0 2 16,0 0 2-16,9 11 7 0,-6-8-4 0,0 2 5 16,1-3-2-16,0 2 12 0,4 2-8 0,3-1 1 0,-2-2 6 15,3 1-2-15,7 3-1 0,-3-3-19 0,-3-4-12 16,-1 0-10-16,-1 2-8 15,1-2-6-15,-1-2-2 0,0 2-1 0,-1-4 5 16,-4 2 0-16,0-1 6 0,-3-1 0 0,1 0 21 0,-3 0 7 0,2 1 12 0,-2-2 16 0,1 0 12 31,-2 5 13-31,2-6 10 0,-2 6 21 0,2-5 0 0,-2 5 12 16,0-6 8-16,0 6-1 0,0 0-5 0,0-5-8 16,0 5-2-16,0 0-9 0,0 0-5 0,0 0-1 0,0 0-2 15,0 0-5-15,0 0 1 0,0 0 4 0,-6 16-7 16,5-6 4-16,1-1-3 0,-3 1 0 0,2 0-4 15,0-1-1-15,1-2-5 0,-2 0 0 0,4-1 1 16,-2-1 3-16,0-5 8 0,0 8 6 0,0-8 10 16,-2 5 8-16,2-5 0 0,0 0 0 0,0 0-7 15,4 2-6-15,-4-2-4 0,0 0-9 0,8-10-1 0,-2 0-14 16,-2 1-9-16,3-8-20 0,1 0-16 0,-4-1-3 16,3 3-3-16,-3 2 3 0,0 2 0 0,-2 3-3 15,1 2-1-15,-2-1 0 0,1 2-5 0,-1 1-8 16,-1 1-9-16,0 3 2 0,3-4 3 0,-3 4 4 15,0 0 4-15,0 0 2 0,0 0 4 0,0 0 2 0,0 0 6 16,1 14 0-16,-1-9 5 0,0 1-3 0,0 3 7 16,1 0-1-16,1-2-9 0,0 3 12 0,0-3 4 15,-1-1-3-15,0-1 2 0,2-1 4 0,0 1-4 16,-3-5 9-16,6 5 0 0,-2-3 3 0,-4-2 0 16,10 2 1-16,-10-2-2 0,12-2-5 0,-12 2 4 0,10-4-3 15,-2-1-14-15,0-1-5 0,0-1-7 0,-2-1-4 16,1-1 0-16,-3 3-8 0,1 0-8 0,-2 1-1 0,1 1-8 15,-2 0 4-15,1 0-3 0,0 2 8 0,-3 2-2 16,4-5 4-16,-4 5 8 0,2-1 2 0,-2 1 0 16,0 0 8-16,0 0 1 0,0 0 3 0,0 0 6 15,0 0 4-15,8 11 6 0,-5-8 7 0,-2 2 6 16,3 0 16-16,0-2 0 0,2 7 13 0,2-4-5 16,0 2 2-16,2-2 0 0,0 0-3 0,1 0 2 0,6 1-1 15,-1-2-4-15,-3-2 3 0,0-2-4 16,-1 1-2-16,0-2-12 0,0 0 14 0,0-2-9 15,-1 1-14-15,0-3-5 0,-4 0-1 0,-2 1-4 0,1-2-3 16,-2 0 5-16,-2 0-9 0,0 1 1 0,0-1 3 16,-2 5 7-16,0-11 8 0,0 8 1 0,0 3 2 15,0-9 12-15,0 9-1 0,0-7 1 0,0 7-10 16,0 0 3-16,0-6-7 0,0 6-3 0,0 0 11 16,0 0-5-16,0 0-4 0,0 0 1 0,0 0 16 15,0 0 1-15,0 0 1 0,0 0 4 0,10 13-3 16,-9-8 3-16,3-1 8 0,0 1-6 0,-1 1 5 0,1-1 10 15,2 1 9-15,1 0 4 0,2 0 0 0,1 0-1 16,-3-2-8-16,3 1 1 0,1-4-9 0,1 1-6 16,1-1-16-16,7-1-15 0,-4 0-10 0,-1-1-22 0,-5-2-8 15,-2 0-5-15,-1 0-3 0,-1-1-1 0,0 0-2 16,-2 1 12-16,0-1 11 0,0 1 12 0,-4 3 21 16,5-9 16-16,-5 7 17 0,0 2 11 0,0-6 3 15,0 6 2-15,1-5 1 0,-1 5-5 0,0 0-8 16,0-4-5-16,0 4-5 0,0 0-7 0,0 0-2 15,0 0-1-15,0 0-4 0,0 0-1 0,0 0-1 0,0 0-1 16,0 0-3-16,-1 17-1 0,1-17 0 0,1 10 3 16,-1-5-2-16,2-1 2 0,-2 2 0 0,1-1-2 31,-1-5 6-31,1 9 3 0,-1-9 5 0,0 6 9 16,0-6 5-16,0 4 4 0,0-4-1 0,0 0-5 0,6 4-6 0,-6-4-8 0,0 0-19 0,12-8-16 31,-6 3-18-31,1-5-14 0,-2 2-22 0,1-2-4 0,1 1-6 15,-2 0-10-15,1-1 1 0,-1 1-1 0,-2 3-2 0,1 2 1 0,-2 0 4 0,1 0-8 0,-3 4 10 16,4-3 9-16,-4 3 7 0,0 0 16 0,0 0-5 31,0 0 11-31,0 0-2 0,13 9 6 0,-9-4 5 0,0 0 1 0,0-2 4 0,6 5-2 0,-1 0 8 32,0 0-3-32,7 2 6 0,-5-4 6 0,1-1-2 15,0-1 2-15,10 1 2 0,-3-2-6 0,1-3-8 0,0 0-15 16,0-4-14-16,1-1-14 0,-1-1-18 0,-6-1-15 15,-2 1-15-15,-1-1-8 0,-3 0-4 0,0-3-1 16,0 2-1-16,-1-2 14 0,-3 2 20 0,-3 1 23 16,0 0 16-16,-2 0 18 0,0 2 20 0,-1 0 19 15,0 0 22-15,-1 2 21 0,2-1 9 0,1 4 9 16,-4-4-1-16,4 4-4 0,-3-5 5 0,3 5 11 16,0 0 15-16,0 0 12 0,0 0 15 0,0 0 22 0,0 0 5 15,0 15 8-15,3-5 8 0,1 6 7 0,2 5 15 16,-2 3 19-16,3 16 5 0,-2 1 5 0,-1 1-5 15,-2 4-4-15,-2-1-10 0,-2 0-9 0,-2-1-13 16,0-1-14-16,-2 0-14 0,-5 1-17 0,2-6-11 16,-2-2-11-16,3-10-18 0,0-4-46 0,0-5-72 0,0-5-72 15,-1-2-78-15,2-4-88 0,-4-4-112 16,-12-6-442-16,3-5-996 0,-13-14 269 0</inkml:trace>
          <inkml:trace contextRef="#ctx0" brushRef="#br0" timeOffset="273963.1176">3929-3262 373 0,'-7'-2'407'15,"7"2"-55"-15,-7 0-44 0,7 0-37 0,0 0-26 16,-8 0-23-16,8 0-14 0,0 0-5 0,-9 3 11 15,5 2-6-15,0-2-2 0,1 1 3 0,1 1-4 16,0 1 1-16,1-1-6 0,-1 4 1 0,2 4 5 0,3-4-4 16,0 1-2-16,2-1 1 0,1 0-9 0,8 3-3 15,1 0-10-15,1-1 0 0,4-3-9 0,-2-2-9 16,1 0-9-16,-1-3-21 0,-3-1-4 0,-2-1-10 16,-2 0-12-16,-3-2-10 0,-1 1-6 0,-1-2-5 0,-1-1-14 15,-1 0-19-15,-1-1-25 0,-2-2-32 0,-2-4-25 16,-2 0-36-16,-2 0-40 0,-9-5-25 0,-5 3-23 31,-2 3-18-31,-2 0-11 0,-1 2-7 0,2 3-2 16,-2 2-8-16,3-1-4 0,2 3-9 0,0 0-13 15,6 2-25-15,2-1-31 0,3 1-31 0,3-1-266 0,5-1-697 0,-6 5 188 16</inkml:trace>
        </inkml:traceGroup>
        <inkml:traceGroup>
          <inkml:annotationXML>
            <emma:emma xmlns:emma="http://www.w3.org/2003/04/emma" version="1.0">
              <emma:interpretation id="{F9DCE508-D3F7-477A-ADA2-83CAC816F773}" emma:medium="tactile" emma:mode="ink">
                <msink:context xmlns:msink="http://schemas.microsoft.com/ink/2010/main" type="inkWord" rotatedBoundingBox="11082,2608 12188,2572 12196,2801 11089,2837"/>
              </emma:interpretation>
              <emma:one-of disjunction-type="recognition" id="oneOf5">
                <emma:interpretation id="interp23" emma:lang="en-US" emma:confidence="0.5">
                  <emma:literal>over</emma:literal>
                </emma:interpretation>
                <emma:interpretation id="interp24" emma:lang="en-US" emma:confidence="0">
                  <emma:literal>oven</emma:literal>
                </emma:interpretation>
                <emma:interpretation id="interp25" emma:lang="en-US" emma:confidence="0">
                  <emma:literal>our</emma:literal>
                </emma:interpretation>
                <emma:interpretation id="interp26" emma:lang="en-US" emma:confidence="0">
                  <emma:literal>Over</emma:literal>
                </emma:interpretation>
                <emma:interpretation id="interp27" emma:lang="en-US" emma:confidence="0">
                  <emma:literal>owes</emma:literal>
                </emma:interpretation>
              </emma:one-of>
            </emma:emma>
          </inkml:annotationXML>
          <inkml:trace contextRef="#ctx0" brushRef="#br0" timeOffset="273280.1016">2757-3445 7120 0,'-1'-2'185'0,"1"2"-88"0,0 0-26 0,0 0 28 0,0 0 23 15,0 0-2-15,0 0-10 0,-4-4-23 0,4 4-16 16,0 0-10-16,0 0-13 0,0 0-48 0,0 0 0 16,0 0 0-16,0 0-70 0,0 0-91 0,0 0-85 0,0 0-98 15,0 0-97-15,0 0-128 0,0 0-314 16,0 0-1058-16,0 0 283 0</inkml:trace>
          <inkml:trace contextRef="#ctx0" brushRef="#br0" timeOffset="274365.4665">4139-3187 528 0,'0'0'531'16,"0"0"-54"-16,-5-7-39 0,5 7-37 0,0 0-42 0,0 0-42 0,0 0-34 16,0 0-32-16,0 0-28 0,0 0-29 0,0 0-21 15,0 0-20-15,0 0-16 0,0 0-11 0,0 0-8 16,0 0 4-16,0 0-3 0,9 14 4 0,-3-4-7 0,-1-1-3 16,3 1 0-16,2 5-7 0,-1-4 3 0,1-1-3 0,-1-1 0 15,0 0 5-15,2-3 1 0,-1 0 11 0,1 0 12 16,7 2 8-16,-5-3 4 15,-2-3 2-15,-2 1-6 0,2-5-6 0,-2 1-14 0,-1-1-11 0,2-4-10 16,-4-2-11-16,1-1-15 0,1-8-29 0,-2 2-37 16,-5-3-39-1,1 4-49-15,-2-4-50 0,-4 4-40 0,0 3-43 16,-1 2-55-16,0 3-38 0,-1 0-36 0,0 1-39 0,-1 0-41 16,2 2-309-16,1 2-876 0,4 1 235 0</inkml:trace>
          <inkml:trace contextRef="#ctx0" brushRef="#br0" timeOffset="275073.2612">4507-3158 458 0,'0'0'315'0,"-9"0"-43"0,9 0-32 0,0 0-28 0,0 0-19 0,0 0-12 16,0 0-2-16,0 0-5 0,0 0-8 0,-8 0 7 15,8 0-3-15,0 0 5 0,0 0 10 0,0 0 11 16,0 0 6-16,0 0 3 0,0 0-3 0,0 0 0 0,0 0-17 15,0 0-6-15,0 0-10 0,21-3-15 16,-16 1-15-16,-5 2-15 0,9-2-6 0,-5 0-14 0,-4 2-15 16,6-3-6-16,-4 2-27 0,-2 1-26 0,2-6-32 15,1 1-25-15,-3 5-25 0,-3-7-27 0,3 7-20 32,-4-7-11-32,-2 5-2 0,1-1 9 0,0 1 3 15,-3 0 13-15,8 2 4 0,-12 0 7 0,12 0 14 16,-11 0-2-16,11 0 12 0,-10 2 12 0,3-1 15 0,7-1 12 15,-8 4 7-15,4-2 21 0,1 2 17 0,2-1 15 16,1 3 9-16,1-1 9 0,3 4 12 0,2-1 9 16,4 8 7-16,1-4 6 0,4 0 7 0,3-3 0 15,-2 2 0-15,2-1-3 0,2-2-5 0,-1-2-6 16,2 0-6-16,0-1-11 0,-5-3-5 0,-3-1-4 16,-1 1-6-16,-1-1-7 0,1-2-16 0,-3-1-29 0,-4-3-33 15,1 2-45-15,-2-2-40 0,-2 1-40 0,0-1-25 16,0-1-8-16,0-4-11 0,-2-2 2 0,-1 1 5 0,1 1 11 15,-1-1 15-15,-1-1 16 0,1 4 20 0,0-1 29 16,0 2 30-16,1 1 29 0,0 2 29 0,0 4 11 16,-1-7 26-16,1 7 13 0,1-7 14 0,-1 7 27 15,2-4 13-15,-2 4 8 0,3-4 6 0,-3 4 6 16,8-3 2-16,-3 2 3 0,-5 1 4 0,11 0 6 0,-11 0-5 16,10 1 2-16,-10-1 0 0,18 5 0 15,-10 0-3-15,2 1-2 0,-2 2-4 0,0-1-8 0,-2 0-2 16,1 1-12-16,-1 1-10 0,0 1-11 0,-2 0-8 15,-2-3-13-15,4 2-53 0,-4-3-55 0,1 1-66 16,1-1-66-16,-1-1-44 0,2-1-50 0,-1-3-52 16,7 0-72-16,2-3-271 0,9-3-811 0,2-3 221 0</inkml:trace>
        </inkml:traceGroup>
        <inkml:traceGroup>
          <inkml:annotationXML>
            <emma:emma xmlns:emma="http://www.w3.org/2003/04/emma" version="1.0">
              <emma:interpretation id="{8E345FB3-DE72-4705-B784-262B635F09BB}" emma:medium="tactile" emma:mode="ink">
                <msink:context xmlns:msink="http://schemas.microsoft.com/ink/2010/main" type="inkWord" rotatedBoundingBox="12401,2444 12996,2191 13251,2791 12657,3044"/>
              </emma:interpretation>
              <emma:one-of disjunction-type="recognition" id="oneOf6">
                <emma:interpretation id="interp28" emma:lang="en-US" emma:confidence="0.5">
                  <emma:literal>all</emma:literal>
                </emma:interpretation>
                <emma:interpretation id="interp29" emma:lang="en-US" emma:confidence="0">
                  <emma:literal>al</emma:literal>
                </emma:interpretation>
                <emma:interpretation id="interp30" emma:lang="en-US" emma:confidence="0">
                  <emma:literal>alls</emma:literal>
                </emma:interpretation>
                <emma:interpretation id="interp31" emma:lang="en-US" emma:confidence="0">
                  <emma:literal>able</emma:literal>
                </emma:interpretation>
                <emma:interpretation id="interp32" emma:lang="en-US" emma:confidence="0">
                  <emma:literal>ale</emma:literal>
                </emma:interpretation>
              </emma:one-of>
            </emma:emma>
          </inkml:annotationXML>
          <inkml:trace contextRef="#ctx0" brushRef="#br0" timeOffset="275991.7224">5394-3316 335 0,'-9'4'276'16,"-1"0"-40"-16,0 1-20 0,1-2-12 0,-2 0-11 0,1 2-9 0,-1 1 2 15,0 0-3-15,2 1-7 0,0-1-3 16,0 3-6-16,0-2 3 0,2 0-3 0,-1 0 3 0,3 2 2 16,2-3 2-16,0 5 10 0,2-3-9 0,1 0-10 15,1-2-2-15,1 0-7 0,3 3-8 0,0-3-4 0,3 2-7 16,0-3-10-16,0 0-10 0,2-1-8 15,2-2-14-15,0 0-9 0,0-1-8 0,-1-1 2 16,0 0-15-16,-1-1-7 0,-2-2-1 0,0-1-13 0,-2 1-5 16,-2-2-19-16,0 0-19 0,0-3-15 0,-2-2-9 15,0 1-2-15,0-2-8 0,-2 2 0 0,-2-1 0 16,1 2-2-16,1 2 1 0,-1 2 5 0,-1-1 1 0,2 5 2 16,-1-7 2-16,1 7-7 0,0-6 10 0,0 6-2 0,0 0-1 15,0 0 3-15,0 0 2 0,0 0 1 0,0 0 3 16,0 0 1-16,0 0 2 0,0 0 2 0,11 17 3 15,-7-7 1-15,1 1 10 0,3 6-3 16,0-5 4-16,-3-2 2 0,2-1 5 0,1 0 7 0,1 0-3 0,-1 0 3 16,-1-1-2-16,3-1 0 0,-2-2-2 0,1-1-5 15,-1-1-12-15,0-1-15 0,-8-2-14 0,17-3-16 16,-7-2-21-16,0-1-3 0,-2-3-11 0,-2 0-5 16,4-9-4-16,-2-1 14 0,-2-4 4 0,-2-14 10 0,2 9 8 31,-4-9 6-31,0 2 11 0,-1-3 13 0,4 1 10 15,-2 1 12-15,1-4 8 0,-4 11 15 0,1 8 25 16,1 2 17-16,-1 1 7 0,-2 4 5 0,2 4 6 16,-1 3-7-16,1 2 5 0,-2 0-6 0,1 5-4 15,0-8-6-15,0 8-4 0,0 0-5 0,0 0-3 16,0 0 1-16,-5 19-7 0,1 2-4 0,1 2-2 16,2 2-3-16,-3 15-2 0,4 0-3 0,-2 0-3 0,2-11-4 15,3 7-1-15,-2-7 1 0,3-5-8 0,3-2 5 16,0 1-5-16,-1-3 1 0,2-2 5 0,2-1 17 15,-2-5 9-15,0-3 13 0,0-2 0 0,2 0 7 0,0-3-7 16,0-1-5-16,2-2-1 0,0-1-12 0,-2-2 4 16,1-1-22-16,-4-6-26 0,5-5-20 0,-3-3-10 15,-1 0-11-15,-2-5-8 0,-2-2 0 0,-3-14 3 16,-2 2 2-16,-2 7 2 0,-2-8 2 0,1 9 5 0,-2 3 4 16,1 4 7-16,1 1 23 0,-1 3 16 15,1 4 13-15,1 4 4 0,2 1 0 0,0 2-1 0,-1 0-8 16,2 6-3-16,-2-4 0 0,2 4-6 0,0 0-1 15,0 0 2-15,-4 15-3 0,4 3 0 0,3 4 7 16,-2 3 15-16,3 16 8 0,1-3 3 0,0 0-1 0,2-2-1 16,-3-7 4-16,4 7-9 0,-2-8-4 0,1-6 3 15,1-1-5-15,3-1-7 0,1 0 5 0,1 0-28 16,1-3-37-16,2-4-67 0,0 1-80 0,3-7-86 16,2-1-100-16,-2-2-381 0,7-3-902 0,-1-6 242 15</inkml:trace>
        </inkml:traceGroup>
        <inkml:traceGroup>
          <inkml:annotationXML>
            <emma:emma xmlns:emma="http://www.w3.org/2003/04/emma" version="1.0">
              <emma:interpretation id="{2F185654-0F1F-4D48-A887-EAC237A39461}" emma:medium="tactile" emma:mode="ink">
                <msink:context xmlns:msink="http://schemas.microsoft.com/ink/2010/main" type="inkWord" rotatedBoundingBox="13405,3262 13550,2105 13968,2157 13823,3314"/>
              </emma:interpretation>
              <emma:one-of disjunction-type="recognition" id="oneOf7">
                <emma:interpretation id="interp33" emma:lang="en-US" emma:confidence="0.5">
                  <emma:literal>wo)</emma:literal>
                </emma:interpretation>
                <emma:interpretation id="interp34" emma:lang="en-US" emma:confidence="0">
                  <emma:literal>w)</emma:literal>
                </emma:interpretation>
                <emma:interpretation id="interp35" emma:lang="en-US" emma:confidence="0">
                  <emma:literal>;</emma:literal>
                </emma:interpretation>
                <emma:interpretation id="interp36" emma:lang="en-US" emma:confidence="0">
                  <emma:literal>in;</emma:literal>
                </emma:interpretation>
                <emma:interpretation id="interp37" emma:lang="en-US" emma:confidence="0">
                  <emma:literal>is;</emma:literal>
                </emma:interpretation>
              </emma:one-of>
            </emma:emma>
          </inkml:annotationXML>
          <inkml:trace contextRef="#ctx0" brushRef="#br0" timeOffset="276609.8913">6260-3320 630 0,'0'0'401'15,"0"0"-39"-15,0 0-37 0,0 0-30 0,0 0-22 16,0 0-44-16,0 0-4 0,0 0-28 0,0 0-20 0,0 0-4 15,0 0-17-15,-8 4-6 0,6 2-8 16,-1 1-3-16,-1 3-6 0,3 1-14 0,-3 0-4 16,1-1 1-16,3 2-5 0,-1 0-3 0,2 5 0 0,0-3 3 15,3 0 5-15,-1-5-2 0,2 0-1 0,1 1-5 16,2-2-7 0,0-2 1-16,-3-1-12 0,3-1-8 0,-3-2-6 15,6 1-6-15,0-3-12 0,-3 0-4 0,-8 0-15 16,15-5-8-16,-7 0-18 0,0-1-19 0,0-3-20 0,-1 0-16 15,-3-2-12-15,1 2-12 0,-1-2 6 0,0 1-4 16,-3 2 2-16,3 0 1 0,-2 2 4 0,-1 3 3 0,0-1 10 16,-1 4-5-16,3-6 3 0,-3 6 7 0,0 0 2 0,0 0 7 15,0 0 10-15,0 0 6 0,0 0 14 0,0 0 17 16,0 0 13-16,13 12 14 0,-9-9 9 0,-2 1 11 16,2 1 6-16,1 0 8 0,1-2 8 0,-1 0 10 0,0 0 4 15,5 2 2-15,-2-3-6 0,1 3 18 0,-2-3-10 16,1 1 0-16,-3-3-13 0,-5 0 0 0,0 0-9 0,15-5-11 15,-13 0-17-15,1 0-15 0,-2-3-18 0,-2-5-13 16,-2-3-18-16,-1-2-11 0,-2 2-9 0,-6-1-10 16,4 1-10-16,-4 0-5 0,2 5-14 0,1 1-17 15,1 4-24-15,-1-2-31 0,3 4-40 0,1-1-42 0,3 1-52 16,-2 1-71-16,4 3-74 0,-4-6-225 0,4 6-777 16,0 0 211-16</inkml:trace>
          <inkml:trace contextRef="#ctx0" brushRef="#br0" timeOffset="276872.5486">6477-3742 563 0,'0'0'599'0,"0"0"-38"0,0 0-6 0,26 20 2 0,-12-5-24 0,0 6-24 31,6 13-26-31,0 7-13 0,14 32-24 0,-18-17-23 16,2 24-26-16,-8-25-24 0,-2 28-30 0,-12-26-28 15,-9 28-30-15,-3-28-28 0,-7 23-25 0,4-27-23 0,-2-14-128 0,2 5-81 0,-6-2 0 16,1 0 0-16,-5-6 0 0,0 1 0 0,0-6-42 16,-3-4-298-16,7-9-108 0,0-7-147 0,4-2-344 15,-4-7-1130-15,2-3 302 0</inkml:trace>
        </inkml:traceGroup>
      </inkml:traceGroup>
    </inkml:traceGroup>
    <inkml:traceGroup>
      <inkml:annotationXML>
        <emma:emma xmlns:emma="http://www.w3.org/2003/04/emma" version="1.0">
          <emma:interpretation id="{FC68C3FD-DB11-424D-B216-E645377F7CF8}" emma:medium="tactile" emma:mode="ink">
            <msink:context xmlns:msink="http://schemas.microsoft.com/ink/2010/main" type="paragraph" rotatedBoundingBox="1655,2985 2069,4749 1515,4879 1102,31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F5BBED9-5009-4DE4-AD61-29097B57070B}" emma:medium="tactile" emma:mode="ink">
              <msink:context xmlns:msink="http://schemas.microsoft.com/ink/2010/main" type="inkBullet" rotatedBoundingBox="1116,3111 1119,3127 1105,3130 1101,3115"/>
            </emma:interpretation>
            <emma:one-of disjunction-type="recognition" id="oneOf8">
              <emma:interpretation id="interp38" emma:lang="en-US" emma:confidence="1">
                <emma:literal>.</emma:literal>
              </emma:interpretation>
              <emma:interpretation id="interp39" emma:lang="en-US" emma:confidence="0">
                <emma:literal>,</emma:literal>
              </emma:interpretation>
              <emma:interpretation id="interp40" emma:lang="en-US" emma:confidence="0">
                <emma:literal>\</emma:literal>
              </emma:interpretation>
              <emma:interpretation id="interp41" emma:lang="en-US" emma:confidence="0">
                <emma:literal>`</emma:literal>
              </emma:interpretation>
              <emma:interpretation id="interp42" emma:lang="en-US" emma:confidence="0">
                <emma:literal>'</emma:literal>
              </emma:interpretation>
            </emma:one-of>
          </emma:emma>
        </inkml:annotationXML>
        <inkml:trace contextRef="#ctx1" brushRef="#br0">-6150-2755 0</inkml:trace>
      </inkml:traceGroup>
      <inkml:traceGroup>
        <inkml:annotationXML>
          <emma:emma xmlns:emma="http://www.w3.org/2003/04/emma" version="1.0">
            <emma:interpretation id="{42731E10-DDFF-4D2F-9FC2-4323876B91ED}" emma:medium="tactile" emma:mode="ink">
              <msink:context xmlns:msink="http://schemas.microsoft.com/ink/2010/main" type="line" rotatedBoundingBox="1881,3946 2069,4749 1529,4876 1341,4073"/>
            </emma:interpretation>
          </emma:emma>
        </inkml:annotationXML>
        <inkml:traceGroup>
          <inkml:annotationXML>
            <emma:emma xmlns:emma="http://www.w3.org/2003/04/emma" version="1.0">
              <emma:interpretation id="{EFE9B2AC-0975-4491-B971-43F7163E66A0}" emma:medium="tactile" emma:mode="ink">
                <msink:context xmlns:msink="http://schemas.microsoft.com/ink/2010/main" type="inkWord" rotatedBoundingBox="1881,3946 2069,4749 1529,4876 1341,4073"/>
              </emma:interpretation>
              <emma:one-of disjunction-type="recognition" id="oneOf9">
                <emma:interpretation id="interp43" emma:lang="en-US" emma:confidence="0.5">
                  <emma:literal>We</emma:literal>
                </emma:interpretation>
                <emma:interpretation id="interp44" emma:lang="en-US" emma:confidence="0">
                  <emma:literal>Wo</emma:literal>
                </emma:interpretation>
                <emma:interpretation id="interp45" emma:lang="en-US" emma:confidence="0">
                  <emma:literal>we</emma:literal>
                </emma:interpretation>
                <emma:interpretation id="interp46" emma:lang="en-US" emma:confidence="0">
                  <emma:literal>W</emma:literal>
                </emma:interpretation>
                <emma:interpretation id="interp47" emma:lang="en-US" emma:confidence="0">
                  <emma:literal>Wa</emma:literal>
                </emma:interpretation>
              </emma:one-of>
            </emma:emma>
          </inkml:annotationXML>
          <inkml:trace contextRef="#ctx0" brushRef="#br0" timeOffset="181849.3972">-5403-1916 516 0,'0'0'321'0,"0"0"-42"0,6 1-28 0,-6-1-31 0,0 0-22 16,0 0-14-16,0 0-16 0,0 0-11 0,6 2-16 15,-6-2-1-15,0 0-8 0,0 0-7 0,0 0-1 16,0 0-1-16,0 0 0 0,0 0-3 0,0 0-3 15,0 0-2-15,0 0-10 0,0 0-5 0,0 0-11 16,0 0-6-16,8 0-10 0,-8 0-4 0,0 0-5 16,0 0-10-16,0 0-7 0,0 0-3 0,0 0 3 15,0 0-16-15,0 0 0 0,4 2 4 0,-4-2 2 0,0 0 8 16,0 0 0-16,0 0 6 0,0 0 5 16,0 0 0-16,0 0-4 0,0 0-2 0,0 0-4 0,0 0 0 15,0 0-3-15,0 0-8 0,0 0-3 16,6 1 1-16,-6-1-2 0,0 0-5 0,0 0-3 0,0 0-4 15,0 0 2-15,0 0-6 0,0 0-4 0,0 0-1 16,0 0 1-16,0 0 2 0,0 0-1 0,0 0-3 16,0 0-2-16,0 0-1 0,0 0 2 0,0 0-3 15,0 0 1-15,0 0 1 0,0 0-3 0,0 0 4 16,0 0-3-16,0 0 0 0,0 0 9 0,6 2 6 0,-6-2-2 16,0 0 0-16,0 0 1 0,0 0-3 0,0 0-1 15,0 0 0-15,0 0-3 0,0 0 3 0,0 0-6 16,-15 4-2-16,5-2 0 0,-3 1-1 0,-6 2-4 15,-1 0 3-15,-1-1-4 0,3-1 2 0,-2 2-1 0,0-1 1 16,5-1-1-16,0 0 1 0,3 0-4 0,0-1 1 16,2 0 3-16,0 1-3 0,-2-1 4 0,4 0-6 15,0 0 1-15,3-2 4 0,-1 2 0 0,1-1-2 16,5-1-1-16,-9 2-1 0,9-2 0 0,-8 2 0 16,5 0 3-16,3-2-4 0,-8 2 2 0,8-2-3 0,-6 3 3 15,6-3-2-15,-7 2 2 0,7-2-2 16,-6 4 1-16,2-2-3 0,1 0 1 0,-1 1 2 0,4-3 1 15,-8 5 0-15,4-2 2 0,-1-2-3 0,1 2 0 16,0-1-1-16,0 2 3 0,0-2-1 0,0 1 1 16,-2 0-1-16,4 0 1 0,-4-1-2 0,1 2 0 15,1-2 1-15,0 1-2 0,-1-1 2 16,1 3 0-16,-1-4 2 0,2 4-3 0,3-5 3 0,-6 3-1 16,3 0-2-16,3-3 0 0,-4 2-1 0,4-2 1 15,-4 2-2-15,4-2 2 0,0 0 3 0,0 0 3 16,-4 4 3-16,4-4 6 0,0 0 3 0,0 0 6 0,0 0 5 15,0 0 4-15,0 0 1 0,0 0 0 0,0 0-5 16,11 6 7-16,-6-5-8 0,-5-1 3 0,12 2-5 16,-1 1-2-16,1-1-3 0,0-1-2 0,0 2 3 0,0-1-7 15,0-1 0-15,2 2-2 0,-1-1 1 0,-2 1-4 16,8 2-2-16,-3-1-3 0,-3-1 10 0,-1 0-9 16,0 0-3-16,-3 0 3 0,1 0-3 0,1 1 2 15,0-2 3-15,-2 0-2 0,0-1-4 0,1 4 8 16,-4-3-8-16,1-1 0 0,-2 1 1 0,-5-2-3 15,8 3 3-15,-8-3 0 0,0 0-3 0,8 1 1 16,-8-1-3-16,0 0 3 0,6 2-4 0,-6-2 1 0,0 0-2 16,0 0 6-16,0 0-2 0,7 1 0 0,-7-1-3 15,0 0 4-15,0 0-1 0,0 0-1 0,0 0 3 16,0 0-1-16,5 3 0 0,-5-3-3 0,0 0-1 16,0 0-3-16,0 0-3 0,0 0 3 0,0 0 1 15,0 0 0-15,0 0-3 0,6 1 1 0,-6-1 1 31,0 0 2-31,0 0 1 0,0 0 4 0,0 0-5 16,-12 12 5-16,4-7-4 0,-1 1-2 0,-2 0 1 0,1 0 4 16,-9 4-4-16,-4 1 4 0,3 0-3 15,-4-2 2-15,0 2-1 0,1 1 0 0,0-1 1 0,0 0 0 16,1 0-3-16,2-1 3 0,0-1-3 0,7 0 3 16,1-3-4-16,4-1 7 0,0-2-6 0,1 0-2 15,2 2 4-15,0-2-2 0,1 0 1 0,4-3 1 16,-7 5-4-16,7-5 2 0,-4 3 5 0,4-3 0 0,-4 5 2 15,4-5 3-15,0 0 6 0,-1 4 7 0,1-4 4 16,0 0 11-16,6 7 9 0,-2-5-3 0,-4-2 7 16,19 5-4-16,-7-1 1 0,9-2-4 0,1 2-8 15,5-2 3-15,1-1-6 0,11 0-4 0,3 1-2 16,-2 0-3-16,-7 0-4 0,-6 0 2 0,1 0 0 0,-2 1-10 16,-2-2 6-16,1 4-5 0,-3-3-1 0,-3 1 0 15,-4 0 1-15,-2 0 0 0,-4 0-6 0,1-2 2 16,-10-1-5-16,12 1-1 0,-12-1 8 0,9 1-7 15,-9-1 3-15,0 0-4 0,7 2 6 0,-7-2-3 16,0 0 0-16,0 0-1 0,0 0 1 0,0 0 4 16,0 0-2-16,0 0-11 0,0 0-20 0,0 0-26 15,0 0-33-15,0 0-39 0,0 0-45 0,-11 10-37 0,11-10-53 16,-11 2-47-16,11-2-61 0,-10 2-302 0,10-2-809 16,-18 3 218-16</inkml:trace>
          <inkml:trace contextRef="#ctx0" brushRef="#br0" timeOffset="182879.0523">-5608-1214 473 0,'0'0'377'16,"0"0"-43"-16,0 0-40 0,0 0-23 0,0 0-22 16,0 0-24-16,0 0-22 0,0 0-7 0,0 0-23 0,-2-7-12 15,2 7-13-15,0 0-10 0,0 0-13 16,0 0-14-16,0 0-23 0,0 0 2 0,0 0-9 0,0 0-11 15,0 0-9-15,0 0-7 0,0 0 3 0,-10 20-14 16,9-9-1-16,0-2-6 0,1 3 0 0,-2 0-6 16,4-1-7-16,-2 0 1 0,1-2 10 0,2 0-4 15,-1 1 3-15,0-3 2 0,0 0 5 0,1-2 0 16,0 1 7-16,1-3-3 0,-2 2 4 0,-2-5-4 16,11 4 1-16,-7-4-1 0,-4 0-11 0,12 0-2 15,-12 0-1-15,11-3-8 0,-2-2-8 0,-2-1-25 0,0 1-9 16,-2 0-17-16,-1 0-11 0,0 2-8 0,-4 3-7 15,5-6 1-15,-5 6 0 0,3-5 0 0,-3 5 0 16,0 0 5-16,4-5 13 0,-4 5 1 0,0 0 4 16,0 0 7-16,0 0 3 0,0 0 1 0,0 0 7 15,4 17-1-15,-3-12 2 0,-1-5 0 0,2 9 19 16,0-4 11-16,1 1 8 0,0-1 14 0,-3-5-1 16,6 7 11-16,0-5 16 0,-2 2 16 0,0-2 11 0,-4-2 14 15,12 1 6-15,-12-1 6 0,14-2 4 0,-8 1 5 16,4-3-5-16,-1-2-9 0,-1-2-10 0,-1-3-3 15,-1 2-1-15,-2-2-13 0,3-8-7 0,-4 1-7 16,-2 0-7-16,-2 4-6 0,-1 2-3 0,1 1-6 16,-2 2-7-16,-1-1-10 0,0 2 4 0,0 1-13 15,0 1-4-15,3 1-8 0,-2 1-16 0,3 4-23 0,-5-8-27 16,5 8-37-16,-4-5-35 0,4 5-36 0,0 0-30 16,0 0-39-16,0 0-47 0,0 0-64 0,0 0-249 15,0 0-720-15,0 0 196 0</inkml:trace>
        </inkml:traceGroup>
      </inkml:traceGroup>
    </inkml:traceGroup>
    <inkml:traceGroup>
      <inkml:annotationXML>
        <emma:emma xmlns:emma="http://www.w3.org/2003/04/emma" version="1.0">
          <emma:interpretation id="{51D447CC-3D3D-4611-BF3C-11D68E4B4A4F}" emma:medium="tactile" emma:mode="ink">
            <msink:context xmlns:msink="http://schemas.microsoft.com/ink/2010/main" type="paragraph" rotatedBoundingBox="6657,5044 15599,4648 15667,6182 6725,657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0C47437-3E4D-4B4C-B6AA-15B210E5F52D}" emma:medium="tactile" emma:mode="ink">
              <msink:context xmlns:msink="http://schemas.microsoft.com/ink/2010/main" type="line" rotatedBoundingBox="6657,5044 15599,4648 15667,6182 6725,6577"/>
            </emma:interpretation>
          </emma:emma>
        </inkml:annotationXML>
        <inkml:traceGroup>
          <inkml:annotationXML>
            <emma:emma xmlns:emma="http://www.w3.org/2003/04/emma" version="1.0">
              <emma:interpretation id="{C64015AE-F5AA-4E77-A2D3-84802A8D27D6}" emma:medium="tactile" emma:mode="ink">
                <msink:context xmlns:msink="http://schemas.microsoft.com/ink/2010/main" type="inkWord" rotatedBoundingBox="6657,5044 7226,5018 7294,6552 6725,6577"/>
              </emma:interpretation>
              <emma:one-of disjunction-type="recognition" id="oneOf10">
                <emma:interpretation id="interp48" emma:lang="en-US" emma:confidence="0.5">
                  <emma:literal>s</emma:literal>
                </emma:interpretation>
                <emma:interpretation id="interp49" emma:lang="en-US" emma:confidence="0">
                  <emma:literal>!</emma:literal>
                </emma:interpretation>
                <emma:interpretation id="interp50" emma:lang="en-US" emma:confidence="0">
                  <emma:literal>j</emma:literal>
                </emma:interpretation>
                <emma:interpretation id="interp51" emma:lang="en-US" emma:confidence="0">
                  <emma:literal>S</emma:literal>
                </emma:interpretation>
                <emma:interpretation id="interp52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228481.2729">-592-811 231 0,'0'0'77'15,"0"0"-21"-15,0 0-24 0,0 0-11 0,-2 0-41 0,2 0-10 16,0 0-35-16,0 0 11 0</inkml:trace>
          <inkml:trace contextRef="#ctx0" brushRef="#br0" timeOffset="229265.6673">-594-811 216 0,'0'0'78'0,"0"0"7"0,0 0 0 0,0 0 6 0,0 0 2 0,0 0 0 0,0 0-3 15,0 0 11-15,0 0-2 0,0 0 5 0,0 0-5 16,0 0 8-16,0 0 4 0,0 0 3 0,0 0 5 16,0 0 8-16,0 0 4 0,0 0 5 0,0 0 0 15,0 0 3 1,0 0-4-16,0 0-1 0,0 0 2 0,0 0-6 16,0 0-6-16,0 0-5 0,0 0-1 15,0 0-4-15,0 0-5 0,0 0 2 0,0 0 2 0,0 0 4 16,0 0 2-16,0 0-1 0,0 0-4 0,0 0-3 15,0 0-5-15,0 0-8 0,0 0-2 0,0 0-6 0,0 0 1 16,17 1-5-16,-17-1-4 0,9 2-5 0,-2-1-6 16,-2 1-5-16,1-2-6 0,0 3-2 0,0-2-9 15,4 5-1-15,0-2-1 0,-2-1-9 0,1 3 0 16,1-1-5-16,0 1-3 0,2 2-3 0,3 4-3 0,-3-2-1 0,3 3 1 16,-1-1-6-16,0 1 4 0,0 1 0 15,0 1 0-15,-2-1-4 0,2 0-3 0,-4 0-1 0,-1 2 1 16,0-1 2-16,1-2-1 0,-4-2 0 0,5 3-2 0,-2 3 7 0,-3-4-3 15,2 5 2-15,-2-1 0 0,1 0 0 0,-2 2 0 16,1 0-2-16,-1 0 1 0,-3 0-3 0,2 0-2 31,-1 0-2-31,-2 0 2 0,3 1-1 0,-2-1-4 0,0 1 0 16,-2-1 2-16,1-1-1 0,0 1 1 0,-1 0-5 16,0-1 3-16,2 1 0 0,-4-1-2 0,2 0 2 15,0 1-2-15,-1 3 3 0,0-3-2 0,-2-1 2 0,1 2-2 16,-1 0 6-16,2 0-4 0,-2 1 0 0,0-1 0 15,1-1-2-15,-2 1 1 0,0 0 1 0,2 0 4 16,-1 0-4-16,0-2-1 0,-2 1-4 0,2-2 2 16,-1 1-2-16,0 0-1 0,0 0-1 0,0 0 2 15,-1 0 0-15,1-1 0 0,-3 3-2 0,3-3 0 16,0 2-1-16,-1 0 2 0,0 1 0 0,-2-1-2 0,0-2 3 16,2 2 0-16,-1-2-2 0,1 1-1 0,-5-2 3 15,2 2 1-15,2-2-2 0,-1-4 1 0,0 0 0 16,2-3-2-16,0 2 1 0,-1-3 1 0,1 2-1 15,0 0-2-15,1-2 3 0,-2 0 3 0,2 0 3 16,0-2 5-16,1 0 1 0,2-2 9 0,-3 1-2 16,2 0 8-16,0-2 0 0,2-3-3 0,-4 8 6 0,2-4-1 15,2-4-3-15,-4 5 13 0,4-5-9 0,-2 5 0 16,2-5 2-16,-3 3 2 0,3-3 0 0,0 0-1 16,0 0 1-16,-3 5-2 0,3-5 2 0,0 0-3 15,0 0-4-15,-2 5 0 0,2-5-5 0,0 0-2 16,0 0-2-16,-2 2-2 0,2-2-3 0,0 0 3 0,0 0-5 15,0 0-2-15,-2 2 1 0,2-2 1 0,0 0-4 16,0 0 7-16,0 0-8 0,0 0-2 0,0 0-2 16,-3 5 2-16,3-5-3 0,0 0-1 0,0 0-11 15,0 0-17-15,0 0-21 0,0 0-18 0,0 0-18 0,-3 3-8 16,3-3-4-16,0 0-7 0,0 0-1 0,0 0-11 16,0 0-17-16,0 0-25 0,0 0-34 0,0 0-34 0,0 0-36 15,0 0-46-15,0 0-55 0,-13-11-356 16,12 6-856-16,-2-1 231 0</inkml:trace>
          <inkml:trace contextRef="#ctx0" brushRef="#br0" timeOffset="236396.3287">12 1 327 0,'0'0'748'16,"-3"4"-122"-16,3-4-59 0,-3 4-37 0,3-4-49 0,0 0-42 0,-1 4-49 15,1-4-46-15,0 0-37 0,-3 3-34 0,3-3-33 16,0 0-27-16,-1 3-29 0,1-3-58 0,0 0-80 16,-1 5-83-16,1-5-103 0,0 0-116 0,0 0-131 15,0 0-306-15,0 0-831 0,0 0 224 0</inkml:trace>
        </inkml:traceGroup>
        <inkml:traceGroup>
          <inkml:annotationXML>
            <emma:emma xmlns:emma="http://www.w3.org/2003/04/emma" version="1.0">
              <emma:interpretation id="{53775D27-FF7B-45E2-B380-A8B65531DCC0}" emma:medium="tactile" emma:mode="ink">
                <msink:context xmlns:msink="http://schemas.microsoft.com/ink/2010/main" type="inkWord" rotatedBoundingBox="8315,5253 9374,5206 9402,5856 8344,5902"/>
              </emma:interpretation>
              <emma:one-of disjunction-type="recognition" id="oneOf11">
                <emma:interpretation id="interp53" emma:lang="en-US" emma:confidence="0.5">
                  <emma:literal>But</emma:literal>
                </emma:interpretation>
                <emma:interpretation id="interp54" emma:lang="en-US" emma:confidence="0">
                  <emma:literal>Bet</emma:literal>
                </emma:interpretation>
                <emma:interpretation id="interp55" emma:lang="en-US" emma:confidence="0">
                  <emma:literal>Bat</emma:literal>
                </emma:interpretation>
                <emma:interpretation id="interp56" emma:lang="en-US" emma:confidence="0">
                  <emma:literal>Bit</emma:literal>
                </emma:interpretation>
                <emma:interpretation id="interp57" emma:lang="en-US" emma:confidence="0">
                  <emma:literal>Bot</emma:literal>
                </emma:interpretation>
              </emma:one-of>
            </emma:emma>
          </inkml:annotationXML>
          <inkml:trace contextRef="#ctx0" brushRef="#br0" timeOffset="253532.6802">1074-451 786 0,'-3'-6'507'15,"3"6"-57"-15,1-5-43 0,-1 5-30 0,5-11-25 16,2 3-14-16,9-7-19 0,0 1-16 0,2-2-10 0,5 0-13 0,-1 1-19 16,1 3-14-16,1-1-24 0,0 0-24 15,-2 4-11-15,-1-1-34 0,-2 3-15 0,-5 2-19 16,-2 3-16-16,-2 1-9 0,-3 1-8 0,-2 4-7 0,-1 5-12 15,-3 8-35-15,-1 5-54 0,-5 2-48 0,-10 13-46 16,-2-2-39-16,1 3-38 0,-3-2-35 0,2 1-19 16,-4-3-9-16,6-6 3 0,5-7 20 0,-4-3 21 15,5 1 18-15,1-7 20 0,3-1 40 0,1-4 46 0,0-1 47 16,1 0 41-16,0-3 40 0,2 2 24 0,1-5 26 16,0 4 34-16,0-4 30 0,0 0 23 0,8 2 12 15,-8-2 8-15,16 0 11 0,-5 0-7 0,2 0 10 16,7-2-18-16,-1 2-6 0,-3-1-12 0,6 2-15 15,-6-1-16-15,-4 2-12 0,-2-2-14 0,-3 0-11 16,0 1-4-16,-2 4 1 0,-1-2-3 0,-1 3-7 16,-3 5-8-16,-7 6-12 0,0 2-22 0,-6 0-31 15,0 0-19-15,-2 0-38 0,-1-1-27 0,0 2-28 16,-1-4-21-16,1-3-26 0,-2 2-21 0,0-7-25 0,5 0-15 16,2-4-13-16,3-2-20 0,0-2-13 0,8 0-13 15,-11-5-18-15,8 0-16 0,2 1-8 0,1-6-11 0,0 0-15 16,1-1-214-16,2 0-644 0,6-5 177 0</inkml:trace>
          <inkml:trace contextRef="#ctx0" brushRef="#br0" timeOffset="254285.689">1561-247 251 0,'0'0'432'0,"0"0"-74"0,-1-3-61 0,1 3-34 0,0 0-32 0,0 0-25 16,0 0-31-16,0 0-6 0,0 0-23 0,0 0-15 0,0 0-8 15,-12 11-11-15,11-8-3 0,-1 3-11 0,0-2-3 16,2 2-4-16,-2 0-1 0,2 0-6 0,0 3 12 16,3-1-7-16,0 1 6 0,1 0 2 0,1-3-4 15,0 0-5-15,1-1-7 0,-1-3-5 0,6 1 0 16,-1 1-10-16,1-2-7 0,0-2-4 0,1-1-8 15,-2-1-5-15,2-1-10 0,-2 0-17 0,-2-3-11 16,1 0-10-16,-2-1-12 0,-2 0-8 0,1-1-7 16,-4 2 8-16,1 1-5 0,0-1 2 0,-3 2-1 15,1 1-1-15,-1 3 3 0,0-6 4 0,0 6-5 0,0 0 5 16,0 0-1-16,0 0 6 0,0 0-1 0,0 0 4 16,0 0 2-16,0 0-1 0,0 0-4 0,0 0 11 15,0 0-5-15,5 13 21 0,-1-7 19 0,2-3 8 16,-2 0 1-1,2 2 4-15,2-1 7 0,2 0-3 0,2-1 9 16,0 0-14-16,0-1-5 0,2-2-1 0,-2 0-6 16,7-2-3-16,-3-1 1 0,-4 0-21 0,0-2-27 0,-3-1-20 15,1 0-13-15,-4-2-17 0,0-2 5 0,-2-1 5 16,1-5 3-16,-4-3 7 0,-2 0 8 16,0-3 4-16,-1-1 12 0,0-3 10 0,-2-9 12 0,1 7 12 15,0 3 22-15,1 3 26 0,-1 2 26 0,2 6 21 16,-2 2 16-16,3 2 3 0,-1 3 3 0,-2 0 0 15,3 1-14-15,-1 3-13 0,-1 0-14 0,2 3-8 16,0 0-10-16,0 0-2 0,0 0 3 0,0 0 6 0,8 27 0 16,-4-6-1-16,-1 4-4 0,4 17-4 0,-1-3-6 0,1 3-6 0,0-1 2 15,0-2-13-15,4-1-5 0,-1-3 1 0,0-8-1 16,-1-5 1-16,2 0 8 0,-1-3 4 0,3 0-6 0,-1-3 2 31,0-1-11-31,-2-5-18 0,6 2-27 0,-2-7-43 0,-1-1-67 16,-2-2-73-16,1-2-95 0,-2-6-123 15,0 0-295-15,0-3-852 0,-5-1 231 0</inkml:trace>
          <inkml:trace contextRef="#ctx0" brushRef="#br0" timeOffset="254476.4486">1916-286 622 0,'2'4'642'15,"-2"-4"-62"-15,0 0-29 0,20-1-18 0,-6 0-30 0,7-1-41 16,3-3-45-16,-1 1-46 0,0 0-43 0,-3-2-33 16,2 1-34-16,-7 3-31 0,-4-1-36 0,-1 1-71 15,-2-1-98-15,-3 1-126 0,-2-1-141 0,-3 3-165 16,-2-8-338-16,2 8-893 0,-14-7 240 0</inkml:trace>
          <inkml:trace contextRef="#ctx0" brushRef="#br0" timeOffset="253084.9205">1148-391 219 0,'0'0'592'0,"2"-5"-88"0,-2 5-46 0,2-2-29 0,-2 2-28 16,0 0-43-16,0 0-26 0,0 0-19 0,0 0-10 16,0 0-9-16,4 14-17 0,-3 4-13 0,0 3-16 15,2 3-21-15,-3-1-19 0,1 2-23 0,-2 1-20 16,2-1-15-16,1 13-20 0,-1-9-16 0,0-6-10 15,0-1-14-15,2 0-12 0,-2-2-35 0,2-1-35 0,-2-1-37 16,2-5-36-16,-1-3-43 0,0-1-49 0,0-2-51 16,0-2-46-16,-1 1-52 0,0-4-78 0,-1-2-303 31,0 0-826-31,0 0 224 0</inkml:trace>
        </inkml:traceGroup>
        <inkml:traceGroup>
          <inkml:annotationXML>
            <emma:emma xmlns:emma="http://www.w3.org/2003/04/emma" version="1.0">
              <emma:interpretation id="{CD76E92E-A34D-41F9-845F-8FB4577D44D9}" emma:medium="tactile" emma:mode="ink">
                <msink:context xmlns:msink="http://schemas.microsoft.com/ink/2010/main" type="inkWord" rotatedBoundingBox="9924,5351 10570,5323 10608,6165 9961,6194"/>
              </emma:interpretation>
              <emma:one-of disjunction-type="recognition" id="oneOf12">
                <emma:interpretation id="interp58" emma:lang="en-US" emma:confidence="0.5">
                  <emma:literal>E</emma:literal>
                </emma:interpretation>
                <emma:interpretation id="interp59" emma:lang="en-US" emma:confidence="0">
                  <emma:literal>%</emma:literal>
                </emma:interpretation>
                <emma:interpretation id="interp60" emma:lang="en-US" emma:confidence="0">
                  <emma:literal>€</emma:literal>
                </emma:interpretation>
                <emma:interpretation id="interp61" emma:lang="en-US" emma:confidence="0">
                  <emma:literal>{</emma:literal>
                </emma:interpretation>
                <emma:interpretation id="interp62" emma:lang="en-US" emma:confidence="0">
                  <emma:literal>&amp;</emma:literal>
                </emma:interpretation>
              </emma:one-of>
            </emma:emma>
          </inkml:annotationXML>
          <inkml:trace contextRef="#ctx0" brushRef="#br0" timeOffset="240257.8552">2864 213 563 0,'0'0'457'16,"0"0"-56"-16,0 0-51 0,0 0-52 0,-3-3-33 0,3 3-34 0,0 0-31 15,0 0-18-15,0 0-15 0,0 0-9 0,0 0 2 16,-4 12-2-16,4-7-1 0,0 0-4 0,2 1 1 0,-2 0-7 16,1 0-6-16,3 2-11 0,0 0-2 0,0 0-6 15,0-1-5-15,1-1-4 0,2 1-8 0,-2-3-12 16,2 0-7-16,-2-1-7 0,1-1-6 0,-1-1-9 15,2-1-5-15,-7 0-5 0,15-1-7 0,-8-3-16 0,-1 1-24 16,-1-1-23-16,1 0-15 0,-2 1-20 0,0 0-10 16,-2-2-7-16,1 4-6 0,-3 1-4 0,4-5 4 15,-4 5 0-15,0 0-1 0,3-4 22 0,-3 4-5 16,0 0 19-16,0 0-8 0,0 0 5 0,0 0 4 16,0 0 12-16,0 0 17 0,12 7 11 0,-8-4 5 15,0 2 10-15,1-2 3 0,0 0 7 0,1 1 13 16,-1-2 14-16,6 3 13 0,-4-2 17 0,0-1 10 15,-1-1 8-15,1-1-2 0,-7 0 7 0,12-1-9 16,-7-1-1-16,5-3-10 0,-2-1-10 0,0-2-6 16,-2 1-11-16,0-4-11 0,-1-6-13 0,-4 1-10 15,-1-3-13-15,-4 1-11 0,-1 2-10 16,-3-1-12-16,0 6-15 0,1 0-13 0,-1 4-14 0,0-1-23 16,2 4-32-16,2-1-48 0,-3 2-57 0,4 2-58 15,3 1-59-15,-6-1-307 0,6 1-776 0,0 0 211 16</inkml:trace>
          <inkml:trace contextRef="#ctx0" brushRef="#br0" timeOffset="239584.4582">3211-522 470 0,'0'0'434'0,"5"-4"-48"0,1 3-21 0,-6 1-35 0,8-4-28 0,-4 2-28 15,2 1-20-15,-1 0-25 0,-1-1-18 0,2 0-13 16,-2 1-12-16,-4 1-18 0,8-2-9 0,-8 2-17 16,6-1-10-16,-6 1-11 0,4-2-14 0,-4 2-14 15,0 0-10-15,0 0-20 0,-15 5-33 0,-3 2-25 16,-3-1-28-16,-3 1-26 0,-3 3-6 0,-16 4 5 15,0-1 4-15,-2 2 4 0,0-3 7 0,3 3 5 16,1-3 9-16,1 1 21 0,10-5 19 0,4 0 18 0,2 0 8 16,1-1 13-16,1-1 3 0,2 0 9 0,5-2 10 0,5-1 13 15,2-1 2-15,2 1 5 0,1-2-10 0,1 1 5 16,4-2 6-16,0 5 8 0,0-5 12 0,8 2 5 16,3 1 17-16,1-2-1 0,10 1 1 0,0 1-13 15,0-2-12-15,0 1-15 0,1 1-10 0,0 0-14 0,-4 0-7 16,1 0-16-16,0 1 1 0,-5-2-8 0,-5 0-6 15,-2 1-8-15,-3 1-24 0,-1 0-8 0,-3 2-16 16,-2 3-21-16,-4 2-21 0,0-1-14 0,-7 7 0 16,-1-1 4-16,-1-1 3 0,1-2 11 0,0 1 3 15,2-5 5 1,2-1 6-16,1-1 2 0,2-1 14 0,2-3 20 16,0 1 25-16,0 0 15 0,1-1 21 0,3-3 3 0,0 4 18 15,0-4 8-15,7 4 17 0,5-2 15 0,8-1 18 16,4-1 11-16,19-1 8 0,-1-1-6 0,4-1-7 15,0 0-23-15,2 0-10 0,-2 2-11 0,-3-2-14 16,-10 2-13-16,-8 0-71 0,-3 0-3 0,-2 1 0 16,-5 1 0-16,-6-1-57 0,-1 0-123 0,-8 0-76 0,5-1-90 15,-5 1-91-15,0 0-97 0,0 0-351 16,-43 0-1063-16,16-3 283 0</inkml:trace>
        </inkml:traceGroup>
        <inkml:traceGroup>
          <inkml:annotationXML>
            <emma:emma xmlns:emma="http://www.w3.org/2003/04/emma" version="1.0">
              <emma:interpretation id="{AB8BC870-9830-4BCA-9CD4-70BA48243C1A}" emma:medium="tactile" emma:mode="ink">
                <msink:context xmlns:msink="http://schemas.microsoft.com/ink/2010/main" type="inkWord" rotatedBoundingBox="10784,5227 10946,5220 10973,5836 10811,5843"/>
              </emma:interpretation>
              <emma:one-of disjunction-type="recognition" id="oneOf13">
                <emma:interpretation id="interp63" emma:lang="en-US" emma:confidence="0.5">
                  <emma:literal>p</emma:literal>
                </emma:interpretation>
                <emma:interpretation id="interp64" emma:lang="en-US" emma:confidence="0">
                  <emma:literal>P</emma:literal>
                </emma:interpretation>
                <emma:interpretation id="interp65" emma:lang="en-US" emma:confidence="0">
                  <emma:literal>.</emma:literal>
                </emma:interpretation>
                <emma:interpretation id="interp66" emma:lang="en-US" emma:confidence="0">
                  <emma:literal>,</emma:literal>
                </emma:interpretation>
                <emma:interpretation id="interp67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240991.3143">3588-370 397 0,'0'0'505'16,"0"0"-66"-16,-3-2-47 0,3 2-46 0,0 0-50 15,0 0-30-15,0 0-9 0,0 0 0 0,0 0-4 0,0 18-9 16,3 0-11-16,-1 2-13 0,1 1-10 0,1 1-19 16,-1-1-23-16,-2 3-19 0,2-1-14 0,0-2-14 15,1-1-18-15,0 3-4 0,0-4-8 0,-1-5-14 0,1 4-5 16,-2-3-7-16,1-5-5 0,-2-2-9 0,1-2 10 16,-2 1-15-16,1-4-5 0,0 1 2 0,1 0-7 15,-2-4 0-15,1 3-21 0,-1-3-37 0,0 0-38 16,0 0-33-16,-4-17-17 0,-1-1-21 0,2-3-13 15,-2-16-20-15,-1-4-4 0,2-1 0 0,2-4 10 16,-1-1 19-16,0 0 16 0,1 4 15 0,1 3 26 0,0 1 20 0,-2 11 26 16,3 7 24-16,1 1 24 0,1 2 17 0,0 1 13 15,0 4-3-15,1 0 7 0,1 3-2 0,1 2 9 0,1 0 11 16,-1 3 0-16,3-3-5 0,-1 4-1 16,1 0-5-16,1 2-5 0,-2 1-4 0,-7 1-4 15,12 4 1-15,-6 3 1 0,-2 3 0 0,4 9-4 0,-7 2 0 16,-4 2-5-16,-7 13-3 0,-4 0-8 0,0-11-39 15,-3 11-60-15,4-12-41 0,-1-1-62 0,0-3-51 16,1-1-63-16,-3-4-291 0,3 1-702 0,4-6 192 16</inkml:trace>
        </inkml:traceGroup>
        <inkml:traceGroup>
          <inkml:annotationXML>
            <emma:emma xmlns:emma="http://www.w3.org/2003/04/emma" version="1.0">
              <emma:interpretation id="{168FCC74-C00D-4AB8-BF1F-B1C75E6B1686}" emma:medium="tactile" emma:mode="ink">
                <msink:context xmlns:msink="http://schemas.microsoft.com/ink/2010/main" type="inkWord" rotatedBoundingBox="11132,5108 12325,5055 12371,6087 11178,6140"/>
              </emma:interpretation>
              <emma:one-of disjunction-type="recognition" id="oneOf14">
                <emma:interpretation id="interp68" emma:lang="en-US" emma:confidence="0.5">
                  <emma:literal>(4.0</emma:literal>
                </emma:interpretation>
                <emma:interpretation id="interp69" emma:lang="en-US" emma:confidence="0">
                  <emma:literal>(4,</emma:literal>
                </emma:interpretation>
                <emma:interpretation id="interp70" emma:lang="en-US" emma:confidence="0">
                  <emma:literal>(40°</emma:literal>
                </emma:interpretation>
                <emma:interpretation id="interp71" emma:lang="en-US" emma:confidence="0">
                  <emma:literal>(4°</emma:literal>
                </emma:interpretation>
                <emma:interpretation id="interp72" emma:lang="en-US" emma:confidence="0">
                  <emma:literal>Chios</emma:literal>
                </emma:interpretation>
              </emma:one-of>
            </emma:emma>
          </inkml:annotationXML>
          <inkml:trace contextRef="#ctx0" brushRef="#br0" timeOffset="241794.9843">4238-573 613 0,'0'0'403'0,"0"0"-15"0,0 0-39 0,0 0-21 0,0 0-7 31,-6 2-8-31,6-2-7 0,0 0-15 0,9 7-12 16,-5-3-14-16,0 1-13 0,3 2-17 0,0 2-18 0,4 6-20 16,-1-1-16-16,2 0-17 0,-4-2-17 0,4 4-18 15,0-2-15-15,-4-1-15 0,3 1-12 0,-2-1-21 16,-3-4-56-16,0-1-75 0,-1-2-85 0,-2-1-74 15,1 0-62-15,-2-5-94 0,-2 0-260 0,0 0-768 0,0 0 207 0</inkml:trace>
          <inkml:trace contextRef="#ctx0" brushRef="#br0" timeOffset="242105.2275">4527-627 477 0,'0'0'517'16,"0"0"-57"-16,0 0-35 0,0 0-38 0,5 7-27 0,-5-1-16 0,-1 13-16 0,-2 2-20 15,-2 2-17-15,-4 16-22 0,-1 0-13 0,0 1-17 16,-2 2-22-16,1-2-18 0,3-3-15 0,0 1-16 15,4-9-20-15,0-4-2 0,2 0-15 0,-3-2-9 16,1-2-12-16,1-1-7 0,0 0-11 0,2-6-19 16,0-1-17-16,-1-5-35 0,1 2-42 0,1-4-54 15,0-1-55-15,0 1-65 0,-1-3-75 0,1-3-108 16,0 0-363-16,0 0-889 0,0 0 238 0</inkml:trace>
          <inkml:trace contextRef="#ctx0" brushRef="#br0" timeOffset="242431.2145">4703-199 703 0,'0'0'518'0,"-2"5"-44"0,2-4-35 0,-1 4-31 0,1 1-37 16,-1 7-24-16,-2 3-36 0,-1 2-31 0,0 1-31 16,0 0-27-16,0 1-22 0,0 0-23 0,1 0-18 0,1-3-14 15,-1 2-18-15,-1 0-6 0,1-2-38 0,-2-6-51 16,1-2-61-16,1-1-72 0,2 0-60 0,0-3-56 15,-1-3-83-15,2-2-327 0,0 0-752 0,0 0 203 16</inkml:trace>
          <inkml:trace contextRef="#ctx0" brushRef="#br0" timeOffset="243058.0905">4914-394 388 0,'-10'-1'438'0,"10"1"-64"16,0 0-56-16,0 0-29 0,0 0-45 0,0 0-24 0,0 0-14 15,0 0-18-15,0 0-13 0,0 0-9 16,0 0-13-16,0 0-4 0,-7-1-21 0,7 1-9 0,0 0-8 16,0 0-15-16,0 0 9 0,0 0-25 0,-7 5 0 15,7-5-7-15,-5 5-4 0,2 0-11 0,1 0-1 16,-1-1-10-16,0 5-1 0,1 0-1 0,-1 0-1 16,2 0 6-16,1 0 7 0,-2 1 3 0,5-1 0 0,0 0-1 15,-1 0 6-15,2-1-2 0,0 1-3 0,0-5-2 16,3 2-6-16,-3-2 0 0,1 0-4 0,1-1-6 15,-1-1-2-15,1 3-9 0,-1-4 1 0,2 1-3 0,-2-2 3 0,-5 0-5 0,12 1-9 16,-5-1-4-16,-7 0-12 0,9-3-1 0,-5 3-4 16,-4 0-7-16,8-3 5 0,-8 3-1 0,6-3-3 0,-6 3 1 15,5-3 1-15,-5 3-3 0,0 0 3 16,4-2 0 0,-4 2 2-16,0 0-2 0,4-3-2 0,-4 3 5 0,0 0-2 15,0 0-3-15,5-3 0 0,-5 3 1 0,0 0 0 16,0 0 4-16,0 0 0 0,8 0 0 0,-8 0 3 15,0 0-1-15,12 1 7 0,-12-1 4 0,10 2 1 16,-3-2 5-16,-2 2 2 0,2-1 4 0,-7-1 2 0,11 0 5 16,-6 1 5-16,-5-1 9 0,11 1 11 0,-11-1 11 15,8-2-3-15,-4 1-1 0,-4 1-8 0,5-7-6 16,-4 1 2-16,1 2-10 0,-1-6-11 0,-4 0-5 16,2-2-5-16,-4-5-3 0,-1 3-4 0,2 3 1 0,-1 1-6 15,1 1 1-15,-1 0-2 0,1 3 1 0,0-2-6 16,1 3-4-16,0 1-12 0,2 0-16 0,1 4-23 0,-4-6-34 15,4 6-35-15,-1-4-37 0,1 4-34 0,0 0-26 16,0 0-34-16,0 0-48 0,-4-2-321 0,4 2-750 16,0 0 201-16</inkml:trace>
          <inkml:trace contextRef="#ctx0" brushRef="#br0" timeOffset="241395.7715">4245-775 418 0,'-12'-2'420'0,"1"2"-45"0,1 1-30 0,-1 2-23 16,-1 3-21-16,-8 4-19 0,0 6-11 0,-11 13-1 15,-1 6-7-15,5 2-10 0,-24 32-4 0,24-16-1 0,11-11-14 16,-12 38-18-16,13-25-9 0,7-10 0 0,3 1-12 16,1-1-8-16,9 36-7 0,-1-31-14 15,5-12-14 1,5-1-11-16,4 3-12 0,0-3-10 0,2-2-11 0,2-4-8 16,0 1-10-16,-2-11-15 0,-3-4-20 0,4-3-41 0,1-1-56 15,-1-3-65-15,5-3-94 0,-3-6-113 0,2-6-129 16,0-2-316-16,-2-4-910 0,-3-4 245 0</inkml:trace>
        </inkml:traceGroup>
        <inkml:traceGroup>
          <inkml:annotationXML>
            <emma:emma xmlns:emma="http://www.w3.org/2003/04/emma" version="1.0">
              <emma:interpretation id="{E82CEB17-F603-4BFC-8E30-D6F1CA9EFB90}" emma:medium="tactile" emma:mode="ink">
                <msink:context xmlns:msink="http://schemas.microsoft.com/ink/2010/main" type="inkWord" rotatedBoundingBox="12404,5067 13169,5033 13222,6239 12458,6273"/>
              </emma:interpretation>
              <emma:one-of disjunction-type="recognition" id="oneOf15">
                <emma:interpretation id="interp73" emma:lang="en-US" emma:confidence="0.5">
                  <emma:literal>12)</emma:literal>
                </emma:interpretation>
                <emma:interpretation id="interp74" emma:lang="en-US" emma:confidence="0">
                  <emma:literal>K)</emma:literal>
                </emma:interpretation>
                <emma:interpretation id="interp75" emma:lang="en-US" emma:confidence="0">
                  <emma:literal>(2)</emma:literal>
                </emma:interpretation>
                <emma:interpretation id="interp76" emma:lang="en-US" emma:confidence="0">
                  <emma:literal>[2)</emma:literal>
                </emma:interpretation>
                <emma:interpretation id="interp77" emma:lang="en-US" emma:confidence="0">
                  <emma:literal>14)</emma:literal>
                </emma:interpretation>
              </emma:one-of>
            </emma:emma>
          </inkml:annotationXML>
          <inkml:trace contextRef="#ctx0" brushRef="#br0" timeOffset="243474.9322">5406-673 522 0,'0'-1'598'16,"0"1"-83"-16,3-5-59 0,-3 5-49 0,0 0-38 16,0 0-26-16,0 13-14 0,-6 5-20 0,0 18-11 15,-2 9-20-15,-12 37-14 0,8-24-24 0,-5 27-19 16,-3-3-20-16,7-27-20 0,-5 27-23 0,7-25-14 0,2-11-13 0,-5 33-8 15,4-27-17-15,3-11-4 0,2 1-12 0,-2-3-12 16,0-2-8-16,3-7-4 0,2-8-6 0,-1-2-17 0,2 0-49 0,1-6-49 16,-2-3-54-16,1-3-55 0,1-3-59 0,0-4-92 15,0-1-107-15,0 0-325 0,8-17-899 32,3-2 242-32</inkml:trace>
          <inkml:trace contextRef="#ctx0" brushRef="#br0" timeOffset="243917.4319">5446-254 546 0,'0'0'541'0,"0"0"-59"0,0 0-37 0,0 0-38 0,9-9-30 0,0 3-25 16,1 2-27-16,1-1-14 0,9-2 0 0,0 0-10 15,0 1-16-15,0 1-12 0,-2 0-27 0,-3 1-21 0,-3 1-29 16,-3 1-20-16,-1 0-18 0,-1 1-20 0,-1 0-14 16,0 0-14-16,-6 1-28 0,6-1-24 0,-6 1-14 15,4 3-19-15,-4 3-9 0,-4 4-15 0,-4 8-16 0,-4 1-17 16,0 1-1-16,2 0-4 0,-1 1 3 0,-1-3 3 15,3 2 2-15,-3-3 3 16,3 1 3-16,4-6 4 0,-1-2 4 0,4-3 8 16,-2 0 11-16,2-1 11 0,1 0 9 0,0-2 8 0,1-4 18 15,4 7 4-15,0-4 14 0,5 2 10 16,3-1 9-16,7-1 4 0,3 1 5 0,3-1-7 0,0-2-1 0,-1 2-5 16,2-4-9-16,0 1-8 0,1 0-6 0,-5-2-7 15,-2 2-5-15,-4-1-6 0,-4 0-36 0,-1-1-65 16,-4 0-81-16,-4-3-90 0,0 1-79 0,-3 4-77 15,-3-8-85-15,-2 4-341 0,-3-3-977 0,-8-5 263 0</inkml:trace>
          <inkml:trace contextRef="#ctx0" brushRef="#br0" timeOffset="244329.2315">5478-172 648 0,'0'0'473'0,"0"0"-31"16,0 0-15-16,0 0-21 0,0 0-9 0,0 0-15 0,15-7-8 0,-4 4-11 0,7 1-6 15,2-2-18-15,2 1-14 0,-3 0-26 0,1 0-34 0,-5 0-23 31,-2 0-24-31,-4 1-26 0,3 2-21 0,-4-1-22 0,-2-1-22 16,1 1-72-16,-7 1-80 0,9-1-94 0,-9 1-110 0,6-2-106 16,-6 2-121-16,1-4-303 0,-1 4-910 15,0 0 243-15</inkml:trace>
          <inkml:trace contextRef="#ctx0" brushRef="#br0" timeOffset="244644.7572">5724-828 3814 0,'-6'2'357'0,"6"-2"-182"0,-4 3-74 0,4-3 8 0,-1 3 42 0,1-3 30 15,5 9 3-15,3 1-10 0,7 9-19 0,8 10 3 16,2 5 6-16,-2 6 0 0,18 36-1 0,-16-22-7 16,6 20-6-1,-18-19-12-15,0 26-11 0,-6-24-12 0,-6-11-13 16,-2 37-7-16,-6-24-10 0,-3-14-9 0,-2 0-5 0,-14 33-10 16,6-26-24-16,3-14-39 0,2 0-39 15,-4-4-57-15,-1 1-61 0,-1-4-71 0,9-7-66 0,-1-6-78 16,1-3-90-16,2-2-311 0,3-7-929 0,3-3 249 15</inkml:trace>
        </inkml:traceGroup>
        <inkml:traceGroup>
          <inkml:annotationXML>
            <emma:emma xmlns:emma="http://www.w3.org/2003/04/emma" version="1.0">
              <emma:interpretation id="{561C9860-DA10-456E-9056-8412C4F9FBD3}" emma:medium="tactile" emma:mode="ink">
                <msink:context xmlns:msink="http://schemas.microsoft.com/ink/2010/main" type="inkWord" rotatedBoundingBox="13380,4957 15608,4858 15666,6159 13437,6258"/>
              </emma:interpretation>
              <emma:one-of disjunction-type="recognition" id="oneOf16">
                <emma:interpretation id="interp78" emma:lang="en-US" emma:confidence="0.5">
                  <emma:literal>-PGF)</emma:literal>
                </emma:interpretation>
                <emma:interpretation id="interp79" emma:lang="en-US" emma:confidence="0">
                  <emma:literal>-PGFF)</emma:literal>
                </emma:interpretation>
                <emma:interpretation id="interp80" emma:lang="en-US" emma:confidence="0">
                  <emma:literal>-PGHF)</emma:literal>
                </emma:interpretation>
                <emma:interpretation id="interp81" emma:lang="en-US" emma:confidence="0">
                  <emma:literal>-PGFH)</emma:literal>
                </emma:interpretation>
                <emma:interpretation id="interp82" emma:lang="en-US" emma:confidence="0">
                  <emma:literal>-PGHH)</emma:literal>
                </emma:interpretation>
              </emma:one-of>
            </emma:emma>
          </inkml:annotationXML>
          <inkml:trace contextRef="#ctx0" brushRef="#br0" timeOffset="246239.9677">6866-697 412 0,'3'-10'409'0,"0"3"-42"0,-1 2-10 0,4-1-13 0,-2-2-8 15,4 1-8-15,2 1-19 0,6-4-16 0,1 2-14 16,0 0-13-16,3 2-11 0,-6 1-22 0,0 2-27 15,-5 1-16-15,0 0-23 0,-1 3-17 0,-8-1-15 16,14 4-12-16,-7 3-11 0,-1 0-9 0,-4 5-11 16,-4 6-7-16,-6 4-7 0,-5-1-9 0,-9 9-48 15,2-7-53-15,2-4-57 0,1 1-53 0,-2-2-55 0,1-1-48 16,-2-3-60 0,2-2-58-16,-2-2-234 0,6-6-717 0,5-1 194 15</inkml:trace>
          <inkml:trace contextRef="#ctx0" brushRef="#br0" timeOffset="246614.4191">7572-964 231 0,'-14'-5'455'0,"-6"3"-71"0,0 0-37 0,-2 2-39 0,-5 4-19 0,-12 4-9 15,-4 9-13-15,5 4-5 0,-3 4-6 0,2 3-17 16,3 4-19-16,-23 29-13 0,26-14-12 15,11-9-6-15,2 3-10 0,6 3-14 0,4 2-12 0,3-2-7 16,8 0-1-16,5 1-2 0,3-1-10 0,4-1-5 16,3-4-14-16,4 0-10 0,6-2-8 15,1-5-10-15,1-5-13 0,3-2-17 0,-8-9-25 16,-2-3-44-16,3-4-69 0,3-3-97 0,0-4-112 16,0-5-127-16,14-2-257 0,-11-4-810 0,-5-2 217 0</inkml:trace>
          <inkml:trace contextRef="#ctx0" brushRef="#br0" timeOffset="246958.8764">7403-777 269 0,'0'0'565'0,"0"0"-63"0,0 0-35 0,-1 5-23 0,1-5-34 0,0 0-34 0,4 9-35 15,0-5-31-15,-2 1-26 0,5 4-19 0,-2 1-37 16,6 6-23-16,-4-5-20 0,3 5-18 0,-2-3-21 15,0 2-14-15,0-2-11 0,-3-2-24 0,-2-3-52 16,1 0-76-16,1 2-86 0,0 1-83 0,-3-6-80 16,2 2-91-16,-3-4-256 0,2 1-754 0,-3-4 205 0</inkml:trace>
          <inkml:trace contextRef="#ctx0" brushRef="#br0" timeOffset="247273.1363">7620-767 581 0,'0'0'444'0,"0"0"-55"0,-8 4-37 0,4-1-27 0,-4 6-26 0,-2 7-20 16,-5 3-12-16,-4 12-9 0,3 5-9 0,1-2-13 15,3-6-14-15,-4 7-23 0,7-7-17 16,-1-4-17-16,4 0-15 0,-1 1-10 0,0-3-13 16,3-1-12-16,0 0-21 0,0-4-26 0,0-2-39 0,4-5-51 15,0-1-57-15,0-1-50 0,0-2-50 0,2-4-74 16,-2-2-112-16,0 0-203 0,0 0-683 0,22-10 186 15</inkml:trace>
          <inkml:trace contextRef="#ctx0" brushRef="#br0" timeOffset="247572.7685">7976-942 289 0,'0'0'599'16,"0"0"-74"-16,0 0-42 0,0 0-37 0,0 0-26 0,0 0-22 0,-11 11-17 15,2 7-12-15,-8 15-16 0,-2 6-18 0,1 2-16 16,-21 37-21-16,18-24-20 0,4-10-24 0,-11 32-24 16,12-24-26-16,3-9-17 0,4 2-20 0,-3-2-18 15,2 0-14-15,2-3-13 16,1-2-14-16,2 1-11 0,-1-2-9 0,4-10-15 0,-1-4-18 15,2-3-33-15,-1 1-40 0,2-6-63 0,-1-4-75 16,1-1-81-16,1 0-69 0,1-6-81 0,-1-3-117 0,-1-1-285 16,0 0-945-16,0 0 254 0</inkml:trace>
          <inkml:trace contextRef="#ctx0" brushRef="#br0" timeOffset="245096.0307">6158-244 4004 0,'6'0'650'0,"-6"0"-322"0,0 0-143 15,0 0-49-15,12-1-5 0,-12 1 2 0,18-5 0 16,-7 5-18-16,2-3-20 0,5 1-15 0,4-2-4 0,-2 3-16 16,-4-2-27-16,-3 3-50 0,-5-1-80 0,1 0-96 0,-4-1-111 15,-5 2-136-15,4-4-265 0,-4 4-846 0,0 0 227 16</inkml:trace>
          <inkml:trace contextRef="#ctx0" brushRef="#br0" timeOffset="244936.1887">6264-345 378 0,'0'0'688'0,"0"0"-116"0,0 0-58 0,0 0-36 15,0 0-40-15,0 0-39 0,0 0-45 0,0 0-35 16,0 0-48-16,23-2-25 0,-11 2-29 0,0 0-21 0,-3 0-22 15,-1 0-59-15,0 0-69 0,-8 0-91 16,10 0-93-16,-10 0-97 0,0 0-95 0,0 0-311 0,0 0-770 16,0 0 209-16</inkml:trace>
          <inkml:trace contextRef="#ctx0" brushRef="#br0" timeOffset="246050.7405">6845-668 709 0,'-3'-6'493'16,"3"6"-54"-16,-2-3-50 0,2 3-47 0,0 0-33 0,0 0-15 16,0 0 2-16,-3 16-15 0,3-4-10 0,1 8-22 15,-1 2-23-15,-1 1-11 0,0 2-20 0,3-3-18 16,1 3-13-16,0-2-21 0,-1-1-11 0,1 2-17 16,1-3-11-16,0-1-14 0,-3 0-8 0,2-3-7 15,1-3-8-15,0-2-7 0,-3-3-34 0,2 0-33 16,-2-2-41-16,1-1-42 0,-1-2-36 0,2 1-27 15,-3-5-42-15,0 0-56 0,0 0-66 0,0 0-69 16,0 0-215-16,2-18-721 0,-4-1 198 0</inkml:trace>
          <inkml:trace contextRef="#ctx0" brushRef="#br0" timeOffset="248006.7655">7989-515 577 0,'0'0'576'16,"0"0"-57"-16,0 0-56 0,-2-2-48 0,2 2-42 0,0 0-26 0,0 0-24 15,0 0-5-15,17-7-13 0,-5 3-6 16,7 0-21-16,0-1-16 0,-1 2-34 0,0 1-13 16,-7-1-23-16,0 0-19 0,1 3-17 0,-4 0-21 0,0-1-15 15,-8 1-10-15,12 0-16 0,-12 0-12 0,9 1-2 16,-6 4-11 0,-2-1-4-16,-1 6-8 0,-3 2-32 0,-5 5-7 0,-1 1-17 15,0 2-11-15,-1-1-15 0,1 1-7 16,0-2-10-16,-1 2-3 0,3-4 3 0,-1 1 1 0,3-5 6 0,-1-2 7 15,4-2 3-15,-1-3 3 0,2 1 12 0,-1-1 8 0,1-2 13 16,1-3 15-16,0 6 9 0,0-6 10 0,5 5-3 16,-5-5 17-16,8 5 4 15,3-3 1-15,-2 0-5 0,3-1-5 0,0-1-5 0,9 2-5 16,-1-2-7-16,-4-2-2 0,-3 2-5 0,-1-1-23 16,-2 1-43-16,1-2-67 0,-3 0-88 0,-1-1-109 15,-2-2-103-15,-2 1-88 0,-3 4-291 0,2-7-940 16,-2 7 254-16</inkml:trace>
          <inkml:trace contextRef="#ctx0" brushRef="#br0" timeOffset="248337.3813">7957-410 539 0,'0'0'577'16,"0"0"-43"-16,0 0-33 0,19-6-26 0,2 2-22 0,1 1-23 15,2-1-18-15,3 2-20 0,-1-2-18 0,14 1-24 16,-11 0-30-16,-6 1-36 0,-3 0-31 0,0-1-27 15,-5 2-24-15,-4 0-27 0,-1 0-18 0,-3-1-44 16,-7 2-63-16,12 0-87 0,-12 0-96 0,5 0-108 16,-5 0-106-16,0 0-121 0,0 0-306 0,0 0-928 15,0 0 249-15</inkml:trace>
          <inkml:trace contextRef="#ctx0" brushRef="#br0" timeOffset="248628.2186">8189-975 4210 0,'0'0'323'16,"0"0"-143"-16,0 0-72 0,0 0 29 0,0 0 48 15,0 0 28-15,7 11-4 0,8 2-12 0,0 2-25 0,1 7 7 0,9 12-1 16,15 43-6-16,-16-25-7 0,0 33-13 0,-8-6-13 16,-9-20-14-16,-5 26-11 0,-5-3-14 0,-7-24-9 15,-12 23-12-15,3-27-8 0,2-10-9 0,-3-1-9 32,-17 39-38-32,8-32-50 0,6-11-69 0,-4-1-96 0,0 3-101 15,-3-7-97-15,0-2-107 0,-1-2-339 0,-1-3-1013 16,7-11 273-16</inkml:trace>
        </inkml:traceGroup>
      </inkml:traceGroup>
    </inkml:traceGroup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6:39:35.33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044BD09-0619-48F3-B607-DB75FFAAA365}" emma:medium="tactile" emma:mode="ink">
          <msink:context xmlns:msink="http://schemas.microsoft.com/ink/2010/main" type="writingRegion" rotatedBoundingBox="6889,3722 13617,3591 13640,4790 6913,4921"/>
        </emma:interpretation>
      </emma:emma>
    </inkml:annotationXML>
    <inkml:traceGroup>
      <inkml:annotationXML>
        <emma:emma xmlns:emma="http://www.w3.org/2003/04/emma" version="1.0">
          <emma:interpretation id="{4A169851-4A12-4CF0-BE7B-0ECE8BDC9B5A}" emma:medium="tactile" emma:mode="ink">
            <msink:context xmlns:msink="http://schemas.microsoft.com/ink/2010/main" type="paragraph" rotatedBoundingBox="6889,3722 13617,3591 13640,4790 6913,49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D0B5B1-1B28-4860-8F70-C5EBA5FFB985}" emma:medium="tactile" emma:mode="ink">
              <msink:context xmlns:msink="http://schemas.microsoft.com/ink/2010/main" type="line" rotatedBoundingBox="6889,3722 13617,3591 13640,4790 6913,4921"/>
            </emma:interpretation>
          </emma:emma>
        </inkml:annotationXML>
        <inkml:traceGroup>
          <inkml:annotationXML>
            <emma:emma xmlns:emma="http://www.w3.org/2003/04/emma" version="1.0">
              <emma:interpretation id="{41731D60-254D-4F91-9D12-BE55060C3943}" emma:medium="tactile" emma:mode="ink">
                <msink:context xmlns:msink="http://schemas.microsoft.com/ink/2010/main" type="inkWord" rotatedBoundingBox="6891,3799 8890,3760 8905,4528 6906,4567"/>
              </emma:interpretation>
              <emma:one-of disjunction-type="recognition" id="oneOf0">
                <emma:interpretation id="interp0" emma:lang="en-US" emma:confidence="0.5">
                  <emma:literal>because</emma:literal>
                </emma:interpretation>
                <emma:interpretation id="interp1" emma:lang="en-US" emma:confidence="0.5">
                  <emma:literal>because e</emma:literal>
                </emma:interpretation>
                <emma:interpretation id="interp2" emma:lang="en-US" emma:confidence="0">
                  <emma:literal>because a</emma:literal>
                </emma:interpretation>
                <emma:interpretation id="interp3" emma:lang="en-US" emma:confidence="0">
                  <emma:literal>because C</emma:literal>
                </emma:interpretation>
                <emma:interpretation id="interp4" emma:lang="en-US" emma:confidence="0">
                  <emma:literal>beaus e</emma:literal>
                </emma:interpretation>
              </emma:one-of>
            </emma:emma>
          </inkml:annotationXML>
          <inkml:trace contextRef="#ctx0" brushRef="#br0">77-8 493 0,'0'-4'384'0,"0"4"-51"16,0 0-36-16,0 0-40 0,0-8-30 0,0 8-28 15,0 0-19-15,0 0-26 0,0 0-19 16,0 0-14-16,0 0-12 0,-3 24 4 0,1 3-3 0,0 3-2 16,-1-1 6-16,0 20-3 0,3-12-7 0,-2 9-9 15,2-9-5-15,0-5-8 0,0 1 2 0,2-1-9 16,-4-3-4-16,2-3-7 0,0 3-5 0,0-6-1 16,0 2-2-16,2-8-12 0,-1-3-5 0,-1-3-4 0,0-2-5 15,2-1 6-15,-2-2-5 0,2 0-5 0,-2-3-6 16,0-3-3-16,0 0-24 0,0 0-24 0,0 0-14 15,0 0-8-15,3-18 7 0,-1 4 0 0,1-9 2 16,2 5 4-16,-1 3 1 0,-1 0 4 0,2 1 6 16,2 2 2-16,-2 0 16 0,2 1 15 0,-2 3-3 15,2 2 16-15,-2 0-5 0,2 2 13 0,-2 3 1 16,-5 1 6-16,13 0 10 0,-13 0 5 0,14 5 2 0,-8 1 4 16,2 2 1-16,1 3-1 0,-4 1 2 0,0 3-1 15,-5-2-3-15,0 1-2 0,-5 11-4 0,-2-3-10 16,-2 1 0-16,-2-1-16 0,0-3-17 0,-1-4-24 0,-2-2-22 15,4-5-22-15,0-2-28 16,-4 0-28-16,-1-4-35 0,0-2-33 0,1-2-36 0,3-2-42 16,-2-4-235-16,-6-5-602 0,7 1 165 0</inkml:trace>
          <inkml:trace contextRef="#ctx0" brushRef="#br0" timeOffset="473.3029">420 465 476 0,'0'0'434'0,"0"0"-51"0,0 0-53 0,21-4-29 0,-21 4-32 16,12-2-33-16,-6-2-26 0,3 0-29 0,-2 3-11 15,-1-4-26-15,1 2-12 0,0-1-13 0,0-1-13 0,-4 1-14 16,2-1-17-16,-5 5-12 0,5-9-17 0,-5 4-6 15,0 5-15-15,-7-12-3 0,2 8-10 0,-3 0 2 16,-6 0 2-16,-3 3-6 0,2 1 1 0,-2 1-4 16,-7 3 1-16,5 2 2 0,2-2-4 0,4 2 1 15,-3 1-2-15,4 2 3 0,2 0 17 0,0 4 12 16,3-2 22-16,1 0 10 0,4 2 16 0,0 0 11 16,6 0 7-16,-1 1 5 0,5 0-2 0,8 4-1 15,-3-5-2-15,8 5-4 0,-1-6-7 0,5 0-12 0,0-4-8 16,0 2-8-16,1-4-25 0,-3-3-42 0,3-1-53 15,-2 2-67-15,-7-4-75 0,-3-3-82 0,-2-3-361 16,0 0-767-16,-4 0 207 0</inkml:trace>
          <inkml:trace contextRef="#ctx0" brushRef="#br0" timeOffset="873.6819">874 354 495 0,'0'0'421'16,"0"0"-63"-16,0 0-48 0,0 0-41 0,0 0-34 0,0 0-29 15,0 0-26-15,-28 9-17 0,15-2-19 0,-2 0-14 16,-6 6-14-16,8-1-12 0,1-3-10 0,3 2-3 0,-8 5 9 16,5-4 3-16,3-1 9 0,1-3 11 0,4 4 0 15,-1-2 5-15,4-2-5 0,2 0-3 0,-1 0-10 16,4-1-6-16,3 4-11 0,1 0-9 0,2-2-9 15,2-1-17-15,0-3-29 0,1 1-43 0,0 0-45 16,2-1-56-16,1-4-59 0,-1 1-70 0,0-2-76 0,-3-2-211 16,3 1-635-16,-3-4 174 0</inkml:trace>
          <inkml:trace contextRef="#ctx0" brushRef="#br0" timeOffset="1919.2265">959 406 490 0,'0'0'248'0,"-7"4"-34"0,7-4-24 0,-6 1-12 0,4 3-7 0,2-4-12 16,-5 5-5-16,0-1-9 0,0-1-4 31,1 3-2-31,-1-1-2 0,2 1-6 0,-1 0-8 0,-1 5-5 16,0-3-9-16,4 2-3 0,-3 2-7 0,2 0-4 16,-1 0 5-16,1-3-9 0,1 3 1 0,2-3-3 15,-1 0-18-15,2 1 8 0,1-4-11 0,-1 2 1 16,2-3-7-16,1 1-6 0,-2-1-4 0,0-1-4 0,2 0-6 15,-1-2-7-15,1 2-12 0,-5-4-12 16,10 3-7-16,-10-3-10 0,10-2-9 0,-10 2 2 16,10-5-8-16,-5 1-5 0,-1-1 4 0,-1-1-2 0,-1 0 5 15,1-1 2-15,-1 1 0 0,0-7 2 0,-2 5 2 16,1-6 3-16,-1 5 12 0,0 2 3 0,0 0 7 16,0 2 4-16,0 5 7 0,0-8-4 0,0 8 0 15,-1-7-2-15,1 7-7 0,0 0 0 0,0-6-3 0,0 6 6 16,0 0-3-16,0 0-3 0,0 0-4 0,0 0 11 15,0 0 15-15,0 0-8 0,3 23 7 0,-1-16-4 0,1 1 1 16,2 3 9-16,-1-2 7 0,1 0-4 0,2 2 0 16,-2-4-2-16,1 2 0 0,-1-3-1 0,3 2-6 15,2-2-3-15,0 2-7 0,1-5-5 0,-1 0-17 16,3-1-15-16,1-2-13 0,-2 0-20 0,1-2-15 0,0-1-14 0,-1-5-14 16,0 0-6-16,-2-1-6 0,-2-3 7 0,1 0 9 15,-2-1 9-15,-2-3 9 0,1 4 18 0,-2-2 18 0,-1 2 17 16,-1 3 17-16,0 0 9 0,-2 1 12 0,0 4 12 15,1-2-2-15,-1 6 2 0,0-8-7 0,0 8-2 16,-1-4 3-16,1 4-8 0,0 0 5 0,0 0-6 31,0 0 4-31,0 0 8 0,0 0 10 0,0 0 6 0,0 0 6 16,1 24-2-16,1-16 4 0,0-2-2 0,3 8-5 0,0-4 5 16,-2 0 1-16,2-3 0 0,-1 0 3 0,5 4-5 15,-4-5-5-15,2 1 1 0,0-2-4 0,-1-3 0 16,1 2-5-16,2-1-2 0,-3-2-13 0,5 1-10 15,-11-2-7-15,15-2-16 0,-15 2-10 0,15-4-19 0,-10 0-8 16,2-1-3-16,-2 0 1 0,-2 0-1 0,2-3 0 16,-4 0 10-16,1 4-1 0,1-3 12 0,-1 1 3 15,-2-1 9-15,2 3 7 0,-2 4 2 0,0-8 5 16,0 8-4-16,2-8 4 0,-2 8 0 0,0 0 3 16,0-6-4-16,0 6 7 0,0 0-5 0,0 0 0 15,0 0 11-15,0 0 8 0,0 0 8 0,0 0 4 16,8 14 3-16,-5-10 5 0,1 2-2 0,1 0 3 0,0 0 0 15,2-1 1-15,1 4-1 0,4 0-4 0,-2-1 3 16,0-4-3-16,4 3-2 0,-2-4-5 0,-1 1-12 16,2-2-15-16,-1-2-8 0,-2 0-10 0,-1-2-11 15,-1-2-12-15,1 1-1 0,1-4-3 0,-2-2 7 0,1-1 6 16,-4-1 1-16,0-2 1 0,0 1 5 0,-1-1 12 16,-1 2 14-16,0-1 22 0,-1 4 16 0,1 0 17 15,-2 3 6-15,1-1 3 0,0 1-2 0,-2 5-7 16,1-7-6-16,-1 7-4 0,4-3-5 0,-4 3 20 15,0 0 15-15,0 0 13 0,0 0 11 0,12 21 5 16,-7-8 1-16,3 9-3 0,-1 0-1 0,-4 1-6 16,1 0-7-16,1 2-7 0,-3-1-4 0,3-2-12 0,-7 1-3 15,-1-6 1-15,1-3-10 0,0-3-11 0,0 1-23 16,-1-5-29-16,1 0-41 0,1-1-40 0,-3-2-56 16,4-4-79-16,0 0-78 0,0 0-73 0,-17-11-276 15,12 0-788-15,4-1 215 0</inkml:trace>
          <inkml:trace contextRef="#ctx0" brushRef="#br0" timeOffset="2262.3738">1882 424 634 0,'-5'5'463'15,"5"-5"-28"-15,0 0-25 0,0 4-28 0,0-4-36 16,0 0-33-16,0 0-38 0,0 0-29 0,0 0-25 0,11 3-23 0,-11-3-23 16,0 0-17-16,0 0-17 0,11-1-15 0,-11 1-16 15,0 0-27-15,0 0-38 0,0 0-42 0,12-6-37 16,-12 6-39-16,0 0-21 0,0 0-9 0,0 0-6 16,0 0-1-16,-18-9 8 0,18 9 9 0,-14 1 8 15,14-1 6-15,-15 1 14 0,6 1 15 0,3 0 31 16,6-2 12-16,-11 5 21 0,5-1 27 0,3-1 25 0,-2 1 22 15,3 2 11-15,1-1 10 0,-1 3 3 0,4-3 1 16,1 3-6-16,4 1-7 0,1 2-9 0,0-2-7 16,4 1-7-16,8 4-6 0,-1-5-43 0,-2-1-53 15,-2-2-67-15,-2-3-80 0,3-2-101 0,-4-1-329 16,2-1-722-16,0-3 196 0</inkml:trace>
        </inkml:traceGroup>
        <inkml:traceGroup>
          <inkml:annotationXML>
            <emma:emma xmlns:emma="http://www.w3.org/2003/04/emma" version="1.0">
              <emma:interpretation id="{6E00AF88-9F43-41B7-952E-06649F898B6C}" emma:medium="tactile" emma:mode="ink">
                <msink:context xmlns:msink="http://schemas.microsoft.com/ink/2010/main" type="inkWord" rotatedBoundingBox="9798,3644 9886,4599 9330,4650 9241,3696"/>
              </emma:interpretation>
              <emma:one-of disjunction-type="recognition" id="oneOf1">
                <emma:interpretation id="interp5" emma:lang="en-US" emma:confidence="0.5">
                  <emma:literal>(X</emma:literal>
                </emma:interpretation>
                <emma:interpretation id="interp6" emma:lang="en-US" emma:confidence="0">
                  <emma:literal>(x</emma:literal>
                </emma:interpretation>
                <emma:interpretation id="interp7" emma:lang="en-US" emma:confidence="0">
                  <emma:literal>(y</emma:literal>
                </emma:interpretation>
                <emma:interpretation id="interp8" emma:lang="en-US" emma:confidence="0">
                  <emma:literal>(v</emma:literal>
                </emma:interpretation>
                <emma:interpretation id="interp9" emma:lang="en-US" emma:confidence="0">
                  <emma:literal>(4</emma:literal>
                </emma:interpretation>
              </emma:one-of>
            </emma:emma>
          </inkml:annotationXML>
          <inkml:trace contextRef="#ctx0" brushRef="#br0" timeOffset="18983.505">2609-143 287 0,'0'0'424'0,"0"0"-63"0,4-4-44 16,-4 4-28-16,0 0-31 0,0 0-27 0,0 0-15 15,0 0-22-15,0 0-23 0,-19 12-3 0,5-3-10 16,-6 9-11-16,1 3-11 0,-3 2-4 0,-7 17-5 16,2 3-8-16,3 3 5 0,6 6 2 0,3 1 4 15,3 0 6-15,4 3 0 0,6-2 2 0,4-1 8 0,8-1 5 16,3-5-4-16,3-2 6 0,6-3-10 0,-1-10-3 16,-1-6-3-16,4-2-6 0,10 11-7 0,-8-11-14 15,-2-6-5-15,-1-1-8 0,1-3-8 16,-7-5-5-16,-3-1-16 0,-5 1-15 0,3-3-38 15,-4-2-47-15,1 0-71 0,-4 0-94 0,-5-4-118 16,0 0-151-16,0 0-268 0,0 0-879 0,0 0 237 16</inkml:trace>
          <inkml:trace contextRef="#ctx0" brushRef="#br0" timeOffset="3324.8434">2643 176 364 0,'0'0'613'16,"0"0"-77"-16,-3-4-42 0,3 4-33 0,0 0-31 16,0 0-30-16,0 0-22 0,0 0-20 0,22 16-16 15,-9-7-27-15,-2 2-23 0,6 7-27 0,0 1-23 0,2 3-21 16,0 0-19-16,-4 1-24 0,3-2-17 0,-5 5-15 16,1-3-17-16,-2-1-21 0,1 1-26 0,-3 1-33 15,2-3-62-15,-5-2-70 0,-2-5-80 0,0-3-91 16,-3-1-104-16,3-3-107 0,-2-1-286 0,-1-1-901 0,-2-5 242 15</inkml:trace>
          <inkml:trace contextRef="#ctx0" brushRef="#br0" timeOffset="3095.5233">2917 75 667 0,'0'0'514'15,"0"0"-63"-15,0 0-49 0,1-3-50 0,-1 3-45 16,0 0-25-16,0 0-26 0,-9 20-25 0,-1 1-18 16,-2 4-17-16,0 1-19 0,-1 1-17 0,-1 3-10 0,-4 16-11 15,4-12-12-15,4-4-9 0,0-2-11 0,2 1-10 16,-2-4-6-16,1-2-10 0,4 0-7 0,-1-7-6 16,2-2-7-16,1-2-6 0,1-2-9 0,0-2-18 15,1-1-18-15,-1-2-27 0,0 0-39 0,2-2-56 0,0-3-68 16,0 0-89-16,0 0-75 0,0 0-272 0,0-23-740 15,2 10 200-15</inkml:trace>
        </inkml:traceGroup>
        <inkml:traceGroup>
          <inkml:annotationXML>
            <emma:emma xmlns:emma="http://www.w3.org/2003/04/emma" version="1.0">
              <emma:interpretation id="{4E398A4E-EF9D-40DD-9AB2-8ED533816363}" emma:medium="tactile" emma:mode="ink">
                <msink:context xmlns:msink="http://schemas.microsoft.com/ink/2010/main" type="inkWord" rotatedBoundingBox="10423,3911 10741,4415 10323,4677 10006,4174"/>
              </emma:interpretation>
              <emma:one-of disjunction-type="recognition" id="oneOf2">
                <emma:interpretation id="interp10" emma:lang="en-US" emma:confidence="0.5">
                  <emma:literal>l</emma:literal>
                </emma:interpretation>
                <emma:interpretation id="interp11" emma:lang="en-US" emma:confidence="0">
                  <emma:literal>L</emma:literal>
                </emma:interpretation>
                <emma:interpretation id="interp12" emma:lang="en-US" emma:confidence="0">
                  <emma:literal>1</emma:literal>
                </emma:interpretation>
                <emma:interpretation id="interp13" emma:lang="en-US" emma:confidence="0">
                  <emma:literal>|</emma:literal>
                </emma:interpretation>
                <emma:interpretation id="interp14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10945.6537">3489 122 532 0,'0'0'360'16,"0"0"-50"-16,0 0-39 0,0 0-35 0,-5-5-32 0,5 5-19 0,0 0-14 16,0 0-5-16,0 0 2 0,0 0-3 15,0 0 4-15,0 0 0 0,-1 17-3 0,1-11-4 0,0 8 0 16,0 0-2-16,0 2-6 0,0-3-6 0,1 10-4 15,-1 0-11-15,2-1-4 0,-4-4-8 0,4-3-9 16,0 8-8-16,-1-5-9 0,1-3-8 0,0-1-8 16,-1 0-8-16,1 0-7 0,-2 0-3 0,4-2-7 0,-3 1-7 15,1-1-2-15,-2 2-1 0,2-6-10 16,-2 2-3-16,1-3-1 0,-1 1-6 0,0-3-1 0,2 1-2 16,0 0-2-16,-2-1-4 0,1 0-8 0,-1-2-21 15,0-3-26-15,0 0-48 0,0 0-46 0,0 7-77 16,0-7-72-16,0 0-75 0,0 0-265 0,0 0-746 15,-13-16 202-15</inkml:trace>
          <inkml:trace contextRef="#ctx0" brushRef="#br0" timeOffset="11765.1123">3290 612 540 0,'0'0'290'0,"0"0"-28"0,0 0-26 0,0 0-13 0,0 0-22 15,0 0-14-15,0 0-15 0,0 0-16 0,0 0-12 16,0 0-15-16,0 0-19 0,0 0-10 0,0 0-2 16,0 0-12-16,0 0-10 0,0 0-5 0,0 0-8 15,0 0-9-15,0 0-8 0,0 0-6 0,0 0-2 0,0 0-4 16,0 0-9-16,0 0-3 0,0 0-1 0,0 0-5 16,0 0-2-16,-5 4 0 0,5-4 3 0,0 0-3 15,0 0-2-15,0 0-1 0,0 0-2 0,0 0 4 31,0 0-5-31,0 0 4 0,-5 2 1 0,5-2-3 0,0 0 10 0,0 0 3 0,0 0 0 0,0 0-1 32,0 0-3-32,0 0 2 0,0 0-4 0,0 0 3 15,0 0 13-15,0 0-14 0,0 0 7 0,0 0 8 0,0 0 7 16,0 0 4-16,0 0 14 0,-9 4 10 0,9-4 3 16,0 0 9-16,0 0 4 0,0 0 5 0,0 0 7 15,0 0 1-15,0 0 7 0,0 0 2 0,0 0 5 0,0 0-6 16,0 0 4-16,0 0-8 0,0 0-2 0,0 0-3 0,36-4 0 15,-20 4 2-15,-1-2-10 0,14 0-3 0,-5 2-7 16,3-2-5-16,2 1-3 0,2 1-3 0,-1-2-5 16,-2 2-6-16,1-1-6 0,0-1-4 0,-2 0-3 15,-3 2-6-15,0-1 7 0,-4 1-18 0,-1 0 2 0,-5 0-4 16,-1-1-7-16,0-1 4 0,0 2-3 0,-1 0-5 16,-12 0 2-16,17-2 0 0,-17 2-6 0,12-1 11 15,-12 1-14-15,0 0 2 0,12 0-6 0,-12 0 2 16,0 0-1-16,0 0 3 0,12 0-5 0,-12 0 0 15,0 0-8-15,0 0 1 0,0 0-1 0,0 0-15 0,12 0-12 16,-12 0-15-16,0 0-24 0,0 0-26 0,0 0-37 16,0 0-45-16,0 0-42 0,0 0-56 0,0 0-52 15,0 0-72-15,0 0-269 0,-16-14-806 0,11 9 218 16</inkml:trace>
        </inkml:traceGroup>
        <inkml:traceGroup>
          <inkml:annotationXML>
            <emma:emma xmlns:emma="http://www.w3.org/2003/04/emma" version="1.0">
              <emma:interpretation id="{E82B708E-E98F-4306-BCD9-2F2D8D247083}" emma:medium="tactile" emma:mode="ink">
                <msink:context xmlns:msink="http://schemas.microsoft.com/ink/2010/main" type="inkWord" rotatedBoundingBox="11211,3663 13617,3616 13640,4790 11234,4837"/>
              </emma:interpretation>
              <emma:one-of disjunction-type="recognition" id="oneOf3">
                <emma:interpretation id="interp15" emma:lang="en-US" emma:confidence="0.5">
                  <emma:literal>Y,</emma:literal>
                </emma:interpretation>
                <emma:interpretation id="interp16" emma:lang="en-US" emma:confidence="0">
                  <emma:literal>y,</emma:literal>
                </emma:interpretation>
                <emma:interpretation id="interp17" emma:lang="en-US" emma:confidence="0">
                  <emma:literal>Y</emma:literal>
                </emma:interpretation>
                <emma:interpretation id="interp18" emma:lang="en-US" emma:confidence="0">
                  <emma:literal>y</emma:literal>
                </emma:interpretation>
                <emma:interpretation id="interp19" emma:lang="en-US" emma:confidence="0">
                  <emma:literal>YO,</emma:literal>
                </emma:interpretation>
              </emma:one-of>
            </emma:emma>
          </inkml:annotationXML>
          <inkml:trace contextRef="#ctx0" brushRef="#br0" timeOffset="12714.6877">4322 113 286 0,'0'0'480'0,"-5"-4"-77"16,5 4-54-16,0 0-38 0,0 0-34 0,0 0-25 15,0 0-18-15,-3-1-2 0,3 1-12 0,0 0 4 32,0 0-4-32,0 0-2 0,0 0-6 0,10 12-7 0,-5-8-8 0,-2 3-9 0,2-2-15 0,1 6-11 31,4 0-13-31,-1-1-17 0,4 8-9 0,-1-3-11 16,-1-3-11-16,-1-2-14 0,3 10-8 0,1-4-6 0,-4-4-9 15,-2 0-16-15,1-2-31 0,-3 1-54 0,4-2-66 16,-3-1-71-16,-2 0-72 0,0-2-72 0,-2-2-71 15,-1 1-239-15,-2-5-753 0,0 0 205 0</inkml:trace>
          <inkml:trace contextRef="#ctx0" brushRef="#br0" timeOffset="13044.6598">4631-3 213 0,'0'0'441'0,"0"0"-78"0,0 0-47 0,0 0-36 0,0 0-20 0,-6 14-18 0,4-6-4 0,2 8-2 16,-5 10-1-16,0 3-2 0,-2 1 4 15,-3 14-5-15,1 2-9 0,0 0-9 0,2-9-13 0,-1-6-7 16,1-1-12-16,0 1-17 0,0-3-11 0,-1-3-13 16,3 3-9-16,0-2-13 0,0-2-14 0,3-5-10 15,0-5-12-15,-1-2-6 0,1-1-10 0,0-1-19 16,1-1-27-16,1-2-33 0,-2-2-46 0,2 0-54 0,0-1-61 16,0-4-81-16,0 0-102 0,0 0-303 15,0 0-791-15,0 0 214 0</inkml:trace>
          <inkml:trace contextRef="#ctx0" brushRef="#br0" timeOffset="13476.2931">4781 451 3097 0,'0'0'317'0,"0"10"-89"0,0-10-97 0,0 5-6 0,0-5 9 15,-1 9 6-15,-1-1-5 0,0 6-10 0,-1 0-10 0,-1 10-10 16,-2 0-9-16,1 1-8 0,1 2-8 0,-4-3-6 16,1 0-7-16,0 2-8 0,-1-2-5 0,1-2-4 15,-3 1-26-15,4-6-42 0,1-2-46 0,1-3-49 16,1-3-47-16,0-1-45 0,-1-2-56 0,2-3-72 16,2-3-229-16,0 0-672 0,0 0 185 0</inkml:trace>
        </inkml:traceGroup>
        <inkml:traceGroup>
          <inkml:annotationXML>
            <emma:emma xmlns:emma="http://www.w3.org/2003/04/emma" version="1.0">
              <emma:interpretation id="{BA7ADE97-0615-4685-96D8-76B51218FB00}" emma:medium="tactile" emma:mode="ink">
                <msink:context xmlns:msink="http://schemas.microsoft.com/ink/2010/main" type="inkWord" rotatedBoundingBox="12339,3642 12501,4711 12046,4780 11883,3711"/>
              </emma:interpretation>
              <emma:one-of disjunction-type="recognition" id="oneOf4">
                <emma:interpretation id="interp20" emma:lang="x-none" emma:confidence="0.5">
                  <emma:literal>o)</emma:literal>
                </emma:interpretation>
                <emma:interpretation id="interp21" emma:lang="x-none" emma:confidence="0">
                  <emma:literal>4)</emma:literal>
                </emma:interpretation>
                <emma:interpretation id="interp22" emma:lang="x-none" emma:confidence="0">
                  <emma:literal>u)</emma:literal>
                </emma:interpretation>
                <emma:interpretation id="interp23" emma:lang="x-none" emma:confidence="0">
                  <emma:literal>y)</emma:literal>
                </emma:interpretation>
                <emma:interpretation id="interp24" emma:lang="x-none" emma:confidence="0">
                  <emma:literal>W)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2D84FD62-A8CC-434E-AE08-97713A6DCF8B}" emma:medium="tactile" emma:mode="ink">
                <msink:context xmlns:msink="http://schemas.microsoft.com/ink/2010/main" type="inkWord" rotatedBoundingBox="13444,3439 13804,4654 12990,4895 12629,3680"/>
              </emma:interpretation>
              <emma:one-of disjunction-type="recognition" id="oneOf5">
                <emma:interpretation id="interp25" emma:lang="en-US" emma:confidence="0.5">
                  <emma:literal>12)</emma:literal>
                </emma:interpretation>
                <emma:interpretation id="interp26" emma:lang="en-US" emma:confidence="0">
                  <emma:literal>1/2)</emma:literal>
                </emma:interpretation>
                <emma:interpretation id="interp27" emma:lang="en-US" emma:confidence="0">
                  <emma:literal>17)</emma:literal>
                </emma:interpretation>
                <emma:interpretation id="interp28" emma:lang="en-US" emma:confidence="0">
                  <emma:literal>1/7)</emma:literal>
                </emma:interpretation>
                <emma:interpretation id="interp29" emma:lang="en-US" emma:confidence="0">
                  <emma:literal>42)</emma:literal>
                </emma:interpretation>
              </emma:one-of>
            </emma:emma>
          </inkml:annotationXML>
          <inkml:trace contextRef="#ctx0" brushRef="#br0" timeOffset="15952.4597">5887-181 566 0,'0'0'378'16,"1"-4"-43"-16,-1 4-33 0,0 0-25 0,0 0-25 0,0 0 5 0,0 0-15 15,0 0 2-15,0 0-4 0,0 0-14 16,0 0-6-16,8 15-6 0,-5-2-8 0,-1 1-10 0,3 11-14 16,-3-5-11-16,1 10-13 0,1-2-9 0,-1 2-12 15,0-2-16-15,1 3-12 0,-1 0-5 0,2-2-12 16,-1 1-10-16,-3-5-8 0,3 0-7 0,-1-2-4 15,-1-4-9-15,1-3-3 0,-1-2-7 0,0-2-4 16,-1 0-4-16,1-3-6 0,0-2-3 0,-1-1 5 0,1 2 2 16,-2-3-11-16,2-1-1 0,-2-4-1 15,2 8-4-15,-2-8-1 0,0 4 1 0,0-4-4 0,1 5-6 16,-1-5-8-16,0 0-6 0,0 0-12 0,0 5-21 16,0-5-18-16,0 0-29 0,0 0-29 0,0 0-30 15,0 0-32-15,0 0-33 0,0 0-33 0,0 0-36 16,0 0-45-16,0 0-285 0,-10-17-732 0,8 10 199 15</inkml:trace>
          <inkml:trace contextRef="#ctx0" brushRef="#br0" timeOffset="16924.6875">5940-157 295 0,'0'0'253'0,"0"0"-31"0,0 0-25 0,0 0-17 0,0 0-18 15,0 0-8-15,0 0-9 0,0 0-10 0,0 0-9 0,0 0-9 16,0 0-10-16,0 0-7 0,0 0-11 0,0 0-5 15,0 0-13-15,0 0-4 0,0 0-7 0,0 0-5 16,0 0 0 0,0 0-2-16,0 0-1 0,0 0 0 0,0 0 2 0,0 0 0 15,0 0 3-15,3 19 2 0,-3-19-1 0,0 0 6 16,0 6 0-16,0-6 0 0,0 6 2 16,0-6 0-16,0 8-2 0,0-8-5 0,2 7 4 0,-2-7-10 15,0 11 3-15,0-3-1 0,0-3-3 0,0 1 2 16,0 2-8-16,2 0-2 0,-2 3 1 0,0 3-1 0,2-2-7 15,-1 4 3-15,1-3-3 0,-2 3-1 0,2 8 1 16,-1-2-2-16,-1 0 12 0,2 1-12 0,-2-1 0 0,2 4-4 16,-2-8 4-16,-2 6 3 0,4-1-7 0,1 1 7 15,-1 1-4-15,0-1 5 0,-1-1 0 0,1 2-2 16,0-1 2-16,3 0 0 0,-5-1-9 0,3 0-1 16,-3 2 2-16,5-1-2 0,-1-2-3 0,-1 1-3 15,0 0 1-15,1 2-1 0,1-1 0 0,-2-6 3 16,1-2 1-16,-3-2 1 0,2 9 0 0,2-1-4 15,-3-4-3-15,1-2 2 0,-1-3-2 0,1 1 1 0,-1 0-3 16,1-2 6-16,-1 2-4 0,0-4 1 0,-1 2-8 16,1-1 4-16,0 0-1 0,1 1 0 0,-1-5-3 15,-2 2 4-15,1-2-4 0,-1 1 1 0,2-3-4 16,0 2 2-16,-2 0-2 0,0-7 0 0,1 11-1 0,-1-5-1 16,0-6-1-16,2 11 0 0,-2-11 2 0,0 8-1 15,2-3-4-15,-2-5 1 0,2 8 0 16,-2-8-1-16,-2 6 1 0,2-6-1 0,0 0 1 0,2 8-5 15,-2-8 3-15,0 0-1 0,0 0-1 0,0 6-1 16,0-6-1-16,0 0 0 0,0 0 2 0,0 8-2 16,0-8 3-16,0 0-1 0,0 0-1 0,0 7-2 15,0-7-9-15,0 0-12 0,0 0-27 0,0 0-30 0,0 0-49 16,0 0-52-16,0 0-47 0,0 0-54 0,0 0-57 16,0 0-256-16,-2-27-714 0,5 12 195 0</inkml:trace>
          <inkml:trace contextRef="#ctx0" brushRef="#br0" timeOffset="17995.801">6155 365 385 0,'0'0'378'16,"0"0"-22"-16,0 0-22 0,0 0-8 0,0 0-7 0,0 0-1 15,0 0 9-15,0 0-6 0,0 0-10 0,44 1-6 16,-15 1-9-16,-1-4-4 0,1 2-17 0,0-1-24 0,5 1 0 16,-5 0-28-16,0-3-22 0,1 1-18 15,-2 2-19-15,-8-1-16 0,-2 1-17 0,-5 0-11 0,1-2-15 16,-4 1-19-16,-2 1-22 0,-8 0-27 0,14-2-44 15,-14 2-44-15,7 0-55 0,-7 0-63 0,0 0-59 0,3-6-58 16,-3 6-55-16,0 0-67 0,0 0-269 0,-17-9-813 16,12 3 220-16</inkml:trace>
          <inkml:trace contextRef="#ctx0" brushRef="#br0" timeOffset="17562.9027">6208 110 260 0,'0'0'370'16,"0"0"-57"-16,0 0-41 0,0 0-31 0,-9 2-21 0,9-2-12 15,0 0-11-15,0 0-4 0,0 0 3 0,0 0-13 16,0 0 10-16,0 0-1 0,0 0 1 0,0 0 0 15,0 0-5-15,0 0 0 0,0 0-5 0,0 0-8 0,43-2-10 16,-31 1-10-16,4 0-12 0,7-3-13 0,-4 0-13 0,-2 4-10 16,-2-1-8-16,-1-1-12 0,-3-1-11 0,-11 3-8 15,18 1-6-15,-11-2-7 0,-7 1-6 0,14 1-6 16,-14-1-7-16,10 4-1 0,-10-4-5 0,7 4-6 16,-4 2-3-16,-1-1-3 0,-2 8 0 0,0-1-4 0,0 2-2 15,-2 0-3-15,-1-1 1 0,-2 8-3 16,-1 0 2-16,0 4-3 0,-1-4 0 15,0 2-2-15,0-1 0 0,-1 3 3 0,-1-3-2 0,-2 1-2 0,3 0 2 16,-1 0-1-16,1-1-1 0,1-5 0 0,2-2 0 16,2 1-1-16,-2-4 1 0,1 1 0 0,1-1 0 15,-1 1-1-15,3-5 3 0,-3-1-1 0,4 1-2 16,-1-2 0-16,-1-1 6 0,2-5-8 0,-3 11 3 16,1-8 2-16,2-3 4 0,0 7 3 0,0-7-2 15,0 7 6-15,0-7 0 0,0 0 0 0,5 5-3 0,-5-5 1 16,10 2 2-16,-10-2-6 0,12 0 2 0,-12 0-3 15,22-2 0-15,-8 0-1 0,1 0-2 0,-2-1-1 16,2 2 0-16,-2-4 0 0,3 4-3 0,-3-3-2 16,2 3 3-16,-1-2-2 0,-4 1 0 0,-1 2-1 15,-5-3-2-15,-4 3-12 0,13-3-13 0,-8 3-17 0,-5 0-17 16,9-2-29-16,-9 2-24 0,0 0-35 16,7-1-30-16,-7 1-26 0,0 0-28 0,0 0-25 0,0 0-35 15,5-5-27-15,-5 5-237 0,0 0-667 0,0 0 181 16</inkml:trace>
          <inkml:trace contextRef="#ctx0" brushRef="#br0" timeOffset="18314.9877">6549-163 228 0,'0'0'517'16,"0"0"-78"-16,0 0-19 0,-7 4-20 0,7-4-26 15,0 0-27-15,0 0-22 0,12 12-18 0,-2-2-20 16,7 9-11-16,-1 3-20 0,-2 4-14 0,11 16-13 0,-4 4-12 16,-4 5-17-16,-2 7-16 0,0 1-10 0,0 48-13 15,-8-37-21-15,-7-13-14 0,0-2-13 0,-5 1-10 16,-8 1-13-16,2-9-31 0,1 1-37 0,-3-3-39 0,3-12-39 0,-2-5-52 0,-4-1-54 16,3 2-50-16,1-7-52 0,-4 0-64 0,-1-2-74 15,3-10-243-15,1-3-775 0,3-3 209 0</inkml:trace>
        </inkml:traceGroup>
      </inkml:traceGroup>
    </inkml:traceGroup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6:40:20.79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279BF1F-FFB5-42AE-A214-D3AD89F8715D}" emma:medium="tactile" emma:mode="ink">
          <msink:context xmlns:msink="http://schemas.microsoft.com/ink/2010/main" type="inkDrawing"/>
        </emma:interpretation>
      </emma:emma>
    </inkml:annotationXML>
    <inkml:trace contextRef="#ctx0" brushRef="#br0">3 78 469 0,'0'0'297'0,"0"0"-16"0,-1-7-17 0,1 7-18 0,0 0-13 0,1-7-16 16,-1 7-18-16,0 0-4 0,0 0-19 0,0-7-7 15,0 7-10-15,0 0-9 0,0 0-11 0,0-7-4 16,0 7 0-16,0 0-7 0,0 0 6 0,0 0-4 16,0-7-3-16,0 7 4 0,0 0-4 0,0 0-2 0,0 0-5 15,0-6-2-15,0 6-9 0,0 0-8 0,0 0-9 16,0 0-8-16,0 0-4 0,0-6-6 0,0 6-6 16,0 0-5-16,0 0-6 0,0 0-4 0,0-8-5 15,0 8-5-15,0 0-6 0,0 0-2 0,-1-6-3 16,1 6-6-16,0 0-2 0,0 0-2 0,0-6 1 15,0 6-5-15,0 0-1 0,0 0-4 0,-2-6-1 32,2 6-3-32,0 0 1 0,0 0-2 0,0 0-2 0,0 0-1 15,0-5-1-15,0 5-2 0,0 0 0 16,0 0-5-16,0 0 1 0,0 0 0 0,0 0 0 0,0 0-1 16,0 0-1-16,0 0 1 0,0 0 2 0,2 19 2 15,-1-8-1-15,1 2 0 0,0 11-1 0,1-4 1 16,-1 5-2-16,6-3 5 0,-4 0-3 0,3 6-1 15,-1-7 1-15,1 3-1 0,-3 1 3 0,2-4-2 0,1 2-1 0,0-7 1 0,-3 0-1 16,3-2-1-16,-4-1-2 0,2-4-4 0,0 0-4 16,-1 0 1-16,-1-1-5 0,2-4-7 0,-3 2-1 15,0-3-3-15,1 2 3 0,0-2-5 0,1-2-2 0,-4-1-3 16,0 0-5-16,0 0-10 0,15-10-11 0,-8 0-5 16,0-2 4-16,-2-2 1 0,-2 0 3 0,-1 0 5 15,3 1 8-15,-3-1 4 0,-1 1 3 0,1 2 7 16,0 1 2-16,-2 2 3 0,0 0 8 0,0 2 7 15,1 2-5-15,-1 4 8 0,0-8-3 0,0 8-4 16,2-8 3-16,-2 8 1 0,0-4-3 0,0 4 8 0,0 0-5 16,0 0 3-16,0 0 1 0,0 0 3 15,0 0-3-15,0 0 4 0,0 0-4 0,12 16 4 0,-8-5-2 16,3 0 3-16,1 1-1 0,-1-1 0 0,2 4 3 16,6 3 2-16,-5-5 1 0,2-2 4 0,-2-2 1 15,2 0 1-15,0-1 6 0,0-3-3 0,-3-1 4 16,-1-2-4-16,3 0 1 0,-5-4-3 0,3 2 1 0,3-6-1 15,-2-4 0-15,0 0 4 0,0-3-6 16,-1-9-1-16,-1-2 2 0,-1-4-2 0,-4 1 14 16,-3-2 11-16,2 4 10 0,-4 1 7 0,-1 0-1 0,0 1 1 15,-3 6-6-15,3 6-2 0,0-1-5 0,-1 4-3 16,-1-4-5-16,4 3-3 0,-5 2-1 0,5 2-5 16,-1 0-9-16,2 5-19 0,-3-7-28 0,1 4-29 15,2 3-41-15,0 0-34 0,0 0-40 0,0 0-48 16,0 0-59-16,0 0-60 0,0 0-205 0,0 0-662 15,0 0 181-15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10:44.14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6B0168D-EEC5-4B78-970C-BD46FDEB01E8}" emma:medium="tactile" emma:mode="ink">
          <msink:context xmlns:msink="http://schemas.microsoft.com/ink/2010/main" type="inkDrawing" rotatedBoundingBox="11625,2847 11840,4577 11537,4614 11321,2885" shapeName="Other"/>
        </emma:interpretation>
      </emma:emma>
    </inkml:annotationXML>
    <inkml:trace contextRef="#ctx0" brushRef="#br0">-694-260 572 0,'-3'-10'447'0,"5"5"-42"0,-2 5-39 0,5-10-25 0,1-1-23 16,4 2-25-16,1 1-27 0,11-5-25 16,-2 1-22-16,3 0-23 0,2 6-19 0,-2 0-25 15,-2 4-17-15,1 4-12 0,3 1-6 0,-7 5-4 0,3 6-1 16,-3 4-6-16,-3 7-6 0,-2 5-12 0,-2 18-9 16,-1 4-6-16,-8 3-12 0,-2 3-5 0,-4 41 2 15,3-33-8-15,-3-14-4 0,6-4-5 0,-2 6-4 16,3 1 0-16,2-1-2 0,3-2-2 0,1-3 0 15,0-2 5-15,0-12 9 0,2 11 13 0,-3-11 13 16,1-3 7-16,0 12 3 0,0 1 7 0,-3-10 2 0,0 12 3 16,-3 1 4-16,-1-2 4 0,-4-9-6 15,-1 10-3-15,-3 0-11 0,-7-1-7 0,-2 1-11 16,-1-2-7-16,-2-3 2 0,1-10-35 0,3-6-44 0,1-2-67 16,-1-4-72-16,0-3-90 0,3-8-81 0,-2-5-97 15,1-4-359-15,12 0-944 0,-16-23 253 0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3:59.97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178-1 735 0,'0'5'605'0,"0"-5"-67"16,0 0-57-16,0 0-40 0,-5 12-48 0,0-2-31 15,-8 11-37-15,-2-1-27 0,-1 2-24 0,1 4-34 16,2-1-19-16,-1 0-28 0,-1 0-19 0,3-1-27 15,-1 1-23-15,3-2-21 0,0-1-30 0,6-5-32 16,-1-2-39-16,2-6-48 0,-2 0-50 0,4-2-39 16,-1-1-38-16,0-1-41 0,2-5-61 0,0 0-72 15,0 0-269-15,0 0-741 0,0 0 200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4:00.18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-3 0 314 0,'0'0'737'0,"0"0"-158"15,0 0-72-15,0 0-23 0,0 0-7 0,0 0-2 16,0 13-20-16,0-13-30 0,15 19-34 0,-5-10-41 16,10 10-38-16,-4-2-32 0,1 3-28 0,5 2-25 0,-1-2-23 15,-1 0-22-15,1 2-18 0,0-3-27 0,-5 0-42 16,2 0-63-16,-3-3-71 0,-4-1-82 0,-3-3-78 15,-1-2-75-15,-5-1-92 0,-1-5-106 0,-1-4-304 16,0 0-931-16,0 0 249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3:59.33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3E94997-BE05-426C-820C-8ADC10233933}" emma:medium="tactile" emma:mode="ink">
          <msink:context xmlns:msink="http://schemas.microsoft.com/ink/2010/main" type="writingRegion" rotatedBoundingBox="931,135 1730,135 1730,956 931,956"/>
        </emma:interpretation>
      </emma:emma>
    </inkml:annotationXML>
    <inkml:traceGroup>
      <inkml:annotationXML>
        <emma:emma xmlns:emma="http://www.w3.org/2003/04/emma" version="1.0">
          <emma:interpretation id="{6E3663EE-6374-4FA6-B135-E0DCAB2FEF85}" emma:medium="tactile" emma:mode="ink">
            <msink:context xmlns:msink="http://schemas.microsoft.com/ink/2010/main" type="paragraph" rotatedBoundingBox="931,135 1730,135 1730,956 931,9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77967D-8B9C-446F-92CE-1680888A720D}" emma:medium="tactile" emma:mode="ink">
              <msink:context xmlns:msink="http://schemas.microsoft.com/ink/2010/main" type="line" rotatedBoundingBox="931,135 1730,135 1730,956 931,956"/>
            </emma:interpretation>
          </emma:emma>
        </inkml:annotationXML>
        <inkml:traceGroup>
          <inkml:annotationXML>
            <emma:emma xmlns:emma="http://www.w3.org/2003/04/emma" version="1.0">
              <emma:interpretation id="{1AE304DD-A321-4682-8774-79CA37EE9BE9}" emma:medium="tactile" emma:mode="ink">
                <msink:context xmlns:msink="http://schemas.microsoft.com/ink/2010/main" type="inkWord" rotatedBoundingBox="867,888 948,296 1102,318 1021,909"/>
              </emma:interpretation>
              <emma:one-of disjunction-type="recognition" id="oneOf0">
                <emma:interpretation id="interp0" emma:lang="en-US" emma:confidence="0.5">
                  <emma:literal>p</emma:literal>
                </emma:interpretation>
                <emma:interpretation id="interp1" emma:lang="en-US" emma:confidence="0">
                  <emma:literal>P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r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-240 317 722 0,'0'0'525'0,"0"0"-39"15,4-6-28-15,-4 6-29 0,0 0-35 0,3-5-33 16,-3 5-33-16,0 0-24 0,0 0-27 0,0 0-21 15,0 0-19-15,0 0-14 0,0 0-4 0,0 0-14 16,3 17-9-16,-3-3-14 0,0 10-13 0,-3 2-14 0,1 2-13 16,-1 3-17-16,0-3-6 0,1 1-17 15,0 2-9-15,-1-2-8 0,3-1-11 0,0 0-6 0,0-2-4 16,0-1-8-16,-2-1-8 0,4-7-4 0,-2-4-9 16,0-2-10-16,0-4-10 0,0-1-8 0,2 0-10 15,-2-6-3-15,0 6-20 0,0-6-23 0,0 0-40 16,0 0-29-16,0-22-16 0,-4-5-12 0,1-19-10 0,2-6-12 15,-4-2-8-15,5-2 2 0,0 3 20 16,-2-1 13-16,2 7 9 0,2 15 23 0,-1 7 22 0,-1 1 29 16,2 7 19-16,0 2 25 0,-1 3 21 0,2 0 22 15,-1 3 13-15,3 1 19 0,-2 1 9 0,4 1 7 16,-2 3 9-16,1-1 2 0,6-1 4 0,-1 2-1 16,-2 3 6-16,3 0 0 0,1 3-3 0,0 0-4 15,-3 1 1-15,1 5-8 0,-1 0-8 0,-1 1-6 16,-3 2-10-16,-4 1-17 0,-1 10-14 0,-1 0-38 15,-6 1-41-15,-1-9-40 0,1 0-39 0,-3-3-39 0,3-1-52 16,-2-2-48-16,-1-3-50 0,1-3-59 0,8-3-323 16,-15-4-841-16,15 4 226 0</inkml:trace>
        </inkml:traceGroup>
        <inkml:traceGroup>
          <inkml:annotationXML>
            <emma:emma xmlns:emma="http://www.w3.org/2003/04/emma" version="1.0">
              <emma:interpretation id="{DBA8AD1E-1740-48DC-AC8B-FDFF9F9315B9}" emma:medium="tactile" emma:mode="ink">
                <msink:context xmlns:msink="http://schemas.microsoft.com/ink/2010/main" type="inkWord" rotatedBoundingBox="1101,830 1495,22 1810,176 1416,983"/>
              </emma:interpretation>
              <emma:one-of disjunction-type="recognition" id="oneOf1">
                <emma:interpretation id="interp5" emma:lang="en-US" emma:confidence="0.5">
                  <emma:literal>(</emma:literal>
                </emma:interpretation>
                <emma:interpretation id="interp6" emma:lang="en-US" emma:confidence="0">
                  <emma:literal>.</emma:literal>
                </emma:interpretation>
                <emma:interpretation id="interp7" emma:lang="en-US" emma:confidence="0">
                  <emma:literal>C</emma:literal>
                </emma:interpretation>
                <emma:interpretation id="interp8" emma:lang="en-US" emma:confidence="0">
                  <emma:literal>{</emma:literal>
                </emma:interpretation>
                <emma:interpretation id="interp9" emma:lang="en-US" emma:confidence="0">
                  <emma:literal>[</emma:literal>
                </emma:interpretation>
              </emma:one-of>
            </emma:emma>
          </inkml:annotationXML>
          <inkml:trace contextRef="#ctx0" brushRef="#br0" timeOffset="334.9734">538-2 664 0,'0'0'450'0,"0"0"-42"0,-17-2-30 16,3 6-28-16,-10 3-26 0,-21 15-18 0,-1 4-7 0,-4 6-17 16,-1 4-17-16,-32 37-18 0,33-23-13 15,18-12-14-15,2 2-15 0,2 3-16 0,8-3-20 0,5-7-17 16,-2 8-12-16,8-7-10 0,4-6-16 0,3 1-6 16,4 0-18-16,4 2-11 0,2 0-25 0,6-3-28 15,0-1-37-15,4-3-43 0,3-3-51 0,2-1-55 16,0-5-70-16,3-2-82 0,1-8-379 0,4-4-830 15,-3-7 224-15</inkml:trace>
        </inkml:traceGroup>
      </inkml:traceGroup>
    </inkml:traceGroup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4:00.88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0 469 0,'0'0'460'0,"0"0"-70"0,0 0-50 15,0 0-39-15,0 0-40 0,0 0-27 0,0 0-42 16,0 0-27-16,0 0-31 0,0 0-40 0,0 0-33 16,0 0-36-16,0 0-26 0,0 0-18 0,0 0-13 15,0 0-2-15,0 0 0 0,0 0 1 0,0 0 7 16,0 0-2-16,0 0 7 0,0 0 8 0,0 0 18 16,0 0 22-16,0 0 23 0,0 0 14 0,0 0 14 15,0 0 13-15,0 0 5 0,0 0 8 0,0 0 0 0,0 0 6 16,0 0-3-16,0 0 3 0,0 0-7 15,0 0-1-15,0 0-3 0,0 0-8 0,0 0-4 16,0 0-6-16,0 0-4 0,0 0-15 0,0 0 3 0,0 0-3 16,0 0-11-16,0 0-6 0,0 0-4 0,0 0-6 15,0 0-3-15,0 0-5 0,0 0-3 0,0 0-2 16,0 0 2-16,0 0-7 0,0 0-1 0,0 0-2 16,0 0-3-16,0 0 2 0,0 0-1 0,0 0 1 0,0 0 0 15,0 0-1-15,0 0 1 0,0 0 13 0,0 0-4 16,0 0 3-16,0 0-4 0,0 0 5 0,0 0-3 15,0 0-6-15,0 0 2 0,0 0-4 0,0 0-2 16,0 0 0-16,0 0-3 0,0 0-4 0,0 0-15 16,0 0-18-16,0 0-21 0,0 0-14 0,0 0-22 15,0 0-19-15,0 0-16 0,0 0-13 0,0 0-20 16,0 0-24-16,0 0-24 0,0 0-28 0,0 0-50 16,0 0-229-16,0 0-609 0,0 0 167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4:01.24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0 495 0,'0'0'468'0,"0"0"-14"0,0 0-22 15,6 14-5-15,1-1-27 0,1 11-9 0,4 4-10 16,4 17-12-16,-1 0-11 0,-1 2-30 0,0 1-14 0,-2 1-20 15,-1 1-26-15,-2 3-26 0,-3-4-21 16,1-1-28-16,-6 4-17 0,-1 1-17 0,-3-3-16 16,-3-1-14-16,-3-5-16 0,0-6-29 0,0-9-37 0,-1 0-58 15,-1-1-54-15,1-4-52 0,-2 0-53 0,0-3-64 16,1-6-50-16,1-4-52 0,3-3-73 0,-2-4-318 16,0-4-872-16,9 0 234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4:01.47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-8-3 690 0,'0'0'621'0,"-6"2"-80"0,6-2-33 0,0 0-19 16,0 0-28-16,0 0-44 0,0 0-38 0,0 0-45 15,0 0-36-15,0 0-32 0,38 5-26 0,-24-5-27 16,3 0-30-16,-4 0-64 0,-3 0-77 0,-10 0-83 16,16 1-99-16,-11-1-89 0,-5 0-67 0,7 2-79 0,-7-2-275 15,0 0-781-15,0 0 212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4:01.59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0 405 0,'7'2'596'15,"-7"-2"-88"-15,11 2-47 0,-3-2-36 0,7 0-34 16,0 0-47-16,7 0-41 0,4 0-37 0,-1-2-28 0,0 2-59 16,-6 0-77-16,-2 2-98 0,-3-2-96 0,-1 0-114 15,-3 0-332-15,-10 0-643 0,11 2 175 16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4:02.27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460 4 429 0,'15'-2'440'0,"0"2"-45"15,-2 0-15-15,-2-1-22 0,1-1-14 0,-4 2-16 0,2 2-23 16,-10-2-22-16,11-2-10 0,-11 2-12 0,0 0-6 16,0 0-10-16,14 0-18 0,-14 0-25 0,0 0-21 15,0 0-40-15,0 0-34 0,-43 8-39 0,-6 4-42 16,-5-6-44-16,-2 9-41 0,1 2-28 0,3-1-9 15,0 3 5-15,14-7 7 0,9-1 4 0,1-1 14 16,4 3 10-16,1-5 15 0,3 1 22 0,6-3 18 16,2 0 34-16,2-2 17 0,5 1 35 0,2-1 22 15,1-1 26-15,2-3 20 0,0 0 16 0,20 14 9 0,3-3 7 16,5-2 9-16,3 0 9 0,18 1-6 0,2 0-7 16,-3 1-17-16,-10-5-21 0,-10 2-13 0,-3-4-16 15,-7 2-15-15,-3-4-15 0,-4 1-23 0,-2 1-21 16,-4 0-9-16,-5 2-1 0,-7 4-8 0,-14 8-16 15,-7 0-21-15,-17 7-22 0,0 0 6 0,12-9-2 16,3-2 2-16,4-3-2 0,3 2 4 0,5-4-3 16,3-1 2-16,4-4 4 0,1 0-7 0,6-1-7 15,-1 1 11-15,3 1 2 0,2-5 8 0,5 7 18 0,1-4 0 16,11 2-2-16,12-2 3 0,3 1-7 0,19-2-2 16,3 1-27-16,1-3-56 0,-3 0-48 0,-12-1-60 15,-5-1-81-15,-6 0-94 0,-2-2-117 0,-4-1-296 16,-9-1-935-16,-2 2 252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4:02.77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8 138 612 0,'0'0'564'0,"-5"0"-44"0,5 0-47 0,0 0-38 16,0 0-39-16,0 0-31 0,0 0-18 0,0 0 2 16,-5 8-17-16,5-8-14 0,2 12-25 0,0 1-22 15,-1 10-23-15,3-1-22 0,-1 4-20 0,0-2-21 16,-1 6-19-16,3-4-18 0,0 3-9 0,0-1-19 15,-2 0-12-15,0 0-11 0,0-4-10 0,3-1-6 16,-1 1-12-16,0-8-4 0,0-3-2 0,-3-3-14 16,-1-3-11-16,1 0-5 0,1-1-8 0,-3 0-4 0,0-6-2 15,3 3-22-15,-3-3-14 0,0 0-41 16,5-9-29-16,-3-4-18 0,-2-10-19 0,0-8-30 0,2-14-22 16,-2-7-25-16,8 1-12 0,-3-1 11 0,1 2 20 15,-7 3 11-15,2 12 21 0,1 11 16 0,0 1 8 16,-1 1 29-16,1 4 17 0,-2 5 25 0,1 2 22 15,1 0 20-15,0 1 18 0,1 1 18 0,0 5 16 0,1-3 6 16,-1 2 9-16,2 2 7 0,0 0-8 16,1 0-4-16,-6 3-2 0,10-1 2 0,-10 1 2 15,11 4 2-15,-6 1-4 0,1 4-2 0,1 5-8 0,-5-1-14 16,-2 12-19-16,-7-3-37 0,-1 0-56 0,0 1-60 16,-6-1-55-16,-1-4-52 0,-2 1-61 0,1-4-73 15,3-3-210-15,0-6-720 0,3-3 196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4:03.09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435 5 850 0,'0'0'562'16,"-3"-5"-62"-16,3 5-54 0,-5-6-53 0,5 6-46 0,-18 6-42 16,-3 3-34-16,-7 9-31 0,-18 14-18 15,4 4-10-15,-5 5-4 0,-23 43-1 0,31-28-8 0,9-11-18 16,6 5-15-16,3-2-11 0,3 1-15 0,5 3-4 15,5-2-12-15,6 2-17 0,5-4-14 0,4-2-14 16,4-2-26-16,2-13-31 0,2-6-28 0,0 0-43 16,4-4-44-16,2 0-48 0,5-6-57 0,2-6-66 15,3-3-84-15,0-6-359 0,18-8-848 0,-12-4 228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10:51.37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4C449F6-1675-432A-A224-08233AFEEEB2}" emma:medium="tactile" emma:mode="ink">
          <msink:context xmlns:msink="http://schemas.microsoft.com/ink/2010/main" type="inkDrawing" rotatedBoundingBox="12380,4510 15541,4475 15542,4562 12381,4598" semanticType="underline" shapeName="Other">
            <msink:sourceLink direction="with" ref="{0C407572-2AFE-49DD-B9FF-FAD341B69FED}"/>
          </msink:context>
        </emma:interpretation>
      </emma:emma>
    </inkml:annotationXML>
    <inkml:trace contextRef="#ctx0" brushRef="#br0">-2 94 526 0,'-1'2'299'0,"1"-2"-27"0,0 0-17 0,0 0-12 16,0 0-8-16,0 0-10 0,28-4-11 0,-13 4 3 15,10-6 1-15,5 5 2 0,4-2 2 0,18-1 5 16,7-2 2-16,2-3-6 0,52 1-5 0,3-6-13 16,-36 10-16-16,-17 2-20 0,55-2-17 0,-4 2-16 15,-4 7-14-15,1 1-14 0,-32-2-11 0,37 4-11 0,-4-2-18 16,-1 2-14-16,-35-2-15 0,37 0-18 0,-38 0-23 16,37-2-17-16,-32-2-14 0,-16 0-7 0,53 0 1 15,-36 0 7-15,-15-4-3 0,-4 2 9 0,3-4-1 16,-5 0 3-16,3 0 1 0,-5 0 3 0,1-3 8 15,2 1-4-15,-6-1 3 0,-4 1 9 0,-13 3 1 16,-5 0 3-16,-4-3 3 0,2 3-2 0,2 0-1 16,-5 0 0-16,-3 0-1 0,-2-2 1 0,-7 2 2 15,-1 2-12-15,-3 0-35 0,-4 1-48 0,-3-3-49 16,-5 3-66-16,0 0-68 0,0-6-76 0,0 6-196 0,-35-5-657 16,6 0 179-16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4:03.34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291 3 679 0,'-4'-2'573'0,"4"2"-97"0,-9-4-48 16,9 4-49-16,-12 4-32 0,1 2-30 0,-9 8-27 0,-4 2-22 15,3 1-21-15,-2 4-25 0,0 3-20 16,1-1-19-16,7 2-18 0,-5-2-15 0,4 4-7 0,3-2-18 15,-2-3-16-15,2-3-20 0,3-3-26 0,5-1-33 16,-2-6-36-16,4 0-42 0,0-3-43 0,1 1-39 16,1-4-51-16,1-3-70 0,0 0-78 0,0 0-283 15,0 0-734-15,11-28 200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4:03.52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11 0 4582 0,'-5'5'437'0,"5"-5"-184"0,-5 3-94 16,5-3-7-16,-2 6 18 0,2-6 28 0,2 12-2 16,5-1-13-16,-1 2-19 0,7 4-10 0,2 4-10 15,2-2-16-15,1 3-10 0,1-2-12 0,0-1-11 16,-1-1-12-16,0 2-21 0,-5-7-50 0,4 3-79 0,-7-5-91 16,-2 0-104-16,-1-4-92 0,-4 1-133 15,-1-3-354-15,-2-5-1010 0,0 0 270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4:03.70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303 0 477 0,'-11'9'675'0,"-1"-1"-127"15,-3 8-66-15,-6 3-38 0,-3 1-40 0,1 4-33 0,0-1-45 16,-8 13-37-16,0-1-39 0,8-10-65 0,6-2-73 15,0-2-62-15,6 1-79 0,-2-2-55 16,3-8-61-16,2-1-70 0,1-5-80 0,1-4-231 0,6-2-631 16,0 0 172-16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4:03.97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4 0 3774 0,'0'0'595'0,"0"0"-208"0,0 0-103 15,0 0-63-15,0 0-27 0,0 0-1 0,-5 5 2 16,5-5-19-16,0 0-25 0,0 0-5 0,7 10-14 15,-4-6-13-15,2 2-10 0,-2 0-11 0,7 4-13 16,-2 2-7-16,0-2-33 0,-1 1-45 0,-1-1-65 0,-1-3-86 16,4 3-91-16,-6-4-93 0,2 2-103 0,-4-4-358 15,-1-4-956-15,0 0 256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4:04.20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129 0 711 0,'-6'3'418'0,"1"3"-25"0,-2-3-14 16,4 5-26-16,-5 5-18 0,-1 10-17 0,3-2-18 16,-4 5-17-16,4-1-18 0,-2 1-13 0,1 0-17 15,3 4-14-15,-3-3-19 0,2 0-13 0,0-2-15 16,0 1-17-16,0-2-18 0,0-2-12 0,0-4-17 15,2 3-10-15,0-4-45 0,1-5-68 0,1-4-70 16,1 2-87-16,-2-3-88 0,2-1-88 0,0-6-322 16,-2 5-801-16,2-5 215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4:04.44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409 0 4618 0,'0'0'587'0,"0"0"-301"0,0 0-108 15,0 0-19-15,-10 14 23 0,10-2 21 16,0 12-1-16,0 5-10 0,0 21-5 0,-3 2 10 0,-7 51 13 16,6 4 6-16,-4 0 2 0,-5-6-7 0,-1-31-21 15,-2 33-35-15,1-35-155 0,-1-13 0 0,-2-1 0 16,-2 1 0-16,-1 0 0 0,2-2 0 0,-6-4 0 15,0-6 0-15,-1-3 0 0,9-8 0 0,-3-9-58 16,2-6-358-16,-5-4-108 0,-3-5-476 0,8-8-1202 16,-6-4 320-16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4:05.18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-3-3 745 0,'0'0'472'0,"0"0"-33"0,0 0-28 16,0 0-24-16,0 0-23 0,2-4-10 0,-2 4-24 0,0 0-4 15,0 0-13-15,0 0-11 0,0 0-21 0,0 0-11 16,13 14-29-16,-10-9-18 0,0 1-24 0,4 4-25 16,1 0-10-16,-1 2-19 0,0-1-16 0,0-2-11 15,1 2-17-15,2-1-50 0,-1-2-46 0,-2-1-67 16,0 1-70-16,1 0-69 0,-2-3-60 0,1-1-76 15,-7-4-90-15,0 0-281 0,20-4-849 0,-11-5 231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4:05.43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166 0 690 0,'0'0'470'0,"0"0"-21"0,0 0-4 0,0 0-15 15,0 0-24-15,-14 19-21 0,11-5-20 0,-2 11-8 16,-5 1-21-16,0 3-27 0,-4 15-13 0,-3-2-22 16,7-9-27-16,-1-1-27 0,1-2-16 0,-4 12-28 15,2-8-13-15,6-10-31 0,-1 1-43 0,1-2-50 16,2-2-48-16,0-4-60 0,0-5-72 0,4-4-70 15,-3-1-85-15,1-3-106 0,2-4-337 0,0 0-890 16,0 0 240-16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4:37.32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136 18 381 0,'-11'-2'162'0,"2"2"-13"16,-1 0-12-16,1 0-16 0,0-1-4 0,9 1-5 15,-14 0-6-15,14 0-5 0,-17 0 1 0,11 0-7 16,-1 1 3-16,1 1-5 0,6-2-3 0,-9 0 2 15,9 0 2-15,-10 0 2 0,10 0 5 0,0 0-2 0,-9 0 6 16,9 0 8-16,0 0 4 0,0 0 4 16,0 0 0-16,0 0 2 0,-11 0 3 0,11 0-4 15,0 0-4-15,0 0 3 0,0 0 2 0,0 0 2 0,0 0-1 16,0 0-2-16,0 0-9 0,0 0-5 16,0 0-5-16,26-6-5 0,-12 3-8 0,1 1-7 0,11 1-6 15,-3-1-2-15,3 2-3 0,2-1-2 16,1 1-5-16,2 0-2 0,1-3-7 0,1 3 1 0,18 1-7 15,-12-2-3-15,-3-1-5 0,-2 4-5 0,20-1 3 16,-4 2-5-16,0-1-2 0,-10-2-4 0,12 3-2 16,-3 1-5-16,-8-2 1 0,-7 1-4 0,20 3-2 15,-15-3-1-15,13 1-2 0,-1 2-2 0,-10-4 1 16,9 2-1-16,-9-3-3 0,7 4-2 0,-7-1 1 0,9 2 0 16,0-2-1-16,-9-1 0 0,9 2 0 0,2-1 1 15,-2 0-4-15,-10 0 2 0,16 2-2 0,-5-4 0 16,-10 1-1-16,-8 1 1 0,-1 1 1 0,19 1-3 15,-11-2 0-15,8 4-3 0,-9-3 2 0,11 4 2 16,1 2 1-16,0-3 5 0,-1 1 2 0,0 0 3 16,6-2 4-16,5-1 1 0,1 2-2 0,2-1 2 15,46 0-3-15,-35-1 2 0,-17-6 0 0,8 1-6 0,45 4 0 16,-40-5 3-16,-13 0-4 0,2-2-2 0,-1 1 7 16,-4-4-9-16,-1 2 1 0,-4 5 1 0,-11-2-4 15,-7-2-3-15,-3 1 3 0,-3-1 1 0,-3 2 4 16,-4 0-9-16,-6-1 1 0,-1-1-5 0,-4 2-7 15,-8 0-31-15,13 0-34 0,-13 0-49 0,0 0-58 16,3-4-58-16,-3 4-48 0,0 0-52 0,-47-3-313 16,-2 2-781-16,-10-5 212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4:39.83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899 167 489 0,'-5'-4'266'0,"0"1"-26"0,-1-2-27 16,1 1-28-16,-2 0-19 0,1-1-17 0,-1 3-17 15,-4-4-12-15,-4 0-7 0,1 1-12 0,-11-2 0 0,-1 2-6 16,0 1-4-16,1-1-3 0,0 4 0 0,-2-2-6 16,1 3 1-16,1-2 2 0,0 2-7 0,0 2 1 15,2-1-11-15,-1 2-1 0,7 0-8 0,-1-1-1 16,4 1 6-16,0 1-20 0,-1 1 0 0,0 1 2 16,0-3-2-16,2 3-10 0,0 0-4 0,0-1 3 15,0 1-4-15,0 1-9 0,2-1 3 0,-1 2 2 16,-1-2-12-16,2 4 7 0,-9 3-6 0,0 0 1 0,6-1-3 15,1-2-1-15,-6 7 4 0,0-3 7 0,5-2-9 16,-4 4-8-16,3-5 4 0,3 1-2 0,2-3 3 16,-2 0 3-16,1 1-5 0,-1 0 13 0,2 0-7 15,2-2-3-15,-2 2 3 0,-1 1-7 0,3-3 0 16,3 1 4-16,-2-2-9 0,1 4 8 0,-1-2-1 16,3 1 1-16,1 0-2 0,1-3-7 0,-1 5 16 15,1 0-11-15,4 1 6 0,-2-1 0 0,1 1-2 0,3-1 0 16,-3 0 2-16,3 0 2 0,0-1-4 15,1 1 9-15,-2 1-10 0,0-1 11 0,4-1-8 16,-4 1-2-16,2 0 8 0,1 0-10 0,-2-3-1 16,-1 0-1-16,0 3 5 0,2-2-3 0,-1-2 3 0,0 3-5 15,1 0 1-15,0 1-7 0,0 0 5 0,2-2-2 16,-1 5 0-16,1-4 17 0,1 1-18 0,0 1 9 16,0-1-1-16,7 6-3 0,-1 0 3 0,-2-5 4 15,-2-1 3-15,1-2-2 0,1-2 6 0,-1 1-3 16,2 0 2-16,-1-1-1 0,-2 0 0 0,4 1-2 15,-3-2 1-15,1 1 0 0,-1-2-4 0,1 0 0 16,1 0 3-16,-2 0 3 0,2 1-3 0,0-1-6 16,10 5 3-16,-5-4-5 0,-2 1 3 0,-3-4-4 0,10 5-3 15,-5-1 8-15,3 1-4 0,-2-4-5 0,-4 1 2 16,0 1-1-16,0-2 5 0,8 4-8 0,-6-2 3 16,6 4-1-16,-2-3-2 0,2 1 4 0,-6-3-5 15,-3 0 5-15,-1 1-2 0,2 1 1 0,8-2-5 16,0 3 10-16,0-1-3 0,3-1-1 0,-11-1 5 15,10 1 4-15,-5-2 1 0,3 1-5 0,3-2 5 16,-2 0-4-16,5-1-2 0,-4 3 3 0,0-5-2 16,0 4-3-16,1-2 1 0,2 0-3 0,-3 3 1 0,3-3 1 15,-3-2-4-15,1 2-1 0,-1 0 3 0,0 2-5 16,-2-4 3-16,4 2 0 0,-1 0-1 0,0 0-1 16,2 2 1-16,-1-3-2 0,1 2-1 0,0-2 3 15,-2 2-2-15,1-1-1 0,0 0 0 0,-1 0 8 16,0 1-8-16,1 0-1 0,1-2 2 0,-1 3-1 15,2-2 0-15,-3 0 1 0,1 1 1 0,3-2-3 0,-2 0 2 16,1 0 0-16,0 1 3 0,-1-2-1 16,2 2-3-16,-2-1 1 0,4-1-1 0,-5 0-2 0,1 1 3 15,-1 2-2-15,1-4 2 0,0 2-1 0,2 0 3 16,-1 0-3-16,0 0-2 0,2 0 0 16,-4-1 0-16,2 0 1 0,3 3-3 0,-1-2 4 0,2 2 1 15,-2-2-2-15,1 1 3 0,1 1-3 0,-2-2-3 16,1 1 5-16,3 0-1 0,-2 1-1 0,-3-2 0 15,5 0 0-15,-4 1 6 0,0 2-8 0,-1-5-1 16,1 3 2-16,1 0 2 0,-1 0-3 0,-2-2-1 0,2 4-3 16,2-4 0-16,-1 1 1 0,0 1-1 0,0-2 2 15,-1 1-1-15,-1-2 0 0,3 6 0 16,-2-6-3-16,-1 0 6 0,0 0-1 0,0 0 1 0,1 2 3 16,0-2-5-16,-2 0 1 0,2 0-2 0,0 0 2 15,0 2-4-15,0-1 4 0,2-1-6 0,-2-3 1 16,-1 5 0-16,5-4-2 0,-3 2 6 0,1 0-1 15,-1-2-6-15,4 2 2 0,-3 0 3 0,-1-2 2 16,19-2-2-16,-13 2-1 0,-8 1-1 0,5-2 11 16,-2 1-9-16,0 1 5 0,2-1-1 0,-1-2 2 15,-1 2-3-15,-3-4 0 0,0 3 3 0,0 0-2 0,-4-2 6 16,-1 0-2-16,3 2-5 0,-3 1 4 0,-2-2 3 16,-4 0-1-16,-3 1 2 0,-1 1-5 0,-2-4 3 15,0 2-2-15,-3 0 0 0,0 1 0 0,-2-2 3 16,4-1-3-16,-3 1 0 0,2-1 1 0,-1-1 2 15,1-1-1-15,-1 2-2 0,2-1-5 0,-2 1 8 16,-2-1-3-16,-2 2-1 0,1-1-1 0,-1 1 1 0,4-2 2 16,0 1-5-16,0 0 6 0,-3 0-4 0,5-2 0 15,-2-1 5-15,-2 6-1 0,0-3-4 0,0-1 4 16,2 2-5-16,0 0 5 0,0-2-2 0,0 1 2 16,-2 0 0-16,0 2-4 0,0 0 2 0,-2-3 0 15,1 5 1-15,-2-2 3 0,1-2 2 0,1 2 0 16,-2 0-3-16,1 0 2 0,4-4 1 0,-2-1-4 15,1 2 3-15,-3 1 0 0,1 0 1 0,-2 0 0 16,3-4-7-16,-2 1 4 0,3 0 1 0,-4 1 2 16,-1 0-2-16,5 0 3 0,-4-1 3 0,0 1 8 15,-1 1-1-15,2-3 3 0,-1 2 2 0,-2 0-2 0,2-4 7 16,-3 3-8-16,1 0 0 0,-1 0 0 0,0 2-2 16,-1-4-4-16,1 0 2 0,-1-1-2 0,-1 0-1 15,2 4-3-15,0-5 0 0,-1 4 1 0,-1-3-2 16,0 0 2-16,4-1-3 0,-4 1 3 0,0-1-1 15,1-1-1-15,-1 3 2 0,2-2 2 0,-4 1-2 16,4-1 2-16,-4 1-4 0,1 1 4 0,1-3-2 16,-4 3-1-16,3-3 1 0,-3 3-3 0,1-3-1 0,0 1-2 15,-2 0 0-15,-3-7 0 0,3 3-1 16,-2 2 1-16,2 3-2 0,-1-1 3 0,-1-1-2 0,1 1-4 16,0 1 2-16,-2-1-1 0,-2-5-1 0,-2 3-1 15,2 2 0-15,-4-4 1 0,2 3-1 16,-6-1 2-16,7 1-4 0,-8-1 4 0,2 2-2 0,-2-2-1 15,-1 1 3-15,0 1 0 0,-1 1 1 0,-1 0-3 16,0-1 0-16,-2 1 1 0,-4 2-2 0,2-2 3 16,-1 1 2-16,0 0-5 0,1 2 1 0,-2-1 2 15,-1 0 1-15,0 0-3 0,-2 3 2 0,-1-1-1 0,0-1 0 16,1 2 1-16,-3-1 0 0,5 2 0 0,-5 1 1 16,-17-2-3-16,12-1-2 0,6 4 4 0,-1-1-3 15,-1 2 4-15,-13-4-2 0,5 4 2 0,11-2 0 16,-2 2-6-16,-1 2 3 0,1-4 3 0,2 4-1 15,-19-2-1-15,15-1 0 0,5 0-2 0,0 2 6 16,-2-2-3-16,3 4 1 0,-3-3-2 0,0-1 1 16,-3 2 1-16,7-2-2 0,-2 0 0 0,-2 0-1 15,2 4 2-15,1-4 3 0,-3 0-3 0,-1 3 0 16,3-2-2-16,-2 0 2 0,2 2 2 0,-3-4-2 0,3 3 0 16,-3 0-2-16,3-2 1 0,-1 2 1 0,-1 0-2 15,2 0 0-15,-2-1 1 0,2 1 1 0,0 0 0 16,-2 0 1-16,1 0-2 0,-1 2 1 0,-1-1 0 15,0 1 0-15,2-1 0 0,0 1-1 0,0-2 1 16,-2 2-1-16,3 0 1 0,-2-3-2 0,-2 3 4 16,5 0-3-16,-1 0-1 0,0-3 0 0,-1 5 2 15,2-2-1-15,-1-2 0 0,1 2 5 0,-1 0-2 0,1 2-2 16,0-2-4-16,1 0 4 0,2 1 0 16,-1-2 0-16,0 2 1 0,0 0-2 0,0 1-1 15,1-5 4-15,1 4-2 0,-1-1 2 0,1 4-3 0,1-3 0 16,0 0 1-16,-1 3-1 0,-1-2 1 0,3 0 1 15,5 1-3-15,1-2 2 0,3-1 0 0,-1 1-2 16,-9 1 1-16,5 1 3 0,5-2-1 0,0 1-1 16,0 0 0-16,0-2 0 0,-1 2 0 0,1 0 0 15,-9 1 0-15,5-3-2 0,1 1 8 0,3-1-8 0,-10 0 0 16,-1 2-2-16,9-1 3 0,-1 1 1 16,1-2 1-16,-7-2-1 0,1 5-1 0,-2-3 3 0,1-1 3 15,5 1-5-15,0 0-1 0,5 0 0 0,-1 0 3 16,-11 0-2-16,7-3 0 0,2 1-5 0,3 2 5 15,-3 0 2-15,-7 0 1 0,-3 0-2 0,8 0-4 16,-5 2 3-16,-1-2 0 0,-1-2 0 0,0 4 0 16,0-1-1-16,0 1 7 0,-2-1-4 0,-3-1 5 15,4 1-2-15,-4 3 4 0,1-2 2 0,0 0 3 16,2 1 3-16,-2-2-2 0,1 1 2 0,-1 0 5 0,1-1-2 16,0 4-2-16,-1-4-1 0,3 2 3 0,-2 0 3 15,2 1-4-15,1-2 3 0,0 0 0 0,2 3-1 16,-1-1 2-16,6-1-7 0,2 0 0 0,1 1-4 15,-1-1 0-15,3 2-4 0,0-1-4 0,-1 0-21 16,3 0-39-16,1-1-48 0,3-3-55 0,-1 4-58 16,9-4-56-16,-9 5-57 0,5-2-290 0,4-3-746 15,0 0 203-15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13:39.53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49D9710-4CF6-4500-9EE3-3F43B474459E}" emma:medium="tactile" emma:mode="ink">
          <msink:context xmlns:msink="http://schemas.microsoft.com/ink/2010/main" type="writingRegion" rotatedBoundingBox="6926,7108 11706,7380 11624,8820 6844,8548"/>
        </emma:interpretation>
      </emma:emma>
    </inkml:annotationXML>
    <inkml:traceGroup>
      <inkml:annotationXML>
        <emma:emma xmlns:emma="http://www.w3.org/2003/04/emma" version="1.0">
          <emma:interpretation id="{303DCAEA-07D2-4BF7-B7DB-C0D67A654732}" emma:medium="tactile" emma:mode="ink">
            <msink:context xmlns:msink="http://schemas.microsoft.com/ink/2010/main" type="paragraph" rotatedBoundingBox="6926,7108 11706,7380 11624,8820 6844,85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75D4D1-D2FB-4CF2-8189-3DCE9C0E1126}" emma:medium="tactile" emma:mode="ink">
              <msink:context xmlns:msink="http://schemas.microsoft.com/ink/2010/main" type="line" rotatedBoundingBox="6926,7108 11706,7380 11624,8820 6844,8548"/>
            </emma:interpretation>
          </emma:emma>
        </inkml:annotationXML>
        <inkml:traceGroup>
          <inkml:annotationXML>
            <emma:emma xmlns:emma="http://www.w3.org/2003/04/emma" version="1.0">
              <emma:interpretation id="{B1B1332E-5AED-49FA-892C-F4A17D04BBA7}" emma:medium="tactile" emma:mode="ink">
                <msink:context xmlns:msink="http://schemas.microsoft.com/ink/2010/main" type="inkWord" rotatedBoundingBox="6916,7289 7341,7314 7337,7395 6911,7370"/>
              </emma:interpretation>
              <emma:one-of disjunction-type="recognition" id="oneOf0">
                <emma:interpretation id="interp0" emma:lang="en-US" emma:confidence="0.5">
                  <emma:literal>-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~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-2134-357 255 0,'0'0'406'0,"0"0"-56"0,0 0-36 0,0 0-19 16,0 0-19-16,0-8-18 0,0 8-16 0,0 0-15 0,0 0 1 15,0 0-10-15,1-3-1 0,-1 3-1 0,0 0-6 16,0 0-4-16,0 0-6 0,0 0-5 16,0 0-3-16,0 0-6 0,0 0-8 0,0 0-8 0,0-5 10 15,0 5-12-15,0 0-4 0,7-3-1 0,-7 3-6 16,15-2 1-16,-1 2-4 0,11-1-7 0,1-3-7 15,1 4-6-15,0-2-9 0,4-2-5 0,-2 4-10 16,-2-2-9-16,3 2-13 0,0-3-4 0,-6 2-10 16,0-1-5-16,-4 2-8 0,-6 0-10 0,-2-1-6 15,-2 1-4-15,-4 0-4 0,-6 0-4 0,13-2-13 0,-13 2-20 16,9 0-24-16,-9 0-12 0,0 0-23 0,8-1-37 16,-8 1-41-16,0 0-44 0,0 0-47 0,0 0-52 15,0 0-47-15,0 0-51 0,0 0-66 0,-17-11-313 16,14 8-909-16,3 3 245 0</inkml:trace>
        </inkml:traceGroup>
        <inkml:traceGroup>
          <inkml:annotationXML>
            <emma:emma xmlns:emma="http://www.w3.org/2003/04/emma" version="1.0">
              <emma:interpretation id="{5945DDF2-3AD0-4737-92BE-E13AEB01D467}" emma:medium="tactile" emma:mode="ink">
                <msink:context xmlns:msink="http://schemas.microsoft.com/ink/2010/main" type="inkWord" rotatedBoundingBox="8989,7846 9429,7725 9522,8062 9083,8184"/>
              </emma:interpretation>
              <emma:one-of disjunction-type="recognition" id="oneOf1">
                <emma:interpretation id="interp5" emma:lang="en-US" emma:confidence="0.5">
                  <emma:literal>x</emma:literal>
                </emma:interpretation>
                <emma:interpretation id="interp6" emma:lang="en-US" emma:confidence="0">
                  <emma:literal>&amp;</emma:literal>
                </emma:interpretation>
                <emma:interpretation id="interp7" emma:lang="en-US" emma:confidence="0">
                  <emma:literal>a</emma:literal>
                </emma:interpretation>
                <emma:interpretation id="interp8" emma:lang="en-US" emma:confidence="0">
                  <emma:literal>L</emma:literal>
                </emma:interpretation>
                <emma:interpretation id="interp9" emma:lang="en-US" emma:confidence="0">
                  <emma:literal>2</emma:literal>
                </emma:interpretation>
              </emma:one-of>
            </emma:emma>
          </inkml:annotationXML>
          <inkml:trace contextRef="#ctx0" brushRef="#br0" timeOffset="8494.0357">377 8 566 0,'0'0'370'0,"0"0"-42"0,0 0-28 0,3-9-40 0,-3 9-17 16,0 0-27-16,3-2-30 0,-3 2-12 0,0 0-28 16,0 0-10-16,0 0-17 0,0 0-9 15,0 0-2-15,0 0-4 0,0 0-3 0,0 0 0 0,-11 23 0 16,-4-2-8-16,-2 2-2 0,-4 2-4 0,-7 10-9 15,3-6-10-15,-6 8 3 0,6-11-10 0,5-5-8 16,-1 0-1-16,-1 1-9 0,2-3-4 0,0-2-8 16,2-2-2-16,5-3-10 0,0-2-1 0,1-5-5 0,3 1 2 15,1-5-2-15,2-1-3 0,6 0-13 16,-13-6-4-16,6-4 7 0,4 0-1 0,-1-13 5 0,4 6-1 16,2-5 17-16,6 5 14 0,-1 3 14 0,6-5 22 15,0 2 25-15,1 0 19 0,1 2 10 0,-2 7 6 16,0 4-5-16,2-2 9 0,0 0-13 0,-1 5-11 15,1 1 13-15,-1 0 4 0,9 7-6 0,-5-1-4 16,5 4 3-16,-1 0-15 0,-3 3-9 0,-5-2-8 16,4 5-5-16,-3-5-12 0,-4 2-4 0,-1-1-13 15,0-2-9-15,-2 4-9 0,1-4-37 0,-1 2-36 0,0-2-33 16,-3-3-37-16,-1 1-31 0,1-1-34 0,0-2-31 16,-2-1-21-16,2-1-20 0,-5-3-39 0,0 0-33 15,0 0-44-15,0 0-297 0,23-11-790 0,-18 7 213 16</inkml:trace>
        </inkml:traceGroup>
        <inkml:traceGroup>
          <inkml:annotationXML>
            <emma:emma xmlns:emma="http://www.w3.org/2003/04/emma" version="1.0">
              <emma:interpretation id="{7AFA9692-81D4-4CF2-B2EF-DBE192DC9813}" emma:medium="tactile" emma:mode="ink">
                <msink:context xmlns:msink="http://schemas.microsoft.com/ink/2010/main" type="inkWord" rotatedBoundingBox="9413,7433 11638,7142 11804,8413 9580,8704"/>
              </emma:interpretation>
              <emma:one-of disjunction-type="recognition" id="oneOf2">
                <emma:interpretation id="interp10" emma:lang="en-US" emma:confidence="0.5">
                  <emma:literal>IE</emma:literal>
                </emma:interpretation>
                <emma:interpretation id="interp11" emma:lang="en-US" emma:confidence="0">
                  <emma:literal>TIE</emma:literal>
                </emma:interpretation>
                <emma:interpretation id="interp12" emma:lang="en-US" emma:confidence="0">
                  <emma:literal>IIE</emma:literal>
                </emma:interpretation>
                <emma:interpretation id="interp13" emma:lang="en-US" emma:confidence="0">
                  <emma:literal>FIE</emma:literal>
                </emma:interpretation>
                <emma:interpretation id="interp14" emma:lang="en-US" emma:confidence="0">
                  <emma:literal>it*</emma:literal>
                </emma:interpretation>
              </emma:one-of>
            </emma:emma>
          </inkml:annotationXML>
          <inkml:trace contextRef="#ctx0" brushRef="#br0" timeOffset="714.3794">633-318 495 0,'-9'0'254'16,"3"0"-23"-16,6 0-17 0,-15 0-12 0,15 0-10 16,-13 0-7-16,13 0-6 0,0 0-8 0,-15 0-3 15,15 0-2-15,0 0-7 0,-10 0 2 0,10 0 1 16,0 0-4-16,0 0 3 0,0 0-4 0,0 0 12 15,0 0 0-15,0 0-4 0,-11-1-2 0,11 1-5 0,0 0 1 16,0 0-6-16,0 0-5 0,33-1-6 0,-9-3 0 16,7 2-6-16,0-5 0 0,21 5-1 0,2-6-2 15,6 2-5-15,4-1 1 0,48 1 0 0,-34 2-9 16,-19-1-14-16,6 3-8 0,48 0-20 0,-43-1 4 16,-10 5-12-16,-3-1-11 0,2 1-3 0,-2 0-7 15,-2 0-10-15,1 2-2 0,-16-2-1 0,-7-1-4 0,18 2 1 16,-21-1-6-16,0-1-2 0,-5-2-4 0,-7 1 2 15,-5 0-3-15,-2 1-3 0,-11-1-1 16,17 0-2-16,-17 0 0 0,12 0-2 0,-12 0 1 0,0 0-1 16,0 0 3-16,16 0-2 0,-16 0 2 0,0 0-9 15,0 0-14-15,12 0-29 0,-12 0-51 0,0 0-76 16,0 0-94-16,0 0-113 0,3-9-481 0,-3 9-1021 16,2-17 273-16</inkml:trace>
          <inkml:trace contextRef="#ctx0" brushRef="#br0" timeOffset="8862.4331">790 544 654 0,'0'0'678'16,"-1"7"-110"-16,-3-1-62 0,-4 6-36 0,-5 9-44 15,-2 2-52-15,0 3-32 0,0 1-42 0,-11 16-28 16,3-2-31-16,-2 0-39 0,4 0-59 0,3-11-66 16,4-6-81-16,2 0-97 0,-1-4-98 0,-2-2-96 15,5-6-345-15,5-3-770 0,2-2 209 0</inkml:trace>
          <inkml:trace contextRef="#ctx0" brushRef="#br0" timeOffset="9187.5075">1155 189 396 0,'0'0'546'0,"-4"3"-41"16,4-3-9-16,0 0-5 0,0 0-16 0,0 0-15 16,0 0-24-16,0 0-25 0,24 6-14 0,-9-6-16 15,7-3-13-15,8 1-23 0,3 2-19 0,-1-3-24 16,18 2-31-16,1-2-30 0,1-1-25 0,1 0-23 0,-16 2-21 15,13 0-22-15,-15-1-34 0,-6 3-49 16,0-1-61-16,-3-1-81 0,-1 2-65 0,-9-2-97 0,-4 2-98 16,-5-4-119-16,-3 1-451 0,-3-3-1090 0,-1 6 292 15</inkml:trace>
          <inkml:trace contextRef="#ctx0" brushRef="#br0" timeOffset="9393.1971">1663 55 6106 0,'0'0'299'0,"-4"-8"-144"0,4 8-33 16,0 0-30-16,0-6 10 0,0 6 28 0,6-1 5 16,1-1-14-16,-7 2-23 0,13-2-11 0,0 6-13 15,-1 1-3-15,2 3-4 0,3 9-2 0,-4 1-9 16,0 4-3-16,-5 3-9 0,-6 2-5 0,-4 19-18 16,-4-12-31-16,-3-4-55 0,-5 14-42 0,-4-1-55 15,-5-14-51-15,6-3-58 0,-2-2-49 0,1-3-41 16,-3-2-43-16,5-4-49 0,-1-6-318 0,7-2-925 0,2-4 249 15</inkml:trace>
          <inkml:trace contextRef="#ctx0" brushRef="#br0" timeOffset="9778.0155">2571 20 718 0,'0'0'559'0,"0"0"-75"0,0 0-42 15,0 0-32-15,0 0-29 0,0 0-35 0,0 0-34 16,-12 18-32-16,-3-1-30 0,-4 4-27 0,1 0-24 16,-5 3-24-16,-9 9-21 0,7-4-12 0,2-9-18 0,-2 1-15 15,-10 10-22-15,9-9-19 0,6-6-14 16,0-1-13-16,2-1-6 0,2-7-5 0,4-1-1 15,2-1 0-15,0-4-10 0,10-1-6 0,0 0-3 0,-18-8 1 16,18 0 1-16,0 8 9 0,2-19 11 16,2 5 12-16,3 2 8 0,4-8 15 0,4 3 18 0,1 1 13 15,0 5 16-15,-1 3 6 0,0 1 9 16,9-2-6-16,-7 3-9 0,-2 4-12 0,-1 1-9 0,0 4-6 16,1 1-2-16,10 7-7 0,-7 2-4 0,2 1-12 15,-2 4-7-15,0 2-10 0,-4-2-17 0,0 4-32 16,-2-3-55-16,-1 2-64 0,-4-6-68 0,1 0-74 15,-1-4-60-15,1 1-50 0,2 0-58 0,-3-5-353 16,5 0-943-16,1-4 253 0</inkml:trace>
          <inkml:trace contextRef="#ctx0" brushRef="#br0" timeOffset="10062.653">2259-229 509 0,'-2'2'696'0,"2"-2"-71"0,0 0-26 0,0 0-20 0,0 0-18 15,28 1-30-15,-13-2-37 0,11-1-29 0,2-4-34 16,1 0-31-16,5 1-31 0,-3 1-35 0,0-2-34 15,-3-2-32-15,3 4-30 0,-8-2-24 0,-4 4-30 16,-3-3-38-16,-4 3-61 0,-1 0-68 0,-4-2-88 0,-2 2-114 16,-5 2-129-16,0 0-128 0,0 0-536 0,-22-10-1174 15,-2 7 314-15</inkml:trace>
        </inkml:traceGroup>
      </inkml:traceGroup>
    </inkml:traceGroup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4:53.88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319 240 391 0,'-3'-8'183'0,"3"8"-16"0,-4-4-11 0,4 4-7 15,-1-2-7-15,1 2-2 0,0 0-2 0,0 0 0 16,-4-7-2-16,4 7-8 0,0 0-1 0,0 0-8 15,-1-4-11-15,1 4-3 0,0 0-3 0,0 0-8 16,-4-2-3-16,4 2-6 0,0 0-11 0,0 0-3 16,0 0-14-16,-4-7-2 0,4 7-10 0,0 0-3 15,-4-4-3-15,4 4-7 0,0 0-1 0,-5-5-2 16,5 5 3-16,-3-4-8 0,3 4 1 0,-2-4-5 0,2 4-3 16,-3-5 0-16,3 5-5 0,-5-6 2 0,5 6-2 15,-6-6 3-15,6 6-2 0,-5-7 6 16,5 7 1-16,-4-4-1 0,4 4 2 0,0 0 7 0,-5-6-3 15,5 6-2-15,0 0 4 0,-3-5-8 0,3 5-1 16,0 0-2-16,0 0-3 0,0 0-3 0,-2-5-1 16,2 5-2-16,0 0-1 0,0 0-1 0,0 0 3 15,0 0-1-15,0 0 4 0,-13 18 4 0,8-7 2 16,1 1 3-16,-1 1 10 0,1 8 11 0,-1 1 6 16,-2 1-8-16,4-1 6 0,-1 2-1 0,0-3-4 15,2-3-4-15,0 6-4 0,-1-1 0 0,0-2 4 0,3 3 1 16,-2 1 8-16,0 1-4 0,1-3-7 15,-1 2 5-15,2 0 4 0,0 0 1 0,0-1-6 0,2-1-3 16,-2-3-3-16,0-2-7 0,0-3 0 0,0-4-2 16,1 1-2-16,-1 0 3 0,2 0-6 0,-2-3-3 15,0-1-3-15,0-1 0 0,0 1 1 0,2-2-5 16,-2-6 2-16,-2 12-2 0,4-6 1 0,-4-1 4 16,2-5-8-16,2 9-1 0,-2-3 2 0,0-6-5 15,1 10 4-15,-1-10-1 0,0 7-2 0,0-7 2 16,0 6 0-16,0-6-4 0,0 6 2 0,0-6 0 0,2 8-3 15,-2-8 2-15,0 7 1 0,0-7-4 0,0 6 5 16,0-6-3-16,0 0 0 0,0 8-2 16,0-8 4-16,2 6-1 0,-2-6 0 0,0 0 3 0,0 6-1 15,0-6-2-15,0 0-1 0,0 0 0 0,0 8 3 16,0-8-3-16,0 0 0 0,0 0 3 0,0 0-2 16,1 6 1-16,-1-6 1 0,0 0-2 0,7 4 4 15,-7-4 2-15,8 2-2 0,-8-2 5 0,13 4-4 0,-6-2-4 16,-7-2-1-16,19 2 2 0,-6 0-2 0,2 0-1 15,-2-2-2-15,1 0 8 0,1 2-3 0,2 0-3 16,-3-2 6-16,3 1-5 0,-2-1 0 0,8 3 1 16,2-1 0-16,-5-1-2 0,-2 0 2 0,-3-2-3 15,0 2-1-15,2-1 1 0,-1 2 0 0,7-1 0 16,-3-1 6-16,-2 0-2 0,7 0-6 0,0 0 2 16,-2 0 0-16,-2-1-1 0,4 1 0 0,-6 0 3 15,-1 0 4-15,6 1-4 0,-2-1-2 0,2-1 1 16,-2 2-3-16,-2-2-1 0,6 1-2 0,-8 0-4 0,7 1 0 15,1-1-2-15,0 0 2 0,0 2 1 0,-1-2-4 16,-1 0 4-16,0 1 2 0,-3-1-8 16,4 0 3-16,0 0 1 0,-1 0 1 0,-1-1-3 0,-2 1-1 15,-5 0-1-15,1 1 2 0,-1-2 3 0,1 1 4 16,-4 1-3-16,4-2 0 0,9 1 1 0,-6 0 3 16,-4 0-7-16,-1-2-1 0,1 4 2 0,-3-2-5 15,3 0 0-15,-3 0 1 0,2 0-2 0,0 1 0 0,0-1 0 16,-2 0-3-16,0 0-3 0,1 0 6 0,1 2-6 15,-1-2 7-15,1 1-2 0,-2-1 2 16,2 2 5-16,0-1 2 0,1-1-2 0,-3 0 6 0,1 2-7 16,3-2 6-16,7 1-3 0,-4-1 0 0,-2 1-1 15,-4-1-3-15,1 0 0 0,1 0-5 0,-1 0 0 16,-2 0 3-16,2 0-5 0,1 0 5 0,-2 0 2 16,0 0-3-16,-1 0 13 0,1 0-5 0,-2 2 0 15,-12-2 8-15,25-2-5 0,-16 2 0 0,5 0-4 0,-14 0 7 16,18 0-6-16,-18 0 2 0,12-1 4 15,-12 1 3-15,0 0 4 0,15 0-13 0,-15 0 1 16,11-1 4-16,-11 1 5 0,0 0-2 0,17-2-2 0,-17 2-4 16,0 0 13-16,13-1-9 0,-13 1 3 15,11-2 1-15,-11 2-3 0,0 0 9 0,10-1-10 0,-10 1 6 16,0 0 0-16,0 0 5 0,0 0 0 0,0 0 17 16,13-3-14-16,-13 3 3 0,0 0 1 0,0 0 7 15,0 0-2-15,0 0-2 0,8-5 0 0,-8 5 2 16,0 0-8-16,0 0 5 0,7-4 8 0,-7 4-15 15,0 0 5-15,4-4-1 0,-4 4-4 0,0 0 1 16,5-10 0-16,-5 10 4 0,3-6-1 0,-1 0-5 16,-2 6-1-16,5-11-1 0,-3 4 2 0,1-3 3 0,2-2-8 15,0 1 5-15,-2-3-2 0,0 2-4 0,0-3-1 16,4-6-2-16,-4 3 3 0,2-2-3 0,-1-3 5 16,0 5 4-16,-2 4 0 0,0 0-2 0,-1-9 8 15,1 1-6-15,-4 6 8 0,1 0 1 0,-1 1-2 16,2 1 2-16,-2-1-7 0,-1 1-2 0,2 1 4 15,-1-1-1-15,-1 2-5 0,-1-3 2 0,-1-5-2 16,2 4 2-16,0 1-3 0,0 5-1 0,1-1-1 0,0 0-4 16,1 2 5-16,-3 2-2 0,4 7 1 0,-1-14-4 15,1 7 4-15,-2-5-4 0,0 4 2 0,2-2-2 16,-1 3 2-16,1 7 0 0,1-13-3 0,-1 7 0 16,0-2 4-16,0 8-5 0,2-11 3 0,-2 5-2 15,2-1 1-15,-1-1 1 0,1 3-2 0,0-1 2 16,-2-1-4-16,1 1 3 0,-1 6-4 0,2-12-1 0,0 7 5 15,-1-1 0-15,-1 6-5 0,3-11 6 16,-1 5-5-16,0 0-1 0,-2 6 1 0,1-11 2 16,-1 6 0-16,0-1-1 0,0 6 3 0,2-10-1 0,-2 5 6 15,0 5-10-15,0 0 1 0,0-11 1 0,0 11-3 16,-2-8 4-16,2 8-1 0,-3-7-5 0,3 7 0 16,-3-9 1-16,3 9 4 0,-7-7-2 0,7 7 3 15,-10-6 1-15,4 3-4 0,-1-1 2 0,1 0 1 16,6 4 2-16,-14-4-2 0,4 0 1 0,-3 1 1 15,-2-1 0-15,2 1-6 0,0 0 2 0,-4 0 2 16,-6 0-1-16,3 0 1 0,-5-3 1 0,6 4 0 0,0 1 0 16,-5-2-1-16,0 1 1 0,4 2 1 15,-4-1-1-15,-1 0 0 0,-1-3-3 0,0 4 4 0,2 0-2 16,-3 0-1-16,1-2 0 0,2 2 3 0,0-2-3 16,-2 2 2-16,1-2 1 0,-1 2-3 0,7-1 3 15,-6 1-2-15,0-2 4 0,7 0-3 0,0 2 4 16,-5-2-7-16,3 0 1 0,2 2 1 0,1-2 3 15,3 0-5-15,-3 2 1 0,2 0 2 0,1-2-3 16,-10-1 4-16,1 2 1 0,3-1-2 0,4-1-3 16,-1 2 1-16,2-1 11 0,0 1-13 0,-10-1 6 0,6-1-2 15,1 0 3-15,-7 2-4 0,6-2 0 0,3 1-1 16,-1 1-1-16,-7 0 4 0,4-3-2 0,-3 3 1 16,-1-1 0-16,4 2-3 0,4-3 7 0,-7 3-4 15,3 0-3-15,-3 0 1 0,-2 3 3 0,0-3-2 16,-1-3 1-16,0 6-1 0,0-2-1 0,2-1 4 15,-1 1-2-15,0 0 7 0,1 3-9 0,0-3-1 16,1-1 0-16,3 1 2 0,4 1 4 0,-9 1-3 0,6-2-2 16,3 1 4-16,1-1-4 0,0 1-3 15,2-2 4-15,2 3-6 0,-1-3 13 0,12 0-11 0,-21 0 6 16,15 1 1-16,6-1 1 0,-13 2-3 0,13-2-4 16,-8 1 1-16,8-1 1 0,0 0 2 0,-12 0-2 15,12 0 3-15,0 0 0 0,0 0 2 0,-11 1-1 16,11-1-1-16,0 0-1 0,0 0 0 0,0 0-1 15,0 0 2-15,-12 0 2 0,12 0 5 0,0 0 3 0,0 0 0 16,0 0 4-16,0 0-5 0,0 0 4 16,0 0 1-16,-8 4 8 0,8-4-14 0,0 0 7 0,0 0 1 15,0 0 2-15,0 0-2 0,0 0 1 0,0 0 5 16,0 0-2-16,0 0 0 0,0 0-2 0,0 0-5 16,0 0 3-16,0 0-1 0,0 0 2 0,-10 0-4 15,10 0 0-15,0 0-3 0,0 0 0 0,0 0-1 16,0 0-2-16,0 0-1 0,0 0-2 0,0 0 0 15,0 0 5-15,0 0 2 0,0 0 2 0,0 0 3 16,0 0 2-16,0 0 1 0,0 0 6 0,0 0-5 0,0 0 2 16,0 0-3-16,0 0 1 0,0 0-5 0,0 0-4 15,-8 0-3-15,8 0-2 0,0 0-2 0,0 0-2 16,-6 16 1-16,-8 7 0 0,-11 19-27 0,0 10-91 16,-27 48-115-16,2-4-148 0,4 17-270 15,6-8-778-15,17-41 211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4:56.49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478 96 241 0,'0'0'152'0,"0"0"-6"0,0 0-1 15,3-5-1-15,-3 5 5 0,0 0-1 16,0 0-12-16,0 0-17 0,-3-6-14 0,3 6-6 0,-2-5-14 16,2 5-8-16,-5-6-7 0,5 6-9 0,-8-4-5 15,1 1-5-15,1-2 2 0,-7 1-1 0,1 0-3 16,-3-1 6-16,1 2-6 0,-9-1 1 0,7 0-3 16,-2 1-5-16,6 1 2 0,-2 1 0 0,1-3 0 0,-4 4-4 15,4 0-2-15,-1 0 3 0,1 0-6 0,0 0-4 16,3 0-3-16,2 0-3 0,0 0-3 15,-1 2-2-15,3 0-3 0,-2-1 0 0,-1 2-4 0,-1 1-1 16,0 2 2-16,2 0-2 0,-6 2 3 16,5 0-1-16,-3 2-2 0,2-2 2 0,0 2-2 0,1 1 1 15,-1 0-5-15,0 1 3 0,2-1 1 0,-1 1-2 16,2-1-1-16,0 1-1 0,1-3 4 0,1 3-3 16,0-4-5-16,2-1 2 0,0 1-3 0,1-1 4 15,0-1-1-15,2 0-4 0,-1-2 2 0,-1 2 0 16,2-1 2-16,0 1-1 0,0-1 1 0,0-5-1 0,3 9 1 15,-1-5-2-15,-2-4 3 0,3 9-3 0,0-5 3 16,-1 0-3-16,1 1 0 0,1-1-1 16,1 2-1-16,-1-4-1 0,1 2 4 0,0 2-3 0,-1-2-2 15,3 2 1-15,6 1 1 0,-3-1 1 0,3-1 0 16,0 2 3-16,0-1-4 0,2-1 0 0,-2 1-1 16,1-2 3-16,-1-1-1 0,2 3 0 0,0-4-2 15,-2 4 4-15,3-4-2 0,-1 1 1 0,0 0 0 16,-2 0-3-16,-1-1 2 0,3-2 2 0,-2 1-1 15,1 0 1-15,-1-2-4 0,0 1 0 0,0-3 5 16,-2 0 2-16,2 0-9 0,0-2 1 0,-2-1 1 0,2 1 1 16,-1-1 0-16,-1-1 0 0,-1-1-1 0,-1 2 3 15,2-2 0-15,-3 0 10 0,0 1 9 0,-1 1 4 16,-1 2 8-16,-1-2-3 0,0-2 0 0,0 4-4 16,-1-2 0-16,0 1-3 0,-1-1-1 0,2 0 1 15,-2-1-4-15,4-4 1 0,-4 0-5 0,2 2-2 16,-2-2 5-16,1 1-7 0,-3-2 2 0,2 2 4 15,-1-1-7-15,-2-2 1 0,0 0-4 0,-2 3 5 0,1-4 0 16,-1 3-4-16,1-1 5 0,-3 1-1 16,-1-1-4-16,0 2-1 0,-1-3-5 0,-2 3 4 15,-4 0-3-15,-1 1-5 0,-4-4-7 0,-8 3-33 0,-6 3-41 16,-2-1-50-16,-19 2-57 0,2 6-75 0,-5 2-158 16,-1 4-504-16,2 3 140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4:58.07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871 0 290 0,'-13'13'106'0,"-2"4"-36"0,-4 6 6 0,-14 14-6 16,-1 5-10-16,-5 4 3 0,-33 29-18 0,20-20-14 0,11-13 12 16,4 3-18-16,-4-1-5 0,0 3-15 15,2-5 1-15,0 2-5 0,-4-4 2 0,6 6-3 0,3-7 1 16,-6-5-17-16,8-1 19 0,6-9-10 0,5-5 13 15,-1 1 2-15,1-5-20 0,4 1 16 0,2-5-9 16,2-3-31-16,1 0-12 0,4-4-45 0,0-1-107 16,1-2 33-16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4:58.73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109 127 396 0,'0'0'176'0,"0"0"-21"0,0 0-9 16,0 0-12-16,0 0-4 0,0 0-9 0,0 0-6 15,0 0-5-15,0 0-5 0,0 0-2 0,0 0-13 0,0 0-6 16,0 0 0-16,0 0-5 0,0 0-3 0,0 0-14 16,0 0-3-16,0 0-7 0,0 0-18 0,0 0-22 15,0 0-32-15,7-10-27 0,-7 10-24 0,6-9-28 16,-3 3-6-16,1-2-8 0,2-1 7 0,-3-3 25 16,2 3 19-16,0-2 22 0,-2 1 14 0,0 4 17 0,0-2 1 15,-1 3 7-15,0-1 14 0,-2 6 14 16,3-7 21-16,-3 7 5 0,2-7 13 0,-2 7-4 0,1-4-2 15,-1 4 0-15,0 0 5 0,0 0-5 0,0 0 3 16,0 0 8-16,0 0 9 0,0 0 1 0,-18 12-1 16,7-1 0-16,-2 8-7 0,-1 0-4 0,0 0-2 15,0 3-4-15,-1 0-2 0,2-1-5 0,1 0-8 16,1-1-1-16,1-4-3 0,4-3-8 0,1-1-1 16,2-2 3-16,0 1-5 0,-1-1 5 0,3-3 9 15,1 0 13-15,0-1 10 0,1 0 10 0,3-2 3 0,1 2-1 16,14 8 2-16,5-7-9 0,1 3-6 15,4-6-4-15,2 2-2 0,0-4-13 0,2 2-2 0,-2-2-6 16,-1-2-5-16,-2 0-5 0,-3-2 1 0,-5 2-6 16,-6 0 4-16,-2 0-30 0,-3 2-34 0,-1-4-37 15,-8 2-54-15,7-4-72 0,-7 4-79 0,0 0-215 16,0 0-588-16,-21-12 161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5:06.69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93 30 287 0,'0'0'370'0,"0"0"-40"0,0 0-17 0,0 0-15 16,-13-1-15-16,13 1-5 0,0 0 4 0,0 0-5 16,0 0-4-16,0 0-15 0,0 0-14 0,0 0-19 15,-10-2-14-15,10 2-13 0,0 0-12 0,0 0-11 16,26-4-8-16,-2 1-13 0,2-1-15 0,1 1-12 0,-1 1-13 16,-1-3-12-16,-5 5-8 0,-3-2-12 15,-3 0-8-15,-4 2-9 0,-2-2-4 0,1 2-8 0,-3 0-4 16,-6 0-11-16,0 0-2 0,0 0-13 0,0 0-18 15,0 0-16-15,-31 4-14 0,0 0-11 0,1 2-7 16,0 0 5-16,0 0 5 0,-1-2 1 0,5 1 5 16,4 1 2-16,2-4-1 0,5 0 5 0,2 3 10 15,5-5 18-15,0 0 22 0,3 2 20 0,5-2 13 16,0 0 10-16,-8 2 12 0,8-2 14 0,0 0 11 16,0 0 4-16,34-6-8 0,-9 1 5 0,3 1-6 0,-3 0-8 15,3-1-11-15,0 2-11 0,-2-1-11 0,-2 2 0 16,-6-1-10-16,-3 3-10 0,-4-2-21 0,1 2-47 15,-2-2-64-15,-4 2-62 0,-6 0-80 0,10-1-79 16,-10 1-81-16,0 0-410 0,0 0-963 0,0 0 259 16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5:07.47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-9 70 503 0,'0'0'344'0,"-8"0"-15"0,8 0-23 0,-8 1-12 15,8-1-8-15,0 0-16 0,0 0-11 0,0 0-2 16,0 0-2-16,0 0-1 0,0 0 2 0,25-6-3 15,3 5-3-15,23-5 2 0,4 2-12 0,6 1-5 16,56-8 7-16,-4 3-3 0,-2-1-5 0,4 6-13 16,-4-3-3-16,-2-4-13 0,-34 14-14 0,-14-7-20 15,-3 2-17-15,-2 2-16 0,-3-1-12 0,-15-1-14 16,-5-3-10-16,-5 4-13 0,-4 0-10 0,-5 2-12 16,-2-2-5-16,-8 0-8 0,1 0-11 0,-1 0-11 0,-3 0-15 15,-6 0-5-15,0 0-11 0,0 0-9 16,0 0-8-16,0 0-12 0,0 0-10 0,0 0-9 0,-26 3-10 15,11 0-11-15,4-3-10 0,-3 2-12 0,3-1-3 16,1 1-3-16,3-2-6 0,0 1-9 0,1-1-16 16,6 0-19-16,-14 2-27 0,14-2-32 0,-13 1-50 15,13-1-60-15,-14 0-85 0,0-1-318 0,5-2-861 0,-5-2 230 16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5:08.99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17 92 261 0,'-5'-3'506'0,"5"3"-63"15,-6-6-37-15,6 6-41 0,-4-5-32 0,4 5-37 16,0 0-33-16,-1-3-29 0,1 3-10 0,0 0-3 16,0 0 3-16,0 0-8 0,0 0-11 0,-2 17-12 15,2-11-7-15,2 5-14 0,-2 2-12 0,0-1-8 16,1 0-16-16,1-3-9 0,-2 3-14 0,2-1-12 0,-1-4-7 15,1 2-15-15,-2-3-5 0,2 0-5 0,-1-1-6 16,1 1-7-16,-2-6-8 0,3 8-2 0,-3-8 0 16,5 3-4-16,-5-3-8 0,0 0-1 0,0 0-9 15,22-11 7-15,-14 0-16 0,3-8-13 0,1-1-5 16,0-1-4-16,0-1-3 0,-6 5 6 0,1 4-5 16,1 2 0-16,-5 2 1 0,0 1 0 0,1 1 1 15,-3 1 1-15,3 1-1 0,-4 5-4 0,5-6 0 16,-5 6-3-16,0 0 6 0,0 0-1 0,0 0 2 0,0 0 2 15,0 0-1-15,8 14 1 0,-8-14 0 0,5 12-1 16,-4-8 2-16,1 2 1 0,1 0 1 0,1 0 3 16,-1-2 3-16,2 2-6 0,-2-1 8 0,-3-5-4 15,13 4 3-15,-5-1 2 0,3-3 3 0,5-3 2 16,7-4 3-16,2-2 10 0,0-3-10 0,-6-1 0 16,0-2 3-16,-4 4 0 0,-5 2 0 0,0 0-4 15,-2 3 3-15,-1 1-10 0,-4 1-1 0,3 0 3 0,-6 4-2 16,7-5 2-16,-7 5-3 0,0 0-4 0,0 0 0 15,0 0-2-15,8 23 0 0,-6-1 1 0,-2 1 3 16,1 1-3-16,3-1-17 0,-3 2-19 0,3 2-18 16,0-3-16-16,-3 2-25 0,4-3-16 0,2-6-18 15,-1-1-21-15,6 3-31 0,-2-4-22 0,1-5-21 16,1-1-26-16,3-3-24 0,9 0-42 0,-5-9-272 16,4 2-705-16,2-9 190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5:10.11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112 204 539 0,'-11'0'295'0,"1"0"-21"0,0 1-18 16,0 3-24-16,4-3-19 0,-2 0-18 0,0 1-7 0,8-2-20 16,-11 6-10-16,6-4-1 0,5-2-3 0,-10 6-5 15,5-5 1-15,5-1 1 0,-10 6-1 0,10-6-10 16,-6 4 1-16,6-4-9 0,-2 4-5 0,2-4-10 0,0 0-8 15,0 0-10-15,2 6-9 0,-2-6-7 16,0 0-11-16,10 3-6 0,-10-3-5 0,14 1-4 0,-7-2-8 16,6 0-4-16,0-1-5 0,-1-2-3 0,0 0-13 15,-2-2-25-15,-2 0-10 0,-1 3-11 0,-1-1-12 16,-1-1-3-16,0 2 4 0,-5 3-9 0,7-9 11 16,-7 9 4-16,3-6-2 0,-3 6 7 0,0 0 6 15,1-4-5-15,-1 4 5 0,0 0 0 0,0 0 9 16,0 0 1-16,0 0 2 0,0-6 8 0,0 6 2 0,0 0 11 15,0 0 6-15,0 0 4 0,0 0 5 0,10 12 9 16,-5-8 15-16,5 3 8 0,0 1 4 0,1-2-2 16,2 0-7-16,10-1-8 0,0 4-2 0,1-3-4 15,-4-3-5-15,4 1-5 0,0-1-5 0,-5-1-5 16,-1-1-13-16,-5-1-25 0,-3-1-32 0,-1-1-43 16,-1-1-40-16,-2 0-25 0,-1-1-14 0,-1-2-9 15,-3-1-6-15,-1 0 0 0,-1-5 6 0,-3-2 12 0,-1 3 18 16,0-1 14-16,0 1 23 0,0 2 23 0,-2-2 21 15,2 2 25-15,2 3 27 0,0 1 24 16,-1-1 24-16,3 2 10 0,-1-2 13 0,2 6-5 0,0 0 19 16,0-9 10-16,0 9 10 0,3-4 14 0,2 0 10 15,4 2 5-15,-3-2 5 0,6 3 3 0,3 2 1 16,0-1-7-16,0 4-4 0,9 2-9 0,-6 0-8 16,4 1-13-16,-2 6-5 0,0-2-8 0,-8 0-8 0,-1-1-9 15,0 1-5-15,1-3-5 0,-2 2-11 16,-2 2-25-16,2-3-29 0,-3 0-26 0,0-3-27 15,-2 1-22-15,1-3-12 0,-1 0 1 0,0 0-5 0,-5-4 7 16,13 1-5-16,-13-1 5 0,20-7 8 0,-8 0 3 16,1-3 14-16,5-7 6 0,-3 1 8 0,2-1 13 15,-1 2 11-15,-3 1 18 0,-1 4 17 0,-2 1 23 16,-4-1 22-16,1 3 23 0,-2-1 15 0,0 4 10 16,-2 0 8-16,0 0-6 0,0 0-11 0,-3 4-6 15,4-3-8-15,-4 3-8 0,0 0-6 0,0 0-8 16,0 0-2-16,0 0-7 0,0 0-2 0,-22 7-6 15,22-7-1-15,-11 8-13 0,6-4-11 0,0 1-3 16,5-5-13-16,-7 6-5 0,7-6 3 0,-4 4 4 0,4-4 1 16,-4 5 1-16,4-5 0 0,0 0 1 0,0 0 5 15,0 0 0-15,0 0 0 0,27-5-4 0,-14 0 8 16,1-5-2-16,7-2-2 0,0-2 3 0,-1 1-2 16,-4 1 1-16,-2 3 0 0,-3 0 3 0,-3 3-3 0,0-1-1 15,-1 1-1-15,-3 2 1 0,1 1-3 16,-2 0-10-16,-3 3 14 0,0 0-8 0,0 0 3 15,0 0-3-15,0 0 4 0,-11 25 1 0,-1-2 18 0,-2 6 13 16,-4 15 16-16,0 6 15 0,0 2 16 16,-15 42 11-16,19-35 4 0,-2-12 3 0,5 4 3 0,-3-3-1 15,-2 5-5-15,4-3-4 0,-2 2-12 0,-3-3-3 16,0 1-13-16,-1-2 0 0,0-3-2 0,-2-1-10 16,2-12-4-16,-5 11-6 0,4-12-18 0,5-6-32 15,-1-3-32-15,0-1-26 0,2-2-32 0,1-8-23 0,3-1-20 16,0-2-9-16,1-2-18 0,2-4-18 15,6-2-22-15,-9-10-20 0,5-4-13 0,4-18-4 16,8-23-4-16,18-52 8 0,8 2 2 0,4 5 0 0,6 5 10 16,-13 31 39-16,26-21 74 0,-17 32 48 0,-3 12 40 15,0 1 24-15,5 2 13 0,-2 4 12 0,-11 9 10 16,-5 1 11-16,1 6 16 0,-4-1 14 0,0 1 9 16,-1 2 10-16,-5 5 5 0,-5 1 12 0,-1 2 0 15,-3 2 1-15,-1 3-10 0,-2 0-6 0,-3 3 2 0,0 0-10 16,0 0-5-16,0 0-5 0,0 0-3 15,0 0-9-15,-9 23 2 0,4-13 1 0,1 4-5 0,-1-3-10 16,2 2 2-16,0 1-2 0,1-3-7 0,1 1 2 16,0-1-10-16,1-3-4 0,0 1-1 0,0-3-3 15,1 0-14-15,-1-6-31 0,5 6-37 0,-5-6-62 16,0 0-79-16,0 0-99 0,14-16-224 0,-7 3-627 16,1-11 172-16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5:10.25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52 18 3257 0,'-10'-4'175'0,"4"-2"-125"15,-2 4-40-15,1-1-37 0,7 3-19 0,-10-3-16 16,10 3-40-16,0 0-37 0,-11 0-74 0,11 0-180 16,0 0-469-16,0 0 130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5:10.59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44 0 412 0,'-4'9'391'0,"1"-3"-68"16,-2-1-39-16,4 2-39 0,-4 5-29 0,-2 0-29 15,2 0-20-15,2 1-19 0,-2-1-18 0,3 0-16 16,1-3-5-16,-1 2-12 0,0-3-1 0,4-3-4 15,-2-5 8-15,0 9 16 0,0-9 1 0,7 4 16 0,-7-4 23 16,0 0 5-16,23-2 6 0,-12-4 5 16,2 0 2-16,10-5 5 0,-2-1 1 0,2 4 5 0,-4-3-3 15,0 3-6-15,-6 2-13 0,-2-2-16 0,-1 5-19 16,-4-1-12-16,0 2-14 0,-6 2-14 0,13 0 0 16,-13 0-15-16,10 9-9 0,-5 3-9 0,0 9-15 15,-3 4-18-15,-2-3-32 0,-2 4-38 0,-1-2-44 16,0 0-43-16,1 1-36 0,0-2-42 0,1 0-27 15,1-1-22-15,0-5-22 0,0-2-11 0,1-4-6 16,4-3-42-16,0-2-191 0,3-2-641 0,1-2 176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9T09:09:59.18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6216773-17D5-4E27-AD24-DE65D281C7BB}" emma:medium="tactile" emma:mode="ink">
          <msink:context xmlns:msink="http://schemas.microsoft.com/ink/2010/main" type="writingRegion" rotatedBoundingBox="1304,4104 14418,4212 14399,6539 1285,6431"/>
        </emma:interpretation>
      </emma:emma>
    </inkml:annotationXML>
    <inkml:traceGroup>
      <inkml:annotationXML>
        <emma:emma xmlns:emma="http://www.w3.org/2003/04/emma" version="1.0">
          <emma:interpretation id="{329FDB54-6FA0-4455-A793-0A4133C70399}" emma:medium="tactile" emma:mode="ink">
            <msink:context xmlns:msink="http://schemas.microsoft.com/ink/2010/main" type="paragraph" rotatedBoundingBox="1304,4104 14418,4212 14399,6539 1285,64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D72841-3F58-43E0-9F5B-16FD3C524D30}" emma:medium="tactile" emma:mode="ink">
              <msink:context xmlns:msink="http://schemas.microsoft.com/ink/2010/main" type="line" rotatedBoundingBox="1304,4104 14149,4209 14138,5608 1292,5503"/>
            </emma:interpretation>
          </emma:emma>
        </inkml:annotationXML>
        <inkml:traceGroup>
          <inkml:annotationXML>
            <emma:emma xmlns:emma="http://www.w3.org/2003/04/emma" version="1.0">
              <emma:interpretation id="{722CD86B-C02C-4332-A71D-D38BE39CA6E8}" emma:medium="tactile" emma:mode="ink">
                <msink:context xmlns:msink="http://schemas.microsoft.com/ink/2010/main" type="inkWord" rotatedBoundingBox="1325,4315 2607,4381 2579,4929 1297,4863"/>
              </emma:interpretation>
              <emma:one-of disjunction-type="recognition" id="oneOf0">
                <emma:interpretation id="interp0" emma:lang="en-US" emma:confidence="0.5">
                  <emma:literal>¥</emma:literal>
                </emma:interpretation>
                <emma:interpretation id="interp1" emma:lang="en-US" emma:confidence="0">
                  <emma:literal>t</emma:literal>
                </emma:interpretation>
                <emma:interpretation id="interp2" emma:lang="en-US" emma:confidence="0">
                  <emma:literal>A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=</emma:literal>
                </emma:interpretation>
              </emma:one-of>
            </emma:emma>
          </inkml:annotationXML>
          <inkml:trace contextRef="#ctx0" brushRef="#br0">-12 508 396 0,'-5'4'265'0,"5"-4"-21"16,0 0-10-16,0 0-13 0,0 0-5 0,0 0 2 15,0 0 0-15,0 0-3 0,0 0-1 0,0 0-8 0,-5 4-2 16,5-4 5-16,0 0-2 0,0 0 9 0,0 0-13 16,0 0-2-16,0 0-6 0,37-6-6 0,-15 1-8 15,-3 2-9-15,-2 0-14 0,-3 2-14 0,12-2-18 16,-8 0-13-16,-3 1-7 0,0 1-13 0,1-1-14 16,-2 0-5-16,-1 2-11 0,0 0-5 0,2 0-5 15,-2 0-10-15,-3-2-11 0,-3 4-12 0,2-4-7 0,-9 2-13 16,15 2-6-16,-8-2-9 0,-7 0-10 0,14 0-8 15,-7 0-4-15,-7 0 1 0,0 0 2 0,12 2 1 16,-12-2 6-16,7 0 3 0,-7 0 1 0,0 0 7 16,0 0 3-16,11 2 0 0,-11-2 2 0,0 0 4 15,0 0 7-15,7 1 0 0,-7-1 6 0,0 0 1 16,0 0 0-16,0 0 4 0,0 0 2 0,0 0 0 16,0 0 6-16,0 0-5 0,9-1 1 0,-9 1-4 0,0 0-2 15,0 0-4-15,0 0-1 0,0 0 0 16,0 0-1-16,0-7-3 0,0 7 0 0,-3-9-4 15,3 9-4-15,-3-10 1 0,1 4-5 0,-1 0 3 0,-2-4-3 16,0-1 3-16,1-1-5 0,-1 0 4 0,0 0-2 16,-2-1 0-16,3 0 2 0,-3-8-5 0,2 6-2 15,0-1 5-15,2 1-2 0,2 2 4 0,-4-7-2 16,1-2 0-16,3 5 2 0,2 1 1 0,-1 4 0 16,2-3 0-16,-2 4 1 0,3-4 1 0,2 4 0 15,5-9 2-15,1 2-1 0,-1 1 0 0,0 5-2 16,-1 2 2-16,1 1 1 0,1-2 0 0,1 3 0 0,9-4 4 15,-6 3-5-15,1 0 0 0,-3 6 1 16,0-2-2-16,2 1 2 0,-3 1 2 0,1 3-1 0,0 2-1 16,-1 0 9-16,-2 2-5 0,1 3 3 0,-1 0-3 15,0 5-3-15,-4 1 2 0,2 6 1 0,-3 6-2 16,-1-3-2-16,-3 3-7 0,-2 4 3 0,-1-3-14 16,-1-1-2-16,-1 3-18 0,-2-5-2 0,1-1-1 15,2 1 1-15,-2-6 4 0,2-3 6 0,-2 1 0 16,0-5 14-16,2 2-8 0,0-1 6 0,-1-2 4 15,1-2-1-15,2 0 4 0,-1-2 1 0,0 0 1 0,2-5 3 16,-3 8 11-16,3-8-2 0,-2 5 7 0,2-5 3 16,0 0 2-16,-1 7 0 0,1-7 0 0,0 0 3 15,0 8-5-15,0-8 5 0,0 0-7 0,0 6-1 16,0-6-1-16,0 0 2 0,-2 8-3 0,2-8 3 16,0 0-6-16,2 9 4 0,-2-9-3 0,1 6 3 15,-1-6 1-15,4 5 0 0,-4-5 1 0,1 8-1 16,-1-8-3-16,5 8 7 0,-2-3 11 0,2-1 11 15,2 0 11-15,-1-1 10 0,7 3 6 0,0 0 8 0,2-2 4 16,-2-1 3-16,12 3 7 0,-3-3-2 0,2-1-2 16,1 0 1-16,-2 0 1 0,-5 0-11 0,-5-2-2 15,-2 2-6-15,-1-2-9 0,-10 0-5 0,14 1-2 16,-14-1-2-16,10 0-4 0,-10 0-9 0,0 0-6 16,11 2-10-16,-11-2-7 0,0 0-11 0,10 0-19 15,-10 0-14-15,0 0-19 0,0 0-26 0,0 0-30 16,0 0-27-16,0 0-22 0,0 0-11 0,2 5-3 0,-2-5-7 15,0 0 1-15,0 0-10 0,0 0-9 0,0 0-25 16,0 0-15-16,0 0-24 0,0 0-13 0,0 0-178 16,0 0-547-16,-5-18 151 0</inkml:trace>
          <inkml:trace contextRef="#ctx0" brushRef="#br0" timeOffset="1995.3099">997 453 221 0,'0'0'272'0,"0"0"-24"16,0 0-7-16,0 0-4 0,0 0-3 16,-4 4-3-16,4-4-6 0,0 0 3 0,0 0-5 0,0 0 12 0,0 0 16 15,0 0 5-15,0 0-1 0,24-2 0 0,-10 2-6 16,-1-2-7-16,1 2-21 0,2-2-19 0,0 1-17 16,0 0-14-16,-1-1-20 0,0 0-16 0,-1 1-14 15,1 0-12-15,0 1-5 0,-2 0-21 0,-2-2-25 16,-1 2-24-16,-10 0-28 0,16-1-32 0,-16 1-35 15,0 0-49-15,18 1-44 0,-18-1-53 0,11 0-47 0,-11 0-45 16,0 0-35-16,8 2-248 0,-8-2-698 0,0 0 190 16</inkml:trace>
          <inkml:trace contextRef="#ctx0" brushRef="#br0" timeOffset="2354.8888">1022 363 546 0,'0'0'358'0,"0"0"-33"0,-7 3-19 0,7-3-29 16,0 0-13-16,0 0-14 0,0 0-1 0,0 0 6 0,0 0 5 15,0 0 4-15,0 0-2 0,0 0-2 0,0 0 6 16,0 0-20-16,41-6-9 0,-28 3-14 0,3 2-17 16,-1 0-21-16,-2-3-19 0,-2 4-11 0,2-2-24 15,0 2-12-15,-3 0-13 0,-1-2-15 0,-9 2-26 16,14 0-39-16,-14 0-40 0,13-3-49 0,-13 3-63 15,8 0-88-15,-8 0-91 0,0 0-90 0,0 0-292 16,0 0-824-16,0 0 222 0</inkml:trace>
          <inkml:trace contextRef="#ctx0" brushRef="#br0" timeOffset="680.5553">1052 330 303 0,'0'0'455'0,"0"0"-32"0,0 0-13 0,0 0 1 15,0 0-10-15,0 0-19 0,0 0-14 0,0 0-25 0,0 0-20 16,33-2-21-16,-33 2-14 0,15-2-21 15,-2 4-30-15,0-4-29 0,0 0-29 0,-2 1-14 0,0 1-19 16,-2-2-30-16,-9 2-42 0,15 2-50 0,-15-2-62 16,0 0-80-16,16 0-88 0,-16 0-95 0,7 3-83 15,-7-3-274-15,0 0-791 0,1 8 215 0</inkml:trace>
          <inkml:trace contextRef="#ctx0" brushRef="#br0" timeOffset="819.7897">1145 450 4649 0,'0'0'641'0,"-3"4"-222"0,3-4-168 0,0 0-109 16,0 0-37-16,0 0-20 0,0 0-7 0,0 0 3 0,0 0-9 15,0 0-5-15,0 0-7 0,0 0-12 0,0 0-5 16,0 0-21-16,0 0-28 0,13 5-26 0,-13-5-39 0,0 0-39 16,0 0-50-16,17 0-68 0,-17 0-69 15,0 0-71-15,11 0-80 0,-11 0-248 0,0 0-835 16,0 0 225-16</inkml:trace>
        </inkml:traceGroup>
        <inkml:traceGroup>
          <inkml:annotationXML>
            <emma:emma xmlns:emma="http://www.w3.org/2003/04/emma" version="1.0">
              <emma:interpretation id="{B9E46623-3E4C-46DB-B171-82FBE23DED93}" emma:medium="tactile" emma:mode="ink">
                <msink:context xmlns:msink="http://schemas.microsoft.com/ink/2010/main" type="inkWord" rotatedBoundingBox="2810,4195 5485,4482 5355,5699 2680,5412"/>
              </emma:interpretation>
              <emma:one-of disjunction-type="recognition" id="oneOf1">
                <emma:interpretation id="interp5" emma:lang="en-US" emma:confidence="0.5">
                  <emma:literal>{DID,</emma:literal>
                </emma:interpretation>
                <emma:interpretation id="interp6" emma:lang="en-US" emma:confidence="0">
                  <emma:literal>{DTD,</emma:literal>
                </emma:interpretation>
                <emma:interpretation id="interp7" emma:lang="en-US" emma:confidence="0">
                  <emma:literal>{DTD,'</emma:literal>
                </emma:interpretation>
                <emma:interpretation id="interp8" emma:lang="en-US" emma:confidence="0">
                  <emma:literal>{DID;</emma:literal>
                </emma:interpretation>
                <emma:interpretation id="interp9" emma:lang="en-US" emma:confidence="0">
                  <emma:literal>EDID;</emma:literal>
                </emma:interpretation>
              </emma:one-of>
            </emma:emma>
          </inkml:annotationXML>
          <inkml:trace contextRef="#ctx0" brushRef="#br0" timeOffset="9832.9794">4105 708 4741 0,'-8'0'401'0,"8"0"-231"0,-19-2-94 0,11 2-68 0,8 0-53 16,-12 0 1-16,12 0 1 0,0 0-17 0,-11 0-24 15,11 0-63-15,0 0-72 0,0 0-101 0,0 0-289 16,0 0-732-16,0 0 198 0</inkml:trace>
          <inkml:trace contextRef="#ctx0" brushRef="#br0" timeOffset="6646.3608">1763-52 429 0,'6'-1'312'16,"1"0"-36"-16,-1-4-28 0,2 4-19 0,4-3-26 0,-1 0-19 15,3 1-14-15,-4 1-14 0,2-2-7 0,0 2-7 16,-1 0-14-16,-1-1-9 0,-2 3 5 0,-8 0-13 16,13-4-9-16,-7 2 4 0,-6 2-14 0,10-2 4 15,-10 2 7-15,8-4-6 0,-8 4-1 0,0 0-9 16,8-1-1-16,-8 1-13 0,0 0-8 0,0 0-8 16,0 0-5-16,0 0-11 0,0 0-17 0,-23-4-8 15,1 4-4-15,-4 3-10 0,1-1 1 0,-4 4-8 16,0-3-3-16,-2 5-2 0,3-2 7 0,0 1-3 0,2-1-2 15,0 0 1-15,7 0 6 0,4-1-2 0,2 1 1 16,0-1 0-16,0-1 6 0,2 1-1 0,2 1 20 16,3-3-11-16,1 0 1 0,-1 1 7 0,1-1 1 15,5-3 10-15,-5 7 6 0,5-2 14 0,0-5 11 16,5 13 11-16,5-3 5 0,-2 0-5 0,3-1-3 16,0 1-9-16,1-1-6 0,-1-2-11 0,0 4-7 0,-1-1-1 15,4 8-2-15,-1-2-2 0,-5 7-5 0,-2-2-2 16,-8 5-3-16,-2 1-7 0,-6 3-11 0,-9 12-13 15,-2-2-27-15,-1 1-27 0,4-11-13 0,2-5-5 16,-2-1 4-16,1-1-3 0,-1-1 10 0,2-5 9 16,3-2 8-16,3-5 8 0,4 0 14 0,-1-4 28 15,1-1 24-15,1 0 31 0,0-2 10 0,5-3 4 16,-6 0 8-16,6 0-5 0,0 0 2 0,0 0 1 16,0 0 9-16,0 0 7 0,0 0 3 0,0 0 2 15,10-16-9-15,-10 16-10 0,6-3-5 0,-6 3-4 0,0 0 4 16,24 8 2-16,-11 3 4 0,2 9-6 15,1 7-1-15,-1 15-10 0,0 1-8 0,-4 4-6 16,-4 1-21-16,-4-5-24 0,2 2-30 0,-4-11-38 0,1-5-40 16,3 3-42-16,1-3-45 0,1-5-46 0,-1 0-51 15,2-8-50-15,-1-6-295 0,2-3-768 0,3-5 210 16</inkml:trace>
          <inkml:trace contextRef="#ctx0" brushRef="#br0" timeOffset="7449.2766">1705 217 588 0,'0'0'377'0,"4"20"-35"16,-6 2-36-16,2 2-26 0,0 3-27 0,0 0-20 16,0 4-21-16,2 16-24 0,-2-12-20 0,0-6-5 15,1 0-12-15,1-2-13 0,0-2-9 0,-2-2-9 16,0 0-10-16,1-9-9 0,1 0-2 0,-2-6-8 15,1 1-1-15,-1-3-1 0,0-2-1 0,2 1 2 0,-2-5 7 16,0 6 2-16,0-6-18 0,0 0-27 0,0 0-35 16,0 0-39-16,3-20-38 0,-1-4-21 0,-2-7-30 15,0-19-27-15,1-1-22 0,-2 0-13 0,1 2 5 16,-2 3 12-16,1 12 14 0,1 8 13 0,-2 0 14 16,-1 2 10-16,1 6 17 0,1 5 13 0,-1 1 20 15,0 1 11-15,-1 4 11 0,1-1 3 0,1 4 5 16,1 4 3-16,-2-11-1 0,2 11 10 0,0-7 7 0,0 7 14 15,-1-6 9-15,1 6 7 0,0 0 10 0,0-7 12 16,0 7 8-16,0 0 3 0,6-7 11 0,-1 4 5 16,-5 3 7-16,19-6-1 0,-3 2 7 0,6 0 1 15,4 1-4-15,0-1-5 0,1 0-4 0,0 3-4 16,2 1-5-16,-1 0-13 0,-1 3-6 0,2-1 0 16,-2 4-8-16,1-1-4 0,-3 1-5 0,-3 1-4 15,1-3 0-15,-7 2-4 0,-1-3-7 0,-3 1 1 0,-2-1 2 16,-2 2-1-16,-1-3-5 0,-2 2 8 15,-1 3-2-15,-1-1-2 0,-2 0-6 0,3 6 0 0,-4 1-4 16,0 0-1-16,-2 1 2 0,-4 8-2 0,0 0 7 16,1-1-7-16,-1-3-5 0,-1 4 8 0,2-5-5 15,2-2 1-15,0 7 7 0,-4-1 1 0,3-4 5 16,-1 5 6-16,1-3 11 0,1-5 8 0,0 6 3 16,-2-4 2-16,5-1 3 0,-1-4-4 0,-3 1 1 15,3-2-3-15,-1-3-1 0,2 0-3 0,-2 1-2 16,1-1-4-16,-1-1-5 0,1-1 1 0,-1 3 0 15,0-3 10-15,-2 0 6 0,-5 5 4 0,3-3 3 0,-2 2 2 16,-4-1-7-16,-11 1 0 0,-1 0-3 0,-2-1 0 16,-3-2 2-16,1-1 1 0,-1-2-3 0,-2-2-5 15,-1 0-2-15,0-2-9 0,1 1 1 0,1-3-5 16,3 2 0-16,-1 1-6 0,4-3-1 0,6 0-10 16,4 0-20-16,2 3-23 0,2-2-37 0,2 0-45 15,1 0-58-15,3-2-61 0,4 4-81 0,-7-11-382 16,9 6-838-16,1-5 227 0</inkml:trace>
          <inkml:trace contextRef="#ctx0" brushRef="#br0" timeOffset="8012.6031">2513 710 441 0,'0'0'684'0,"0"0"-139"16,0 0-82-16,-5 16-64 0,-5-7-47 15,-6 10-43-15,-2 1-40 0,1 0-28 0,-1 4-32 16,-1 1-43-16,1 1-65 0,2-1-69 0,3 3-65 0,0-1-66 16,1-3-69-16,0-2-63 0,4-6-271 0,2-5-604 15,2-4 165-15</inkml:trace>
          <inkml:trace contextRef="#ctx0" brushRef="#br0" timeOffset="8813.8851">2761 186 679 0,'0'0'444'0,"-6"-2"-70"0,6 2-44 0,0 0-37 15,0 0-32-15,0 0-16 0,-8 8-9 0,5 6-12 16,0-3-16-16,-2 11-19 0,0 3-8 0,2 2-12 16,0 1-2-16,1-1-15 0,-1 2-7 0,3 0-11 0,0-3-14 15,0-2-10-15,1-1-12 0,1 0-6 0,-2-7-10 16,3-1-7-16,-3-4-4 0,2-2-11 0,0-2-2 16,-2-1-6-16,0-2-4 0,0 2-3 0,0-6-3 15,1 9-2-15,-1-6-4 0,0-3-5 0,0 0-6 16,2 5-10-16,-2-5-12 0,0 0-15 0,0 6-29 15,0-6-32-15,0 0-39 0,0 0-26 0,0 0-22 0,11-20-22 16,-9 7-20-16,-1-10-11 0,-1-3-6 16,-1 0-7-16,-3-4-4 0,0-20 5 0,-1 7 20 15,0 10 29-15,2 4 29 0,-2 2 46 0,2 3 33 0,-2 1 26 16,2 8 19-16,-1 1 10 0,1 3 10 0,1 2 11 16,1 1 12-16,1 2 8 0,-2 1 11 0,2 5 8 15,0-8 14-15,0 8 8 0,-1-6 12 0,1 6 8 16,0 0 8-16,1-9 11 0,-1 9 13 0,3-6 18 0,-3 6 11 15,9-4 9-15,-3-1 5 0,7-1 0 16,0 3 3-16,9-6-8 0,0 0-8 0,7 0-20 16,1 1-8-16,-1-1-13 0,5 1-16 0,-1 3-8 0,-1-1-15 15,1 2-3-15,3 1-10 0,-4 2-5 16,1-1-9-16,1 1-10 0,-1 5-15 0,-3-5-9 0,-1 3-8 16,0 2-6-16,-2-3-11 0,-3 4-6 0,-2-3-11 15,-2 1-6-15,-6-1 1 0,-1 0-3 0,-3 0 5 16,-2 0-1-16,-2 1 5 0,-6-3 5 0,12 4-5 15,-9 1 9-15,0 1 4 0,2 4 6 0,-3 4 3 16,-2 8 1-16,1 5 0 0,-2-1 3 0,-1 5 0 0,0 14 3 16,-1 0 2-16,3-1-3 0,0-10-6 15,0-4 7-15,0-1-1 0,2 0 6 0,-1-4-1 0,-1 1 12 16,2-5 3-16,1 1 2 0,-3-6 6 0,2-3 5 16,-2-3-1-16,1-1 5 0,-1-4 0 0,0 1 6 15,0-6 5-15,0 9 11 0,0-9 9 0,-1 7 1 16,1-7-12-16,-5 4-4 0,5-4-6 0,-21 5-9 0,-3-4-4 15,-7-1-8-15,-2-1-3 0,-22-2-15 16,-1-1-6-16,-1-1 1 0,2 2-3 0,0-3 2 16,3 4 0-16,14-1-3 0,9 3 4 0,-3-3-2 0,3 0 2 15,0 1-1-15,7 0-1 0,4 0-9 0,3 2-17 16,6 0-24-16,0-1-24 0,9 1-31 0,-12-2-42 16,12 2-44-16,-5-6-49 0,5 6-53 0,2-9-59 15,-2 9-252-15,11-18-729 0,-3 8 198 0</inkml:trace>
          <inkml:trace contextRef="#ctx0" brushRef="#br0" timeOffset="9017.7048">3068 375 5101 0,'0'0'519'0,"0"0"-164"0,0 0-115 0,0 0-69 16,0 0-19-16,-3 6-7 0,3-6-8 0,0 0-15 15,0 0-25-15,0 0-4 0,0 0-17 0,0 0-11 16,0 0-31-16,0 0-35 0,0 0-42 0,0 0-64 16,0 0-71-16,0 0-102 0,0 0-108 0,0 0-128 0,0 0-286 15,0 0-964-15,0 0 259 0</inkml:trace>
          <inkml:trace contextRef="#ctx0" brushRef="#br0" timeOffset="9180.3082">3291 420 6145 0,'0'0'563'0,"0"0"-244"0,0 0-178 0,-5-9-51 0,5 9-51 15,0 0-34-15,-1-6-2 0,1 6-15 16,0 0-29-16,-5-4-67 0,5 4-80 0,0 0-102 16,0 0-100-16,-6-5-106 0,6 5-305 0,0 0-961 0,-20 0 260 15</inkml:trace>
          <inkml:trace contextRef="#ctx0" brushRef="#br0" timeOffset="9662.8515">3548 772 4115 0,'13'3'410'0,"-10"-3"-166"0,0 5-100 0,0-3-39 15,-3 6 1-15,0-1 6 0,-1 6 2 0,-1 0-4 16,-4 7-14-16,1 4-10 0,-3-3-11 0,0 2-10 16,-1 3-2-16,-1 2-4 0,-1-1-34 0,-1-2-37 15,3 2-51-15,-3-5-63 0,3 2-69 0,0-2-90 0,5-6-87 16,-3-5-299-16,2-2-809 0,2-8 218 0</inkml:trace>
        </inkml:traceGroup>
        <inkml:traceGroup>
          <inkml:annotationXML>
            <emma:emma xmlns:emma="http://www.w3.org/2003/04/emma" version="1.0">
              <emma:interpretation id="{8C13EF0A-ACE9-4486-8D0B-B855F34BDEB4}" emma:medium="tactile" emma:mode="ink">
                <msink:context xmlns:msink="http://schemas.microsoft.com/ink/2010/main" type="inkWord" rotatedBoundingBox="5777,4986 5792,4986 5792,5001 5777,5001"/>
              </emma:interpretation>
              <emma:one-of disjunction-type="recognition" id="oneOf2">
                <emma:interpretation id="interp10" emma:lang="en-US" emma:confidence="0.5">
                  <emma:literal>.</emma:literal>
                </emma:interpretation>
                <emma:interpretation id="interp11" emma:lang="en-US" emma:confidence="0">
                  <emma:literal>,</emma:literal>
                </emma:interpretation>
                <emma:interpretation id="interp12" emma:lang="en-US" emma:confidence="0">
                  <emma:literal>\</emma:literal>
                </emma:interpretation>
                <emma:interpretation id="interp13" emma:lang="en-US" emma:confidence="0">
                  <emma:literal>`</emma:literal>
                </emma:interpretation>
                <emma:interpretation id="interp1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9979.9323">4457 644 683 0,'0'0'669'15,"0"0"-127"-15,0 0-84 0,0 0-63 0,0 0-49 16,0 0-60-16,0 0-71 0,0 0-99 0,0 0-114 15,0 0-120-15,0 0-130 0,0 0-208 0,0 0-544 16,0 0 149-16</inkml:trace>
        </inkml:traceGroup>
        <inkml:traceGroup>
          <inkml:annotationXML>
            <emma:emma xmlns:emma="http://www.w3.org/2003/04/emma" version="1.0">
              <emma:interpretation id="{171303D1-2D70-48EC-A195-C13C8743AAC4}" emma:medium="tactile" emma:mode="ink">
                <msink:context xmlns:msink="http://schemas.microsoft.com/ink/2010/main" type="inkWord" rotatedBoundingBox="6722,4149 8217,4161 8206,5560 6711,5547"/>
              </emma:interpretation>
              <emma:one-of disjunction-type="recognition" id="oneOf3">
                <emma:interpretation id="interp15" emma:lang="en-US" emma:confidence="0.5">
                  <emma:literal>•B...</emma:literal>
                </emma:interpretation>
                <emma:interpretation id="interp16" emma:lang="en-US" emma:confidence="0">
                  <emma:literal>•B'...</emma:literal>
                </emma:interpretation>
                <emma:interpretation id="interp17" emma:lang="en-US" emma:confidence="0">
                  <emma:literal>•B.</emma:literal>
                </emma:interpretation>
                <emma:interpretation id="interp18" emma:lang="en-US" emma:confidence="0">
                  <emma:literal>•DI:</emma:literal>
                </emma:interpretation>
                <emma:interpretation id="interp19" emma:lang="en-US" emma:confidence="0">
                  <emma:literal>•DE...</emma:literal>
                </emma:interpretation>
              </emma:one-of>
            </emma:emma>
          </inkml:annotationXML>
          <inkml:trace contextRef="#ctx0" brushRef="#br0" timeOffset="11271.9444">5509 296 523 0,'0'0'429'0,"-1"-5"-66"0,1 5-39 0,0 0-42 0,0 0-28 16,0 0 0-16,0 0-15 0,-4 17-3 0,1 7-9 15,0 0 1-15,-2 8-7 0,0 13-17 0,0-1-18 16,5-8-10-16,-4 9-14 0,0-12-18 0,4-4-10 15,-2-3-14-15,4 0-15 0,-2-2-8 0,1-4-10 16,1-3-6-16,-1-4-8 0,1-2-12 0,-2-2-2 0,2-1-6 16,-2-1-7-16,0-3-1 0,0 2-1 0,0-6-3 15,0 6-5-15,0-6-11 0,0 0-31 0,0 0-40 16,0 0-35-16,2-17-23 0,0-6-14 0,-1-4-13 16,-1-18-16-16,2-4-19 0,-2 2-4 0,-2-2 18 15,1 5 21-15,-3 8 20 0,-1 9 20 0,0 2 11 16,-2-2 13-16,-1 5 5 0,-1 0 3 0,2 5 7 15,-1 4 8-15,2 1 6 0,1 2 8 0,0 2 2 16,2 0 5-16,-2 3 3 0,2-1 6 0,3 6 10 16,-4-9 2-16,3 6 11 0,1 3 10 0,-2-7 9 0,2 7 10 15,-1-6-2-15,1 6 7 0,0 0 5 0,1-9-8 16,2 5 24-16,2 0 1 0,-5 4 13 0,15-12 5 16,-5 5 2-16,2-2 2 0,11 1-1 0,1-2-6 15,1 2-2-15,3 1-8 0,3-2-7 0,0 2-6 16,19-1-5-16,-11 3-7 0,-7 1-6 0,21 0-2 0,-14-2-3 15,-6 6-3-15,1 0-6 0,14-5-5 0,-10 5 2 16,-4 0-4-16,0 2-1 0,-1-4-3 0,0 0-5 16,-1 2-5-16,-2 0-4 0,-1 0-2 0,-2-2-7 15,1 4 3-15,-9-2 1 0,-2 0-2 0,-4 0 4 16,0 1 0-16,-1-1-6 0,-3 0 8 0,-1 3-2 16,-8-3 0-16,12 2-2 0,-8-1 3 0,3 5 8 15,-2-2-4-15,1 7 1 0,-1 2 0 0,-3 11 2 16,-1 0 1-16,-1 6 2 0,0 1-3 0,-1 15 4 15,-1 0 0-15,-1 1-2 0,1-11 1 0,1-6-2 0,-1 0-2 16,2 1 5-16,-2-3 4 0,1-1 3 0,1-3 5 16,0-1 10-16,-2-7 10 0,1-2 14 0,-3-2 4 15,1-2 10-15,-2 2 4 0,0-2 1 0,-3-1-4 16,-1-1-7-16,-6 1-6 0,-8 3-6 0,-3-4-7 16,-2-1-2-16,-4-1 3 0,-2-3-18 0,-20-1-4 15,-3-2-13-15,3-2-13 0,-4 0-6 0,4-1-4 16,4-1 2-16,13-1-8 0,5 3-10 0,3-1-16 15,1 1-13-15,2-1-15 0,6-2-8 0,4 2-17 16,5 3-11-16,-1-1-15 0,4-2-8 0,4 1-10 0,4 2-13 16,-10-2-24-16,8-3-23 0,2 5-31 0,0 0-31 15,2-8-41-15,-2 8-206 0,5-9-612 0,0 3 166 16</inkml:trace>
          <inkml:trace contextRef="#ctx0" brushRef="#br0" timeOffset="11840.7023">5724 314 3832 0,'0'0'463'0,"0"0"-138"0,0 0-90 0,0 0-88 16,0 0-39-16,0 0-11 0,0 0-5 16,0 0-14-16,0 0-17 0,0 0-7 0,0 0-24 0,0 0-39 15,0 0-50-15,0 0-41 0,0 0-41 0,0 0-44 16,0 0-48-16,0 0-59 0,0 0-328 0,0 0-742 15,0 0 201-15</inkml:trace>
          <inkml:trace contextRef="#ctx0" brushRef="#br0" timeOffset="12947.5373">5757 525 838 0,'0'0'547'0,"0"0"-68"15,0 0-33-15,8-7-30 0,-8 7-33 0,0 0-47 0,0 0-45 16,0 0-36-16,0 0-47 0,0-5-48 0,0 5-47 16,0 0-50-16,0 0-62 0,0 0-67 0,0 0-71 15,0 0-87-15,0 0-95 0,0 0-199 0,0 0-622 16,0 0 170-16</inkml:trace>
          <inkml:trace contextRef="#ctx0" brushRef="#br0" timeOffset="12618.7867">5926 314 243 0,'0'0'696'16,"0"0"-141"-16,0 0-61 0,0 0-36 0,0 0-28 15,0 0-37-15,0 0-47 0,0 0-40 0,0 0-40 16,-10-3-41-16,10 3-46 0,0 0-51 0,0 0-51 15,0 0-61-15,0 0-67 0,0 0-85 0,0 0-81 16,0 0-88-16,0 0-258 0,0 0-675 0,0 0 185 0</inkml:trace>
          <inkml:trace contextRef="#ctx0" brushRef="#br0" timeOffset="12005.524">6175 310 904 0,'0'0'599'0,"0"0"-104"0,0 0-70 0,0 0-50 15,0 0-48-15,0 0-41 0,0 0-43 0,0 0-86 16,-3-14-104-16,3 14-100 0,0 0-81 0,0 0-85 16,0 0-260-16,0 0-570 0,0 0 158 0</inkml:trace>
          <inkml:trace contextRef="#ctx0" brushRef="#br0" timeOffset="10122.0482">4822 576 960 0,'7'3'580'0,"-7"-3"-95"0,0 0-84 15,0 0-57-15,6 2-57 0,-6-2-73 0,0 0-106 16,0 0-115-16,0 0-141 0,0 0-290 0,0 0-525 16,0 0 145-16</inkml:trace>
        </inkml:traceGroup>
        <inkml:traceGroup>
          <inkml:annotationXML>
            <emma:emma xmlns:emma="http://www.w3.org/2003/04/emma" version="1.0">
              <emma:interpretation id="{52C52D9B-6E9E-4F18-AF25-AFB609D9AB05}" emma:medium="tactile" emma:mode="ink">
                <msink:context xmlns:msink="http://schemas.microsoft.com/ink/2010/main" type="inkWord" rotatedBoundingBox="7278,5492 7438,4101 8252,4195 8092,5586"/>
              </emma:interpretation>
              <emma:one-of disjunction-type="recognition" id="oneOf4">
                <emma:interpretation id="interp20" emma:lang="en-US" emma:confidence="0.5">
                  <emma:literal>y</emma:literal>
                </emma:interpretation>
                <emma:interpretation id="interp21" emma:lang="en-US" emma:confidence="0">
                  <emma:literal>s</emma:literal>
                </emma:interpretation>
                <emma:interpretation id="interp22" emma:lang="en-US" emma:confidence="0">
                  <emma:literal>&amp;</emma:literal>
                </emma:interpretation>
                <emma:interpretation id="interp23" emma:lang="en-US" emma:confidence="0">
                  <emma:literal>"</emma:literal>
                </emma:interpretation>
                <emma:interpretation id="interp2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13115.4837">6035 482 4303 0,'0'0'347'0,"0"0"-134"0,0 0-111 0,0 0-41 15,0 0-21-15,0 0-10 0,0 0-11 0,0 0-9 16,0 0 2-16,0 0-41 0,0 0-61 0,0 0-60 15,0 0-52-15,0 0-57 0,0 0-69 0,0 0-231 16,0 0-671-16,0 0 183 0</inkml:trace>
          <inkml:trace contextRef="#ctx0" brushRef="#br0" timeOffset="13263.2983">6250 455 4966 0,'0'0'443'0,"0"0"-183"15,0 0-122-15,0 0-59 0,0 0-22 0,0 0-21 16,0 0-8-16,0 0-8 0,0 0-31 0,0 0-62 16,0 0-90-16,0 0-94 0,0 0-101 0,-25-8-355 15,25 8-857-15,0 0 232 0</inkml:trace>
          <inkml:trace contextRef="#ctx0" brushRef="#br0" timeOffset="14223.3838">6481-145 311 0,'19'-9'361'16,"2"0"-42"-16,1 2-21 0,-2 2-24 0,-4 1-21 15,-2 1-30-15,-1 2-27 0,-3 1-17 0,-1 2-14 16,-1 3 4-16,-2 5-5 0,-1 4-5 0,-5 11-5 15,0 3-19-15,-3 2-10 0,-5 15-16 0,0-1-4 16,-3 1-17-16,6-11-5 0,2-6-21 0,2-1 3 0,1-2-6 16,1 0-5-16,6-5-2 0,-2-3-7 15,-1-5-2-15,4-1-4 0,0-1 4 0,1-3-6 0,4-2-3 16,2-3-8-16,1 0-4 0,8-6-9 0,-2-3-4 16,2-1-3-16,1-4 5 0,-4-1-6 0,0-2-5 0,-4 0 1 15,-3 3 3-15,-4 5 5 0,-2 1 12 16,0 1-5-16,-3 0 6 0,0 0 1 0,-5 5-1 15,0 0 9-15,0 0 6 0,-12 28 15 0,0-2 13 0,-10 21 4 16,-17 51 22-16,-3 0 7 0,4-6 1 16,15-25 5-16,4-12 1 0,-10 39 16 0,9-29-12 0,6-19-7 15,2 2-4-15,-1-2-6 0,-2 0-4 0,5-15-6 16,2-6 0-16,2 1-13 0,-2-4-5 0,1-1-5 16,3-6-3-16,0-6-5 0,1 0 1 0,1 0-1 15,1-4-12-15,-2 0-4 0,3-5-21 0,-10 6-34 16,10-6-55-16,-17-3-82 0,7-5-88 0,-9-10-90 0,3-4-90 15,-10-18-317-15,8 9-891 0,-4-8 240 0</inkml:trace>
        </inkml:traceGroup>
        <inkml:traceGroup>
          <inkml:annotationXML>
            <emma:emma xmlns:emma="http://www.w3.org/2003/04/emma" version="1.0">
              <emma:interpretation id="{0B3FD0AB-5CC3-4F88-8490-D9FDC60120FC}" emma:medium="tactile" emma:mode="ink">
                <msink:context xmlns:msink="http://schemas.microsoft.com/ink/2010/main" type="inkWord" rotatedBoundingBox="10531,4380 14148,4410 14139,5501 10523,5471"/>
              </emma:interpretation>
              <emma:one-of disjunction-type="recognition" id="oneOf5">
                <emma:interpretation id="interp25" emma:lang="en-US" emma:confidence="0.5">
                  <emma:literal>SF</emma:literal>
                </emma:interpretation>
                <emma:interpretation id="interp26" emma:lang="en-US" emma:confidence="0.5">
                  <emma:literal>s =</emma:literal>
                </emma:interpretation>
                <emma:interpretation id="interp27" emma:lang="en-US" emma:confidence="0">
                  <emma:literal>5</emma:literal>
                </emma:interpretation>
                <emma:interpretation id="interp28" emma:lang="en-US" emma:confidence="0">
                  <emma:literal>S =</emma:literal>
                </emma:interpretation>
                <emma:interpretation id="interp29" emma:lang="en-US" emma:confidence="0">
                  <emma:literal>SE</emma:literal>
                </emma:interpretation>
              </emma:one-of>
            </emma:emma>
          </inkml:annotationXML>
          <inkml:trace contextRef="#ctx0" brushRef="#br0" timeOffset="18287.1481">9208 525 654 0,'0'0'506'0,"0"0"-42"0,0 0-25 15,0 0-24-15,0 0-26 0,0 0-38 0,0 0-33 16,20-9-43-16,-8 6-30 0,1-1-25 0,1 0-24 16,-1 1-19-16,2 0-28 0,-2-1-41 0,-2 1-51 15,-1 1-71-15,-4-1-81 0,2 1-88 0,-8 2-82 16,7 0-90-16,-7 0-200 0,0 0-667 0,0 0 182 16</inkml:trace>
          <inkml:trace contextRef="#ctx0" brushRef="#br0" timeOffset="18432.9767">9232 639 966 0,'0'0'654'0,"0"0"-95"0,0 0-62 0,0 0-43 16,0 0-25-16,19-5-15 0,-13 1-45 0,6-1-40 15,-3 0-39-15,4 0-37 0,2 2-24 0,8-6-29 16,-10 3-50-16,-1 0-50 0,-3 4-69 0,-1-2-74 16,1 2-98-16,-5-1-97 0,-4 3-113 0,10-6-361 0,-5 3-852 15,-5 3 230-15</inkml:trace>
          <inkml:trace contextRef="#ctx0" brushRef="#br0" timeOffset="17563.9094">8874 279 555 0,'0'0'393'0,"0"0"-46"0,0 0-33 16,0 0-27-16,0 0-18 0,4 5-19 0,-4-5-19 15,0 0-29-15,0 0-14 0,0 0-7 0,0 0-15 16,0 0-10-16,0 0-18 0,0 0-13 0,0 0-19 16,0 0-10-16,0 0-14 0,-26-13-8 0,11 11-1 15,-8-1-17-15,-1-1-10 0,-4 1-6 0,0 2-3 16,1 1-7-16,0 1-5 0,0 1 0 0,1 1-4 15,-3 2-1-15,1 0 2 0,8-2-6 0,1 3-2 0,4-1 5 16,2-1 2-16,2 0 3 0,1 1 3 16,2 0 2-16,0-3 10 0,3 3 6 0,0-1 10 0,4 0 11 15,1 1 8-15,0-5 9 0,6 11 2 0,6-2-1 16,7 5-5-16,4-1-1 0,1 1 1 0,4 0 0 16,-4 2-9-16,6-3-3 0,-3 4-11 0,-2-3-8 15,1 2-1-15,-3 0 5 0,-1 1 3 0,-2-1-1 16,-4 0-4-16,-4-3-1 0,-4-1 0 0,-3 0-6 15,-5 0 4-15,-3 3-6 0,-7 5-7 0,-2-1-2 16,-6 1-4-16,2-4 2 0,-8 2-14 0,1-5-8 0,-1 1-3 16,-1-4-4-16,0-1-3 0,1-2 10 0,0-3-5 15,1-1-6-15,6-1-3 0,3-2-10 0,1-2-18 16,1-1-19-16,1-1-28 0,1 2-26 0,2-2-45 16,2 1-38-16,4-1-47 0,-1-2-53 0,3 6-53 15,5-14-337-15,0 3-816 0,6 2 220 0</inkml:trace>
        </inkml:traceGroup>
        <inkml:traceGroup>
          <inkml:annotationXML>
            <emma:emma xmlns:emma="http://www.w3.org/2003/04/emma" version="1.0">
              <emma:interpretation id="{024038A7-AA70-45DA-82FF-7FA63A67A336}" emma:medium="tactile" emma:mode="ink">
                <msink:context xmlns:msink="http://schemas.microsoft.com/ink/2010/main" type="inkWord" rotatedBoundingBox="10981,4519 12485,4454 12511,5050 11007,5115"/>
              </emma:interpretation>
              <emma:one-of disjunction-type="recognition" id="oneOf6">
                <emma:interpretation id="interp30" emma:lang="en-US" emma:confidence="0.5">
                  <emma:literal>out</emma:literal>
                </emma:interpretation>
                <emma:interpretation id="interp31" emma:lang="en-US" emma:confidence="0">
                  <emma:literal>want</emma:literal>
                </emma:interpretation>
                <emma:interpretation id="interp32" emma:lang="en-US" emma:confidence="0">
                  <emma:literal>went</emma:literal>
                </emma:interpretation>
                <emma:interpretation id="interp33" emma:lang="en-US" emma:confidence="0">
                  <emma:literal>aunt</emma:literal>
                </emma:interpretation>
                <emma:interpretation id="interp34" emma:lang="en-US" emma:confidence="0">
                  <emma:literal>ant</emma:literal>
                </emma:interpretation>
              </emma:one-of>
            </emma:emma>
          </inkml:annotationXML>
          <inkml:trace contextRef="#ctx0" brushRef="#br0" timeOffset="19093.6043">9938 412 2533 0,'-16'2'115'0,"4"-1"-71"16,0 1-27-16,3 1-14 0,-1 0 0 0,4-1 2 0,-3 1 4 15,3-1 6-15,3 2 0 0,-2-1 3 16,5-3 12-16,-5 6 19 0,5-6 25 0,-5 2 34 0,5-2 37 16,-3 4 34-16,3-4 22 0,0 0 13 0,0 0 3 15,-6 2-2-15,6-2-11 0,0 0-1 0,0 0-14 16,0 0-16-16,0 0-14 0,0 0-13 0,0 0-17 16,0 0-13-16,0 0-9 15,0 0-10-15,0 0-13 0,0 0-12 0,24-7-8 0,-24 7-22 0,3-1-31 16,-3 1-19-16,0 0-31 0,3-5-31 0,-3 5-25 15,0 0-17-15,0 0-9 0,-14-5-3 0,2 2 0 0,-2 3 1 16,-1 0 14-16,2 3 9 0,-4-2 5 0,-5 3 20 16,4-1 4-16,3 0 14 0,4 0 12 0,1 0 18 15,4 1 6-15,0-1 12 0,1 1 9 0,5-4 9 16,-6 9 10-16,4-3 9 0,2 0 14 0,2-1 2 16,3 7 12-16,3-2 8 0,2 0 3 0,11 3-1 15,4 0 0-15,1-1-3 0,3-2-5 0,1-1-5 16,2-2-6-16,2-1-4 0,-6 0-5 0,1-4-15 15,-1 0-19-15,-11-2-25 0,-2 1-28 0,-2 1-51 0,-4-4-28 16,1 1-17-16,-4-3-15 0,0 0-11 0,-2-1 4 16,-3-1 11-16,1 0 19 0,-2 0 16 0,0-1 25 15,0 1 25-15,0 0 29 0,-2-1 23 0,2 7 28 16,-1-12 27-16,1 4 26 0,-2 4 32 0,2-2 21 16,0 6 8-16,-2-9 4 0,2 5-6 0,0 4-12 15,-1-6-11-15,1 6-10 0,3-4-10 0,-3 4-8 0,5-4-8 16,-5 4-6-16,0 0 3 0,16 4 4 15,-9-3 4-15,1 2 4 0,5 3 2 0,-2 1-5 0,0-3 3 16,1 2-3-16,-5-1 1 0,3-1-8 0,-4-1-3 16,-1 0 4-16,-5-3 0 0,10 4 0 0,-10-4 8 15,6 2-3-15,-6-2 2 0,0 0 4 0,10 1-4 16,-10-1-8-16,0 0-11 0,8-8-1 0,-2-1-11 16,1-4-14-16,1-8-21 0,-3 0-19 0,0-2-21 15,-2 0-22-15,2-1-35 0,-5 3-33 0,3-3-44 16,-2 10-43-16,1 3-47 0,-2 1-50 0,2 2-85 0,-2 8-270 15,1-8-800-15,-1 8 215 0</inkml:trace>
          <inkml:trace contextRef="#ctx0" brushRef="#br0" timeOffset="19635.2728">10451 457 3191 0,'0'0'393'0,"1"6"-130"0,-1-6-56 0,0 0-57 15,0 0-27-15,2 6-3 0,-2-6 6 0,0 0-14 0,0 0-17 16,0 0-9-16,0 0-9 0,0 0-15 15,0 0-12-15,0 0-12 0,0 0-13 0,0 0-10 0,0 0-7 16,0 0-4-16,0 0-4 0,-18-15-2 0,13 12-2 16,5 3-2-16,-6-6 4 0,6 6-5 0,-5-2-1 15,5 2-2-15,0 0 1 0,-8-3-9 0,8 3 5 16,0 0-1-16,0 0-1 0,0 0 5 0,0 0 1 16,0 0-1-16,-12 7-2 0,12-7 6 0,0 12 4 15,2-7 0-15,-2 3 1 0,5 3 0 0,0 1 1 16,0-2-6-16,-1 0 4 0,4 0-4 0,1 0-17 0,-1-4-4 15,-2 0-6-15,1-2-11 0,1 0-20 16,-2-2-27-16,2-1-11 0,4 1-22 0,1-4-15 16,0 1-9-16,0-5-11 0,0 2 5 0,-2-1 7 0,-1-2 10 15,1 0 11-15,-1-2 12 0,-2 2 27 0,-3 1 24 16,-1 2 30-16,1 0 22 0,-3-1 10 0,2 1 8 16,-4 4 5-16,2-6 5 0,-2 6 0 0,3-6-2 15,-3 6 4-15,0 0 0 0,0 0-1 0,0 0 3 0,0 0 4 16,0 0 0-16,0 0-3 0,0 0 6 15,0 0-3-15,0 0 2 0,0 0 0 0,0 0-5 16,0 0 4-16,0 0 1 0,0 0-2 0,0 0 21 0,-8 16 0 16,8-16 7-16,0 0-13 0,0 0-7 0,0 0 12 15,0 0-18-15,0 0 1 0,0 0-8 0,31-14 1 16,-18 5-7-16,0 2 1 0,-2-1 2 0,0 2-10 16,-1-2 5-16,-2 3-2 0,-2-1 0 0,0 4-12 0,-6 2 2 15,8-3 10-15,-8 3-4 0,0 0 2 16,10 9-4-16,-7-3 1 0,1 8 3 0,-3 9-4 15,4 0-1-15,-2-1-14 0,0 0-16 0,2-1-12 0,0-5-20 16,0-2-27-16,-2-5-26 0,2 2-26 16,2-4-26-16,-1-1-25 0,1-4-34 0,2-2-185 0,-9 0-487 15,35-8 135-15</inkml:trace>
          <inkml:trace contextRef="#ctx0" brushRef="#br0" timeOffset="19823.6748">11118 115 235 0,'0'0'506'16,"0"0"-106"-16,-14 9-54 0,6 0-24 0,-1 3-29 0,-2 10-5 16,0 3-36-16,4 5-13 0,0 0-25 0,-4 16-21 15,6 2-20-15,-2-2-18 0,4-1-16 0,2-10-19 16,-1-7-9-16,0 2-15 0,1-2-14 0,1-1-7 16,-2 0-35-16,1-4-46 0,-1 1-53 0,0-9-60 15,1 0-69-15,-1-4-77 0,-3-3-233 0,2-2-595 16,0-3 162-16</inkml:trace>
          <inkml:trace contextRef="#ctx0" brushRef="#br0" timeOffset="19967.1578">11004 428 4275 0,'2'-7'517'0,"-4"-2"-181"0,1 2-108 0,-1 1-89 16,0 1-34-16,2 5-8 0,0 0-15 0,0-9-7 16,0 9-23-16,5-4-14 0,2 1-23 0,4-2-30 15,2 0-38-15,1 3-44 0,10-2-69 0,-1 1-79 16,-6 0-71-16,1 0-94 0,-3 1-231 0,1 2-770 15,-2 0 209-15</inkml:trace>
        </inkml:traceGroup>
        <inkml:traceGroup>
          <inkml:annotationXML>
            <emma:emma xmlns:emma="http://www.w3.org/2003/04/emma" version="1.0">
              <emma:interpretation id="{9D7C95CA-38E1-433A-8C31-5BD7AAA48007}" emma:medium="tactile" emma:mode="ink">
                <msink:context xmlns:msink="http://schemas.microsoft.com/ink/2010/main" type="inkWord" rotatedBoundingBox="12658,4512 13995,4180 14238,5159 12901,5491"/>
              </emma:interpretation>
              <emma:one-of disjunction-type="recognition" id="oneOf7">
                <emma:interpretation id="interp35" emma:lang="en-US" emma:confidence="0.5">
                  <emma:literal>far,</emma:literal>
                </emma:interpretation>
                <emma:interpretation id="interp36" emma:lang="en-US" emma:confidence="0">
                  <emma:literal>far.</emma:literal>
                </emma:interpretation>
                <emma:interpretation id="interp37" emma:lang="en-US" emma:confidence="0">
                  <emma:literal>fa,</emma:literal>
                </emma:interpretation>
                <emma:interpretation id="interp38" emma:lang="en-US" emma:confidence="0">
                  <emma:literal>fa.</emma:literal>
                </emma:interpretation>
                <emma:interpretation id="interp39" emma:lang="en-US" emma:confidence="0">
                  <emma:literal>fan.</emma:literal>
                </emma:interpretation>
              </emma:one-of>
            </emma:emma>
          </inkml:annotationXML>
          <inkml:trace contextRef="#ctx0" brushRef="#br0" timeOffset="20230.3958">11661 368 457 0,'-17'-8'454'0,"3"5"-98"15,-2-1-59-15,0 4-32 0,0-2-30 0,-8 1-32 16,6 1-26-16,2 1-38 0,2 3-25 16,1 0-30-16,0-1-21 0,4 0-6 0,1 0-10 0,1 1 6 15,2-1-2-15,-1 0 11 0,6-3 17 0,-7 5 16 16,6-1 5-16,1-4 17 0,0 7 1 0,0-7 5 0,3 10 7 16,3-2 1-16,2 1-2 0,2 0-4 0,0-1-6 15,0-1-11-15,-1 1-13 0,1-1-11 0,-3 0-7 16,0-1-10-16,-2-2-38 0,-2 1-31 0,-2 0-55 15,-1 1-82-15,-8 4-105 0,-9 3-360 0,-2 1-726 16,3-9 197-16</inkml:trace>
          <inkml:trace contextRef="#ctx0" brushRef="#br0" timeOffset="20651.4783">11768 71 6103 0,'3'-4'438'15,"2"0"-267"-15,0 2-86 0,-5 2-52 0,3-1-16 0,-3 1 9 16,3 11 9-16,-3 4 24 0,2 11-16 0,-8 26 0 16,-1 4-2-16,-14 50-6 0,3-7-4 0,0-31-3 15,3-12-22-15,-7 46-12 0,5-34-9 0,6-17-16 16,3 0-11-16,0 4-9 0,1-2-5 0,-1-5 0 0,-2-1 5 16,2-15 3-16,3-11 7 0,0 1 7 0,0-6 0 15,2-4 5-15,0-2 1 0,1-3 7 0,1-2 3 16,1-5 3-16,0 0 1 0,0 0-6 0,0 0-1 15,25-30 4-15,-13 4-7 0,10-14-10 0,-1-6-19 16,-4-3-21-16,3-5-15 0,-6-2-13 0,2 2-3 16,0-2-4-16,-5 3 5 0,-1 4 1 0,-2 4 3 15,-3 14-6-15,-4 1-1 0,1 6-12 0,-2 3 4 0,-2 5 13 16,1 1 5-16,1 5 8 0,-2 2 8 16,2 2 4-16,0 0 7 0,0 2 8 0,0 4 7 0,0-9 16 15,0 9 18-15,0-6 17 0,0 6 10 0,0-4 9 16,0 4 4-16,0 0 6 0,3-5 1 0,-3 5-4 15,0 0 12-15,0 0 7 0,0 0 4 0,0 0 0 16,0 0 1-16,0 0-1 0,0 0-2 0,10 13-16 16,-10-7-9-16,0 2-22 0,-2-3-44 0,-1 5-58 15,-3 2-72-15,1-3-78 0,0-4-101 0,0 1-193 16,2-1-660-16,3-5 180 0</inkml:trace>
          <inkml:trace contextRef="#ctx0" brushRef="#br0" timeOffset="21046.0599">12184 266 2516 0,'0'0'122'15,"-16"8"-48"-15,10-5-40 0,-1-3-21 0,-4 6 0 16,-2-3 4-16,-2 2 3 0,2-1-3 0,-1 1-3 0,0 2 0 16,1-1-1-16,-1 0 0 0,-1 1 0 0,4-3 3 15,0 3 13-15,2-1 17 0,0-3 23 0,2 0 14 16,1-1 14-16,-1 2 12 0,7-4 5 0,-8 4 7 15,8-4 11-15,-5 1-9 0,5-1-4 0,-4 3-10 16,4-3-6-16,0 0-5 0,0 0-11 0,0 0-13 16,0 0-4-16,13 5-8 0,-13-5-9 0,16 1-3 15,-8-1-7-15,5 1-7 0,-4-1-13 0,3 0-8 16,-12 0-12-16,14 0-14 0,-7 0-23 0,-7 0-12 0,11 0-8 16,-11 0-4-16,0 0 3 0,5 3 3 0,-5-3 9 15,0 0 4-15,0 0 5 0,0 0-1 0,0 0 3 16,0 0 8-16,0 0 2 0,0 0 17 0,0 0 10 15,0 0 21-15,0 0 8 0,0 0 13 0,0 0-3 16,0 0 5-16,0 0-6 0,0 0-7 0,0 0 2 16,0 0-6-16,3 6-3 0,2-4-6 0,1 2-3 15,0-1-8-15,7 1-13 0,2 2-16 0,9 4-14 0,3-3-40 16,2-1-42-16,1 0-69 0,1 0-75 0,1-5-290 16,2 1-658-16,-1-2 179 0</inkml:trace>
          <inkml:trace contextRef="#ctx0" brushRef="#br0" timeOffset="21216.9054">12542 290 686 0,'-9'-5'403'0,"-1"3"-71"0,2-2-42 15,0 2-32-15,8 2-20 0,-13-2-19 0,13 2-29 16,0 0-8-16,-13 2-23 0,13-2-12 0,0 0-14 0,-6 7-10 16,6-7-21-16,-2 10-8 0,0-6-6 0,2 4-18 15,0-8-27-15,4 11-33 0,-3-5-36 0,1 1-48 16,1-1-63-16,7 2-85 0,-2-3-227 0,0 1-540 15,2-1 148-15</inkml:trace>
          <inkml:trace contextRef="#ctx0" brushRef="#br0" timeOffset="21467.4133">12727 388 3800 0,'0'0'300'0,"0"0"-97"15,0 0-55-15,-20-13-48 0,20 13-20 0,0 0 22 0,-5-2 9 16,5 2-2-16,0 0-17 0,-4-4-12 0,4 4-6 15,0 0-9-15,0 0-9 0,-4-3-9 0,4 3-9 16,0 0-6-16,-4-4-9 0,4 4-3 0,-5-3-1 16,5 3-4-16,-8-3-3 0,8 3-1 0,-7-3-4 15,7 3-1-15,-8-2 0 0,8 2-2 0,-10 0 3 16,10 0-4-16,0 0 5 0,-5 5 5 0,5-5 2 16,0 7-1-16,0-7 3 0,9 16-4 0,0-6 1 0,1-1-1 15,1-1-12-15,7 7-21 0,1-6-37 0,-1 1-56 16,-2-3-68-16,-3-4-93 0,1-3-126 0,1-1-238 15,-2-3-766-15,0 0 209 0</inkml:trace>
        </inkml:traceGroup>
      </inkml:traceGroup>
      <inkml:traceGroup>
        <inkml:annotationXML>
          <emma:emma xmlns:emma="http://www.w3.org/2003/04/emma" version="1.0">
            <emma:interpretation id="{AEF2702E-AA84-480E-85BC-678021E4EFD9}" emma:medium="tactile" emma:mode="ink">
              <msink:context xmlns:msink="http://schemas.microsoft.com/ink/2010/main" type="line" rotatedBoundingBox="5406,5563 14326,4693 14460,6068 5540,6938"/>
            </emma:interpretation>
          </emma:emma>
        </inkml:annotationXML>
        <inkml:traceGroup>
          <inkml:annotationXML>
            <emma:emma xmlns:emma="http://www.w3.org/2003/04/emma" version="1.0">
              <emma:interpretation id="{575F2FB9-3001-48E2-A86A-B697A01B2B0A}" emma:medium="tactile" emma:mode="ink">
                <msink:context xmlns:msink="http://schemas.microsoft.com/ink/2010/main" type="inkWord" rotatedBoundingBox="5459,6106 7674,5890 7690,6053 5475,6269"/>
              </emma:interpretation>
              <emma:one-of disjunction-type="recognition" id="oneOf8">
                <emma:interpretation id="interp40" emma:lang="en-US" emma:confidence="0.5">
                  <emma:literal>--</emma:literal>
                </emma:interpretation>
                <emma:interpretation id="interp41" emma:lang="en-US" emma:confidence="0">
                  <emma:literal>-</emma:literal>
                </emma:interpretation>
                <emma:interpretation id="interp42" emma:lang="en-US" emma:confidence="0">
                  <emma:literal>=</emma:literal>
                </emma:interpretation>
                <emma:interpretation id="interp43" emma:lang="en-US" emma:confidence="0">
                  <emma:literal>_</emma:literal>
                </emma:interpretation>
                <emma:interpretation id="interp44" emma:lang="en-US" emma:confidence="0">
                  <emma:literal>-r</emma:literal>
                </emma:interpretation>
              </emma:one-of>
            </emma:emma>
          </inkml:annotationXML>
          <inkml:trace contextRef="#ctx0" brushRef="#br0" timeOffset="160142.407">4285 1775 433 0,'0'0'221'16,"0"0"-23"-16,-3-4-29 0,3 4-15 0,0 0-25 16,-7-2-13-16,7 2-7 0,0 0-13 0,0 0-1 15,-8-3-7-15,8 3-8 0,0 0 4 0,-7-3 4 16,7 3-2-16,0 0 2 0,-9-1-7 0,9 1 0 16,0 0-2-16,-8 0-5 0,8 0-7 0,-9 0-5 0,2 0 0 15,7 0 2-15,-11 0-1 0,5 0 0 16,6 0-7-16,-12 0 0 0,12 0 1 0,-11 0-1 0,11 0-8 15,-10 0-3-15,10 0-1 0,-8 0-4 0,8 0-4 16,0 0-4-16,-10 1 4 0,10-1-2 0,0 0-2 16,-9 3 2-16,9-3 0 0,0 0 1 0,0 0-1 15,0 0 6-15,0 0-4 0,-10 0 1 0,10 0 1 16,0 0-4-16,0 0-3 0,0 0-2 0,0 0-4 16,0 0 7-16,0 0-6 0,0 0 9 0,0 0-6 15,0 0 5-15,0 0-5 0,0 0 0 0,23 5-4 0,-10-3 0 16,11 0-8-16,-8 0-4 0,2-1 6 15,7 1-3-15,2 2-3 0,2-2 3 0,2 0-9 16,1 0 4-16,19 0 1 0,-3 2-8 0,-7-6 5 0,-9 2 6 16,19 0-11-16,1-1 3 0,-3 1-1 0,-9 0 0 15,9 0-1-15,0-1-2 0,-10 1-2 0,-7 0 5 16,1-2-3-16,1 2-5 0,-1-2 6 0,-2 2-3 16,1-1-1-16,2 0 1 0,-1-1-2 0,-3 0 2 0,0 0 0 15,-2 0 4-15,-1 1-5 0,-3 1 2 16,0-2 0-16,-5 2-12 0,-1 0 11 0,-3 0-1 15,1 2-1-15,-1-2 5 0,1 0-2 0,10-2 3 0,-6 2-5 16,4 0 3-16,-5-2-1 0,5 0-12 0,-5 0 15 16,-1 2-11-16,-2 0 5 0,8 0 11 0,-5 0-10 15,-1 0 0-15,-2-2 5 0,0 1-6 0,0 1 1 16,-1-3 0-16,-1 3 3 0,0 0-3 0,-1-1-2 16,0 1 7-16,-2 0-3 0,-3 0 0 0,-8 0-1 15,17 0-13-15,-11 0 9 0,-6 0 7 0,13 0-5 16,-13 0 2-16,11 0 7 0,-11 0-3 0,10 0 11 0,-10 0-1 15,12 0-1-15,-12 0 10 0,11 0-7 16,-4 0 3-16,-7 0-1 0,11-2-1 0,-11 2-7 0,13-2 15 16,-6 2-5-16,-1-1 5 0,-1 0 4 0,-5 1 0 15,11 0 4-15,-11 0-1 0,10-2-5 0,-10 2-2 16,8 0-5-16,-8 0 5 0,0 0-3 0,8 0-2 16,-8 0 6-16,0 0 5 0,7 0 3 0,-7 0-1 15,0 0-7-15,0 0-2 0,5-2 1 0,-5 2-6 16,0 0-1-16,0 0-5 0,0 0 2 0,0 0-3 15,0 0-2-15,0 0-3 0,0 0-4 0,0 0-9 0,0 0-7 16,0 0-12-16,0 0-21 0,0 0-22 0,0 0-23 16,0 0-42-16,0 0-41 0,0 0-51 0,0 0-68 15,0 0-276-15,0 0-684 0,-18-10 187 0</inkml:trace>
          <inkml:trace contextRef="#ctx0" brushRef="#br0" timeOffset="144819.5074">6051 1692 295 0,'0'0'271'0,"0"0"-41"0,-26 3-22 0,26-3-25 16,-10 2-20-16,10-2-22 0,-9 2-3 0,9-2-14 15,-7 0 0-15,7 0-7 0,0 0-4 0,-10 2 3 16,10-2 6-16,0 0 2 0,-8 1 12 0,8-1 7 16,0 0 14-16,0 0 15 0,0 0 10 0,0 0 15 0,0 0 7 15,0 0 6-15,0 0 4 0,0 0-8 0,47-7 3 16,-21 4-2-16,-1-3-2 0,4 3-8 0,2-2-1 15,-3 4-23-15,3-2-15 0,-4 0-13 0,-1-3-21 16,-6 4-7-16,-5-2-17 0,0 3-9 0,-1 1-8 16,-4-2-8-16,0 0-16 0,-1 1-12 0,-9 1-19 15,12-1-23-15,-12 1-24 0,8-2-27 0,-8 2-27 16,0 0-36-16,0 0-32 0,0 0-34 0,0 0-33 0,0 0-21 16,0 0-16-16,0 0-18 0,0 0-14 15,0 0-20-15,-29 4-36 0,14-5-228 0,4 1-674 0,11 0 183 16</inkml:trace>
        </inkml:traceGroup>
        <inkml:traceGroup>
          <inkml:annotationXML>
            <emma:emma xmlns:emma="http://www.w3.org/2003/04/emma" version="1.0">
              <emma:interpretation id="{F9D3C0AB-E191-4D18-AFA9-2F25462CF237}" emma:medium="tactile" emma:mode="ink">
                <msink:context xmlns:msink="http://schemas.microsoft.com/ink/2010/main" type="inkWord" rotatedBoundingBox="8701,5241 11023,5015 11157,6390 8835,6617"/>
              </emma:interpretation>
              <emma:one-of disjunction-type="recognition" id="oneOf9">
                <emma:interpretation id="interp45" emma:lang="en-US" emma:confidence="0.5">
                  <emma:literal>SEY,</emma:literal>
                </emma:interpretation>
                <emma:interpretation id="interp46" emma:lang="en-US" emma:confidence="0">
                  <emma:literal>SFEY,</emma:literal>
                </emma:interpretation>
                <emma:interpretation id="interp47" emma:lang="en-US" emma:confidence="0">
                  <emma:literal>SEEY,</emma:literal>
                </emma:interpretation>
                <emma:interpretation id="interp48" emma:lang="en-US" emma:confidence="0">
                  <emma:literal>5=94,</emma:literal>
                </emma:interpretation>
                <emma:interpretation id="interp49" emma:lang="en-US" emma:confidence="0">
                  <emma:literal>SEFEY,</emma:literal>
                </emma:interpretation>
              </emma:one-of>
            </emma:emma>
          </inkml:annotationXML>
          <inkml:trace contextRef="#ctx0" brushRef="#br0" timeOffset="26167.1511">7807 925 498 0,'0'0'392'0,"8"-3"-43"0,-8 3-32 0,3-4-29 15,-3 4-14-15,0 0-42 0,3-4-45 0,-3 4-16 16,0 0-36-16,0 0-30 0,0 0-33 0,-13-9-30 15,0 7-15-15,-1-2-23 0,-11 4-14 0,-1 0-11 16,-2 2-3-16,-1 2 3 0,-1 2-1 0,1 1-1 16,2-1 9-16,-2-1 7 0,4 1 12 0,2 2 14 15,0-1 16-15,10-3 14 0,-1 0 12 0,4-2 12 16,4 2 4-16,-1-3 9 0,2 3 46 0,5-4 30 0,0 5 28 16,0-5 16-16,7 10 4 0,4 0-1 15,10 4 0-15,0 2 3 0,3 1-7 0,3 2-3 0,13 9-7 16,-7-7-14-16,-9-3-6 0,-2 2-20 0,-1-4-15 15,-3 0-13-15,-2 1-12 0,-5-3-6 0,-3 1-11 16,-1 7-4-16,-7-5-13 0,-7 6-13 0,-2-2-17 16,-6 3-32-16,-4-1-39 0,-2-3-39 0,1-1-39 15,-2 0-38-15,0-3-40 0,-3-3-35 0,0-3-42 16,0-5-33-16,-1-6-43 0,3 0-40 0,4-6-315 16,-1-7-823-16,7 0 223 0</inkml:trace>
          <inkml:trace contextRef="#ctx0" brushRef="#br0" timeOffset="26599.2547">8075 1365 3313 0,'0'0'355'16,"0"0"-48"-16,24-9-97 0,-18 5-57 0,5-2-22 16,10-7-3-16,-1 3-1 0,5-5-9 0,1 5-21 15,-1-1-11-15,4 1-10 0,-3 1-9 0,-1 0-32 16,-10 2-42-16,-1 2-56 0,-2 2-70 0,-4 0-87 0,-2 3-101 15,-6 0-292-15,0 0-736 0,0 0 199 0</inkml:trace>
          <inkml:trace contextRef="#ctx0" brushRef="#br0" timeOffset="26460.3129">8139 1249 263 0,'0'-5'601'0,"0"5"-92"0,6-8-33 15,1 4-23-15,4-2-8 0,2-1-42 0,8-3-28 16,-4 3-51-16,-3 1-36 0,-1 2-37 0,0 1-28 16,2-3-18-16,-5 2-29 0,-2 4-40 0,-2-2-58 15,-6 2-65-15,0 0-80 0,0 0-68 0,0 0-82 16,0 0-83-16,-11 16-320 0,-7-1-742 0,-1-2 202 0</inkml:trace>
          <inkml:trace contextRef="#ctx0" brushRef="#br0" timeOffset="60657.3109">8497 801 289 0,'0'0'302'0,"0"0"-45"0,6-1-23 0,-6 1-26 0,0 0-24 16,0 0-17-16,0 0-9 0,7-1-7 0,-7 1-7 16,0 0-11-16,0 0-10 0,0 0-9 0,0 0-2 15,0 0-10-15,0 0-7 0,0 0-7 0,0 0-10 16,0 0-10-16,0 0-4 0,0 0-7 0,0 0-7 0,0 0-4 16,0 0-5-16,-23-5-4 0,23 5-6 0,-19 0 2 15,6 3-7-15,-1 1 8 0,0 0-2 16,-8 3 12-16,-2 2 3 0,3 1 2 0,2 2 5 0,-1 3 9 15,0-3-1-15,2 6 5 0,4-2-3 16,3 0 4-16,-1 1-5 0,6-2 3 0,1-2 4 0,2 1-1 16,1-3 4-16,4 3 8 0,1-1-4 0,3-1-4 15,6 9-4-15,4-5-3 0,0 2-5 0,5-4-9 16,-3 0-5-16,-1 1-1 0,-1-3-8 0,-1-3-6 16,-3 0-1-16,6 7-5 0,-3 0-4 0,-2 5 4 15,-2 0-2-15,-4 5 1 0,-2 0-3 0,-2 4-1 0,-4 13-3 16,-4-8-8-16,-2 10-9 0,2-11-8 15,-6 10-9-15,-2-12-7 0,-4 10-3 0,4-16-2 0,4-6 1 16,-1-4 1-16,2-3 2 0,0-2 10 0,3-2-4 16,0-2 17-16,2-1 19 0,0-1 17 0,-2-3 3 15,5-2 4-15,0 0-7 0,0 0 2 0,0 0-5 16,0 0 2-16,-7-13-1 0,7 7 1 0,0 6 2 0,3-8-4 16,-3 8-4-16,3-5-3 0,-3 5-1 15,4-6-3-15,-4 6-6 0,0 0 1 0,20 12 5 16,-4 8-2-16,-3 1 5 0,0 8-1 0,6 16 2 0,0 0-5 15,-2 0-2-15,0 1 0 0,-3 0-2 0,-1-14-3 16,-3-4-2-16,3-3-17 0,0-2-15 0,-1 0-22 16,5-5-16-16,1-3-18 0,3-3-34 0,7-3-22 15,2-7-33-15,2-2-45 0,21-7-52 0,-2-4-68 16,-4-8-259-16,5-4-708 0,-3-6 191 0</inkml:trace>
          <inkml:trace contextRef="#ctx0" brushRef="#br0" timeOffset="149160.2353">8869 1181 341 0,'0'0'144'0,"-6"-2"5"0,6 2 8 16,0 0 2-16,0 0 0 0,-6 0 0 0,6 0-7 15,0 0 2-15,0 0 0 0,0 0 2 0,-7-5 0 16,7 5-6-16,0 0-5 0,0 0-6 0,-2-4-7 0,2 4-7 16,0 0-5-16,7-11 4 0,-4 6 3 15,5-5 5-15,2 2 17 0,-2-1 4 0,2-1 3 0,-5 4 1 16,2 0-5-16,-1 3-10 0,-1-3-15 0,0 3-8 16,0 0-14-16,0 1-6 0,-5 2-6 0,0 0-1 15,0 0-4-15,14 10-5 0,-6 1-8 0,-1 8-8 16,-2 4-4-16,-2 0-7 0,2 2-6 0,0-3-5 15,-2 2-5-15,2 1-1 0,1-4-7 0,2 0-5 16,1-1 2-16,2-1-4 0,4-2 0 0,-2-5 0 16,0-2 3-16,1-3 7 0,9 2 4 0,-7-4 4 0,0-2 9 15,0-3 12-15,0-1 9 0,8-4 17 0,-6 1 4 16,3-3 8-16,-4-2 0 0,-6-1-3 16,5-7-1-16,-1-2-4 0,-2 0-10 0,-3-3 6 0,-2 1-13 15,-4-1-9-15,-2-2-4 0,-2 3-11 16,-2 0-4-16,-1-1-13 0,-2 6-12 0,2 3-7 0,-2 2-10 15,0 0-8-15,-1 3-16 0,1-1-18 0,0 3-18 16,0 0-14-16,1 2-14 0,-1-1-18 0,5 5-18 0,-8-6-17 16,4 0-17-16,4 6-28 0,-6-5-31 15,6 5-29-15,-5-2-27 0,5 2-29 0,0 0-24 0,0 0-23 16,-5-5-281-16,5 5-746 0,0 0 202 0</inkml:trace>
          <inkml:trace contextRef="#ctx0" brushRef="#br0" timeOffset="149418.9753">9127 999 3425 0,'0'0'336'0,"-9"-1"-98"16,9 1-99-16,0 0-56 0,0 0-22 0,0 0 26 0,-6 6 38 15,6-6 21-15,5 29-2 0,1-5 4 0,0 5 9 16,7 21 0-16,-2 3-7 0,-1 0-7 0,1 5-8 15,-1-2-10-15,-2-1-15 0,-2-3-9 0,-1 0-11 16,0-3-13-16,-2-1-5 0,-1-2-11 0,0-11 2 16,-2-6-17-16,-4 0-15 0,4-2-26 0,-1-2-22 15,-1 2-28-15,-3-6-41 0,5 1-49 0,-3-5-59 16,0-5-53-16,1-2-55 0,1-5-79 0,-3 0-315 0,4-5-838 16,0 0 228-16</inkml:trace>
          <inkml:trace contextRef="#ctx0" brushRef="#br0" timeOffset="150268.1397">9776 1417 251 0,'0'0'541'0,"0"0"-76"0,-3-4-46 0,3 4-43 16,0 0-31-16,0 0-30 0,0 0-17 0,0 0-15 15,0 0-16-15,-11 20-19 0,4 2-20 0,-2 1-11 16,-1 0-29-16,2 1-18 0,-2 3-19 0,0-5-17 15,-1 2-12-15,4 0-15 0,-1 0-15 0,0-3-16 16,1-1-20-16,1-5-31 0,1-3-48 0,0 0-57 16,2-1-49-16,1-4-53 0,-1-3-56 0,1 2-72 0,2-6-296 15,0 0-729-15,0 0 198 0</inkml:trace>
        </inkml:traceGroup>
        <inkml:traceGroup>
          <inkml:annotationXML>
            <emma:emma xmlns:emma="http://www.w3.org/2003/04/emma" version="1.0">
              <emma:interpretation id="{BA796270-C8D9-45FB-9791-A6D1A954EA4C}" emma:medium="tactile" emma:mode="ink">
                <msink:context xmlns:msink="http://schemas.microsoft.com/ink/2010/main" type="inkWord" rotatedBoundingBox="11266,5120 12656,4969 12775,6059 11384,6210"/>
              </emma:interpretation>
              <emma:one-of disjunction-type="recognition" id="oneOf10">
                <emma:interpretation id="interp50" emma:lang="en-US" emma:confidence="0.5">
                  <emma:literal>{Di]</emma:literal>
                </emma:interpretation>
                <emma:interpretation id="interp51" emma:lang="en-US" emma:confidence="0">
                  <emma:literal>{Di}</emma:literal>
                </emma:interpretation>
                <emma:interpretation id="interp52" emma:lang="en-US" emma:confidence="0">
                  <emma:literal>{Pi}</emma:literal>
                </emma:interpretation>
                <emma:interpretation id="interp53" emma:lang="en-US" emma:confidence="0">
                  <emma:literal>{Bi}</emma:literal>
                </emma:interpretation>
                <emma:interpretation id="interp54" emma:lang="en-US" emma:confidence="0">
                  <emma:literal>[Di}</emma:literal>
                </emma:interpretation>
              </emma:one-of>
            </emma:emma>
          </inkml:annotationXML>
          <inkml:trace contextRef="#ctx0" brushRef="#br0" timeOffset="152055.125">10434 770 396 0,'0'0'239'0,"0"0"-37"0,0 0-32 16,0 0-7-16,0 0-14 0,0 0-12 0,0 0 2 16,0 0 6-16,8 0 3 0,-8 0-3 0,0 0 5 0,0 0 5 15,0 0 1-15,0 0 1 0,0 0-4 0,0 0-10 16,0 0-8-16,0 0-13 0,0 0-14 0,2-5-7 15,-2 5-27-15,0 0 5 0,-15-6-15 0,4 4-4 16,-2 0-3-16,-1 1-8 0,-11-1-10 0,0 4-7 16,0 0 6-16,0 1-4 0,1 1-5 0,1-1-3 15,0 0-3-15,4 2-3 0,6-1-2 16,0 0-4-16,0 1-6 0,5-1 2 0,0-1 1 0,2 0 1 0,1 1 3 16,2 0 17-16,3-4 20 0,-3 7 26 0,3-7 15 15,6 9 6-15,-1-3 5 0,5 1 2 0,3 3 0 16,8 4-3-16,-1-2 2 0,1 2-8 0,0-1-6 15,-7-1-9-15,3 1-8 0,-5 2-9 0,-1 4 3 16,0 2 2-16,-3 0-4 0,-4 3-6 0,-6 1-5 16,-6 3-3-16,-7 16-14 0,-6-4-8 0,-4-2-28 15,3-9-23-15,1-6-28 0,-10 13-29 0,5-11-19 16,4-5-11-16,1-2-2 0,-1-3 12 0,2-3 8 16,4-3 16-16,5-3 13 0,2-3 25 0,1-2 19 0,8-1 17 15,-10-6 10-15,8 1 21 0,2-1 21 0,0 6 21 16,10-16 18-16,0 4 14 0,7 1 16 0,-3-1 4 15,7 0 2-15,-1 5 7 0,4 0 7 0,1 0 2 16,1 4-3-16,-2 3-19 0,-3 0-11 0,3 4-8 16,-3 3-16-16,0 5-5 0,-5-2-5 0,-3 0-10 15,5 8-20-15,-6 0-19 0,1 1-22 0,-5 1-36 16,-3 1-55-16,-4 0-60 0,-2-1-79 0,0 2-68 0,-1-4-80 16,-3-4-92-16,4-4-282 0,1-2-899 15,1-2 242-15</inkml:trace>
          <inkml:trace contextRef="#ctx0" brushRef="#br0" timeOffset="152922.6742">10500 940 442 0,'0'0'414'0,"3"-6"-49"16,-3 6-34-16,0 0-23 0,0 0-14 0,0 0-9 15,0 0-9-15,0 0-17 0,5 26-13 0,-2-6-10 16,0 5-21-16,2-2-19 0,-2 3-15 0,1-1-16 16,1 1-15-16,-2-1-13 0,3 2-16 0,-1-3-10 15,0-2-15-15,1-1-7 0,-1-5-9 0,-2-5-10 0,-1 0-6 16,1-2-7-16,-1-3-4 0,0 0-4 15,-2 0-2-15,1-2-3 0,-1-4-1 0,2 8-4 16,-2-8-1-16,0 0-18 0,0 0-23 0,0 0-26 0,0 0-35 16,5-24-43-16,-5-1-33 0,-2-6-23 0,-3-11-23 15,5-3-15-15,-1 9-2 0,-3 7 12 0,-2-1 20 16,-1 4 18-16,1 1 13 0,-2 2 18 0,0 4 15 16,1 2 19-16,1 4 15 0,1 4 23 0,0-1 16 0,2 1 15 15,0 1 12-15,1 4 8 0,0-2 8 16,-1 3 11-16,3 3 8 0,-1-8 2 0,1 8 5 15,1-7 6-15,1 3 3 0,3-1 11 0,1 1 2 0,5-2 13 16,2-2 6-16,10 1 2 0,1-2 6 0,1 0 4 16,4 0 4-16,4 2 1 0,-1-1-8 0,14-2-6 15,-9 1-10-15,-6 2-8 0,-3 3-4 0,3 0-6 16,-2 1-8-16,0 0-5 0,-4 2-3 0,1-1-3 16,-6 2-12-16,-3 2 6 0,-2-2-5 0,-2 1-9 15,-1 1 6-15,-1 0-7 0,-1 1 1 0,-4 0-4 0,1 1 2 16,-2 1 0-16,1-1-2 0,-1 3 9 0,2 2-3 15,-1 0-2-15,2 4 5 0,-5-1 2 16,2 2 5-16,-2-1 4 0,4 9 1 0,-2 0 3 0,-2 1 4 16,0-2 2-16,0 1 4 0,2 3 5 0,-1 0 4 15,0-1-5-15,-1 1 3 0,2-1 0 0,-1 1-6 16,0-2-1-16,1-1-6 0,-2 0-3 0,0-4 0 16,-1-5-1-16,-1-2-4 0,1 1 5 0,-4-3-8 0,1-1 4 15,-3 1 0-15,-4 1-5 0,-3 0-4 16,-9 5-2-16,-8-4-2 0,-4-4 0 0,-16 2-7 15,-7-2-7-15,-1-5-8 0,-2-6-8 0,-1 0-7 0,1 0 6 16,5 0-2-16,0-1 6 0,3-1 2 0,1-2-1 16,10 2-1-16,8 5 0 0,5-2 2 0,0 1-1 15,6 1-4-15,6-1-20 0,1 2-32 0,3-1-51 16,4-1-45-16,6 2-45 0,0 0-51 0,0 0-47 16,0 0-326-16,0 0-759 0,0 0 207 0</inkml:trace>
          <inkml:trace contextRef="#ctx0" brushRef="#br0" timeOffset="51874.564">10882 1100 496 0,'0'0'824'0,"-5"-6"-163"15,5 6-99-15,-5-5-51 0,5 5-33 0,-1-3-34 0,1 3-51 16,-3-5-50-16,3 5-55 0,0 0-66 0,-2-6-77 15,2 6-63-15,0 0-63 0,0 0-68 0,-2-3-79 16,2 3-87-16,0 0-102 0,0 0-338 0,0 0-789 16,-6-6 215-16</inkml:trace>
          <inkml:trace contextRef="#ctx0" brushRef="#br0" timeOffset="52729.8553">11208 1424 699 0,'0'0'516'0,"0"0"-72"0,0 0-33 16,0 0-28-16,3 10-31 0,-6 2-33 0,0-1-32 16,-5 11-33-16,-1 0-29 0,0 1-23 0,1 1-23 0,-1-2-18 15,-1 3-17-15,2-4-16 0,-2 4-27 0,2-3-38 16,-1-1-43-16,2 2-60 0,4-8-79 0,-2-4-80 15,3-2-79-15,-1-3-306 0,3 2-701 0,0-8 192 16</inkml:trace>
          <inkml:trace contextRef="#ctx0" brushRef="#br0" timeOffset="63787.5096">11182 696 381 0,'-2'-5'293'0,"2"5"-35"0,0 0-28 0,0 0-20 15,0 0-18-15,0 0-13 0,4-7-6 0,-4 7-1 16,3-4-4-16,-3 4-3 0,10-8 0 0,-4 6 1 15,-1-2-3-15,1 0 2 0,2 1 2 0,-1-1-23 16,-1 1-6-16,1-1-4 0,-1 1-12 0,1 0-14 16,-7 3-7-16,11-6-11 0,-6 5-16 0,-5 1-7 0,0 0-3 15,12-1-9-15,-12 1-8 0,8 5 1 0,-5 1-15 16,1 0-1-16,-1 5-6 0,-2-1-3 0,1 2-11 16,0 0 5-16,-2-2-3 0,1 1 1 0,1-1-6 15,0-2 1-15,-4-1 3 0,2-3 0 0,0-4 0 16,0 9-2-16,0-9 7 0,2 8 3 0,-2-8 6 15,0 0 5-15,0 6 0 0,0-6 0 0,0 0 0 0,0 6 0 16,0-6-1-16,0 0-2 0,0 0 4 0,3 7 2 16,-3-7 3-16,0 0-5 0,0 0-2 15,1 5-2-15,-1-5-2 0,0 0-2 0,0 0-2 0,0 0-5 16,0 0 0-16,0 0-2 0,4 4-2 0,-4-4-6 16,0 0-2-16,0 0-6 0,0 0-7 0,0 0-13 15,0 0-2-15,1 6-1 0,-1-6-3 0,0 0 4 16,0 0 2-16,0 0 5 0,0 0 1 0,0 0-1 15,0 0 3-15,0 0 4 0,0 0-5 0,0 0 5 16,0 0 2-16,3 6 1 0,-3-6 6 0,0 0-7 16,0 0 5-16,0 0-1 0,0 0 6 0,0 0-3 0,0 0 3 15,0 0 0-15,0 0 2 0,0 0 3 0,0 0 3 16,0 0 3-16,0 0-1 0,0 0 2 0,0 0 4 16,0 0-3-16,0 0-1 0,0 0-1 0,0 0-1 15,0 0-1-15,2 6-3 0,-2-6 2 31,0 0-3-31,0 0 1 0,0 0-2 0,0 0-7 0,0 0 5 0,0 0-2 0,0 0-1 0,0 0 2 0,0 0-4 0,0 0-1 16,0 0 1-16,0 0 0 0,0 0-2 0,0 0 2 16,0 0-1-16,0 0 1 0,0 0 0 15,0 0 1-15,0 0-3 0,0 0 2 0,0 0-3 0,0 0 2 16,0 0 1-16,0 0-2 0,0 7 1 0,0-7 0 16,0 0 3-16,0 0-3 0,0 0 0 0,-3 5 0 15,3-5 0-15,-7 10 3 0,6-5-6 0,-1-1 3 16,2-4 1-16,-6 9-1 0,2-4-3 0,1 1 5 15,2-1-2-15,-3 0 1 0,4-5-2 0,-4 6 1 16,4-6 0-16,-5 9 0 0,3-6 0 0,2-3-1 0,-2 6 3 16,2-6-3-16,0 0 1 0,-5 10 0 0,3-7-1 15,2-3-1-15,-1 9 1 0,-1-3-2 0,2 0 4 16,0-6-1-16,0 12-3 0,2-5 8 0,-2-1-5 16,3 0 4-16,-2 0 1 0,3 0 1 0,-2 0 2 15,1-3-1-15,1 3-1 0,0 0-1 0,1-2-1 16,2-1 1-16,-2 0-2 0,-5-3-7 0,11 6-6 15,-5-5-1-15,-6-1-7 0,0 0-6 0,20 0-2 0,-20 0-10 16,11-2-9-16,-11 2-4 0,10-5-3 0,-10 5 0 16,0 0 2-16,8-4 4 0,-8 4 3 0,0 0 6 15,0 0 1-15,0 0 6 0,0 0 7 0,0 0-5 16,0 0 9-16,0 0 5 0,0 0 10 0,0 0 12 16,-7 24 11-16,1-2 11 0,1 3 5 0,0 4 8 15,-1 1 4-15,-1 16 5 0,4-2 5 0,0 2 4 16,-2-13 0-16,3-2-1 0,2-3 1 0,0 3 0 0,-1-4-3 15,-3-1 0-15,4-1 0 0,-3-2-8 0,2-5-2 16,-3-3-6-16,1-2 2 0,-2 1-9 0,2-3-6 16,0-1-12-16,-2-1-18 0,0-2-20 0,0 0-29 15,1-3-48-15,-2-1-53 0,1-1-61 0,5-2-62 16,-11-6-63-16,-2-13-298 0,1-4-763 0,4-6 207 16</inkml:trace>
        </inkml:traceGroup>
        <inkml:traceGroup>
          <inkml:annotationXML>
            <emma:emma xmlns:emma="http://www.w3.org/2003/04/emma" version="1.0">
              <emma:interpretation id="{BCFE464D-D9CA-48BC-A3FF-EC1FB2ED496C}" emma:medium="tactile" emma:mode="ink">
                <msink:context xmlns:msink="http://schemas.microsoft.com/ink/2010/main" type="inkWord" rotatedBoundingBox="12649,5032 14341,4864 14442,5881 12750,6048"/>
              </emma:interpretation>
              <emma:one-of disjunction-type="recognition" id="oneOf11">
                <emma:interpretation id="interp55" emma:lang="en-US" emma:confidence="0.5">
                  <emma:literal>Piny:</emma:literal>
                </emma:interpretation>
                <emma:interpretation id="interp56" emma:lang="en-US" emma:confidence="0">
                  <emma:literal>Piny...</emma:literal>
                </emma:interpretation>
                <emma:interpretation id="interp57" emma:lang="en-US" emma:confidence="0">
                  <emma:literal>Posy:</emma:literal>
                </emma:interpretation>
                <emma:interpretation id="interp58" emma:lang="en-US" emma:confidence="0">
                  <emma:literal>Posy.</emma:literal>
                </emma:interpretation>
                <emma:interpretation id="interp59" emma:lang="en-US" emma:confidence="0">
                  <emma:literal>Posy...</emma:literal>
                </emma:interpretation>
              </emma:one-of>
            </emma:emma>
          </inkml:annotationXML>
          <inkml:trace contextRef="#ctx0" brushRef="#br0" timeOffset="53603.482">11537 977 376 0,'-3'-4'463'0,"3"4"-44"0,0 0-46 0,0 0-48 16,0 0-36-16,-4-5-40 0,4 5-27 0,0 0-23 15,0 0-16-15,0 0 5 0,0 0-1 0,0 24-1 16,-1-9-12-16,2 6-7 0,-1 4-10 0,2-3-7 16,-4 3-13-16,4-1-13 0,1 1-8 0,-1-2-11 15,-1-2-7-15,1-2-12 0,1-6-10 0,-1-2-7 16,0-2-7-16,-1-1-5 0,1 0-1 0,-2-2-10 0,1 0-1 16,-1-2-5-16,2 0-4 0,0 0 0 0,-2-4-1 15,0 5-5-15,0-5-4 0,0 3-20 0,0-3-30 16,0 0-37-16,0 0-31 0,1-19-29 0,1 4-17 15,-4-10-22-15,2-1-16 0,-3-21-9 0,3 1-3 16,-3 10 9-16,1-8 19 0,1 11 24 0,-4 8 22 16,0 4 24-16,0-1 11 0,-1 6 7 0,1 1 11 15,0 3 14-15,-2 1 10 0,2 0 12 0,0 2 11 16,2 3 8-16,-1 1 4 0,1-1 3 0,2 2 5 0,1 4 5 16,-4-8 5-16,4 8 7 0,-1-6 8 0,1 6 5 15,-4-4 5-15,4 4 7 0,0 0 5 0,4-5 10 16,-4 5 7-16,9-4 3 0,-4 1 3 0,8-1 4 15,-1-2 2-15,4 2-5 0,9 0 3 0,2-2-3 16,2 2-5-16,0 1-3 0,0 0-6 0,1 0-4 16,-4 0-11-16,1 3-5 0,-1 0-7 0,0 0-4 15,-2 1 0-15,-1 1-13 0,0 2 3 0,-4 1-2 16,-2-1-4-16,-3 2-3 0,1-2 1 0,-1 2-4 0,0-1-1 16,-1 3-3-16,-2 1-1 0,1-1 0 0,-3 3-2 15,1 1 4-15,-2-1-2 0,3 9 10 0,-1 2-6 16,-5 0 1-16,0 3 0 0,-5 0 4 0,1 1-5 15,1 1 1-15,0 0-5 0,-2 0 2 0,0-2-2 16,-2 0 1-16,-3-2 2 0,2-5 2 0,3-2 11 16,-3-3 10-16,-2 0 15 0,3-3 12 0,-4 2 10 15,-1-5 7-15,-4 3-1 0,0-3-2 0,-4 1-10 0,-8 2-5 16,-2-3 0-16,-2-3-11 0,-4 2-6 0,2-6 0 16,-1 0-10-16,-2-4-9 0,-2-1-18 0,0-1-21 15,4 2-22-15,-2 0-22 0,3-2-29 0,4 0-35 16,2 2-20-16,5 0-36 0,2-1-40 0,5 1-51 15,3 0-45-15,1-2-40 0,2 0-199 0,4 0-667 16,1 6 181-16</inkml:trace>
          <inkml:trace contextRef="#ctx0" brushRef="#br0" timeOffset="53791.153">11758 1041 3724 0,'0'0'539'0,"0"0"-172"15,0 0-77-15,2-4-86 0,-2 4-40 0,0 0-9 16,0 0-6-16,0 0-23 0,0 0-21 0,0 0-13 16,0 0-21-16,0 0-28 0,0 0-33 0,0 0-39 15,0 0-48-15,0 0-64 0,2-5-65 0,-2 5-68 16,0 0-80-16,0 0-329 0,0 0-822 0,0 0 222 0</inkml:trace>
          <inkml:trace contextRef="#ctx0" brushRef="#br0" timeOffset="53925.2338">11950 1020 218 0,'0'0'823'0,"3"-7"-131"0,-3 7-84 0,0 0-77 16,0 0-48-16,0-6-31 0,0 6-31 0,0 0-45 15,0 0-49-15,0 0-49 0,0 0-77 0,0 0-70 16,0 0-74-16,0 0-88 0,0 0-98 0,0 0-101 16,0 0-121-16,0 0-318 0,0 0-805 0,0 0 218 0</inkml:trace>
          <inkml:trace contextRef="#ctx0" brushRef="#br0" timeOffset="54389.6214">12189 1338 872 0,'0'0'568'15,"0"0"-84"-15,0 0-51 0,0 0-35 0,0 0-35 16,3 11-36-16,-7 1-34 0,-5 8-32 0,1 1-30 15,-3 1-27-15,1 3-21 0,1-2-22 0,-1 2-25 16,0-4-36-16,-1 1-45 0,1 1-56 0,2-3-79 16,-2 0-82-16,6-7-82 0,-2-1-95 0,1-3-243 15,4-5-700-15,-1-1 191 0</inkml:trace>
          <inkml:trace contextRef="#ctx0" brushRef="#br0" timeOffset="54643.563">12613 1226 3778 0,'-10'2'448'0,"10"-2"-123"0,0 0-110 15,-5 1-80-15,5-1-49 0,0 0-12 0,0 0 4 16,0 0-11-16,0 0-18 0,0 0-16 0,0 0-37 16,0 0-52-16,0 0-68 0,0 0-72 0,0 0-86 15,0 0-355-15,0 0-764 0,0 0 207 0</inkml:trace>
          <inkml:trace contextRef="#ctx0" brushRef="#br0" timeOffset="54802.3576">12906 1192 5247 0,'0'0'449'0,"0"0"-177"0,-13-9-106 0,13 9-85 0,0 0-28 15,0 0-19-15,-5-4-3 0,5 4-10 0,0 0-18 16,0 0-49-16,0 0-77 0,0 0-98 0,0 0-101 16,0 0-84-16,0 0-317 0,0 0-870 0,0 0 235 15</inkml:trace>
          <inkml:trace contextRef="#ctx0" brushRef="#br0" timeOffset="54959.7408">13088 1189 5630 0,'-2'-8'459'0,"2"8"-181"0,0 0-110 0,-3-5-74 16,3 5-41-16,0 0-18 0,0 0-11 0,-5-6 14 15,5 6-57-15,0 0-77 0,0 0-102 0,-3-1-114 0,3 1-112 16,0 0-369-16,0 0-952 0,-21 7 255 15</inkml:trace>
          <inkml:trace contextRef="#ctx0" brushRef="#br0" timeOffset="64413.3307">11711 689 287 0,'0'0'344'0,"-5"-4"-59"16,5 4-36-16,0 0-31 0,-5-2-26 0,5 2-22 0,0 0-15 15,-7-3-14-15,7 3-21 0,-8-5-11 0,2 4-16 16,6 1-10-16,-13-4-8 0,0 0-5 0,2 3-11 16,-5 1-8-16,3 0-1 0,-3 0-3 0,5 0-8 15,-4 1 2-15,1 3 1 0,1-2 0 0,2 1 4 16,-1 0-5-16,4 0 7 0,1 0 5 0,1 0-2 15,6-3 6-15,-10 4-2 0,7 1 6 0,3-5 4 16,-9 7 3-16,6-2 3 0,0-1 2 0,3-4 5 0,-2 9 0 16,4-1 11-16,1 5-5 0,4-1-2 15,-1 0-7-15,1 2-7 0,2 5-9 0,0 2-3 0,-2-1-4 16,2 0-5-16,-2-4-2 0,1 5-3 0,-3-2 7 16,-2 5-1-16,-1 0 1 0,-4-4-3 0,-3 4-11 15,-5 0-15-15,-1-2-26 0,-3 3-24 0,-2-2-34 16,0-1-31-16,-2-2-20 0,4 0-26 0,-2-5-18 15,3-5-5-15,5-3 2 0,0 0 16 0,1-4 14 16,3-1 23-16,4-2 36 0,0 0 35 0,0 0 27 16,0 0 18-16,-13-9 10 0,13 9 17 0,0 0 18 0,0 0 14 15,13-18 26-15,-9 14 18 0,-4 4 3 0,10-5 7 16,-2 2-5-16,0 1-3 0,-8 2 5 0,21 5 6 16,-8 0-1-16,0 4 2 0,3 7-4 0,-5 3 0 15,1 5-9-15,-5 4-7 0,-2 2-13 0,-4 0-11 16,4 15-6-16,-5-12-4 0,0-5-11 0,-1-1-6 15,-3-1-8-15,1-1-18 0,0-2-18 0,3-2-18 16,-2-4-17-16,4-4-17 0,1-3-6 0,0-2-3 0,4-1 0 16,-1-1-6-16,7-3-9 0,0-1-20 15,3-4-21-15,10-4-25 0,-1-6-30 0,3-4-40 16,12-14-29-16,1-4-43 0,0-1-279 0,-1-2-663 0,-2 2 181 16</inkml:trace>
          <inkml:trace contextRef="#ctx0" brushRef="#br0" timeOffset="65001.3126">12213 636 295 0,'6'-2'480'0,"5"-3"-46"0,-1-1-24 16,-2 3-19-16,0 0-29 0,0 1-33 0,0-1-34 0,4 1-38 16,-1-1-28-16,-4 2-27 0,-3-1-25 0,-4 2-19 15,0 0-14-15,11 6-15 0,-9-3-15 0,-2 9-14 16,-4 2-15-16,-4 6-25 0,-1 4-35 0,-4 1-14 15,4-3-22-15,-1 4-28 0,0-1-19 0,4-1-13 16,-1 0-11-16,4-4 4 0,1-4 4 0,2-5 8 16,2-1 9-16,1-2 16 0,2-1 15 0,-2-3 8 15,2-2 5-15,-5-2 11 0,16 2 11 0,-3-2 3 0,2-4 3 16,8-3 1-16,5 0-1 0,-2-4-7 16,-2 0 9-16,4-2-5 0,-2 1 5 0,0-2-4 15,-2 0-2-15,-3-1 1 0,-2 1 0 0,-5 2-10 0,-4 3-6 16,-5 2-7-16,-2 0-1 0,-3 5 2 0,0 2 1 15,-8-7-2-15,8 7 2 0,-13 0 4 0,13 0-5 16,-30 11 2-16,11 1 2 0,-2 3 22 0,0 3 16 16,-2 3 18-16,5 2 20 0,-7 14 18 0,8-4 14 15,4-5 11-15,0 2 5 0,-2 12 5 0,5-11 4 16,1-3 3-16,2-1-2 0,1-2-4 0,3 2-5 16,0-1-5-16,-2 0-7 0,2-1-7 0,3-1-7 0,-3 0-8 15,1 0-10-15,-3-2-6 0,2-2-3 0,0 3-16 16,-2-3 0-16,-1 3-5 0,-4-4-5 0,0 2-3 15,-3-3-23-15,-1 3-26 0,-2-3-30 0,-1 0-53 16,-6-5-68-16,4-1-57 0,-7-6-71 0,3-4-86 16,-4-2-343-16,6-8-863 0,-3-4 231 0</inkml:trace>
        </inkml:traceGroup>
      </inkml:traceGroup>
    </inkml:traceGroup>
  </inkml:traceGroup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5:11.09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104 538 235 0,'-13'0'344'0,"13"0"-48"0,0 0-35 15,-13-2-30-15,13 2-19 0,0 0-18 0,-13 0-18 0,13 0-14 16,0 0-17-16,-13 0-6 0,13 0-8 0,0 0-10 16,-13 0-7-16,13 0-8 0,0 0 0 15,0 0-8-15,-13 2-1 0,13-2-5 0,0 0-10 0,0 0 1 16,-13 2-7-16,13-2-4 0,0 0-11 0,0 0 3 15,-8 2-15-15,8-2-3 0,0 0-1 0,0 0-1 16,0 0-10-16,0 0-1 0,-6 5-3 0,6-5-2 16,0 0-2-16,0 0-14 0,0 0 12 0,1 10-9 0,-1-10-2 15,0 0-13-15,0 0-5 0,9 12 2 16,-9-12-3-16,5 6-5 0,-5-6-4 0,8 6-6 16,-3-5-10-16,-5-1-4 0,10 4-14 0,-10-4-6 0,10 0 1 15,-10 0 3-15,0 0-1 0,18-5 7 0,-11 2 3 16,4-5 1-16,-3 1 4 0,1-2 5 0,-3-1 2 15,-3-3 9-15,9-6 4 0,-5-5 10 0,0-1 12 16,-1-2 5-16,-1-4 5 0,4-16 5 0,0 0 9 16,0-5 6-16,-4 6 13 0,3-2 21 0,-2 13 27 15,-1 5 15-15,-1 4 15 0,0 4 19 0,-2 5 7 16,0 3-5-16,-1 4-13 0,1 3-15 0,-2 3-9 16,0 4-10-16,0 0 11 0,0 0 3 0,-7 35 3 0,-2-6-6 15,2 20-4-15,-1 1-9 0,0 4-7 0,4-2-7 16,-1 0-9-16,4-1-8 0,-1-2-8 0,4-2-1 15,1-11-10-15,0-6-4 0,4-1-12 0,-1 0-37 16,-1-4-52-16,2-1-44 0,1-2-65 0,-1-1-46 16,-1-8-47-16,1-1-55 0,-2-3-55 0,1-7-270 0,-1 1-767 15,-5-3 208-15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5:11.44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-3 87 347 0,'-3'1'478'0,"3"-1"-71"0,0 0-15 0,0 0-21 0,0 0 4 16,0 0-11-16,33 3-14 0,0-3-10 0,18 0-14 15,9 3-9-15,50 0 13 0,-28-1-8 0,33-10-8 16,11 10-9-16,8-5-20 0,6-2-18 0,-4-1-22 16,11 9-19-16,-5 2-15 0,-5-4-22 0,-9 4-21 15,-11-2-18-15,-5 4-14 0,-35-2-13 0,34 3-12 0,-33-5-13 16,-16-4-10-16,3 2-9 0,-3-2-6 16,-2-1-6-16,-2 1-7 0,-7-5-7 0,-15 3-7 0,-6-3-3 15,-3 3-1-15,-4-1-6 0,2-5 0 0,-7 1-15 16,-4 1-21-16,-4 3 0 0,0 0 0 0,-2-4 0 15,-2 3-48-15,-3 0-88 0,-1-1-82 0,-2 6-102 16,-3-9-97-16,-1 3-131 0,-9 2-355 0,-10-3-1084 16,-9-4 290-16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21:11.67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58CB306-DF37-4C18-8688-8251FE1E35E7}" emma:medium="tactile" emma:mode="ink">
          <msink:context xmlns:msink="http://schemas.microsoft.com/ink/2010/main" type="writingRegion" rotatedBoundingBox="206,1199 15329,774 15539,8268 416,8693"/>
        </emma:interpretation>
      </emma:emma>
    </inkml:annotationXML>
    <inkml:traceGroup>
      <inkml:annotationXML>
        <emma:emma xmlns:emma="http://www.w3.org/2003/04/emma" version="1.0">
          <emma:interpretation id="{6FBBE454-A14B-43F7-8558-A3F5CC7D2E47}" emma:medium="tactile" emma:mode="ink">
            <msink:context xmlns:msink="http://schemas.microsoft.com/ink/2010/main" type="paragraph" rotatedBoundingBox="336,1193 7168,1135 7178,2269 345,23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4AC590-5985-416E-BC65-CB8FCC1C90C0}" emma:medium="tactile" emma:mode="ink">
              <msink:context xmlns:msink="http://schemas.microsoft.com/ink/2010/main" type="line" rotatedBoundingBox="336,1193 7168,1135 7178,2269 345,2327"/>
            </emma:interpretation>
          </emma:emma>
        </inkml:annotationXML>
        <inkml:traceGroup>
          <inkml:annotationXML>
            <emma:emma xmlns:emma="http://www.w3.org/2003/04/emma" version="1.0">
              <emma:interpretation id="{6F716B50-74C6-4105-92A3-E1EA344F091E}" emma:medium="tactile" emma:mode="ink">
                <msink:context xmlns:msink="http://schemas.microsoft.com/ink/2010/main" type="inkWord" rotatedBoundingBox="336,1193 2851,1172 2861,2305 345,2327"/>
              </emma:interpretation>
              <emma:one-of disjunction-type="recognition" id="oneOf0">
                <emma:interpretation id="interp0" emma:lang="en-US" emma:confidence="0.5">
                  <emma:literal>Querying</emma:literal>
                </emma:interpretation>
                <emma:interpretation id="interp1" emma:lang="en-US" emma:confidence="0.5">
                  <emma:literal>Querying g</emma:literal>
                </emma:interpretation>
                <emma:interpretation id="interp2" emma:lang="en-US" emma:confidence="0">
                  <emma:literal>Querying }</emma:literal>
                </emma:interpretation>
                <emma:interpretation id="interp3" emma:lang="en-US" emma:confidence="0">
                  <emma:literal>Querying ,</emma:literal>
                </emma:interpretation>
                <emma:interpretation id="interp4" emma:lang="en-US" emma:confidence="0">
                  <emma:literal>Jurying</emma:literal>
                </emma:interpretation>
              </emma:one-of>
            </emma:emma>
          </inkml:annotationXML>
          <inkml:trace contextRef="#ctx0" brushRef="#br0">452 333 335 0,'0'0'298'0,"0"0"-50"0,0 0-36 0,0 0-28 0,0 0-21 0,0 0-16 0,0 0-9 16,0 0-12-16,0 0-7 0,0 0 0 0,0 0-10 15,0 0 2-15,-8 17-3 0,8-13 0 0,0 3 0 16,0 2 1-16,0 2-3 0,1 0 2 0,-1 1 4 15,3-3 0-15,-2 3-1 0,2 0-2 0,2-1 1 16,2 5 5-16,-2-2-2 0,0-2-4 0,1-6-3 16,0 3-3-16,0-2-6 0,-2-2-8 0,0-1 0 15,0-1-8-15,2 0 0 0,-6-3-9 0,12 1-8 0,-12-1-5 16,10-1-1-16,-10 1-10 0,15-10-3 16,-7 2-6-16,3-6-6 0,-3-6-8 0,1 1-2 0,-4 2-2 31,-1-3-5-31,0 4 2 0,-3 3-3 0,0 3 5 15,1 2 4-15,-1 1 2 0,-1 1 5 0,1 1 4 0,-1 5 2 0,2-6-5 0,-2 6-5 16,0-5-1-16,0 5-4 0,0 0-1 0,0 0-4 16,0 0 1-16,0 0-2 0,4 19-2 0,-3-8 2 0,4 6-2 15,-3 0 0-15,0 1 1 0,2-1-1 0,-1-3-2 16,1 5 1-16,1-3-4 0,2 2 0 0,-2-5 1 16,-1-1-5-16,2-3-26 0,-1 0-28 0,2 0-55 15,1-2-50-15,-2-1-59 0,0-4-71 0,-1 1-82 16,-5-3-230-16,0 0-713 0,20-8 192 0</inkml:trace>
          <inkml:trace contextRef="#ctx0" brushRef="#br0" timeOffset="1080.8653">805 490 755 0,'0'0'519'0,"0"0"-50"0,0 0-46 0,0 0-34 0,0 0-41 0,0 0-40 16,0 0-34-16,0 0-28 0,0 0-29 0,0 0-24 15,25-6-20-15,-21 3-18 0,-4 3-16 0,7-5-13 16,-7 5-11-16,6-2-11 0,-6 2-20 0,4-4-17 31,-4 4-25-31,4-6-30 0,-2 3-36 0,-2 3-33 0,0-10-12 16,-2 6-14-16,2 4-10 0,-1-11-3 0,-2 3 3 15,-1-1 8-15,0 2 5 0,2 1 11 0,-1 3 14 16,0-2 11-16,1 0 2 0,2 5 13 0,-4-6 5 16,4 6 6-16,-4-3 5 0,4 3 4 0,-3-4-8 0,3 4 5 15,0 0 5-15,0 0-4 0,0 0 6 0,0 0 8 16,0 0 11-16,-5 12 11 0,5-6 7 0,1 5 19 15,0-1 13-15,2 1 5 0,-2 0 8 0,5 7 3 0,-2-5 2 16,2-3-1-16,-2-1 0 0,2 2-2 0,0-2-3 16,2 0 2-16,-2-1-7 0,2-2-5 0,3-2-2 15,1 1-15-15,-1-1-11 0,1-2-17 0,0-2-18 0,0-1-20 16,7-5-24-16,-2-1-29 0,3-1-26 0,-3-2-24 16,-1-5-18-16,-1 3-8 0,-1-5-10 0,-1 0-3 15,-1 0-4-15,-1-1 1 0,-3 2 12 0,-3 3 11 16,1 1 6-16,-4 2 20 0,0 4 21 0,-1-2 27 15,-1 3 24-15,0 1 20 0,0 4 12 0,-1-8 9 16,1 8 6-16,-2-4 5 0,2 4 4 0,0 0 4 16,-4-5-4-16,4 5 1 0,0 0 1 0,0 0 5 15,-4-4 4-15,4 4 3 0,0 0 11 0,0 0 11 0,0 0 9 16,0 0 3-16,0 0 17 0,0 0 13 0,0 0 3 16,0 0 5-16,0 0 7 0,0 0-5 0,0 0-5 15,0 0-5-15,18 10-10 0,-14-8-7 0,-4-2-7 16,9 4-11-16,-4-3-3 0,-5-1-6 0,9 5-5 15,-4-2 0-15,3 3-9 0,3 1-1 0,-4 2-6 16,2-1 1-16,-1 1-6 0,0 0-2 0,0 1 1 16,0-2-2-16,0 1-5 0,1 1 2 0,-1-1-2 0,1-1 2 15,-1 0-5-15,1-1 0 0,1-1 1 0,-1 0-4 16,0-1-3-16,2-2-6 0,-1-3-5 0,-1 2-1 16,-9-2-6-16,19-5-4 0,-9 1-7 0,0 1-12 15,-2-3-14-15,0-3-14 0,0 2-14 0,-2 1 7 16,0-2 3-16,-2 2 10 0,-2 0 2 0,0 1 18 15,-2 5-1-15,4-10 22 0,-3 7 7 0,-1 3 5 0,1-7 4 16,-1 7 4-16,0 0-3 0,2-6 6 0,-2 6-6 16,0 0-10-16,2-5 3 0,-2 5 0 0,0 0 0 15,0 0 6-15,0 0-5 0,0 0 3 0,0 0-4 16,0 0 7-16,8 16-4 0,-6-11 1 0,2 4 4 0,2-2-4 16,0 2 5-16,0-1 7 0,0 0 0 0,0-3 7 15,0 2-1-15,2-2-2 0,2-2-2 0,-1 1-14 16,3-2-12-16,-2 0-14 0,1-4-19 0,2 1-21 15,-1-1-15-15,7-5-9 0,-6-3-7 0,-4 2-3 0,1-1 4 16,-4 0 13-16,4-8 7 0,-3 4 21 0,-1 3 28 16,-2 0 29-16,-1 3 34 0,0 1 31 0,-2 3 19 15,2-3 18-15,-2 3 13 0,-1 3-9 0,3-5-8 16,-3 5-9-16,0 0-8 0,0 0 15 0,0 0 10 16,0 0 12-16,9 22 9 0,-6 0 8 0,-1 18 13 15,2 2 5-15,-1 6-1 0,1 36-11 0,-3-30-3 16,-2-11-16-16,-2 1 6 0,-2-1-7 0,1 1-9 0,-1-2-5 15,-1-3-10-15,-2-2-12 0,0-8-4 0,2-7-9 16,-2 1-6-16,0-4-6 0,-3-1-12 0,3-3 2 16,-2-3-4-16,2-3-14 0,-1-1-37 0,0-4-49 15,-2-1-77-15,0-4-76 0,-1-3-84 0,-4-7-73 16,2-4-80-16,-7-19-333 0,9-2-932 0,4-7 251 16</inkml:trace>
          <inkml:trace contextRef="#ctx0" brushRef="#br0" timeOffset="1457.3663">1906 171 333 0,'-6'-4'740'0,"6"4"-161"15,-6-3-94-15,6 3-65 0,-6-1-57 0,6 1-52 0,0 0-90 16,0 0-115-16,-8-2-109 0,8 2-128 0,0 0-130 16,0 0-169-16,-8 8-513 0,8-8 142 0</inkml:trace>
          <inkml:trace contextRef="#ctx0" brushRef="#br0" timeOffset="1311.7077">1864 410 277 0,'0'10'547'0,"0"0"-37"0,0 1-25 0,2-2-18 0,-1 0-25 15,-1-2-19-15,1 2-35 0,1 1-31 0,-1 0-38 0,0-1-30 16,1-1-27-16,-1 1-32 0,0-2-25 0,1-1-16 16,-1-2-23-16,-1 1-52 0,0-5-84 0,1 6-92 15,-1-6-110-15,0 0-135 0,0 0-406 0,0 0-855 16,0 0 232-16</inkml:trace>
          <inkml:trace contextRef="#ctx0" brushRef="#br0" timeOffset="1917.4455">2055 364 769 0,'0'3'472'16,"0"-3"-60"-16,0 0-59 0,-2 6-42 0,2-1-32 0,-1 0-36 16,0 0-24-16,-2 6-27 0,0 0-20 0,-2 8-20 15,2-5-14-15,1-1-12 0,-2 5-17 0,2-5-10 0,0-2-10 16,0-2-14-16,2-1 0 0,-1-1-7 15,1-2-2-15,0-2 11 0,-1 1 6 0,1-4 4 16,0 0-2-16,0 0-3 0,0 0-9 0,0 0-9 0,20-8-6 16,-8-6-6-16,1-2-7 0,2-1-2 0,-3-1-4 15,-1 0-2-15,2 1-7 0,-3 6-4 0,-4 1-1 16,0 2-1-16,-1 2 0 0,-1 1-4 0,0 0-1 16,-1 2-2-16,-2 1-2 0,-1 2 1 0,0 0 0 0,0 0-4 15,8 11 2-15,-5 7-2 0,-1 0 1 16,1 4-4-16,0-1-15 0,-1 0-17 0,2 1-16 0,2-3-13 0,0 0-17 15,0-3-16-15,2-3-17 0,0-2-19 0,0-4-14 16,0-1-22-16,2-1-20 0,0-2-30 0,2-3-31 16,6-2-32-16,1-1-258 0,1-7-632 0,-2 1 173 0</inkml:trace>
          <inkml:trace contextRef="#ctx0" brushRef="#br0" timeOffset="2362.9241">2511 400 563 0,'0'0'309'0,"-4"-3"-28"0,4 3-16 0,-3-4-16 0,3 4-20 0,0 0-29 16,-6-2-16-16,6 2-27 0,-10 1-11 16,10-1-17-16,-12 1-15 0,2 3-11 0,2-2-6 15,-1 2-12-15,0 0-8 0,1 0-6 0,1 0-6 0,2-1-7 16,-1 2-3-16,2-3-2 0,0 3 3 0,2 0 11 15,0-1 13-15,1 0 0 0,1-4-4 0,0 10 1 16,3-7-6-16,1 1-6 0,0-2-4 0,-2 2-9 16,4-2-6-16,-6-2-8 0,12 2-10 0,-7 0-9 0,-5-2-9 15,17-3-5-15,-9 2 7 0,-3-1-10 0,0-2 5 16,1 2-3-16,-6 2 2 0,5-7 8 16,-2 4 5-16,-2-2 23 0,0 2 23 0,-1 3 26 0,3-6 13 15,-3 6 9-15,3-4 4 0,-3 4 2 0,1-3-4 16,-1 3-8-16,0 0-6 0,0 0-7 0,0 0 18 15,0 0 31-15,7 24 19 0,-5-2 9 0,4 15 6 16,-2 5-2-16,-2 4-2 0,0 0-4 0,0 1-2 16,-2-1-8-1,-1 3-9-15,1-4-11 0,1-1-9 0,-3-5-12 16,0-10-10-16,0-7-9 0,-2 2-9 0,-2-4-6 16,1 0-10-16,1-2-4 0,-3-3-14 0,2-5-44 0,0-1-12 15,-2-6-8-15,-1 1-92 0,2-4-73 0,6 0-88 16,-31-14-91-16,13-2-84 0,-2-17-102 0,1-3-339 15,5-8-1054-15,10-36 284 0</inkml:trace>
          <inkml:trace contextRef="#ctx0" brushRef="#br0" timeOffset="-686.2877">181 42 536 0,'-11'1'321'16,"0"3"-46"-16,2-1-36 0,-2 2-31 0,1 2-30 0,-6 6-18 15,-1 0-15-15,2 3-18 0,1 0-9 0,1 5-4 16,1 0 2-16,2 2 3 0,-1 12 1 0,3-8-3 16,3-6 6-16,1 1-4 0,1 2 17 0,3-5-1 15,0 2 12-15,4 0 12 0,1-2 4 0,3-2 0 0,-1-4 6 16,4 3-2-16,1-6 4 0,-2-1-7 16,5-1-5-16,0-1-3 0,-2-3-11 0,-1-3-8 0,8-1-11 15,-3-3-10-15,2-3-10 0,-2-2-12 0,-1-6-5 16,-3 0-9-16,0-7-21 0,-4-1-21 15,3-15-30-15,-4 0-25 0,-6-6-25 0,-4 2-21 16,-4 1-9-16,-1 0-8 0,-2 13-1 0,-1 5 8 0,0 1 3 16,-4 2 1-16,0 3 2 0,-2 3 10 0,2 2 3 15,0 3 2-15,2 2 5 0,2 1 4 0,1 2 9 16,0 2 6-16,1 1 6 0,2 1 0 0,6-1 1 0,-12 3 5 16,4 5-1-16,3 0 5 0,1 5 26 0,0 4 19 15,2 1 16-15,0 4 17 0,2 1 19 0,3 16 22 16,2-3 15-16,2-7 5 0,3 10 0 0,0-3-5 15,0 0-1-15,-2-9-14 0,-1-4-7 0,1 2-3 16,2 11-12-16,-2-10-6 0,-1-4-8 0,-2 2-8 0,-1 0 0 16,-1-2-10-16,-3 4-11 0,0-2-39 0,-4-2-60 0,0 0-68 15,-2-4-81-15,-2 2-82 0,2-8-92 0,-1-3-400 16,2 1-939-16,1-7 253 0</inkml:trace>
        </inkml:traceGroup>
        <inkml:traceGroup>
          <inkml:annotationXML>
            <emma:emma xmlns:emma="http://www.w3.org/2003/04/emma" version="1.0">
              <emma:interpretation id="{1AAAD227-C2A7-4C97-9B96-815D8FEE760B}" emma:medium="tactile" emma:mode="ink">
                <msink:context xmlns:msink="http://schemas.microsoft.com/ink/2010/main" type="inkWord" rotatedBoundingBox="3402,1519 3773,1515 3775,1706 3404,1710"/>
              </emma:interpretation>
              <emma:one-of disjunction-type="recognition" id="oneOf1">
                <emma:interpretation id="interp5" emma:lang="en-US" emma:confidence="0.5">
                  <emma:literal>a</emma:literal>
                </emma:interpretation>
                <emma:interpretation id="interp6" emma:lang="en-US" emma:confidence="0">
                  <emma:literal>n</emma:literal>
                </emma:interpretation>
                <emma:interpretation id="interp7" emma:lang="en-US" emma:confidence="0">
                  <emma:literal>u</emma:literal>
                </emma:interpretation>
                <emma:interpretation id="interp8" emma:lang="en-US" emma:confidence="0">
                  <emma:literal>h</emma:literal>
                </emma:interpretation>
                <emma:interpretation id="interp9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3013.4337">3190 326 228 0,'0'0'356'0,"0"0"-40"0,0 0-26 0,0 0-21 0,0 0-19 15,0 0-17-15,0 0-14 0,0 0-8 0,-16 6-15 16,12-2-8-16,-2-2-16 0,-3 3-8 0,0 1-13 16,1-1-8-16,-2 3-12 0,1 0-4 0,3 1 0 15,-7 5 2-15,5-2-7 0,1-2-6 0,2 1 5 16,1-1-7-16,0-1 5 0,1 2 3 0,2-4 0 0,-1 3 3 16,2-3-3-16,2-2-7 0,-1 0-6 0,2 0-3 15,1-1-10-15,1-2-5 0,0 1-10 0,2-2-6 16,-7-1-8-16,16 1-4 0,-6-3-12 0,1-1-1 15,-2-2-2-15,0-1-4 0,-1-4-9 0,-1 0-4 16,0 0-3-16,-3 0-3 0,0 0-5 0,-2-2 0 16,0 1-9-16,-1 4 1 0,0-3 1 0,-2 4 2 0,0 0-4 15,1 6-4-15,1-8-4 0,-1 4 2 0,0 4-7 16,0 0 4-16,0 0-5 16,0 0 1-16,0 0 1 0,7 12-2 0,-6-2 4 15,4 1 1-15,1-1 3 0,3 7 0 0,-1 0 5 0,6-2 3 0,0-1-7 0,2-1-11 16,2-3-36-16,-1-4-61 0,4-1-84 0,0-6-93 15,3-4-110-15,-5-4-335 0,4-4-871 0,8-9 235 16</inkml:trace>
        </inkml:traceGroup>
        <inkml:traceGroup>
          <inkml:annotationXML>
            <emma:emma xmlns:emma="http://www.w3.org/2003/04/emma" version="1.0">
              <emma:interpretation id="{FBF74A96-577F-4B90-BF55-E56AF111F80C}" emma:medium="tactile" emma:mode="ink">
                <msink:context xmlns:msink="http://schemas.microsoft.com/ink/2010/main" type="inkWord" rotatedBoundingBox="4320,1205 7169,1181 7174,1866 4326,1891"/>
              </emma:interpretation>
              <emma:one-of disjunction-type="recognition" id="oneOf2">
                <emma:interpretation id="interp10" emma:lang="en-US" emma:confidence="0.5">
                  <emma:literal>Distribution</emma:literal>
                </emma:interpretation>
                <emma:interpretation id="interp11" emma:lang="en-US" emma:confidence="0.5">
                  <emma:literal>Distribute on</emma:literal>
                </emma:interpretation>
                <emma:interpretation id="interp12" emma:lang="en-US" emma:confidence="0.5">
                  <emma:literal>Distribute ion</emma:literal>
                </emma:interpretation>
                <emma:interpretation id="interp13" emma:lang="en-US" emma:confidence="0">
                  <emma:literal>Distribute in</emma:literal>
                </emma:interpretation>
                <emma:interpretation id="interp14" emma:lang="en-US" emma:confidence="0">
                  <emma:literal>Distributes on</emma:literal>
                </emma:interpretation>
              </emma:one-of>
            </emma:emma>
          </inkml:annotationXML>
          <inkml:trace contextRef="#ctx0" brushRef="#br0" timeOffset="3721.2778">3989 29 866 0,'0'0'646'16,"0"0"-80"-16,2-5-38 0,-2 5-36 0,8-3-23 0,-2 0-25 15,5 1-30-15,2 1-36 0,10-1-36 0,-4 4-29 16,5-1-27-16,-1 4-18 0,2 4-18 0,-2 2-15 15,1 0-11-15,-2 5-14 0,-4 4-14 0,3 11-7 16,-4 3-11-16,-9 7-18 0,-8 3-14 0,-8-1-16 16,-16 37-14-16,6-31-19 0,1-12-49 0,-4 0-48 0,-1 0 0 0,1-3-35 15,-2 1-71-15,2-4-43 0,-1-9-45 0,8-5-54 16,1-3-49 0,-4-1-38-16,5-6-42 0,2-3-47 0,1-3-54 0,1-2-290 15,8 1-920-15,-8-10 248 0</inkml:trace>
          <inkml:trace contextRef="#ctx0" brushRef="#br0" timeOffset="3466.7005">4079 16 488 0,'0'0'611'15,"0"0"-97"-15,0 0-58 0,0 0-40 0,-9 9-31 0,8 1-23 0,-5 10-16 16,5 3-28-16,-2 17-24 0,1 0-32 16,-1 2-13-16,3 1-34 0,-2 0-26 0,4 0-14 0,-1 1-22 15,2-4-9-15,1 0-18 0,-3-3-9 0,2-9-30 16,1-6-40-16,-1-2-33 0,1-3-43 0,-2-1-53 16,1-6-68-16,-2-2-40 0,1-4-57 0,-2-4-74 0,-4 2-361 0,4-2-821 15,0 0 223-15</inkml:trace>
          <inkml:trace contextRef="#ctx0" brushRef="#br0" timeOffset="4021.0607">4413 350 461 0,'0'0'644'16,"0"6"-85"-16,0-1-49 0,0-5-47 0,-3 9-47 0,2-4-49 15,0 5-40-15,-1-1-38 0,2 1-26 0,-1 1-32 16,0-2-28-16,1 2-18 0,1-3-52 0,0-1-60 15,-1-1-68-15,2-2-72 0,-1-1-58 0,-1-3-69 16,0 0-83-16,0 0-337 0,0 0-737 0,0 0 200 16</inkml:trace>
          <inkml:trace contextRef="#ctx0" brushRef="#br0" timeOffset="4136.8719">4467 182 266 0,'0'0'533'0,"0"0"-117"0,-8-2-64 0,8 2-58 0,-4-1-58 0,4 1-75 0,0 0-99 15,0 0-98-15,-8 0-113 0,8 0-134 0,0 0-337 16,0 0 94-16</inkml:trace>
          <inkml:trace contextRef="#ctx0" brushRef="#br0" timeOffset="4400.991">4688 247 281 0,'-5'1'393'15,"-7"1"-60"-15,1 1-44 0,-1-1-34 0,0 2-33 0,-7 3-30 16,7-2-23-16,1-2-20 0,2 1-18 0,2 2-10 16,3-2-6-16,1 1 0 0,1 0 13 0,-1 0 4 0,3 0 4 15,0 1 29-15,1-2 10 0,5 5 19 0,-2 1 12 16,2 0 2-16,1-3 0 0,0 3-8 16,1 0-1-16,4 6-9 0,-2-4-13 0,-1-3-17 0,-2 0-11 15,-1 0-10-15,0 1-21 0,-1-1-4 0,-1 0-7 16,-3 2-13-16,-1 1-26 0,-4 6-55 0,-6-3-77 15,0 2-94-15,-4-4-100 16,2-4-106-16,-1-3-354 0,1-1-863 0,0-2 232 0</inkml:trace>
          <inkml:trace contextRef="#ctx0" brushRef="#br0" timeOffset="4821.313">4718 324 4781 0,'0'0'748'16,"0"0"-336"-16,0 0-147 0,13 1-53 0,-13-1-30 0,0 0-18 15,8-1-15-15,-8 1-23 0,12-3-17 0,0 1-11 0,7-2-12 16,-4 0-9-16,2 1-8 0,2-5-24 0,-7 6-62 16,0-2-88-16,-5 2-104 0,-1-2-116 0,0 0-132 31,-6 4-432-31,5-4-1069 0,-5 4 286 0</inkml:trace>
          <inkml:trace contextRef="#ctx0" brushRef="#br0" timeOffset="4638.1766">4888 107 3977 0,'1'-5'600'15,"-1"4"-323"-15,0 1-127 0,-5-5-58 0,5 5-23 16,-4-5-16-16,4 5-14 0,0 0-6 0,-12 3-8 0,12-3-6 16,-12 13 3-16,4-6-4 0,-4 15-2 0,2-1 2 15,2 3-6-15,0 13 8 0,0-1 6 0,5 0 10 16,1 1 12-16,-2-8 8 0,4 8 2 0,0-10 9 16,0-2 20-16,1-2-9 0,0 0 2 0,1-1-6 15,-4-1-6-15,5-3-9 0,-2-3-2 0,0-2-9 0,1-5-3 16,0 0-18-16,-1-2-38 0,0 0-43 0,-1-6-73 15,0 6-89-15,0-6-109 0,0 0-131 0,0 0-257 16,0 0-857-16,-7-27 232 0</inkml:trace>
          <inkml:trace contextRef="#ctx0" brushRef="#br0" timeOffset="5383.5495">4980 386 414 0,'0'0'385'0,"0"0"-44"0,0 0-37 0,0 0-28 0,-5 4-24 15,5-4-22-15,0 0-10 0,0 0-9 0,0 0-12 0,-3 4-18 16,3-4 6-16,2 6-5 0,-2 0-3 0,1 0-9 16,0 5-10-16,2 1-8 15,-2 6-15-15,3 1-9 0,0-1-11 0,0-2-9 0,1 1-7 16,-2-3-9-16,-1-3-5 0,2-2 1 0,-2 1-5 0,0-4-1 15,0 1 1-15,0-2 6 0,0-2 7 0,-1 2 8 16,-1-5 8-16,1 5 15 0,-1-5 14 0,3 4 11 16,-3-4-5-16,0 0-15 0,0 0-3 0,0 0-25 15,11-14-10-15,-7 6-10 0,2-10-10 0,1 1-5 16,-3 3-9-16,1-2-5 0,1-1-8 0,-2 4-6 0,0 2-6 16,0 0-14-16,-3 4-17 0,2 1-24 15,-1-1-28-15,0 1-28 0,0 1-29 0,-1 1-38 0,0-1-39 16,2 1-38-16,1 0-44 0,-1 0-36 0,-3 4-40 15,8-5-39-15,-3 3-309 0,0 1-826 0,-5 1 222 16</inkml:trace>
          <inkml:trace contextRef="#ctx0" brushRef="#br0" timeOffset="5533.692">5270 456 430 0,'0'0'401'0,"3"5"-32"0,-3-5-14 0,3 5-26 0,-3-5-19 16,0 6-12-16,0-6-13 0,1 7-14 0,-1-1-22 15,0 4-23-15,0-1-26 0,-1 2-19 0,0 0-21 16,1 6-17-16,-3-3-29 0,3-4-63 0,-1 0-72 15,1-2-85-15,0-2-78 0,1-1-92 0,-1-5-241 16,0 0-621-16,0 0 168 0</inkml:trace>
          <inkml:trace contextRef="#ctx0" brushRef="#br0" timeOffset="5916.2236">5415 30 795 0,'-2'-3'622'0,"2"3"-81"0,-7-2-46 0,7 2-46 0,0 0-43 16,0 0-49-16,0 0-39 0,0 0-36 0,0 0-17 16,-9 7-10-16,7 4-11 0,0 7-10 0,2 1-12 15,-2 5-14-15,1 13 1 0,1-1-13 0,3-7-14 0,-1 8-14 16,0-2-14-16,0 4-12 0,1-2-13 0,2-7-11 16,-1-4-10-16,0-1-13 0,0-1-7 0,0-3-10 15,-1 1-6-15,1-3-7 0,0-3-4 0,-4-4-8 16,2-1-5-16,1-4-11 0,-2 0-16 0,1-2-9 0,-1-2-18 15,-1-3-16-15,3 5-22 0,-3-5-40 0,0 0-30 0,0 0-25 16,1-20-8-16,-1 0-5 0,3-1-8 0,-2-4-2 16,0 3 7-16,2-1 11 0,0-1 18 0,1 2 9 15,-1 4 12-15,2-1 7 0,-1 5 25 0,2 4 27 16,-2 0 25-16,0 2 21 0,1 1 15 0,-1 2 17 0,0 1 9 16,1 3 3-16,-5 1 16 0,8-3 17 15,-8 3 7-15,0 0 1 0,14 4 8 0,-9 1 2 0,-2 0 2 16,-1 6-7-16,1 7-1 0,-3 0-10 0,-3-2-18 15,-2 2-26 1,-2 0-39-16,-2 0-45 0,0-1-60 0,-3-2-63 0,4-4-76 16,-3-3-72-16,3-2-85 0,-3-4-367 0,5-2-928 15,6 0 250-15</inkml:trace>
          <inkml:trace contextRef="#ctx0" brushRef="#br0" timeOffset="6465.6228">5733 338 341 0,'0'0'312'16,"0"0"-55"-16,0 0-40 0,0 0-25 0,0 0-26 0,0 0-20 31,0 0-18-31,0 0-14 0,0 6 4 0,0-6 10 0,-4 7 7 16,3-2 10-16,-2 0 4 0,3-5 8 0,-3 9-5 15,2-4 10-15,0 1 6 0,-1-1 6 0,4 6 6 16,-2-4 0-16,1 0-5 0,0-3-9 0,1 2 0 15,2 1-3-15,-2-4-11 0,8 3-11 0,-5 2-9 16,5-2-11-16,-2-1-10 0,1-2-8 0,2 0-10 0,-2-3-10 16,2 1-3-16,-3-2-10 0,-8 1-12 0,14-2-7 15,-7-2-24-15,-4 2-21 0,1-2-21 0,0-1-12 16,-1 2-16-16,0-2 0 0,-3 5-1 0,4-7 7 16,-3 3 5-16,-1 4-1 0,3-5 3 0,-3 5 3 15,1-4 2-15,-1 4 3 0,0 0-3 0,0 0 1 16,3-5 5-16,-3 5 8 0,0 0 18 0,0 0 17 0,0 0 2 0,0 0 4 0,9 12 4 15,-6-6 2-15,1-1 3 0,1 5 3 0,2-1 1 16,1-1-1-16,-2 0-3 0,4 0-3 0,-2-1-2 16,0-1-12-16,2-1-22 0,-2 0-29 0,-2-4-39 15,-6-1-43-15,12 0-56 0,-12 0-52 0,10-6-40 0,-5-2-40 16,-1 0-47 0,1-12-220-16,-5 1-676 0,3-4 185 0</inkml:trace>
          <inkml:trace contextRef="#ctx0" brushRef="#br0" timeOffset="6633.4918">6019 155 466 0,'4'-23'220'0,"0"7"83"0,0 2 33 0,-2 6 4 0,-1 2 0 15,0 0 5-15,1 1-7 0,-2 5-4 0,1-7-12 0,-1 7-14 16,1-4-19-16,-1 4-5 0,0 0 1 0,0 0 2 31,0 0-11-31,4 21-12 0,-2-1-9 0,-4 4-11 0,1 18-13 0,-2 2-14 16,2 2-19-16,-3 2-19 0,1-3-19 0,1 2-16 16,-1-2-14-16,2-3-13 0,-2 0-8 0,2-3-17 15,1-11-17-15,0-5-41 0,1-4-60 0,0-6-71 16,1-2-69-16,-1-3-69 0,0-3-81 0,-1-5-105 0,0 0-447 15,0 0-1044-15,0 0 281 0</inkml:trace>
          <inkml:trace contextRef="#ctx0" brushRef="#br0" timeOffset="6830.4431">5985 315 3204 0,'0'0'345'0,"0"0"-158"0,0 0-8 0,0 0 22 0,0 0 15 0,0 0 11 0,0 0-9 16,16 11-13-16,-5-6-11 0,-1 1-12 0,10 1-9 15,-1 2 1-15,-1-1-8 0,-1 3-15 0,-2-2-14 16,-2 1-13-16,-1-2-9 0,-6-1-13 0,2 0-7 16,-2-1-10-16,-1 0-15 0,0 4-52 0,-1-4-64 15,-1-2-58-15,-2 2-78 0,1-3-77 0,-2-3-96 32,0 0-109-32,0 0-277 0,0 0-887 0,0 0 237 15</inkml:trace>
          <inkml:trace contextRef="#ctx0" brushRef="#br0" timeOffset="6952.3543">6272 151 219 0,'-5'-7'723'0,"1"4"-166"0,0-3-90 0,-1 3-66 0,5 3-53 0,-7-4-41 0,7 4-39 15,-7-5-39-15,7 5-78 0,-6 0-95 0,6 0-109 16,0 0-117-16,0 0-307 0,0 0-573 0,-14 8 157 0</inkml:trace>
          <inkml:trace contextRef="#ctx0" brushRef="#br0" timeOffset="7632.1704">6397 350 370 0,'0'0'430'16,"0"0"-51"-16,0 0-29 0,0 0-36 0,-10 1-25 15,10-1-36-15,0 0-30 0,0 0-19 0,0 0-9 0,-2 8-14 16,2-8-9-16,0 9-5 0,1-3-15 0,0 4-7 16,2 0-5-16,0 1-5 0,-1 1-1 0,2 0-3 15,-2-1-6-15,2 0 0 0,2-1-1 0,-1 1-1 16,0-2-3-16,1 0-2 0,-1-3-10 0,0-1-3 15,1 0-7-15,-2 0-13 0,0-3-4 0,-4-2-5 0,8 5-2 16,-8-5-27-16,0 0-24 0,10-1-35 0,-10 1-37 16,0 0-36-16,8-10-24 0,-5 5-27 0,-3-1-25 15,1-5-24-15,-2 1-15 0,-3-1-7 0,0 3 6 16,1-1 12-16,-2 1 17 0,1-1 19 0,1 2 13 0,2 2 29 16,-2 0 28-16,1 2 26 0,2 3 26 15,-4-7 24-15,4 7 24 0,-3-6 17 0,3 6 6 0,0 0 11 16,0-7 10-16,0 7 11 0,5-6 8 0,-5 6 10 15,7-5 10-15,-2 2 13 0,6 0 8 0,-3 0 10 16,1 0 4-16,1 1 3 0,2 1 1 0,-2-1-7 0,0 2-2 16,-10 0-13-16,22 0-11 0,-10 2-6 0,-4 1-11 15,-2 0-3-15,4 0-8 0,-3 2-8 0,1 0-6 16,-1-1-3-16,-3 2-7 0,0-1-4 0,0 1-5 16,-2-1-5-16,2 3-6 0,0-2-11 0,-1 0-6 15,0-1-8-15,-3-5-8 0,4 7 5 0,-4-7-3 16,4 4-5-16,-4-4 0 0,0 0-1 0,6 2 0 0,-6-2 2 15,14-7-2-15,-5 1 0 0,0-3 1 0,6-3 0 16,0 2 1-16,-2 0-1 0,-2 3 2 0,0 2 14 0,-3 0 7 16,0 2 9-16,-2 0 9 0,0 1 2 15,-6 2 25-15,0 0 14 0,15 5 16 0,-8 2 1 0,-2 3-3 16,0 2-5 0,1 6-5-16,0 4-12 0,-3 0-5 0,0-1-6 15,-1 0-15-15,0 0-48 0,-2-7-53 0,0-3-58 16,1-1-58-16,0-1-63 0,1-3-62 0,-2-6-58 15,0 3-83-15,0-3-317 0,0 0-906 0,0 0 243 16</inkml:trace>
          <inkml:trace contextRef="#ctx0" brushRef="#br0" timeOffset="8101.5794">5199 147 3850 0,'4'2'565'16,"-4"-2"-179"-16,3 4-81 0,-3-4-64 0,0 0-25 0,1 3-9 0,-1-3-31 15,0 0-21-15,3 4-28 0,-3-4-15 0,0 0-13 16,0 0-16-16,0 0-24 0,3 2-53 0,-3-2-74 16,0 0-78-16,0 0-90 0,0 0-104 0,0 0-462 15,0 0-965-15,0 0 259 0</inkml:trace>
        </inkml:traceGroup>
      </inkml:traceGroup>
    </inkml:traceGroup>
    <inkml:traceGroup>
      <inkml:annotationXML>
        <emma:emma xmlns:emma="http://www.w3.org/2003/04/emma" version="1.0">
          <emma:interpretation id="{19EAB4A6-9C72-4C8F-99BC-149E5BE247DB}" emma:medium="tactile" emma:mode="ink">
            <msink:context xmlns:msink="http://schemas.microsoft.com/ink/2010/main" type="paragraph" rotatedBoundingBox="651,2538 6669,2348 6709,3632 691,38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2EC3CE-DAA7-4CAD-AD90-8177E9D372F7}" emma:medium="tactile" emma:mode="ink">
              <msink:context xmlns:msink="http://schemas.microsoft.com/ink/2010/main" type="line" rotatedBoundingBox="651,2538 6669,2348 6709,3632 691,3822"/>
            </emma:interpretation>
          </emma:emma>
        </inkml:annotationXML>
        <inkml:traceGroup>
          <inkml:annotationXML>
            <emma:emma xmlns:emma="http://www.w3.org/2003/04/emma" version="1.0">
              <emma:interpretation id="{828DB90B-BD11-4278-BFE7-C4799BBE0703}" emma:medium="tactile" emma:mode="ink">
                <msink:context xmlns:msink="http://schemas.microsoft.com/ink/2010/main" type="inkWord" rotatedBoundingBox="653,2593 3270,2511 3302,3545 685,3627"/>
              </emma:interpretation>
              <emma:one-of disjunction-type="recognition" id="oneOf3">
                <emma:interpretation id="interp15" emma:lang="en-US" emma:confidence="0.5">
                  <emma:literal>Compute</emma:literal>
                </emma:interpretation>
                <emma:interpretation id="interp16" emma:lang="en-US" emma:confidence="0">
                  <emma:literal>@mpute</emma:literal>
                </emma:interpretation>
                <emma:interpretation id="interp17" emma:lang="en-US" emma:confidence="0">
                  <emma:literal>@mputec</emma:literal>
                </emma:interpretation>
                <emma:interpretation id="interp18" emma:lang="en-US" emma:confidence="0">
                  <emma:literal>compute</emma:literal>
                </emma:interpretation>
                <emma:interpretation id="interp19" emma:lang="en-US" emma:confidence="0">
                  <emma:literal>Computer</emma:literal>
                </emma:interpretation>
              </emma:one-of>
            </emma:emma>
          </inkml:annotationXML>
          <inkml:trace contextRef="#ctx0" brushRef="#br0" timeOffset="19409.9147">703 1394 466 0,'-10'-4'643'16,"10"4"-83"-16,-16 5-55 0,-4 1-47 0,-4 4-41 0,-12 8-39 15,1 4-34-15,-1 7-28 0,2 1-19 0,0 8-19 16,-18 32-14-16,24-23-11 0,11-5-20 0,2 1-13 0,6-2-16 31,5-1-16-31,1 0-22 0,6-11-6 0,2 7-16 16,4-8-11-16,2-6-13 0,2-2-13 0,3-1-9 0,2-1-17 15,2-5-12-15,1-2-29 0,1-2-26 0,-1-4-41 16,-2-4-58-16,4-5-74 0,-2-1-92 0,-2-7-88 16,-2-3-103-16,-1-1-368 0,0-2-974 0,-3-2 261 15</inkml:trace>
          <inkml:trace contextRef="#ctx0" brushRef="#br0" timeOffset="19856.1961">717 1857 268 0,'-6'2'165'15,"6"-2"-25"-15,0 0-33 0,-6 2 5 0,6-2-2 16,0 0 18-16,-2 0 27 0,2 0 24 0,0 0 23 15,0 0 16-15,0 0 17 0,0 0 15 0,0 0 8 0,0 0 3 16,0 0-4-16,0 0-14 0,0 0-13 0,0 0-17 16,0 0-20-16,0 0-12 0,0 0-17 0,0 0-7 15,0 5-10-15,0-5-10 0,0 0-7 0,12 5-4 0,-7-2-10 16,6 1-5-16,-2 1-10 0,0-1-11 0,3 0-5 16,-1 1-6-16,0-1-5 0,1-1-9 0,2 1-4 15,-1-2-2-15,6 3-4 0,-5-1-3 0,0-2-6 16,-3-1 4-16,0-1-5 0,-1 0 5 0,-10 0-1 0,15 0 3 15,-8-1 4-15,-7 1-7 0,9-3-2 0,-5 0-5 16,-1 0-5-16,-1-2-6 0,-2 5-21 0,-1-10-17 0,0 5-24 16,-5-3-9-16,0-1-12 0,-9-2-17 0,-1-1-16 15,-3 3-19-15,1 2-16 0,-2 1-13 0,0 3-8 16,-1 2-13-16,2 1-16 0,3 0 3 0,-4 4-12 16,5-2-14-16,-4 3-19 0,5-3-23 0,6 2-33 15,1-3-34-15,0 1-219 0,7-2-627 0,-7 4 170 16</inkml:trace>
          <inkml:trace contextRef="#ctx0" brushRef="#br0" timeOffset="20454.5819">1118 1816 701 0,'0'0'534'16,"0"0"-58"0,0 0-48-16,0 0-44 0,0 0-46 0,0 0-40 0,0 0-34 15,0 0-31-15,0 0-27 0,0 0-20 0,-6 2-12 16,4 3-17-16,0 4-15 0,0 1-16 0,1 1-14 15,0 1-10-15,1 6-10 0,0 1-10 0,1-6-9 16,-1-1-9-16,1-2-2 0,-1 0-8 0,3-1-5 0,-3-2-8 16,3-1-1-16,-2 0 1 0,0-2 2 15,2-1 4-15,-2 1 3 0,-1-4 5 0,6 2 5 0,-6-2-9 16,0 0-4-16,13-6-4 0,-6-1-6 0,5-7-5 16,-1-3-2-16,0-2-3 0,-2 1-5 0,-2-1-1 15,-1 3-8-15,0 5-7 0,-2-1-10 0,0 5-12 16,0 0-13-16,-3 2-12 0,0 1-16 0,-1 4-8 15,2-5-1-15,-2 5 7 0,0 0 5 0,0 0 2 0,0 0 8 16,-4 19 2-16,2-9 5 0,1 1 3 16,1-1 5-16,0 1 3 0,-1 0 2 0,2-1 2 0,0 1 4 15,2-1 3-15,0-3 6 0,2 3 10 0,-1-4 8 16,1-3 5-16,2-1 3 0,-1-1 2 0,-6-1 0 16,23-3 1-16,-11-2 0 0,5-4 2 0,0-5 2 15,-2 1-6-15,-1-2 1 0,-5 3-4 0,2 2 0 16,-3 1-1-16,-2 2 0 0,-2 0 1 0,0 2 3 0,-1 0-4 15,0 2-2-15,-3 3-8 0,5-3-1 16,-5 3-3-16,0 0 2 0,0 0-4 0,0 0-1 0,-5 22 2 16,3-12 0-16,1 8 3 0,1 1-4 0,1-6-4 0,-1-1-15 15,4-2-17-15,-1 0-19 0,1 0-14 0,3 0-39 0,-1-4-34 0,4-2-26 16,-3 0-29-16,5-4-40 0,8-1-56 0,-1-5-291 16,1-2-704-16,-2-3 191 0</inkml:trace>
          <inkml:trace contextRef="#ctx0" brushRef="#br0" timeOffset="20747.1894">1648 1577 513 0,'0'0'657'0,"-4"-5"-107"0,4 5-60 0,-2-2-48 0,2 2-49 0,0 0-43 16,0 0-25-16,0 0-35 0,0 0-11 15,-8 23-15-15,5 1-21 0,-1 1-14 0,-1 20-20 16,4 2-14-16,-1 35-12 0,2-27-11 0,0-11-15 0,0 2-8 16,4 0-20-16,0 2-12 0,2-3-13 0,0-1-6 15,3-3-10-15,-1-1-8 0,3-3-10 0,-6-9-6 16,1-6-5-16,0 0-10 0,0-6-20 0,-1-1-28 0,-1-6-24 16,0-1-29-16,-1-3-22 0,-2 0-31 0,2-4-38 15,-3-1-49-15,0 0-47 0,0 0-40 0,1-17-38 16,-4-2-39-16,-1-4-29 0,-4-18-278 0,-1-2-797 0,2 0 217 15</inkml:trace>
          <inkml:trace contextRef="#ctx0" brushRef="#br0" timeOffset="20930.215">1634 1795 342 0,'3'-8'446'0,"-1"2"-42"16,1 0-6-16,-1 0-12 0,2 0-8 0,-1 2-9 16,0-1-10-16,-1 0-28 0,1 1-25 0,0 0-33 15,-3 4-25-15,5-6-26 0,-5 6-13 0,5-2-11 16,-5 2-12-16,0 0-9 0,8 15-20 0,-5 1-11 31,-6 4-15-31,-2 1-32 0,-2 3-39 0,-2-1-48 0,0 0-60 16,-3-1-66-16,1 0-65 0,3 0-68 0,-3-3-64 15,3-7-82-15,0-3-232 0,1-2-750 0,2-2 201 16</inkml:trace>
          <inkml:trace contextRef="#ctx0" brushRef="#br0" timeOffset="21559.0326">1949 1779 405 0,'0'0'385'15,"0"0"-46"-15,-4 5-36 0,4-5-29 0,0 0-29 0,0 0-17 16,0 0-16-16,0 0-24 0,-3 4-7 16,3-4-14-16,0 0-8 0,0 0-14 0,0 0-5 0,-1 6-10 15,1-6-3-15,1 7-2 0,-1-3-14 0,2 1-7 16,0 5-9-16,2-1-7 0,0 1-1 0,1 1-8 16,6 4-2-16,-4-3-14 0,2-2-1 0,-2-1-8 15,1 0 12-15,0-1-14 0,3-1-4 0,-2-2-2 16,1 1-2-16,-2-3-5 0,-2 0-6 0,0-1-7 15,-6-2-6-15,10 2-8 0,-10-2-10 0,10-5-16 0,-6 2-11 16,-2 0-1-16,4-7-4 0,-3 1-4 0,0-3 1 16,-2 1 6-16,-1-7 0 0,-1 4 8 0,-2 1 20 15,2 2 16-15,-1 4 13 0,2 0 28 0,-1 2 6 16,1 0 10-16,0 5-2 0,-3-6 0 0,3 6-11 16,0-5-4-16,0 5-9 0,0 0-4 0,0 0-2 0,0 0-7 0,0 0-2 15,0 0-1-15,2 19-5 0,0-6 2 16,2 4-3-16,2 0 1 0,0 1 0 0,1 0-4 15,0-2-2-15,2 0 2 0,-1-3-4 0,0-4-3 0,1 0-12 16,-2-2-26-16,1 0-27 0,3-3-52 0,-1-1-38 16,2-4-44-16,0-1-39 0,-2-4-47 0,9-6-58 15,-7-3-278-15,0-1-724 0,-1-3 198 0</inkml:trace>
          <inkml:trace contextRef="#ctx0" brushRef="#br0" timeOffset="21747.303">2366 1518 448 0,'-4'-4'491'15,"4"4"-68"-15,0 0-40 0,0 0-14 0,0 0-12 0,-14 8-2 16,12 2-8-16,-2 6-4 0,0 5-21 0,2 3-6 16,0 14-13-16,0 1-16 0,4-1-17 0,2 3-13 15,0-5-19-15,-2 2-19 0,2-9-14 0,2 7-14 0,-1-7-21 16,-1-5-20-16,1-2-15 0,0 1-11 16,0-3-15-16,-1-1-10 0,2-2-31 0,0-4-46 0,1-4-44 15,-2 0-64-15,1-4-63 0,-1-2-81 0,-1-3-89 16,-4 0-103-16,0 0-377 0,8-12-961 0,-7 1 259 15</inkml:trace>
          <inkml:trace contextRef="#ctx0" brushRef="#br0" timeOffset="21890.0356">2352 1751 592 0,'0'0'746'0,"0"0"-146"0,0 0-95 0,-2-1-67 0,2 1-50 0,0 0-50 0,8-1-36 16,2 1-32-16,3-1-37 0,7-2-62 15,-3 1-103-15,3 2-124 0,-5 0-152 0,-5-2-394 16,1 2-725-16,-3 0 197 0</inkml:trace>
          <inkml:trace contextRef="#ctx0" brushRef="#br0" timeOffset="22310.8861">2584 1829 694 0,'0'0'596'0,"10"0"-46"0,-5 0-40 0,-5 0-39 15,0 0-27-15,16-2-26 0,-5 1-41 0,-3 0-39 0,0 0-40 0,-1 0-34 16,-7 1-28-16,11-3-22 0,-6 2-22 0,-5 1-17 16,8-3-34-16,-8 3-40 0,4 0-62 0,-4 0-47 15,0 0-45-15,0 0-39 0,0 0-22 0,-12-8-22 16,12 8-7-16,-20 2 4 0,8 1 5 0,0 0 13 0,0 1 13 16,1 1 9-16,2 0 10 0,0 2 30 0,1-1 33 15,1 2 35-15,2 0 34 0,1 0 32 0,2 1 16 16,2-2 16-16,1 4 9 0,2 0 6 0,7 4-2 0,0-4 6 15,6 2-7-15,0-2-6 0,5-2-3 0,1-1-18 16,5-3-6-16,14-2-10 0,-9-2-27 0,9-5-51 16,-10-3-80-16,8-1-102 0,-12-3-123 0,-12-6-154 15,5 3-251-15,-7-4-854 0,-2-3 230 0</inkml:trace>
        </inkml:traceGroup>
        <inkml:traceGroup>
          <inkml:annotationXML>
            <emma:emma xmlns:emma="http://www.w3.org/2003/04/emma" version="1.0">
              <emma:interpretation id="{C92012FF-0B16-4E69-8037-994AB50011A7}" emma:medium="tactile" emma:mode="ink">
                <msink:context xmlns:msink="http://schemas.microsoft.com/ink/2010/main" type="inkWord" rotatedBoundingBox="4028,2505 4134,2502 4153,3097 4047,3100"/>
              </emma:interpretation>
              <emma:one-of disjunction-type="recognition" id="oneOf4">
                <emma:interpretation id="interp20" emma:lang="en-US" emma:confidence="0.5">
                  <emma:literal>p</emma:literal>
                </emma:interpretation>
                <emma:interpretation id="interp21" emma:lang="en-US" emma:confidence="0">
                  <emma:literal>P</emma:literal>
                </emma:interpretation>
                <emma:interpretation id="interp22" emma:lang="en-US" emma:confidence="0">
                  <emma:literal>.</emma:literal>
                </emma:interpretation>
                <emma:interpretation id="interp23" emma:lang="en-US" emma:confidence="0">
                  <emma:literal>,</emma:literal>
                </emma:interpretation>
                <emma:interpretation id="interp24" emma:lang="en-US" emma:confidence="0">
                  <emma:literal>:</emma:literal>
                </emma:interpretation>
              </emma:one-of>
            </emma:emma>
          </inkml:annotationXML>
          <inkml:trace contextRef="#ctx0" brushRef="#br0" timeOffset="22932.9598">3729 1533 776 0,'0'0'516'15,"0"0"-58"-15,0 0-42 0,0 0-30 0,0 0-21 16,0 0-14-16,0 0-19 0,-7 17-26 0,5-5-29 0,0 7-21 16,-2 1-21-16,3 2-24 0,0-1-13 15,1 3-23-15,0 1-17 0,2-1-9 0,-2-1-21 0,4 0-9 16,-1-2-12-16,1 0-7 0,0-2-10 0,0-3-13 16,0-1-9-16,-1-5-6 0,-1-1-5 0,1-2-3 0,-2-1-2 15,2 0-11-15,-2-3 2 0,-1-3-8 0,3 7-5 16,-3-7-9-16,0 4-21 0,0-4-16 0,0 0-28 15,0 0-25-15,0 0-26 0,-4-16-19 0,-3-1-19 16,1-1-16-16,-1-6-9 0,-2-12-2 0,1 0 12 31,1-4 17-31,4-1 12 0,3-3 15 0,-2 2 9 0,2 2 21 0,0 0 15 0,2 11 21 16,1 4 22-16,1 1 18 0,1 3 22 0,1-1 21 16,0 3 14-16,1 2 19 0,-2 5 8 0,1 2 3 15,-1 1-1-15,-1 3-5 0,0 2-1 0,0 2 0 0,-4 2 9 16,8-2 8-16,-8 2 2 0,11 9-6 0,-4 2-2 15,0 10-8-15,-3-1 0 0,-3 4-14 16,-1 2-5-16,-7 10-21 0,2-8-45 0,-2-6-51 0,2 1-46 16,-2-3-62-16,-1-1-61 0,1-2-59 0,-4 0-67 15,3-7-82-15,3-1-247 0,1-5-810 0,0-3 218 0</inkml:trace>
        </inkml:traceGroup>
        <inkml:traceGroup>
          <inkml:annotationXML>
            <emma:emma xmlns:emma="http://www.w3.org/2003/04/emma" version="1.0">
              <emma:interpretation id="{FF683217-90B3-44C5-AE28-0FC6B226FA35}" emma:medium="tactile" emma:mode="ink">
                <msink:context xmlns:msink="http://schemas.microsoft.com/ink/2010/main" type="inkWord" rotatedBoundingBox="4372,2420 6669,2348 6709,3632 4412,3704"/>
              </emma:interpretation>
              <emma:one-of disjunction-type="recognition" id="oneOf5">
                <emma:interpretation id="interp25" emma:lang="en-US" emma:confidence="0.5">
                  <emma:literal>(4/4=7)</emma:literal>
                </emma:interpretation>
                <emma:interpretation id="interp26" emma:lang="en-US" emma:confidence="0">
                  <emma:literal>(THE-C)</emma:literal>
                </emma:interpretation>
                <emma:interpretation id="interp27" emma:lang="en-US" emma:confidence="0">
                  <emma:literal>(4/4=75)</emma:literal>
                </emma:interpretation>
                <emma:interpretation id="interp28" emma:lang="en-US" emma:confidence="0">
                  <emma:literal>(4/4=70)</emma:literal>
                </emma:interpretation>
                <emma:interpretation id="interp29" emma:lang="en-US" emma:confidence="0">
                  <emma:literal>(YE-C)</emma:literal>
                </emma:interpretation>
              </emma:one-of>
            </emma:emma>
          </inkml:annotationXML>
          <inkml:trace contextRef="#ctx0" brushRef="#br0" timeOffset="26615.4766">6007 1741 399 0,'0'0'573'15,"-6"2"-65"-15,6-2-40 0,0 0-26 0,0 0-38 16,0 0-29-16,0 0-25 0,0 0-29 0,0 0-21 16,0 0-23-16,0 0-8 0,25 3-32 0,-13-4-19 15,-1 2-18-15,-1-1-19 0,1 0-17 0,-2 0-15 0,-1 0-15 16,-1-1-18-16,-1 0-8 0,-6 1-9 0,10-1-8 16,-6-2-35-16,-1 1-46 0,0-1-43 15,-2-2-38-15,-1 5-31 0,-1-9-24 0,-5 0-20 0,2 4-12 0,-3-2-12 16,-2 2 7-16,-2 0 10 0,2 0 17 0,-3 4 14 0,1-2 13 15,1 1 7-15,2 2 20 0,0 2-4 0,2 1 18 16,-1-3 25-16,2 3 28 0,-1 0 33 0,4 2 25 16,-2 1 21-16,1 4 19 0,3 2 14 0,1 5 7 15,3 2 7-15,4-2 3 16,0 1-2-16,2-1-2 0,1 1-3 0,2 1-4 16,2-3-2-16,2 1-2 0,-2-2-15 0,1 0-2 0,-1-4-10 15,1 1-14-15,-3-4-38 0,-2-1-43 0,0-5-78 16,-1-1-112-16,-2-3-138 0,-1-3-404 0,2-4-905 15,1-6 242-15</inkml:trace>
          <inkml:trace contextRef="#ctx0" brushRef="#br0" timeOffset="26886.0154">6082 1310 4182 0,'0'0'590'0,"0"0"-285"0,0 0-124 0,0 0-46 0,0 0 29 16,0 0 13-16,0 0 17 0,28 14-1 0,-14 0-8 0,4 4 9 15,8 10 4-15,-4 7 2 0,2 4 6 0,20 36-1 16,-19-25-13-16,2 29-14 0,-5 0-19 0,-13-23-9 16,2 27-11-16,-7-27-75 0,-7-8-64 15,-8 35 0-15,-1-28 0 0,2-13 0 0,-4 1 0 0,0-4 0 0,-6 0 0 16,-2-2 0-16,-6-5-117 0,7-10-262 0,-14 5-123 15,1-6-498-15,-4-4-1202 0,7-8 320 0</inkml:trace>
          <inkml:trace contextRef="#ctx0" brushRef="#br0" timeOffset="23297.6188">4349 1219 519 0,'-15'1'447'0,"-1"2"-40"0,-3 3-26 0,-2 3-24 0,-3 1-27 16,3 6-14-16,-12 13-22 0,2 3-8 0,4 5-8 16,0 1-2-16,6 4-17 0,4 2-12 0,2-1-10 15,6 4-11-15,4 0-1 0,5-2-11 0,4 0-11 16,3 1-13-16,5-6-17 0,4-1-7 0,7 0-21 15,1-3-15-15,3-7-10 0,1-1-21 0,4-4-31 16,-7-7-36-16,-3-6-36 0,4 0-57 0,-4-5-63 16,3-3-82-16,-1-6-74 0,-1 0-85 0,-3-5-408 0,0-3-927 15,-4-6 250-15</inkml:trace>
          <inkml:trace contextRef="#ctx0" brushRef="#br0" timeOffset="23642.3811">4345 1445 256 0,'0'0'526'0,"0"0"-51"16,1 6-23-16,-1-6-18 0,4 5-25 0,-1-3-11 15,1 1-27-15,-4-3-17 0,9 6-24 0,2 2-15 16,-3-2-33-16,1 0-13 0,1 1-20 0,-1 0-25 0,0 0-26 16,0 0-13-16,2 1-25 0,2 5-11 0,-4-2-16 15,1-2-15-15,-2-3-14 0,-2 1-14 0,-1-1-46 0,1 0-52 16,-2-3-64-16,-2 0-64 0,1 2-66 0,-3-5-48 0,7 4-48 15,-7-4-56-15,0 0-365 0,0 0-863 0,0 0 233 16</inkml:trace>
          <inkml:trace contextRef="#ctx0" brushRef="#br0" timeOffset="23954.5133">4641 1422 387 0,'0'0'570'0,"-2"3"-59"0,2-3-31 0,0 0-30 0,0 0-32 0,0 0-30 16,0 0-37-16,0 0-20 0,0 0-22 0,-3 8-17 15,2-3-12-15,-1 7-22 0,-3 7-11 0,-3 1-19 0,3 4-19 16,-4 10-16-16,-2-6-17 0,1 7-22 15,2-6-12-15,0 6-16 0,0-6-13 0,4-6-9 0,0-1-13 16,0-1-7-16,1-1-10 0,2-5-24 0,-1-3-25 16,1-2-31-16,1-1-39 0,-1-4-44 0,1 1-44 15,0-2-57-15,0-4-58 0,1 5-68 0,-1-5-72 16,0 0-391-16,0 0-934 0,0 0 251 0</inkml:trace>
          <inkml:trace contextRef="#ctx0" brushRef="#br0" timeOffset="24316.7884">4987 1269 3990 0,'0'0'438'16,"0"0"-147"-16,-9 8-66 0,3 1-5 0,-4 12 10 0,-6 11-7 16,1 4 4-16,0 8-12 0,-17 37-5 0,6-4 6 15,8-22 11-15,-6 32 18 0,8-5-13 0,3-2-10 16,7-25-8-1,2-8-13-15,-7 34-21 0,8-31-16 0,5-11-143 0,-2-4-21 16,1 2 0-16,0-9 0 0,1-5 0 0,-2-3 0 16,2-1 0-16,1-5 0 0,-2-2 0 0,1-4 0 15,0-2 0-15,-2-1 0 0,0-5-246 0,0 0-155 16,0 0-95-16,0 0-484 0,15-30-1176 0,-9 7 314 16</inkml:trace>
          <inkml:trace contextRef="#ctx0" brushRef="#br0" timeOffset="24761.7011">5106 1625 505 0,'0'0'392'16,"-3"-4"-39"-16,3 4-17 0,0 0-22 0,0 0-1 15,0 0-12-15,0 0 1 0,0 0-2 0,0 0-8 16,-1 11-15-16,1-2-17 0,-2 2-8 0,1 8-21 15,0 0-17-15,-1 2-23 0,2 0-14 0,-1-1-21 0,1-1-17 16,0-1-11-16,1 0-15 0,1 0-5 0,0-4 2 16,2-3 13-16,2 0 7 0,-1-2 9 0,1 1 9 15,2-3 2-15,2 0 3 0,0-1 3 0,2 0-10 0,6 1 0 16,1-1-6-16,0-1-10 0,-3-3-13 0,-2-1-11 16,5 2-10-16,-5-3-10 0,-2 1-8 0,-1-1-11 15,-3 0-17-15,-2 0-39 0,-6 0-51 0,12 0-80 16,-9-3-93-16,-3 3-109 0,0 0-112 0,3-8-100 15,-3 8-336-15,0 0-1045 0,-10-11 280 0</inkml:trace>
          <inkml:trace contextRef="#ctx0" brushRef="#br0" timeOffset="25114.301">5128 1687 617 0,'3'-3'594'0,"2"1"-45"0,-1-1-29 0,7-2-23 0,2 2-16 0,6-2-33 16,1 2-39-16,3-1-41 0,-3 2-38 0,0-1-38 16,-5 2-29-16,-1 0-32 0,-1 0-26 0,-1 0-18 15,-1 1-18-15,-1-2-24 0,-2 1-49 0,-1 1-83 16,-7 0-84-16,9-1-89 0,-9 1-95 0,0 0-105 0,0 0-409 0,0 0-927 31,0 0 249-31</inkml:trace>
          <inkml:trace contextRef="#ctx0" brushRef="#br0" timeOffset="25277.8617">5152 1547 223 0,'0'0'816'0,"0"0"-151"0,0 0-61 0,0-8-25 0,0 8-42 0,5-2-39 15,-1 1-57-15,-4 1-49 0,11-3-46 0,-5 2-37 16,5-2-36-16,1 1-30 0,-2 2-27 0,2-1-28 15,0 1-55-15,-1-1-83 0,-3-1-108 0,-1 1-116 16,-1 0-123-16,-6 1-104 0,0 0-371 0,13 2-928 16,-13-2 250-16</inkml:trace>
          <inkml:trace contextRef="#ctx0" brushRef="#br0" timeOffset="25951.7624">5580 1757 3987 0,'-1'5'511'16,"1"-5"-196"-16,-1 1-71 0,1-1-37 0,0 0-1 0,0 0-2 0,0 0 0 15,8 3-12-15,-8-3-27 0,12 1-10 0,0-2-13 16,-4 1-16-16,4-1-13 0,0 1-11 0,-2-1-12 16,2 1-9-16,-4-1-23 0,-2 0-47 0,0 1-69 15,-1-2-77-15,-5 2-87 0,5-1-96 0,-5 1-124 0,0 0-381 16,0 0-987-16,0 0 265 0</inkml:trace>
          <inkml:trace contextRef="#ctx0" brushRef="#br0" timeOffset="26098.9368">5600 1852 5178 0,'4'3'503'0,"-1"-3"-231"0,-3 0-61 16,7 2 2-16,-3 0-9 0,-4-2 1 0,9 0-14 0,-4-1-24 15,7-1-31-15,-2 2-11 0,0-1-11 0,0 1-17 32,2-2-12-32,-4 0-45 0,-1 2-64 0,0-1-86 0,-2 0-95 15,0 1-104-15,-5 0-116 0,0 0-500 16,4-3-1114-16,-4 3 297 0</inkml:trace>
          <inkml:trace contextRef="#ctx0" brushRef="#br0" timeOffset="28848.6912">5139 1542 303 0,'0'0'203'0,"0"0"-26"0,0 0-26 0,0 0-14 0,0 0-17 15,0 0-9-15,0 0-7 0,0 0-5 0,-4-13-4 0,4 13 0 16,0 0-2-16,0 0 4 0,0 0 3 0,0 0 6 16,0 0 1-16,0 0 7 0,0 0 3 0,0 0 0 15,0 0-6-15,0 0 2 0,0 0 5 0,0 0-2 16,-3-3-2-16,3 3 1 0,0 0-2 0,0 0 4 0,0 0-7 15,0 0 10-15,0 0-11 0,0 0-1 16,0 0 1-16,0 0-9 0,0 0-7 0,0 0-15 16,0 0-4-16,0 0-10 0,0 0-6 0,0 0-5 0,0 0-2 31,0 0-6-31,-8 18-7 0,4 0-4 0,1 1-1 16,-2-1-3-16,0 2-6 0,1 0-17 0,1 0-52 15,-1 0-64-15,2-5-75 0,-1 3-97 0,0-4-279 0,-1-1-671 16,4-4 183-16</inkml:trace>
        </inkml:traceGroup>
      </inkml:traceGroup>
    </inkml:traceGroup>
    <inkml:traceGroup>
      <inkml:annotationXML>
        <emma:emma xmlns:emma="http://www.w3.org/2003/04/emma" version="1.0">
          <emma:interpretation id="{2F6503AE-0B8F-4CD8-A764-CD08036F5DA1}" emma:medium="tactile" emma:mode="ink">
            <msink:context xmlns:msink="http://schemas.microsoft.com/ink/2010/main" type="paragraph" rotatedBoundingBox="646,3973 14458,3585 14477,4246 665,46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83986E-93B8-47ED-9EF3-48A07FEC1C6B}" emma:medium="tactile" emma:mode="ink">
              <msink:context xmlns:msink="http://schemas.microsoft.com/ink/2010/main" type="line" rotatedBoundingBox="646,3973 14458,3585 14477,4246 665,4635"/>
            </emma:interpretation>
          </emma:emma>
        </inkml:annotationXML>
        <inkml:traceGroup>
          <inkml:annotationXML>
            <emma:emma xmlns:emma="http://www.w3.org/2003/04/emma" version="1.0">
              <emma:interpretation id="{B9E6B3CA-C54A-424A-BEEA-553C121F7C29}" emma:medium="tactile" emma:mode="ink">
                <msink:context xmlns:msink="http://schemas.microsoft.com/ink/2010/main" type="inkWord" rotatedBoundingBox="650,4089 928,4081 943,4589 664,4597"/>
              </emma:interpretation>
              <emma:one-of disjunction-type="recognition" id="oneOf6">
                <emma:interpretation id="interp30" emma:lang="en-US" emma:confidence="0.5">
                  <emma:literal>E</emma:literal>
                </emma:interpretation>
                <emma:interpretation id="interp31" emma:lang="en-US" emma:confidence="0">
                  <emma:literal>[</emma:literal>
                </emma:interpretation>
                <emma:interpretation id="interp32" emma:lang="en-US" emma:confidence="0">
                  <emma:literal>€</emma:literal>
                </emma:interpretation>
                <emma:interpretation id="interp33" emma:lang="en-US" emma:confidence="0">
                  <emma:literal>t</emma:literal>
                </emma:interpretation>
                <emma:interpretation id="interp34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38701.4202">318 2927 1007 0,'-5'1'628'0,"5"-1"-60"0,0 0-19 0,0 0-27 15,0 0-36-15,25-4-41 0,-13 1-42 0,8-1-45 16,-2 0-37-16,2 1-35 0,2 0-30 0,-2 0-30 16,-4 0-27-16,-4-1-57 0,-1 3-88 0,-4-2-106 15,-1 2-118-15,-6 1-115 0,0 0-123 0,0 0-358 0,9 5-918 16,-9-5 246-16</inkml:trace>
          <inkml:trace contextRef="#ctx0" brushRef="#br0" timeOffset="38297.9505">384 2915 529 0,'0'0'445'15,"0"0"-53"-15,-2-5-42 0,2 5-26 0,0 0-29 0,0 0-34 16,-4-3-9-16,4 3 1 0,0 0 10 0,-3 10 6 16,-2 7 1-16,0 4 2 0,-1 2-10 0,2 2-15 15,-1 11-10-15,1-6-15 0,0 5-21 0,1-5-11 16,2-6-11-16,0-1-7 0,3 1-12 0,1 0-2 16,1 0 0-16,3-4-3 0,1 1-1 0,2-3-2 0,2-1-3 15,3-3-4-15,0 2-7 0,1-6 0 16,5 1-13-16,1-4-8 0,-2-1-8 0,0-3-9 0,0-1-12 15,-4-1-10-15,-1-1-5 0,-3-1-23 0,-3 1-36 16,-3 0-48-16,-6 0-75 0,11-3-85 0,-11 3-130 16,4-5-116-16,-4 5-539 0,0 0-1177 0,-11-8 314 15</inkml:trace>
          <inkml:trace contextRef="#ctx0" brushRef="#br0" timeOffset="38483.5631">386 3254 5415 0,'0'0'664'0,"-4"-3"-274"0,4 3-188 0,0 0-73 0,-4-3-38 0,4 3-7 15,0 0-14-15,0 0-6 0,0 0-18 0,1-5-5 16,3 4-6-16,1-2-20 0,1 0-38 0,4-2-55 16,-1 2-56-16,-1-2-62 0,3 1-66 0,1 0-61 15,-3-2-100-15,-1-3-382 0,1 4-964 0,-1-3 259 16</inkml:trace>
        </inkml:traceGroup>
        <inkml:traceGroup>
          <inkml:annotationXML>
            <emma:emma xmlns:emma="http://www.w3.org/2003/04/emma" version="1.0">
              <emma:interpretation id="{5450C6C3-D912-4885-869E-CE9F1B7D296C}" emma:medium="tactile" emma:mode="ink">
                <msink:context xmlns:msink="http://schemas.microsoft.com/ink/2010/main" type="inkWord" rotatedBoundingBox="1237,4339 1423,4334 1427,4466 1241,4471"/>
              </emma:interpretation>
              <emma:one-of disjunction-type="recognition" id="oneOf7">
                <emma:interpretation id="interp35" emma:lang="en-US" emma:confidence="0.5">
                  <emma:literal>=</emma:literal>
                </emma:interpretation>
                <emma:interpretation id="interp36" emma:lang="en-US" emma:confidence="0">
                  <emma:literal>-</emma:literal>
                </emma:interpretation>
                <emma:interpretation id="interp37" emma:lang="en-US" emma:confidence="0">
                  <emma:literal>"</emma:literal>
                </emma:interpretation>
                <emma:interpretation id="interp38" emma:lang="en-US" emma:confidence="0">
                  <emma:literal>.</emma:literal>
                </emma:interpretation>
                <emma:interpretation id="interp3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39251.998">903 3276 4690 0,'5'2'536'16,"-5"-2"-195"-16,9 1-83 0,-9-1-9 0,12-1-4 0,-1-1-18 0,0-1-30 0,1 0-33 15,-1-1-28-15,9-1-16 0,-2 0-11 0,-3 0-13 16,-2 1-11-16,-1 0-20 0,-3 1-51 0,0 2-75 16,-2-2-93-16,-3 2-100 0,-4 1-104 0,7-2-131 15,-7 2-373-15,0 0-1035 0,0 0 278 0</inkml:trace>
          <inkml:trace contextRef="#ctx0" brushRef="#br0" timeOffset="39078.8015">915 3147 359 0,'0'0'764'0,"0"0"-123"0,0 0-50 0,0 0-39 0,0 0-40 0,0 0-50 0,6 4-46 16,-2-3-47-16,2-1-41 0,-6 0-39 16,13 0-31-16,-8 0-31 0,-5 0-36 0,12 0-73 0,-7 0-88 15,-5 0-92-15,11 0-102 0,-11 0-105 0,0 0-95 16,0 0-361-16,0 0-870 0,0 6 234 0</inkml:trace>
        </inkml:traceGroup>
        <inkml:traceGroup>
          <inkml:annotationXML>
            <emma:emma xmlns:emma="http://www.w3.org/2003/04/emma" version="1.0">
              <emma:interpretation id="{3445BFCA-0475-4C3F-B283-45EB3F755A10}" emma:medium="tactile" emma:mode="ink">
                <msink:context xmlns:msink="http://schemas.microsoft.com/ink/2010/main" type="inkWord" rotatedBoundingBox="1900,4021 4157,3958 4171,4465 1914,4529"/>
              </emma:interpretation>
              <emma:one-of disjunction-type="recognition" id="oneOf8">
                <emma:interpretation id="interp40" emma:lang="en-US" emma:confidence="0.5">
                  <emma:literal>evidence</emma:literal>
                </emma:interpretation>
                <emma:interpretation id="interp41" emma:lang="en-US" emma:confidence="0">
                  <emma:literal>evidences</emma:literal>
                </emma:interpretation>
                <emma:interpretation id="interp42" emma:lang="en-US" emma:confidence="0">
                  <emma:literal>evidence.</emma:literal>
                </emma:interpretation>
                <emma:interpretation id="interp43" emma:lang="en-US" emma:confidence="0">
                  <emma:literal>evidenced</emma:literal>
                </emma:interpretation>
                <emma:interpretation id="interp44" emma:lang="en-US" emma:confidence="0">
                  <emma:literal>evidences.</emma:literal>
                </emma:interpretation>
              </emma:one-of>
            </emma:emma>
          </inkml:annotationXML>
          <inkml:trace contextRef="#ctx0" brushRef="#br0" timeOffset="39883.7566">1626 3161 372 0,'0'0'478'15,"-5"3"-61"-15,5-3-37 0,0 0-31 0,0 0-11 0,0 0-13 16,0 0-8-16,0 0-14 0,0 0-13 0,0 0-10 15,0 0-16-15,21-1-14 0,-21 1-1 0,13-3-29 16,-6 1-10-16,-2-1-13 0,6 2-23 0,-5-4-20 16,1 3-15-16,0 0-13 0,-3-1-11 0,0 0-17 15,0 0-31-15,-2-1-31 0,0 0-33 0,0-2-30 16,-4 0-24-16,1 1-20 0,-1 0-14 0,-5-2 1 0,-1 0 5 16,0 2 3-16,-1 2 15 0,0-1 2 0,-3 2 3 15,4 1 7-15,-4 1 7 0,3 1 9 0,2 0 12 16,1 0 12-16,-1 2 5 0,-3 0 11 0,2 2 12 15,2 1 12-15,1 1 19 0,1 2 12 16,1 0 12-16,2 2 3 0,0-1 12 0,3 8-2 0,1-4 4 16,1-2 5-16,5 6-5 0,2 0 7 0,1 0-8 15,1-3-3-15,0-1-6 0,3-1-8 0,0-2-11 0,-4-4-19 16,1-1-44-16,0-2-52 0,5-3-72 0,0 0-89 16,0-5-99-16,1-4-102 0,-3-5-349 0,2 0-920 15,-3-4 247-15</inkml:trace>
          <inkml:trace contextRef="#ctx0" brushRef="#br0" timeOffset="40202.1878">1958 3060 268 0,'-6'5'548'16,"3"-3"-118"-16,3-2-48 0,-5 3-42 0,5-3-30 15,-4 3-25-15,2-1-19 0,2-2-8 0,-2 4-9 16,0-2-4-16,2-2-13 0,-1 7 1 0,1-3 1 0,0-4-1 15,1 10 9-15,1-7 11 0,-1 2-8 0,0-1-5 16,2 1-11-16,0 1-11 0,1-1-9 0,1 4-13 16,0-1-14-16,2 0-13 0,-1 1-17 0,0 0-16 15,2-2-10-15,-2 3-13 0,2-1-11 0,1-2-12 16,-1 2-4-16,0-1-9 0,0 0-10 0,0 0-6 16,-1-4-3-16,-1 0-6 0,0 0-3 0,-2 1-1 0,0-3-7 15,0 1-1-15,-2-2 7 0,-2-1 20 0,0 0 16 16,7 4-83-16,-7-4 0 0,0 0 0 0,0 0 0 15,9-10 0-15,-7 5 0 0,1-5 0 0,1-1 0 16,-3-1 0-16,3-4 0 0,0-2 0 0,-2 4 0 16,0-3 0-16,0 3 0 0,-2 0 0 0,0 3 0 0,0 0-70 15,-2-1-171-15,1 1-50 0,0 2-56 0,-1-1-62 16,0 2-68-16,-1-1-404 0,0 1-1060 0,2 2 284 16</inkml:trace>
          <inkml:trace contextRef="#ctx0" brushRef="#br0" timeOffset="40364.212">2271 3109 529 0,'0'5'696'15,"-2"1"-110"-15,2-1-59 0,2 2-42 0,-4-3-26 0,2 2-41 16,0 0-42-16,-1 0-40 0,1-6-40 0,0 16-33 16,-1-6-27-16,1 1-24 0,-2 1-22 0,2-3-46 15,3 0-78-15,-4-2-75 0,2-1-79 0,0 1-84 16,1-5-78-16,-2-2-94 0,0 0-340 0,0 0-820 0,0 0 223 15</inkml:trace>
          <inkml:trace contextRef="#ctx0" brushRef="#br0" timeOffset="40488.8663">2312 2973 3823 0,'-1'-4'674'0,"0"0"-241"16,1 4-151-16,-4-5-80 0,0 3-40 0,4 2-35 16,-6-4-29-16,6 4-23 0,-5-2-18 0,5 2-16 15,0 0-53-15,-5-3-70 0,5 3-93 0,0 0-89 0,0 0-92 16,-8 1-346-16,8-1-843 0,0 0 228 0</inkml:trace>
          <inkml:trace contextRef="#ctx0" brushRef="#br0" timeOffset="40980.9795">2550 3110 506 0,'-11'-1'384'0,"11"1"-59"0,0 0-28 0,-8 1-39 0,8-1-31 16,-8 1-21-16,3 2-20 0,-2-1-11 0,-2 1-10 15,-3 0-6-15,-6 5-5 0,6 1-16 0,0-2-1 16,-3 4 2-16,4-2 6 0,2 0-2 0,2-1 1 0,1 0 4 15,0 1-1-15,2 0-2 0,2 0-1 0,0-3-5 16,2 1-8-16,3-1-5 0,0-1-8 0,1 0-6 16,6 1-6-16,0-3-8 0,2 2-9 0,6-5-7 15,2 0-6-15,0-5-8 0,0 2-10 0,-2-3-3 0,0-4-6 32,-3 0-3-32,-3-1-3 0,0-2-4 0,0-5-6 0,-4-1-1 0,-3-4-7 0,-1-1-3 15,-3-14-8-15,-1 1-7 0,-5-1-1 0,-3 0-3 16,0 0-4-16,0 9 0 0,2 8 4 0,0 1 7 15,0 3 10-15,2 5 5 0,0 2 3 0,0 4-1 0,2 0-6 16,0 2 1-16,1 1-5 0,1 3-3 0,0 0-5 16,0 0 0-16,-3 13 2 0,3 7-1 0,2 2-2 15,2 13 0-15,0 2-1 0,0 3-1 0,4-5-1 16,-1 5 1-16,-2-12-4 0,2 9 1 0,1-10 1 0,-2-3-8 16,2-1-40-16,0-1-56 0,-1-3-67 15,1-1-63-15,1-2-78 0,-1-4-70 0,-2-6-325 0,4-3-843 16,-2-1 228-16</inkml:trace>
          <inkml:trace contextRef="#ctx0" brushRef="#br0" timeOffset="41667.6308">2769 3114 675 0,'-4'6'464'0,"4"-2"-35"0,0-4-5 0,2 6-11 0,-2-6-12 0,7 4-27 0,-2-2-13 16,1 2-17-16,3-1-7 0,3 1-14 16,-1-2-17-16,-1 2-22 0,0-3-11 0,1 0-20 0,-3-1-24 15,0 2-17-15,-1-1-19 0,-7-1-21 0,9-1-15 16,-9 1-19-16,9-4-43 0,-9 4-41 0,4-6-53 0,-1 1-41 16,-3 2-34-16,-1-2-31 0,-2-1-31 0,-1 2-30 15,-1-1-18-15,-1 2 8 0,-3-2 9 0,0 2 11 16,-1-1 15-16,2 3 16 0,1 0 7 0,0-2 24 15,7 3 20-15,-9 0 24 0,9 0 27 0,-9 0 21 16,9 0 18-16,-7 4 19 0,3-1 8 0,3 0 13 0,1-3 3 16,-2 10 2-1,4-1 0-15,0-1-3 0,4 4-2 0,4 4-1 0,-2-1-1 16,0-2-3-16,4 4-5 0,1-3-1 0,0-2 1 16,2 1-1-16,-3-3-2 0,-2-2-11 0,0-2-15 0,0 0-22 0,-1-1-22 15,3-1-23-15,-3-2-25 0,3-3-30 0,-1 1-30 16,1-1-21-16,7-5-19 0,-9 1-12 0,0-1-7 15,-2-2-3-15,-1 2 13 0,0-3 16 0,-2 2 23 16,-1 0 36-16,-1-1 35 0,-2 2 37 0,2 2 41 16,-1 0 43-16,2-2 26 0,-2 1 26 0,-2 5 21 15,2-6 6-15,-2 6 3 0,2-5-4 0,-2 5-8 0,0-5-9 16,0 5-8-16,0 0-11 0,2-4-10 0,-2 4-8 16,0 0-7-16,0 0-4 15,0 0-7-15,0 0-2 0,0 0-9 0,0 0-2 16,0 0-7-16,0 0-2 0,0 0-4 0,0 0-2 0,0 0-1 15,0 0-4-15,0 0 3 0,0 0-2 16,0 0-4-16,0 0 1 0,0 0 6 0,6 11 8 0,-6-11 5 16,0 0-1-16,0 0-3 0,12-7-4 0,-4 1 0 15,1-2-5-15,-2 2-1 0,7-7 1 0,-4 3-5 16,1 1 1-16,-3 2 1 0,-1-1 3 0,-1 4 5 0,0 0-6 16,-2-1 3-16,0 4-3 0,-4 1-3 0,6-6-2 15,-6 6-5-15,0 0 0 0,0 0 1 0,0 0-1 16,7 17-2-16,-6 3-21 0,-2-6-20 0,2 2-32 0,-2 4-33 15,1-2-30-15,1 1-38 0,1 0-41 0,-1-5-36 16,0-2-30-16,0-5-32 0,2 1-30 0,-2-2-26 16,1-2-213-16,-2-4-684 0,0 0 185 0</inkml:trace>
          <inkml:trace contextRef="#ctx0" brushRef="#br0" timeOffset="41930.6228">3466 3087 382 0,'-1'-2'446'0,"1"2"-49"0,-3-4-30 0,3 4-14 0,0 0-12 0,-4-3-19 16,4 3-15-16,0 0-21 0,-7-3-23 0,7 3-24 16,0 0-23-16,-8 0-26 0,8 0-20 0,-10 2-17 15,10-2-17 1,-11 3-15-16,7 0-13 0,-1 0-9 0,1 1-9 15,0 0 3-15,1 1 0 0,2 1-9 0,-1 3-6 16,2 1-4-16,2 0-9 0,0-1-13 0,5 0-20 16,0 0-27-16,2-1-36 0,7 2-48 0,4 0-41 0,1-3-53 15,-1-3-60-15,0 1-79 0,1-7-323 16,-1 5-763-16,-3-1 207 0</inkml:trace>
          <inkml:trace contextRef="#ctx0" brushRef="#br0" timeOffset="42253.186">3636 3124 233 0,'0'0'532'16,"-6"1"-64"-16,6-1-38 0,0 0-25 0,0 0-18 0,0 0-34 16,0 0-25-16,0 0-30 0,0 0-25 0,0 0-23 15,0 0-25-15,0 0-21 0,0 0-18 0,0 0-22 16,0 0-8-16,0 0-13 0,0 0-20 0,16-6-25 15,-16 6-26-15,0 0-28 0,0 0-15 0,0 0-16 0,-7-9-9 16,7 9-5-16,-4-2-6 0,4 2 2 0,-5-3 1 16,5 3 1-16,-6-1-3 0,6 1-1 0,0 0 0 15,0 0 10-15,0 0 20 0,0 0 18 0,0 0 15 16,-5 7 4-16,5-7 5 0,5 9 0 0,1 1 0 0,2-3 0 16,1 2-12-16,7 3-4 0,2 0-3 15,-1-3-3-15,3 1-26 0,-1-3-42 0,1-3-69 16,1-2-99-16,-7-4-113 0,4-6-441 0,-6 0-900 0,-3-1 243 0</inkml:trace>
        </inkml:traceGroup>
        <inkml:traceGroup>
          <inkml:annotationXML>
            <emma:emma xmlns:emma="http://www.w3.org/2003/04/emma" version="1.0">
              <emma:interpretation id="{B28F8098-209B-406E-BDE0-A8AC9D02B7B4}" emma:medium="tactile" emma:mode="ink">
                <msink:context xmlns:msink="http://schemas.microsoft.com/ink/2010/main" type="inkWord" rotatedBoundingBox="4582,3971 6592,3915 6606,4379 4595,4435"/>
              </emma:interpretation>
              <emma:one-of disjunction-type="recognition" id="oneOf9">
                <emma:interpretation id="interp45" emma:lang="en-US" emma:confidence="0.5">
                  <emma:literal>random</emma:literal>
                </emma:interpretation>
                <emma:interpretation id="interp46" emma:lang="en-US" emma:confidence="0.5">
                  <emma:literal>rando m</emma:literal>
                </emma:interpretation>
                <emma:interpretation id="interp47" emma:lang="en-US" emma:confidence="0">
                  <emma:literal>randomly</emma:literal>
                </emma:interpretation>
                <emma:interpretation id="interp48" emma:lang="en-US" emma:confidence="0">
                  <emma:literal>rando M</emma:literal>
                </emma:interpretation>
                <emma:interpretation id="interp49" emma:lang="en-US" emma:confidence="0">
                  <emma:literal>random m</emma:literal>
                </emma:interpretation>
              </emma:one-of>
            </emma:emma>
          </inkml:annotationXML>
          <inkml:trace contextRef="#ctx0" brushRef="#br0" timeOffset="43028.0685">4258 2953 233 0,'0'0'446'16,"-3"3"-63"-16,3-3-35 0,0 0-18 0,0 0-16 0,0 0-20 16,-3 4-1-16,3-4-13 0,-1 8-14 0,0-3-16 0,2 5-16 15,-1 1-18-15,0 1-16 0,3 6-13 0,-2 0-15 16,2-5-14-16,-1-1-11 0,1 0-7 0,1-1-11 16,-1-1-6-16,1 0-8 0,0-1-5 0,0-1-3 15,-2-2-8-15,0-2-4 0,0 0 1 0,0 0 0 16,-2-4-4-16,2 6-3 0,-2-6 0 0,3 3-4 15,-3-3-2-15,0 0-12 0,4 6-1 0,-4-6-9 0,0 0-6 16,1 4-9-16,-1-4-2 0,0 0-3 0,0 0-4 16,0 0-2-16,0 0-7 0,0 0-4 0,0 0-3 0,0 0 13 15,0 0-13-15,0 0-4 0,0 0-3 0,10-11-1 16,-8 1-3-16,0 0-3 0,0-1-3 0,4-8 1 0,-2 1 1 16,0 2-5-16,0 2-2 0,-1 3 1 0,1 0-1 15,4-6 2-15,0 4-4 0,-1 1-1 0,-1 3 2 0,1 1-4 16,1 0 0-16,-1 1-15 0,-1 1-27 0,1 1-23 15,-2 2-37-15,1 0-42 0,-1 1-53 0,0 1-49 16,-5 1-57-16,10 0-69 0,-10 0-368 0,11 1-897 16,-11-1 241-16</inkml:trace>
          <inkml:trace contextRef="#ctx0" brushRef="#br0" timeOffset="43844.9389">4691 3004 543 0,'-4'4'405'15,"4"-4"-57"-15,0 0-40 0,0 0-38 0,-6 3-30 16,6-3-24-16,-9 6-19 0,5-2-22 0,-4 2-21 16,0 0 2-16,0 0-9 0,1-1 1 0,-1 3-12 15,2-2-2-15,-1 1-7 0,2-1 1 0,0 0-1 16,2 0-4-16,1-3 5 0,-1 3 0 0,2-1-4 0,1 1-6 16,0 0-2-16,1-1-9 0,2 0-9 0,1 1-7 15,2-1-10-15,0 1-8 0,1-1-5 0,2 0-9 16,2-2-9-16,-3 1-17 0,4-2-17 0,-4-2-12 15,3 0-11-15,-11 0-9 0,14 0-10 0,-8-2-16 0,-1-2-10 0,-5 4-13 16,6-7-17-16,-3 4-6 0,-2-2-4 0,0-1 0 16,-1-3 4-16,-1 0 11 0,-2-1 8 0,2 3 16 0,0 1 11 15,-2 2 14-15,2-1 23 0,1 5 5 16,-4-8 5-16,3 5 8 0,1 3-3 0,-3-4 0 0,3 4-8 16,0 0 3-16,-2-6-5 0,2 6 11 0,0 0 6 15,0 0 1-15,0 0 10 0,0 0-2 0,0 0 1 16,0 0 1-16,0 0-9 0,0 0 3 0,16 13-2 15,-8-5-5-15,0 0 1 0,-1 0 1 16,2 1 2-16,7 4-8 0,-4 1 1 0,0-4 2 0,3 2 0 16,-5-5-23-16,0 0-26 0,-2-3-34 0,3 1-23 15,0-2-24-15,-2 0-12 0,0-1-18 0,-1-4-14 16,-8 2-5-16,12-3-10 0,-6 0 5 0,4-2 15 16,-4-1 15-16,1 0 19 0,-2 0 20 0,-1 1 26 0,2-3 29 15,-1-1 39-15,-1 3 32 0,-1-1 29 16,-2 1 25-16,2 3 22 0,-3 3 24 0,2-6 5 0,-2 6 8 15,2-6 0-15,-2 6-9 0,0 0-12 0,0-6-15 16,0 6-10-16,0 0-11 0,0 0-8 0,0 0-7 16,0 0-6-16,0 0-8 0,0 0-5 0,0 0-1 15,-8 15-8-15,5-10-3 0,2-1-6 0,1-4 3 16,-2 8-7-16,0-3-4 0,2-5 2 0,-2 6 9 0,2-6 2 16,0 0 6-16,0 6 9 0,0-6 0 15,0 0 0-15,0 0 0 0,11-2-6 0,-11 2-6 0,12-9 0 16,3-2-1-16,-1-1-5 0,0-1 0 0,-3 1 2 15,0 4 5-15,-3 0 5 0,-2 1 2 0,2-1-2 0,-2 3-5 16,-2 0 0-16,0 1-5 0,-2 1-2 0,1 0-3 16,-3 3-4-16,0 0-1 0,0 0-4 15,0 0 0-15,4 18-2 0,-4-7-5 0,0 1-16 0,1 4-29 16,-2 2-32-16,2-3-30 0,2-2-44 0,0 4-31 16,1-5-46-16,-2-3-52 0,3-1-60 0,-1-3-285 0,0-3-737 15,1-1 200-15</inkml:trace>
          <inkml:trace contextRef="#ctx0" brushRef="#br0" timeOffset="44357.7705">5398 3009 581 0,'-5'3'399'0,"5"-3"-51"0,-7 3-45 0,7-3-27 0,-11 5-25 0,6-4-29 16,-4 4-19-16,-1 1-24 0,-1 0-18 0,2 0-16 16,-6 8-6-16,3-3 8 0,0 3-15 0,4-3 6 0,1 0-2 15,0 6-1-15,2-3-1 0,1-4-1 0,2-2-3 31,2-1-8-31,2 2-3 0,-1 0-6 0,3-2-5 16,0-1-8-16,1-2-4 0,0 0-9 0,0-1-7 16,2-1-8-16,5-2-10 0,0-2-3 0,-1-1-15 15,1-1-15-15,-3-2-14 0,0-1-15 0,5-6-9 16,-3-2-16-16,0-1-14 0,-6-4-15 0,0-2-7 16,-2-1-2-16,-2-2-1 0,1-14 4 0,-5 0 5 0,0 0 10 0,-1 1 2 0,0 1 6 15,0 12 26-15,2 5 19 0,-1 5 21 0,0 2 17 16,1 5 8-16,0-1 6 0,1 3 0 0,0 1-5 15,-1 2-1-15,2 3-3 0,-1-5-1 0,1 5 3 16,0 0 5-16,0 0 0 0,0 0-1 0,0 28 5 0,1-9 6 16,-1 3 3-16,0 1-4 0,3 3-9 0,-2-1-5 15,6 14-4-15,-3-2-1 0,-1-8-5 0,2-5-3 0,-2 0-9 16,2-1 2-16,-1 0-15 0,3-2-35 0,1 1-49 16,-2-6-60-16,5 2-64 0,-2-7-67 0,-2-2-73 15,1-1-78-15,-1-4-249 0,5 0-790 0,9-2 213 16</inkml:trace>
          <inkml:trace contextRef="#ctx0" brushRef="#br0" timeOffset="44765.1546">5623 3066 528 0,'-12'3'359'0,"12"-3"-50"16,0 0-39-16,-5 3-29 0,5-3-17 0,-3 3-21 0,3-3-8 16,-3 6-12-16,1-2 14 0,-1 1-8 0,3-5-4 15,-1 8-3-15,-1-3-5 0,2-2-6 0,0-3-8 16,2 10 1-16,-1-7-4 0,2 3 0 0,1-1-1 15,0-2-5-15,5 3-7 0,0-2-6 0,3 1-11 16,0-2-12-16,0 0-8 0,0-2-12 0,1 2-7 16,0-3-9-16,-1 0-5 0,0 0-6 0,0-3-8 0,-2 1-3 15,-2-2-9-15,-1 1-3 0,-2-2-6 0,-2 0-11 16,-1-1-13-16,-2-4-17 0,-1 1-21 0,-2 0-24 16,-1-1-17-16,-4 1-15 0,-5-3-13 0,-1 2-26 15,-3 1 3-15,2 3-23 0,1 1-17 0,2 0-17 16,-2 2-21-16,3 2-33 0,-2-1-36 0,2 4-40 0,-1-1-250 0,3-1-659 15,1 3 180-15</inkml:trace>
          <inkml:trace contextRef="#ctx0" brushRef="#br0" timeOffset="45344.2402">5936 3058 338 0,'0'0'563'0,"-4"-4"-93"0,4 4-61 0,0 0-49 0,0 0-47 15,0 0-39-15,0 0-27 0,0 0-29 0,0 0-25 0,0 0-22 16,-9 12-14-16,4-3-6 0,4-1-9 0,-3 1-9 15,2-2-13-15,1 3 0 0,0 0-11 0,1 1-9 16,0-5-2-16,1 0-4 0,-2 0 0 0,2 0-3 16,-1-6-1-16,1 7-1 0,1-4 2 0,-2-3-2 15,1 5 2-15,-1-5-2 0,0 0-8 0,0 0-7 16,11 0-8 0,-11 0-4-16,10-11-8 0,-2 1-7 0,1-4-7 15,3-4-9-15,-4-1-18 0,0 1-7 0,-1 3-13 0,-2 1-1 16,-1 5-9-16,0 1-5 0,-1 2-2 0,-1 0-4 0,0 1 5 0,-1 1-1 15,0 1-4-15,-1 3 2 0,0 0 1 0,3-3 3 0,-3 3 3 16,0 0 4-16,0 0 0 0,1 14 4 0,-1-8-2 16,0 0 2-16,2 3 1 0,-4-2 3 0,4 0-3 15,-1-1 2-15,-1-1 2 0,1 0 0 0,1-3 4 16,-2-2 6-16,2 6 15 0,2-4 10 0,0 0-3 16,-4-2-1-16,16-4-1 0,-7-1-2 0,1 0-1 15,6-6-1-15,-1-3-1 0,1-1-2 0,-2 1-1 0,1-1 0 16,-5 6 3-16,-2 1 2 0,0 2 3 0,-2 1 0 15,-1 0-4-15,-2 3 4 0,1 0 4 0,-4 2 5 16,0 0 14-16,0 0 6 0,12 10 1 0,-7 0-7 16,0 11-1-16,0-1-4 0,2 2-2 0,-2-1-7 15,-1 2-1-15,1-2-5 0,2 0-41 0,-3-1-55 0,1-6-78 16,-1-5-90-16,2-1-96 0,-2-5-115 0,2-2-273 16,-6-1-864-16,0 0 233 0</inkml:trace>
        </inkml:traceGroup>
        <inkml:traceGroup>
          <inkml:annotationXML>
            <emma:emma xmlns:emma="http://www.w3.org/2003/04/emma" version="1.0">
              <emma:interpretation id="{46071E9F-CB93-4809-8C22-C7974A34C86F}" emma:medium="tactile" emma:mode="ink">
                <msink:context xmlns:msink="http://schemas.microsoft.com/ink/2010/main" type="inkWord" rotatedBoundingBox="7046,3863 9411,3797 9425,4315 7060,4381"/>
              </emma:interpretation>
              <emma:one-of disjunction-type="recognition" id="oneOf10">
                <emma:interpretation id="interp50" emma:lang="en-US" emma:confidence="0.5">
                  <emma:literal>variables</emma:literal>
                </emma:interpretation>
                <emma:interpretation id="interp51" emma:lang="en-US" emma:confidence="0.5">
                  <emma:literal>variable s</emma:literal>
                </emma:interpretation>
                <emma:interpretation id="interp52" emma:lang="en-US" emma:confidence="0">
                  <emma:literal>variable S</emma:literal>
                </emma:interpretation>
                <emma:interpretation id="interp53" emma:lang="en-US" emma:confidence="0">
                  <emma:literal>variable 5</emma:literal>
                </emma:interpretation>
                <emma:interpretation id="interp54" emma:lang="en-US" emma:confidence="0">
                  <emma:literal>Variables</emma:literal>
                </emma:interpretation>
              </emma:one-of>
            </emma:emma>
          </inkml:annotationXML>
          <inkml:trace contextRef="#ctx0" brushRef="#br0" timeOffset="46103.989">6719 2939 251 0,'-3'-4'664'16,"3"4"-110"-16,0 0-64 0,0 0-51 0,0 0-44 15,0 0-35-15,0 0-25 0,0 0-21 0,0 10-18 16,2-6-14-16,0 7-21 0,5 7-1 0,-2 0-36 16,1-2-15-16,0 2-17 0,4-1-18 0,-4-3-13 15,2 2-15-15,0-3-11 0,-2-4-14 0,0 0-8 16,-1-1-7-16,0-2-6 0,-1 0 13 0,2-1-5 15,-2-2 6-15,-2 0 5 0,4-1 6 0,-1-1 4 0,-5-1-1 16,9 0-7-16,-9 0-6 0,11-6-14 0,-3-2-10 16,-1-3-9-16,-1-7-12 0,-1-2-20 0,-1-4-24 0,-1-1-23 15,-3 0-25-15,0-1-30 0,-2 2-18 16,0 3-31-16,0 0-40 0,0 4-35 0,-1 5-42 16,0 2-44-16,2 4-47 0,0 3-33 0,1 3-26 15,0 0-33-15,-5 2-34 0,5-2-280 0,0 0-860 16,0 0 234-16</inkml:trace>
          <inkml:trace contextRef="#ctx0" brushRef="#br0" timeOffset="46632.2331">7157 2977 260 0,'0'0'432'16,"-8"-2"-51"-16,8 2-45 0,-12-1-25 0,6 1-27 15,6 0-32-15,-18 3-24 0,8-1-12 0,-2 1-15 0,2 0-17 16,0 2-9-16,2-1-6 0,-2 2-2 0,6-2-6 16,-2 2 0-16,1-1-2 0,1 1-5 0,3-1-4 0,-2-1-5 15,2 1-3-15,1-1-8 0,1 3-8 0,2-3-7 16,-1 0-7-16,2 1-2 0,0-1-8 0,3-2-3 16,2 2-13-16,1-1-4 0,1-2-8 0,1 0-6 15,-1-1-8-15,-1-1-7 0,0-1 0 0,-1-2-5 0,-2 0-5 16,0-2-6-16,0-3 0 0,-3 0-14 0,-2-2-9 15,0 0-11-15,-2-1-6 0,-3 1-3 0,2 0-2 0,-2 3-5 16,2 1 5-16,-1 2-5 0,1 0 2 0,0 1-1 16,-1 2-2-16,2 2 1 0,-2-4 2 0,2 4-1 15,0 0 3-15,0 0 0 0,0 0-1 0,0 0 7 16,5 14 5-16,0-5 6 0,1 2 8 0,0-2-1 16,0 2 0-16,4 4-3 0,1 1 0 15,2-2 2-15,-2-1 7 0,-2-1-11 0,1-4-3 16,4 4-26-16,-5-2-43 0,2-7-66 0,-1 1-67 15,2-2-79-15,-1 0-97 0,-2-5-330 0,2 1-841 16,0-3 226-16</inkml:trace>
          <inkml:trace contextRef="#ctx0" brushRef="#br0" timeOffset="47070.5568">7378 2922 292 0,'0'0'512'16,"0"0"-60"-16,0 0-42 0,-6 1-34 0,6-1-42 15,0 0-32-15,0 0-21 0,-1 5-17 0,1-5-19 0,1 6-12 16,1 0-18-16,2 2-16 0,0 3-13 0,1-1-9 15,-2 3-17-15,2 2-12 0,0-2-17 0,2 5-9 16,0-5-8-16,-2-2-9 0,0-2-12 0,1 0-6 0,-2-1-6 16,-1-1-9-16,1-2 1 0,-3 1 2 0,2-4 2 0,-3-2 15 15,4 6 1-15,-4-6 20 0,3 5 9 0,-1-4 10 16,-2-1 0-16,0 0-11 0,0 0-13 0,0 0-13 0,0 0-6 16,12-14-11-16,-9 3-8 0,2-5-6 0,-2-5 0 15,1 1-16-15,0 2-4 0,-1 1-8 0,-1 2-1 0,1 3-6 16,-2 4-1-1,2-2-4-15,-2 3-3 0,1 0-4 0,-1 1-5 16,2 1-2-16,-1 0-2 0,1 2 0 0,-2-2-5 0,2 2 0 16,-3 3-6-16,5-3 3 0,-5 3-11 0,0 0-19 15,13 3-23-15,-4 3-27 0,-1-1-39 0,2 3-53 16,-1-1-61-16,2 0-62 0,-1-1-68 0,8 6-70 16,-7-7-359-16,0 1-951 0,-1-3 255 0</inkml:trace>
          <inkml:trace contextRef="#ctx0" brushRef="#br0" timeOffset="47261.6729">7769 2869 248 0,'0'0'490'0,"-6"6"-97"0,2-3-42 0,1 2-40 0,0 1-26 0,1-2-45 16,-2 5-25-16,2 2-29 0,0-2-7 0,0 2-25 15,1-2-10-15,1 1-22 0,1-2-49 0,1-1-62 16,-2-1-64-16,0 0-82 0,1-2-81 0,-1-4-190 15,0 5-486-15,0-5 135 0</inkml:trace>
          <inkml:trace contextRef="#ctx0" brushRef="#br0" timeOffset="47918.9196">7671 2776 668 0,'0'0'692'0,"0"0"-85"0,-8-2-48 0,8 2-41 0,0 0-55 0,0 0-53 15,-2-4-50-15,2 4-41 0,0 0-37 0,0 0-36 16,0 0-61 0,0 0-80-16,-4-2-85 0,4 2-110 0,0 0-116 0,0 0-140 0,0 0-314 0,-3-6-793 15,3 6 214-15</inkml:trace>
          <inkml:trace contextRef="#ctx0" brushRef="#br0" timeOffset="47763.7198">7749 2942 309 0,'0'0'671'0,"0"0"-109"16,0 0-57-16,0 0-46 0,0 0-40 0,0 0-40 0,0 14-41 15,0-9-34-15,2 0-28 0,-1 1-35 16,0 4-23-16,1-1-25 0,0 0-20 0,1 1-17 0,1-3-13 16,-3-1-19-16,2 0-19 0,-2-2-41 0,1 1-46 15,-1-2-46-15,-1-3-59 0,1 5-69 0,-1-5-89 16,0 0-105-16,0 0-310 0,0 0-793 0,0 0 215 15</inkml:trace>
          <inkml:trace contextRef="#ctx0" brushRef="#br0" timeOffset="48407.94">8023 2930 493 0,'0'0'453'16,"-7"2"-50"-16,3 0-43 0,-1 0-37 0,1 1-35 0,-1-1-19 0,1 2-23 16,-2-2-17-16,-1 5-10 0,2 1-11 0,-3-2-5 15,5 3-6-15,-1-4-8 0,1 1-11 0,0-1-10 16,1-1-3-16,1 1-10 0,0-1-3 0,-1 1-7 0,2 0-6 16,2 0-5-16,-2-5-11 0,4 7-3 0,-2-5-15 15,2 1-8-15,-4-3-12 0,8 3-3 0,-3 0-10 16,-5-3-10-16,0 0-3 0,14-1-7 0,-14 1-17 15,10-5-15-15,-5 2-13 0,-1-1-14 0,-1-1-5 16,2-4 1-16,-2 0 2 0,-1-1-2 0,0 0 2 16,-1 5 4-16,-1-1 2 0,1 1 5 0,-1 1 4 15,0 4 1-15,2-5 0 0,-2 5-1 0,1-5-4 0,-1 5-3 16,0 0 0-16,0 0 3 0,0 0-2 16,0 0 5-16,0 0-1 0,8 12-1 0,-3-3 3 0,2 0 2 15,-2 2-3-15,1-1-3 0,0 1 7 0,1-2-4 16,3 6-1-16,1-2 1 0,-2-5-23 0,-2-1-46 15,-1-2-60-15,1 0-70 0,0-3-83 0,-7-2-88 0,10 0-355 0,2-1-863 16,-2-5 231-16</inkml:trace>
          <inkml:trace contextRef="#ctx0" brushRef="#br0" timeOffset="48800.7625">8266 2660 719 0,'-6'2'471'16,"1"3"-54"-16,1-1-20 0,-3 4-23 0,3 2-21 15,-2 7-21-15,0 2-25 0,1-1-23 0,4 2-24 16,-2-1-13-16,2 2-20 0,-1 0-11 0,1 1-20 16,2-1-10-16,-1-1-13 0,0 1-13 0,3 0-16 15,-2-2-12-15,3-1-12 0,-1-1-12 0,1-3-7 0,-1-1-12 16,1-2-11-16,0 0 0 0,0-2-11 0,1-1-8 15,-2 0-6-15,-1-1-5 0,1-2-14 0,0-2-13 0,-1 0-10 16,1 1-10-16,-1-2-12 0,-2-2-13 0,0 0-11 16,6 2-12-16,-6-2-7 0,0 0-4 0,7-9-5 15,-6 4-8-15,3-5-4 0,4-7-3 0,-2 4 7 16,-1 1 9-16,-1 3 1 0,0-2 3 0,1 2 8 0,1 3 6 16,0-3 3-16,-2 4 12 0,2 0 12 0,-2 2 17 15,0 1 12-15,0 0 12 0,-4 2 13 0,6-1 15 16,-6 1 14-16,8 4 13 0,-4 0 10 0,2 4 3 15,-2 1 2 1,0 2-5-16,-1 6-3 0,-3-3-8 0,-1 3-4 0,-5 2-7 16,0-3-21-16,-4 1-60 0,0 1-60 0,1-8-74 15,1 1-86-15,0-5-104 0,1-1-121 16,1-3-264-16,-1 0-867 0,7-2 234 0</inkml:trace>
          <inkml:trace contextRef="#ctx0" brushRef="#br0" timeOffset="49057.3665">8495 2624 4470 0,'-5'-1'575'15,"0"1"-252"-15,5 0-116 0,0 0-58 0,-10-1-29 0,10 1-8 16,0 0-9-16,-8 4 13 0,7 1-2 0,-2 5 13 16,3 0 2-16,-1 8 5 0,0 5 2 0,1 0 1 15,1-1-3-15,0 2-9 0,2 2-6 0,0-2-9 16,1 1-13-16,0 1-5 0,0-3-8 0,0 0-8 0,0 1-6 15,0-3-12-15,0 0 0 0,1-2-12 16,-2-4-45-16,1-3-67 0,0-3-76 0,-2 1-84 0,1-1-90 16,0-3-95-16,-1-1-101 0,1-1-369 0,-3-4-1058 15,5 2 283-15</inkml:trace>
          <inkml:trace contextRef="#ctx0" brushRef="#br0" timeOffset="49468.2769">8655 2947 719 0,'0'0'496'0,"-4"1"-42"0,4-1-18 0,0 0-9 0,0 0-23 16,0 0-15-16,0 0-17 0,15 4-13 16,-9-3-11-16,5 0-17 0,-3-1-12 0,4 1-18 0,-3-1-20 15,-2-1-17-15,0 1-24 0,-1 0-20 0,-1-1-21 16,-5 1-20-16,9-1-15 0,-5-1-23 0,0-1-35 15,-1-2-35-15,-2 2-47 0,-1-2-42 0,0-1-32 16,-2 1-32-16,-4-3-18 0,0 0-16 0,-1 2-5 0,0-1 4 16,-1 4 9-16,0-1 11 0,1 2 6 0,2 1 11 15,-3 0 6-15,2 1 9 0,6 0 7 0,-12 1 20 16,7 1 21-16,0 2 19 0,1-1 20 0,0 1 14 16,0 6 6-16,1 0 9 0,2 0 3 0,1 2 0 0,1 5 3 15,3 1-1-15,0-1-11 0,1 1 4 0,-1-5-6 16,2-2-6-16,-1 0 3 0,-1-2-6 0,3 1-2 15,-1-2-18-15,4-1-17 0,-4 0-30 0,1-2-33 16,1-4-59-16,0 0-74 0,2-2-81 0,2 0-93 16,0-5-402-16,8 0-931 0,-3-3 251 0</inkml:trace>
          <inkml:trace contextRef="#ctx0" brushRef="#br0" timeOffset="49689.1812">9072 2817 423 0,'-17'0'373'0,"-2"1"-49"0,2 0-32 0,4 1-29 0,1-2-32 0,1 4-29 0,-1-2-23 15,2 3-13-15,-1 0-3 0,3 0 0 16,0 0 8-16,3-1 5 0,-1 2 4 0,3-3 4 0,0 0 7 16,2 2 7-16,0 0 5 0,2 1-6 0,2-1 0 15,1 3 1-15,3 2 2 0,5 3-3 0,1 0-6 16,5-1-7-16,2 1-8 0,-4-3-11 0,0 1-8 15,2 0-12-15,-5-2-17 0,-4-1-13 0,1-4-9 16,-4 2-2-16,-3-1-4 0,-2 1 1 0,-3-1-11 16,-5 5-26-16,-6 1-53 0,-3 1-56 0,-4-1-54 0,0-3-65 15,-1 2-87-15,-2-4-90 0,3-4-100 0,-2-1-329 0,3-4-925 32,3-1 249-32</inkml:trace>
        </inkml:traceGroup>
        <inkml:traceGroup>
          <inkml:annotationXML>
            <emma:emma xmlns:emma="http://www.w3.org/2003/04/emma" version="1.0">
              <emma:interpretation id="{11A2F2B8-9171-449A-8360-0D1BCABD89D4}" emma:medium="tactile" emma:mode="ink">
                <msink:context xmlns:msink="http://schemas.microsoft.com/ink/2010/main" type="inkWord" rotatedBoundingBox="9888,3713 12559,3638 12577,4300 9907,4375"/>
              </emma:interpretation>
              <emma:one-of disjunction-type="recognition" id="oneOf11">
                <emma:interpretation id="interp55" emma:lang="en-US" emma:confidence="0.5">
                  <emma:literal>instantiated</emma:literal>
                </emma:interpretation>
                <emma:interpretation id="interp56" emma:lang="en-US" emma:confidence="0.5">
                  <emma:literal>instantiate d</emma:literal>
                </emma:interpretation>
                <emma:interpretation id="interp57" emma:lang="en-US" emma:confidence="0">
                  <emma:literal>instantiate I</emma:literal>
                </emma:interpretation>
                <emma:interpretation id="interp58" emma:lang="en-US" emma:confidence="0">
                  <emma:literal>instantiate 4</emma:literal>
                </emma:interpretation>
                <emma:interpretation id="interp59" emma:lang="en-US" emma:confidence="0">
                  <emma:literal>Instantiate d</emma:literal>
                </emma:interpretation>
              </emma:one-of>
            </emma:emma>
          </inkml:annotationXML>
          <inkml:trace contextRef="#ctx0" brushRef="#br0" timeOffset="50305.6089">9579 2793 901 0,'-4'3'642'15,"4"-3"-77"-15,-4 3-34 0,2 1-25 0,1 7-30 0,-2-2-41 16,2 9-39-16,0 3-34 0,-1-3-35 0,4 4-33 0,-2-3-35 15,1 0-22-15,0 0-26 0,1-5-23 16,-1-1-18-16,0-2-20 0,1-2-51 0,0-1-57 0,0-2-71 16,-1-2-67-16,0 0-76 0,1-3-95 0,-2-1-116 15,0 0-425-15,2-15-974 0,-2 4 261 0</inkml:trace>
          <inkml:trace contextRef="#ctx0" brushRef="#br0" timeOffset="50425.6049">9594 2605 309 0,'0'0'557'0,"-4"-3"-114"0,4 3-72 0,-4-2-49 0,4 2-48 16,0 0-58-16,0 0-83 0,-7 1-98 0,7-1-117 16,0 0-264-16,-7 9-415 0,6-6 118 0</inkml:trace>
          <inkml:trace contextRef="#ctx0" brushRef="#br0" timeOffset="50749.2708">9747 2856 3121 0,'-4'6'269'16,"0"-1"-168"-16,-3 1-51 0,2 0-26 0,1 0-8 0,0 0 6 15,0-1-8-15,-2 4 0 0,1-1-6 0,1 2-3 16,1 0 5-16,-1-1-1 0,3-1-4 0,0-2 3 0,-1-2 2 16,1 1 11-16,1-2 15 0,0-3 20 15,0 5 28-15,0-5 14 0,0 0-3 0,0 0 7 16,0 0 6-16,0 0 1 0,12-8 4 0,-4-1-6 0,5-8-1 15,1 1-1-15,-1 0 5 0,2 0 0 0,-4 2 3 16,-2 2 6-16,1 4 11 0,-2 0 4 0,-3 2-2 16,-1 1 10-16,-1 1-4 0,1 1-9 0,-2 1-3 15,-2 2-7-15,0 0-5 0,0 0-14 0,6 17-8 16,-6-6-9-16,0 7-8 0,-2 1-17 0,1 2-30 16,0-2-51-16,1 0-43 0,-2-1-38 0,2-4-49 0,2-2-47 15,2-1-46-15,-3-3-50 0,3-1-46 0,0-1-50 16,1-3-307-16,1-2-836 0,-6-1 226 15</inkml:trace>
          <inkml:trace contextRef="#ctx0" brushRef="#br0" timeOffset="51116.9036">10097 2787 472 0,'-4'-2'394'0,"0"-1"-53"0,-1 2-37 0,5 1-31 0,-10-2-31 15,4 2-26-15,6 0-19 0,-12 2-20 0,6-1-8 16,0 2-13-16,1-1-1 0,0 2 4 0,-3 2 17 16,1 2 8-16,2-2 4 0,-1 2 3 0,5 2-2 0,0-1 3 15,2 1-1-15,2 1 4 0,2-2 7 0,4 8-1 16,1-1 5-16,2-2-2 0,0 0-6 0,0-1-10 15,-1-1-10-15,-3-1-14 0,0-4-14 0,-4 3-12 16,3-1-15-16,-2-1-6 0,-1 3-5 0,-1 0-10 31,-3 0-8-31,-6 7-31 0,-2-2-63 0,2-3-73 16,-1-2-70-16,-1-3-79 0,1-1-82 0,-3-1-106 0,-1-3-429 16,3-3-1006-16,8 0 270 0</inkml:trace>
          <inkml:trace contextRef="#ctx0" brushRef="#br0" timeOffset="51459.9932">10193 2863 496 0,'0'0'713'15,"0"0"-122"-15,0 0-68 0,0 0-48 0,0 0-32 16,0 0-22-16,15-4-30 0,-3 2-42 0,1 1-40 16,11-2-32-16,-2-1-23 0,1 2-36 0,-2-2-23 15,-3 3-52-15,-2-1-74 0,-5 0-85 0,0 1-101 0,-3 0-98 16,-3-1-108-16,0 0-394 0,-5 2-862 0,0 0 232 16</inkml:trace>
          <inkml:trace contextRef="#ctx0" brushRef="#br0" timeOffset="51281.4643">10317 2505 4722 0,'1'-3'519'15,"-1"1"-203"-15,0 2-96 0,0 0-47 0,0 0-19 16,0 0-11-16,0 0 3 0,-7 20-5 0,3 0-9 16,-5 17-5-16,2 3 2 0,-1 4 2 0,0 2-7 15,-5 34-7-15,5-29-11 0,5-11-10 0,1-1-9 16,0 0-6-16,0-1-6 0,2-2-6 0,0-8-9 15,1-6-12-15,-1-3-26 0,1 1-32 0,1-6-36 0,-1-5-47 0,0 0-57 0,1-3-50 16,-1-2-73-16,-1-1-89 0,0-3-112 0,0 0-404 0,0 0-1055 16,0 0 283-16</inkml:trace>
          <inkml:trace contextRef="#ctx0" brushRef="#br0" timeOffset="51981.1758">10481 2896 432 0,'-8'3'465'0,"1"0"-56"0,2-1-52 0,-2 1-30 0,2 0-34 0,-1 0-27 16,-2 5-16-16,0-1-22 0,1 1-8 0,-1 1-8 16,3-1-6-16,-2 1-5 0,0 0-2 0,3-2-3 15,0 0-10-15,0 2-6 0,2-1-10 0,0-4-8 16,2 1-7-16,0 0-9 0,2-1-16 0,0-1-5 15,1 1-12-15,1-2-17 0,1-1-4 0,1 2-11 16,-6-3 0-16,12 0-23 0,-6 0-19 0,-6 0-9 0,12-4-21 16,-2 1-6-16,-3-3-15 0,2-2-3 15,-3-1-4-15,-1-1-1 0,-2 0 0 0,1 0 4 0,-3 0 0 16,0 0 6-16,1 3 4 0,-2 0 12 0,0 2 11 16,1 0 6-16,-2 2 3 0,1 3-3 0,0-6-3 15,0 6-3-15,0 0-1 0,0 0 0 0,0 0-6 16,0 0 1-16,0 0 0 0,0 0-3 0,1 17 1 0,2-7-1 15,0 1 4-15,4 5-5 0,-3-2-1 0,3-3-1 16,-2-1-9-16,2-1-19 0,-3 0-37 0,3-3-48 16,1 2-59-16,0-3-57 0,0-3-58 0,-1-1-76 15,5-1-333-15,-2-1-829 0,2-1 223 0</inkml:trace>
          <inkml:trace contextRef="#ctx0" brushRef="#br0" timeOffset="52263.5096">10720 2913 447 0,'0'0'454'0,"-15"2"-75"0,15-2-35 0,-9 1-31 0,5 1-34 0,4-2-26 16,-9 5-31-16,6-1-26 0,-2-1-15 0,1 2-24 16,1-1 0-16,-1 0-5 0,2 0 2 0,-1 1-10 15,0-2 0-15,2 0-6 0,1-3-1 0,-4 5-3 16,4-5 1-16,-3 4 1 0,3-4-5 0,-1 4-7 15,1-4-4-15,0 0-8 0,0 0-12 0,0 0-11 16,0 0-6-16,0 0-8 0,0 0-8 0,17-15-7 16,-9 7-6-16,6-6-8 0,-4 3-2 0,-2 1-7 15,0 4-3-15,-2-2 1 0,0 2-9 0,-2 2-2 16,0 0-5-16,0 0-2 0,-2 2-7 0,-2 2 1 0,4-4-4 16,-4 4 1-16,0 0 1 0,7 9 1 0,-4-1-2 15,-1 2 1-15,0 3-8 0,-1 5-24 0,-1-1-35 16,-1-2-43-16,3 2-43 0,1-2-54 0,-2-4-42 0,1-3-50 15,2 0-51-15,-2-3-296 16,1-1-766-16,1-2 208 0</inkml:trace>
          <inkml:trace contextRef="#ctx0" brushRef="#br0" timeOffset="52517.2145">10977 2625 388 0,'-7'-1'582'0,"7"1"-91"0,-3-2-42 0,3 2-44 16,0 0-23-16,0 0-22 0,0 0-6 0,-6 12-5 0,4-2-14 15,2 8-2-15,0 1-10 0,2 3-17 0,-4 0-17 32,2 1-27-32,2-1-23 0,-2 4-24 0,0-3-24 15,-2 1-20-15,5 0-15 0,-2-1-16 0,-1-2-16 16,2 0-12-16,-1-5-41 0,-1-1-65 0,1-3-68 0,-1-4-81 15,2 0-78-15,-1 0-82 0,-1-4-97 0,0-4-418 16,0 0-981-16,0 0 263 0</inkml:trace>
          <inkml:trace contextRef="#ctx0" brushRef="#br0" timeOffset="52721.8896">10977 2823 631 0,'0'0'613'15,"-4"-4"-83"-15,4 4-41 0,0 0-28 0,0 0-7 0,0 0-12 16,0 0-29-16,16 0-41 0,-5 4-26 0,-2 0-36 16,1-1-22-16,0 3-19 0,0 0-12 0,-1 1-21 15,-1 1-16-15,3 7-22 0,-1 0-19 0,-2 2-16 16,-2 0-18-16,-2-3-28 0,-1-2-51 0,0-1-66 16,-1-1-83-16,-2 0-96 0,3 0-97 0,-2-4-113 0,1-1-121 15,-2-5-287-15,0 4-959 0,0-4 257 0</inkml:trace>
          <inkml:trace contextRef="#ctx0" brushRef="#br0" timeOffset="52907.5539">11155 2553 338 0,'-9'-1'360'0,"2"2"-117"0,7-1-106 0,-8 3-106 0,8-3-168 15,0 0-159-15,-5 3 50 0</inkml:trace>
          <inkml:trace contextRef="#ctx0" brushRef="#br0" timeOffset="53337.5065">11374 2808 335 0,'0'0'463'16,"-6"1"-63"-16,6-1-47 0,-8 3-37 0,4-1-20 0,0 0-24 0,-1 1-23 16,0-1 2-16,-1 2-14 0,-2 3-10 0,0 1-8 15,0-1-14-15,2 0-7 0,-1 2-13 0,2 0-12 16,-1-1-11-16,1 2-13 0,1-1-8 0,1-1-8 15,2 1-8-15,0-1-11 0,1-2-10 0,-2 0-10 16,4 0-8-16,-2-1-8 0,2 0-8 0,0-3-12 0,0 2-13 16,1-1-12-16,1-1-12 0,-4-2-15 0,5 2-19 15,-5-2-15-15,0 0-16 0,0 0-11 0,15-5-6 16,-11 1-5-16,0 0-5 0,1-3-1 0,-1-3 5 16,0 1 4-16,-1 1 14 0,0 1 18 0,-3 3 11 0,2-1 14 15,0 0 12-15,-1 4 9 0,-1 1 7 0,0-6 0 16,0 6-2-16,1-5-2 0,-1 5 0 0,0 0-4 15,3-4-4-15,-3 4-1 0,0 0 4 0,0 0 9 16,0 0 3-16,4 11 1 0,-1-7 1 0,-1 2 2 16,1 5-4-16,2-2-5 0,-1 2 3 0,0-2-5 0,1 1 2 15,0-1-1-15,2 1-6 0,-3-4-12 0,1-1-34 16,1-2-44-16,-1 2-50 0,0-4-58 16,-5-1-63-16,11 0-61 0,-11 0-325 0,12-5-761 15,-4-2 206-15</inkml:trace>
          <inkml:trace contextRef="#ctx0" brushRef="#br0" timeOffset="53776.4685">11547 2806 4058 0,'0'0'674'16,"-6"-1"-325"-16,6 1-137 0,0 0-67 0,0 0-23 16,0 0-8-16,0 0-8 0,0 0-13 0,0 0-12 15,0 0-9-15,0 0-5 0,0 0-12 0,26-2-3 16,-16 2-44-16,-1 0-68 0,-9 0-86 0,15-1-88 0,-10 0-118 16,-5 1-397-16,8-3-898 0,-8 3 241 0</inkml:trace>
          <inkml:trace contextRef="#ctx0" brushRef="#br0" timeOffset="53561.512">11583 2610 420 0,'0'0'581'16,"-2"-4"-85"-16,2 4-48 0,0 0-49 0,0 0-30 0,0 0-21 0,0 0-21 16,0 0-15-16,-11 17-21 0,10-6-9 0,1 11-9 15,-3 1-8-15,2 2-12 0,-1 12-14 0,2-2-16 16,2-6-15-16,-1-3-16 0,2 0-18 0,-2-2-14 15,0-1-16-15,2 1-16 0,1-3-8 0,-1-1-15 0,-1-6-10 16,0 0-10-16,0-3-23 0,0-2-34 0,-1-3-56 16,0 1-66-16,1-4-65 0,-1 2-80 0,-1-5-90 15,0 0-108-15,0 0-357 0,0 0-956 0,0 0 258 16</inkml:trace>
          <inkml:trace contextRef="#ctx0" brushRef="#br0" timeOffset="54070.3282">11741 2907 770 0,'5'4'525'15,"-3"-4"-22"-15,-2 0-23 0,0 0-18 0,0 0-12 0,12 2-18 16,-8-2-25-16,-4 0-17 0,11 0-27 0,-11 0-25 16,9-3-28-16,-3 1-34 0,-1 1-29 0,-1-1-27 15,-4 2-25-15,7-6-31 0,-3 3-47 0,-2-1-40 16,-2 4-41-16,3-7-59 0,-3 2-32 0,-1 2-26 16,-2-2-17-16,-1 1-7 0,0 1 3 0,-1 0 6 15,5 3 9-15,-10-3 8 0,5 3 9 0,5 0 6 16,-11-2 7-16,11 2 5 0,-10 3 13 0,3-1 15 0,-1 3 12 15,3 1 15-15,1 0 13 0,1 0 3 0,0 3 8 16,2 2 6-16,1-1 3 0,1 1 1 0,1-1-4 16,1 1-2-16,1 0 1 0,2-2-5 0,1-1-10 15,-1 0-7-15,2 2-18 0,0-4-30 0,2-1-37 0,0 0-46 0,2-2-56 16,2-1-61-16,-2-1-66 0,11-1-69 16,-3-4-276-16,3 3-775 0,0-3 208 0</inkml:trace>
          <inkml:trace contextRef="#ctx0" brushRef="#br0" timeOffset="54473.4549">12167 2885 502 0,'-12'-2'371'16,"0"0"-36"-16,2 4-28 0,1-4-31 0,0 4-36 0,0 0-27 0,-3 0-22 16,0 2-20-16,3 1-27 0,-3 0 1 0,3 1-10 15,1 0 2-15,0-1-2 0,0 3-2 0,2-4 3 16,2 1 5-16,0 1 1 0,2-2-3 0,0-1-1 15,0 1-4-15,2-4-15 0,0 6-3 0,0-6-8 16,4 4-10-16,0-1-8 0,1-2-12 0,0 0-5 16,2 1-5-16,4-3-10 0,1-1-6 0,-2 1-15 15,2-2-9-15,-1-1-2 0,-1-2-6 0,-2-1 0 0,4-6-5 16,-3-1 2-16,-1-3-6 0,-3-1-7 16,-1-3-5-16,-2-3-2 15,-2 1-1-15,-2-2 1 0,0-12-2 0,-2 7-3 0,4 5 1 16,-4 1 3-16,2 4-1 0,1 0 14 0,1 6 4 15,-1 4 4-15,-1 2-1 0,2 3-2 0,0 0-5 16,0 0 4-16,0 5 0 0,0 0 15 0,0 0 4 16,0 0 9-16,3 15 12 0,0 6 12 0,1 1 10 15,0 17 7-15,0 3 0 0,-2 2-7 0,1 0 8 16,0-1-9-16,-1-1-2 0,1-2-8 0,-2-13-8 16,2-2-2-16,0-2-8 0,3-2-10 0,0-1-30 0,0-5-60 15,0-6-76-15,0-2-94 0,0-3-110 0,1-4-448 16,-7 0-938-16,29-13 252 0</inkml:trace>
        </inkml:traceGroup>
        <inkml:traceGroup>
          <inkml:annotationXML>
            <emma:emma xmlns:emma="http://www.w3.org/2003/04/emma" version="1.0">
              <emma:interpretation id="{B2F86D79-8952-4012-A1C2-E7301D61F628}" emma:medium="tactile" emma:mode="ink">
                <msink:context xmlns:msink="http://schemas.microsoft.com/ink/2010/main" type="inkWord" rotatedBoundingBox="12936,3796 13446,3782 13457,4178 12947,4192"/>
              </emma:interpretation>
              <emma:one-of disjunction-type="recognition" id="oneOf12">
                <emma:interpretation id="interp60" emma:lang="en-US" emma:confidence="0.5">
                  <emma:literal>to</emma:literal>
                </emma:interpretation>
                <emma:interpretation id="interp61" emma:lang="en-US" emma:confidence="0">
                  <emma:literal>To</emma:literal>
                </emma:interpretation>
                <emma:interpretation id="interp62" emma:lang="en-US" emma:confidence="0">
                  <emma:literal>No</emma:literal>
                </emma:interpretation>
                <emma:interpretation id="interp63" emma:lang="en-US" emma:confidence="0">
                  <emma:literal>too</emma:literal>
                </emma:interpretation>
                <emma:interpretation id="interp64" emma:lang="en-US" emma:confidence="0">
                  <emma:literal>Do</emma:literal>
                </emma:interpretation>
              </emma:one-of>
            </emma:emma>
          </inkml:annotationXML>
          <inkml:trace contextRef="#ctx0" brushRef="#br0" timeOffset="55120.294">12705 2611 809 0,'0'-5'580'15,"0"5"-47"-15,0 0-34 0,-3-4-42 0,3 4-44 16,0 0-47-16,0 0-40 0,0 0-25 0,0 0-20 0,0 0-7 16,0 0-12-16,1 22-10 0,-1-1-17 15,3 2-14-15,0 1-18 0,-1 1-18 0,0 12-19 16,0 0-17-16,1-10-17 0,-2-3-10 0,2-1-12 0,0 1-10 16,-2-3-14-16,3-2-38 0,-1 0-61 0,-1-6-58 15,-2-2-70-15,2-1-76 0,-1-4-72 0,-2 0-75 16,1-3-93-16,0-3-312 0,0 0-923 0,0 0 249 15</inkml:trace>
          <inkml:trace contextRef="#ctx0" brushRef="#br0" timeOffset="55499.9836">12612 2805 3694 0,'0'0'424'15,"0"0"-194"-15,-8-1-80 0,8 1-24 0,0 0 14 0,0 0 4 0,0 0 1 16,0 0-9-16,20-1-13 0,2 1-2 0,2-1-6 15,0 0 2-15,4 1 0 0,1 0 3 0,-4-2-2 16,2 1-4-16,-3 0-5 0,0 0-17 0,-6 0 3 16,-4 1-10-16,-3 0-9 0,-2 0-7 0,-1 0-6 0,-2-2-9 15,-6 2-3-15,9 0-5 0,-9 0-10 0,0 0-15 16,9 0-6-16,-9 0-2 0,6 2-2 0,-6-2-7 16,5 6 4-16,-2-1-2 0,-1 0-1 0,2 3 0 15,1 2-5-15,-1 1 1 0,4 5 0 0,-1-4-1 0,1-1 4 16,-3 0 1-16,2-2-4 0,4 5 2 15,-1-4-2-15,0 0 6 0,-2-2-2 0,2-1 2 0,0 0-3 16,-1-2 2-16,0 0 0 0,-2-3 1 0,-2 2-1 16,2-2-2-16,-3-1-1 0,-4-1 2 0,9 1-7 0,-9-1-18 15,7-4-18-15,-4 0-19 0,-2 0-10 0,-2-6-9 16,-2 2-7-16,-1-3-7 0,-5-5-7 0,-3 3-1 16,0 0-5-16,-4 0-8 0,2 5-10 0,-1-3-21 0,3 4-34 15,0 2-13-15,2 2-26 0,2-1-36 0,1 3-36 16,0-1-40-16,3 1-296 0,4 1-746 0,0 0 202 0</inkml:trace>
        </inkml:traceGroup>
        <inkml:traceGroup>
          <inkml:annotationXML>
            <emma:emma xmlns:emma="http://www.w3.org/2003/04/emma" version="1.0">
              <emma:interpretation id="{A11DAC2D-67C2-4D5D-B363-9EF4DDBE9445}" emma:medium="tactile" emma:mode="ink">
                <msink:context xmlns:msink="http://schemas.microsoft.com/ink/2010/main" type="inkWord" rotatedBoundingBox="13955,3961 14468,3946 14475,4176 13961,4191"/>
              </emma:interpretation>
              <emma:one-of disjunction-type="recognition" id="oneOf13">
                <emma:interpretation id="interp65" emma:lang="en-US" emma:confidence="0.5">
                  <emma:literal>e.</emma:literal>
                </emma:interpretation>
                <emma:interpretation id="interp66" emma:lang="en-US" emma:confidence="0">
                  <emma:literal>..</emma:literal>
                </emma:interpretation>
                <emma:interpretation id="interp67" emma:lang="en-US" emma:confidence="0">
                  <emma:literal>a.</emma:literal>
                </emma:interpretation>
                <emma:interpretation id="interp68" emma:lang="en-US" emma:confidence="0">
                  <emma:literal>c.</emma:literal>
                </emma:interpretation>
                <emma:interpretation id="interp69" emma:lang="en-US" emma:confidence="0">
                  <emma:literal>e,</emma:literal>
                </emma:interpretation>
              </emma:one-of>
            </emma:emma>
          </inkml:annotationXML>
          <inkml:trace contextRef="#ctx0" brushRef="#br0" timeOffset="56486.3879">13652 2811 231 0,'0'0'459'0,"0"0"-71"0,-7 3-29 0,7-3-32 0,0 0-24 15,-3 3-15-15,3-3-20 0,0 0-10 0,0 0-3 16,0 0-4-16,0 0-7 0,0 4-3 0,0-4-6 16,0 0-9-16,0 0-2 0,14 2-7 0,-14-2-4 15,17 1-9-15,-6-4-12 0,-2 3-17 0,-2-2-18 16,-7 2-8-16,14-1-12 0,-9-1-12 0,0 0-14 16,-5 2-11-16,10-4-8 0,-5 2-14 0,-1-2-34 15,-1 1-30-15,-1-3-25 0,-2 2-17 0,-1-1-16 16,-2 0-10-16,-1 2-4 0,-1-1 3 0,-4 0 2 0,-2 2 0 15,0 1 7-15,0 1 7 0,-2 3 1 16,2-2 3-16,0 4 3 0,1 0-3 0,1 1 10 0,2 2 1 0,2 0 5 16,-1 1 5-16,4 0 10 0,2 4 5 0,2-1 2 15,5 7 3-15,2-1-2 0,6 0 10 0,2-2-4 16,4 0 1-16,0-2-9 0,3-2-20 0,-1 0-24 0,-2-3-40 16,5-1-56-16,-3-5-57 0,-1-1-73 0,0-4-93 0,-3-4-307 15,1-1-801-15,-5 0 216 0</inkml:trace>
          <inkml:trace contextRef="#ctx0" brushRef="#br0" timeOffset="56642.7076">14133 2889 4624 0,'0'3'512'0,"0"-3"-222"0,2 5-105 0,-2-5-31 0,0 5-9 0,0-5-8 15,0 0-24-15,0 6-22 0,0-6-20 0,0 0-7 16,0 0-26-16,0 0-67 0,0 0-84 0,0 7-98 15,0-7-121-15,0 0-462 0,0 0-954 0,0 0 256 16</inkml:trace>
        </inkml:traceGroup>
      </inkml:traceGroup>
    </inkml:traceGroup>
    <inkml:traceGroup>
      <inkml:annotationXML>
        <emma:emma xmlns:emma="http://www.w3.org/2003/04/emma" version="1.0">
          <emma:interpretation id="{B8B54130-175F-468F-A528-FFBCD24BDD0D}" emma:medium="tactile" emma:mode="ink">
            <msink:context xmlns:msink="http://schemas.microsoft.com/ink/2010/main" type="paragraph" rotatedBoundingBox="397,5086 15214,4565 15263,5960 446,64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975E95-2124-413A-B021-8E2309410821}" emma:medium="tactile" emma:mode="ink">
              <msink:context xmlns:msink="http://schemas.microsoft.com/ink/2010/main" type="inkBullet" rotatedBoundingBox="552,5230 819,5221 840,5839 574,5848"/>
            </emma:interpretation>
            <emma:one-of disjunction-type="recognition" id="oneOf14">
              <emma:interpretation id="interp70" emma:lang="en-US" emma:confidence="1">
                <emma:literal>y</emma:literal>
              </emma:interpretation>
              <emma:interpretation id="interp71" emma:lang="en-US" emma:confidence="0">
                <emma:literal>Y</emma:literal>
              </emma:interpretation>
              <emma:interpretation id="interp72" emma:lang="en-US" emma:confidence="0">
                <emma:literal>"</emma:literal>
              </emma:interpretation>
              <emma:interpretation id="interp73" emma:lang="en-US" emma:confidence="0">
                <emma:literal>1</emma:literal>
              </emma:interpretation>
              <emma:interpretation id="interp74" emma:lang="en-US" emma:confidence="0">
                <emma:literal>4</emma:literal>
              </emma:interpretation>
            </emma:one-of>
          </emma:emma>
        </inkml:annotationXML>
        <inkml:trace contextRef="#ctx0" brushRef="#br0" timeOffset="58466.5457">217 4056 236 0,'0'0'518'0,"-2"-4"-57"0,2 4-52 0,0 0-31 0,0 0-28 16,0 0-30-16,0 0-31 0,0 0-19 0,0 0-15 0,0 0-7 15,0 0-7-15,0 0-9 0,9 16-5 16,-4-7-11-16,1 1-22 0,4 4-10 0,1 2-18 0,1 0-17 16,-1 1-14-16,1-1-11 0,-2 1-14 0,0-3-13 15,2 0-6-15,-2-1-10 0,-2-4-17 0,0 1-61 16,-2-3-58-16,-2-2-67 0,2 0-64 0,-2-2-65 16,-2 0-69-16,1-1-84 0,-3-2-245 0,0 0-778 15,0 0 211-15</inkml:trace>
        <inkml:trace contextRef="#ctx0" brushRef="#br0" timeOffset="58763.5932">481 4029 424 0,'0'0'489'0,"0"0"-71"0,0 0-35 0,0 0-33 0,0 0-14 0,0 0-15 16,-7 14-24-16,3 8-20 0,-4 17-20 0,0 1-18 15,-1 4-13-15,-7 35-3 0,8-25 0 0,1-12-7 16,2-1-14-16,0-2-12 0,1-3-18 0,2-6-15 0,0-4-7 16,1-5-12-16,0 1-10 0,1-3-5 15,-2-6-21-15,4-2-14 0,-2-2-15 0,0-2-14 0,0-1-27 16,1-1-26-16,-1-2-36 0,0-3-42 0,0 0-73 15,0 0-84-15,0 0-101 0,0 0-104 0,0 0-264 16,-3-25-838-16,-2 5 226 0</inkml:trace>
      </inkml:traceGroup>
      <inkml:traceGroup>
        <inkml:annotationXML>
          <emma:emma xmlns:emma="http://www.w3.org/2003/04/emma" version="1.0">
            <emma:interpretation id="{2F39E035-7DE4-4229-8312-DD2125291FDE}" emma:medium="tactile" emma:mode="ink">
              <msink:context xmlns:msink="http://schemas.microsoft.com/ink/2010/main" type="line" rotatedBoundingBox="1239,5056 15214,4565 15254,5707 1280,6199"/>
            </emma:interpretation>
          </emma:emma>
        </inkml:annotationXML>
        <inkml:traceGroup>
          <inkml:annotationXML>
            <emma:emma xmlns:emma="http://www.w3.org/2003/04/emma" version="1.0">
              <emma:interpretation id="{2D832EB7-68F0-4C6C-B51B-7A1A66F5B81A}" emma:medium="tactile" emma:mode="ink">
                <msink:context xmlns:msink="http://schemas.microsoft.com/ink/2010/main" type="inkWord" rotatedBoundingBox="1251,5398 1562,5387 1575,5749 1264,5760"/>
              </emma:interpretation>
              <emma:one-of disjunction-type="recognition" id="oneOf15">
                <emma:interpretation id="interp75" emma:lang="en-US" emma:confidence="0.5">
                  <emma:literal>Y</emma:literal>
                </emma:interpretation>
                <emma:interpretation id="interp76" emma:lang="en-US" emma:confidence="0">
                  <emma:literal>y</emma:literal>
                </emma:interpretation>
                <emma:interpretation id="interp77" emma:lang="en-US" emma:confidence="0">
                  <emma:literal>)</emma:literal>
                </emma:interpretation>
                <emma:interpretation id="interp78" emma:lang="en-US" emma:confidence="0">
                  <emma:literal>D</emma:literal>
                </emma:interpretation>
                <emma:interpretation id="interp7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66238.4173">924 4289 566 0,'-4'3'483'16,"4"-3"-36"-16,0 0-18 0,0 0-15 0,0 0-13 0,-3 4-11 16,3-4-12-16,0 0-6 0,0 0-16 0,12 3-15 15,-5-3-17-15,5 3-20 0,7-2-19 0,4 1-27 16,-2-1-25-16,2-1-26 0,-2 2-18 0,0-2-20 16,1 1-19-16,0 1-13 0,-2-2-21 0,-5 0-18 15,-2 0-51-15,-3 0-55 0,-2 0-72 0,-2 0-78 16,-6 0-88-16,11-2-91 0,-11 2-108 0,0 0-361 15,0 0-968-15,0 0 261 0</inkml:trace>
          <inkml:trace contextRef="#ctx0" brushRef="#br0" timeOffset="66470.1133">1076 4201 5063 0,'0'0'444'0,"0"0"-213"0,0 0-107 0,0 0-33 0,0 0-30 0,0 0 19 16,0 0 9-16,9-1-2 0,-9 1-9 0,12 1-6 15,-3 1-10-15,2 3-2 0,0-2-9 0,1 5-2 16,3 2-7-16,1 3 2 0,0 1 12 0,-4 1 4 16,-3 2-4-16,-2 3-2 0,2-1-11 0,-5 2 0 0,-1 0-2 15,-3-1-24-15,0 2-29 0,-1-2-25 0,-2 0-34 16,-1-1-34-16,-1 1-43 0,-3-2-58 0,0-2-48 16,0-3-60-16,0-4-63 0,0-3-394 0,1-2-926 15,0 0 249-15</inkml:trace>
        </inkml:traceGroup>
        <inkml:traceGroup>
          <inkml:annotationXML>
            <emma:emma xmlns:emma="http://www.w3.org/2003/04/emma" version="1.0">
              <emma:interpretation id="{BE41F9A7-E02D-4F68-B76A-B3B67DCAE0BE}" emma:medium="tactile" emma:mode="ink">
                <msink:context xmlns:msink="http://schemas.microsoft.com/ink/2010/main" type="inkWord" rotatedBoundingBox="2012,5311 3577,5256 3607,6117 2042,6172"/>
              </emma:interpretation>
              <emma:one-of disjunction-type="recognition" id="oneOf16">
                <emma:interpretation id="interp80" emma:lang="en-US" emma:confidence="0.5">
                  <emma:literal>query</emma:literal>
                </emma:interpretation>
                <emma:interpretation id="interp81" emma:lang="en-US" emma:confidence="0">
                  <emma:literal>quarry</emma:literal>
                </emma:interpretation>
                <emma:interpretation id="interp82" emma:lang="en-US" emma:confidence="0">
                  <emma:literal>queeny</emma:literal>
                </emma:interpretation>
                <emma:interpretation id="interp83" emma:lang="en-US" emma:confidence="0">
                  <emma:literal>query's</emma:literal>
                </emma:interpretation>
                <emma:interpretation id="interp84" emma:lang="en-US" emma:confidence="0">
                  <emma:literal>quay</emma:literal>
                </emma:interpretation>
              </emma:one-of>
            </emma:emma>
          </inkml:annotationXML>
          <inkml:trace contextRef="#ctx0" brushRef="#br0" timeOffset="67802.542">1842 4117 209 0,'-3'3'455'15,"3"-3"-72"-15,0 0-53 0,-4 4-32 0,4-4-34 0,-8 3-31 16,3 0-19-16,-6 2-17 0,1 1-19 0,-7 4-13 16,1 1-7-16,0 1-10 0,2-3-18 0,2-2-16 15,4 2-1-15,1-3-8 0,-1 3-10 0,1-1-3 16,2-1-4-16,1-1-9 0,1-2 10 0,1 2-8 16,0-3-1-16,1 0-1 0,2 1-4 0,1-1-4 15,-2-3-9-15,5 4-9 0,0-3-7 0,-5-1-18 0,16-1-22 16,-4-3-21-16,0 2-27 0,8-5-23 0,-3-1-17 15,-2 0-22-15,-1-4-15 0,-4 2-13 0,4-4-6 16,-5 3 2-16,-2 0 15 0,-2 1 11 0,-1 0 21 16,0 0 28-16,-3 1 35 0,1 5 46 0,-2-2 31 0,1 3 41 15,0-1 22-15,-1 4 4 0,0-6 13 0,0 6-1 16,0 0-7-16,0 0-4 0,0 0 1 0,0 0 5 16,0 0 8-16,-5 13 9 0,1 7 6 0,0 5 9 0,-3 14 4 15,2 0 4-15,0 1-8 0,2 3-5 0,-1-1-7 16,0-2-10-16,3 1-13 0,2-4-6 0,-1 0-13 15,1-9-7-15,-1-4-7 0,0 1-18 0,2-4-3 16,0 3-5-16,1-5-2 0,-2-4-10 0,2-4-7 16,0-2-6-16,-1-3-13 0,0 1 1 0,0-2-9 15,0-1-2-15,-2-4-1 0,4 4-3 0,-4-4 3 0,8-1-3 16,0-5 0-16,5-5-11 0,2-5 0 0,-1-4-15 31,4-11-17-31,2-5-21 0,-1-6-24 0,-2-2-15 16,8-35-16-16,-9 22-9 0,-4 11 0 0,0 3 10 0,-2 2 9 0,-3 5 13 0,0 9 8 0,-3 8 7 15,0 1 5-15,-2 6 18 0,0 2 11 0,-1 1 16 16,0 2 12 0,-1 2 7-16,2 2 6 0,-2-1 0 0,0 4 3 15,0 0 0-15,0 0-2 0,0 0-1 0,0 0 3 16,0 0-3-16,-3 16-1 0,2-5 1 0,-2 5-2 0,0-1-1 16,2 2 4-16,0-1-2 0,-1 1-2 0,2-4 0 15,0-1 0-15,2-2-1 0,-1-3-1 0,0 1 5 16,2-2-3-16,0 0 7 0,-2-1 3 0,2 0-1 15,-1-1 6-15,1 0-2 0,0-3 2 0,-3-1-1 16,10 0-1-16,-10 0-3 0,14-6-4 0,-3-2-6 0,-3 0-12 16,3-7-13-16,1-6-16 0,-3 4-11 15,0-3-2-15,-1 2 1 0,0 2 8 0,-4 3 4 0,0 1 3 16,-2 4 7-16,1 0 12 0,-2 2 6 0,2 3 9 16,-2-1 2-16,1 1 2 0,-2 3 1 0,2-5 2 15,-2 5-1-15,0 0 3 0,0 0 2 0,0 0 1 16,7 12 1-16,-4-1 0 0,-2-1 4 0,3 8-3 15,1 1-1-15,2 0 0 0,0-1-4 0,-1-1 2 0,2 0 4 16,2-2-5-16,-1-1 5 0,1-2-3 0,-1-3-16 16,2-3-44-16,-2-1-72 0,3 0-75 0,0-4-97 15,1-2-115-15,-1-1-263 0,5-4-805 0,0-3 218 16</inkml:trace>
          <inkml:trace contextRef="#ctx0" brushRef="#br0" timeOffset="68235.2907">2425 4221 528 0,'-1'1'558'16,"1"-1"-45"-16,0 0-24 0,0 0-32 0,0 0-28 0,0 0-19 15,0 0-21-15,0 0-20 0,0 0-28 0,16-3-23 16,-11 1-26-16,0 1-19 0,2-2-32 0,3 1-24 16,-2-4-19-16,1 3-22 0,1 0-9 0,-4 0-22 15,1 1-13-15,-2 1-15 0,-1-3-7 0,0 2-31 16,0-1-28-16,-1 1-31 0,0-3-39 0,-3 3-34 0,0-2-24 16,-2-1-7-16,1 1-10 0,-3-1-5 0,0 0 3 15,0 3 8-15,0-2 4 0,-1 1 8 0,-1 1 10 16,1-1 4-16,0 1 5 0,5 2 6 0,-10-1 5 15,10 1 3-15,-9 1 4 0,9-1 8 0,-8 3 9 16,5-1 13-16,0 3 12 0,0 0 12 0,1 4 8 16,2 0 8-16,1 2 8 0,0 0 4 0,5 6-2 15,0 0-2-15,0-4-1 0,4 4 0 0,-1-5-2 0,0-2-5 16,-2-1-12-16,2-1-20 0,1 0-34 0,-1-2-51 0,2-3-71 16,-1 0-70-16,0-2-91 0,2-2-98 0,0-2-271 0,0-2-824 15,-1-2 222-15</inkml:trace>
          <inkml:trace contextRef="#ctx0" brushRef="#br0" timeOffset="68617.9964">2675 4135 300 0,'0'0'511'0,"0"0"-51"0,0 0-32 0,0 0-29 0,0 0-20 15,0 0-27-15,0 0-20 0,0 0-27 0,0 0-15 0,0 0-18 16,0 6-16-16,0-6-22 0,5 6-10 0,0 3-23 16,1 0-23-16,0 0-16 0,0 1-17 0,3 5-13 15,-2-3-13-15,1-1-11 0,-4-1-14 0,2-1 1 16,0 0-17-16,1-1-7 0,-2 1-6 0,2-3-9 0,-3 1-3 15,1-3-1-15,-2 1-4 0,0-2-3 0,-1 1 1 16,-2-4 10-16,6 1 3 0,-6-1 6 0,0 0-16 16,12-5-2-16,-4-4-3 0,-2-1-7 0,5-5-3 0,-2 0-3 15,-1-1-6-15,0 2 10 0,-2 3-15 0,0 2-5 16,-1-2-2-16,2 3-3 0,-3-1-5 0,-2 1-15 16,2 2-28-1,-1 1-35-15,0 0-36 0,-1 2-47 0,-2 3-55 0,4-6-51 16,-1 4-44-16,-3 2-52 0,7-3-55 0,-7 3-291 0,9-1-844 15,-9 1 227-15</inkml:trace>
          <inkml:trace contextRef="#ctx0" brushRef="#br0" timeOffset="69177.2246">3098 4197 518 0,'0'0'334'0,"0"0"-51"0,0 0-35 15,-10 5-30-15,7-2-8 0,2 3-19 0,-1-1-3 16,2 1-23-16,0 3-7 0,0-2-6 0,2 0-8 0,-1-1-10 16,4 3-5-16,-1-3-10 0,-1-1-5 0,2 0-10 15,1-1-6-15,0-2-11 0,-1-1-6 0,-5-1-12 16,13 3-11-16,-1-5-4 0,0 1-9 0,-1-1-11 0,-2-2-16 16,2-2-4-16,-2 1-3 0,-2-3-3 0,1 0-3 15,-2-1 3-15,0-1 0 0,0 0 10 0,-4 0 32 16,2 0 30-16,-1 3 36 0,-2-3 28 0,1 6 20 15,-1-1 6-15,-1 1 12 0,0 4-6 16,1-6-7-16,-1 6-16 0,0 0-15 0,0 0-8 16,0 0-1-16,0 0 3 0,-2 26-5 0,-1-1-3 15,0 16-2-15,-3 7-3 0,-7 36-2 0,7-28-5 16,-1-11-2-16,0 2-5 0,2 1-12 0,-6 31-10 0,7-30-4 16,-4-13-6-16,3 0-10 0,-2-8-3 0,-2-5-4 15,4-1-6-15,-2-3-5 0,0-3-1 0,1-3-6 16,1-3-3-16,2-3-10 0,-1-2-9 0,2-2-21 15,2-3-25-15,0 0-24 0,0 0-7 0,-15-12-7 16,8-3-2-16,1-3-4 0,2-1-10 0,-2-1-9 0,4 0-21 16,-2 0-27-16,1 2-38 0,2 0-47 0,1 3-42 15,-4-3-53-15,2 4-52 0,2 1-73 0,-2 3-251 16,0-2-835-16,4 0 226 0</inkml:trace>
        </inkml:traceGroup>
        <inkml:traceGroup>
          <inkml:annotationXML>
            <emma:emma xmlns:emma="http://www.w3.org/2003/04/emma" version="1.0">
              <emma:interpretation id="{BB937FA2-C8A3-48DA-9B25-EC7632E98A53}" emma:medium="tactile" emma:mode="ink">
                <msink:context xmlns:msink="http://schemas.microsoft.com/ink/2010/main" type="inkWord" rotatedBoundingBox="3924,5100 6499,5010 6526,5781 3951,5871"/>
              </emma:interpretation>
              <emma:one-of disjunction-type="recognition" id="oneOf17">
                <emma:interpretation id="interp85" emma:lang="en-US" emma:confidence="0.5">
                  <emma:literal>variables,</emma:literal>
                </emma:interpretation>
                <emma:interpretation id="interp86" emma:lang="en-US" emma:confidence="0">
                  <emma:literal>variable,</emma:literal>
                </emma:interpretation>
                <emma:interpretation id="interp87" emma:lang="en-US" emma:confidence="0">
                  <emma:literal>variables</emma:literal>
                </emma:interpretation>
                <emma:interpretation id="interp88" emma:lang="en-US" emma:confidence="0">
                  <emma:literal>Variables,</emma:literal>
                </emma:interpretation>
                <emma:interpretation id="interp89" emma:lang="en-US" emma:confidence="0">
                  <emma:literal>variable's,</emma:literal>
                </emma:interpretation>
              </emma:one-of>
            </emma:emma>
          </inkml:annotationXML>
          <inkml:trace contextRef="#ctx0" brushRef="#br0" timeOffset="69726.423">3598 4112 512 0,'0'0'527'16,"-4"3"-97"0,4-3-49-16,0 4-33 0,1 1-24 0,0 0-20 0,3 4-21 15,0 2-17-15,2 0-22 0,0 5-14 0,4-1-15 16,-1 2-4-16,3-3-11 0,1 2-10 0,-3-5-7 15,-2-2-10-15,-2-1 4 0,2-2 4 0,0 2 12 16,-2-4 4-16,1 0 8 0,-2 0 5 0,-1-2 5 0,2 0 3 16,-6-2-7-16,9 0-17 0,-9 0-8 0,9-5-29 15,1-3-17-15,-5-2-10 0,6-7-19 0,-4-4-30 16,-2-1-35-16,-1-2-37 0,-2 0-43 0,-1 0-47 16,-1 2-57-16,-1 2-57 0,-3 1-65 0,1 5-68 15,-1 4-70-15,0 4-79 0,-1 1-350 0,1 3-994 0,4 2 267 16</inkml:trace>
          <inkml:trace contextRef="#ctx0" brushRef="#br0" timeOffset="70266.3298">3988 4149 355 0,'-9'1'362'0,"1"0"-58"0,0 2-37 0,2-2-29 0,-2 1-28 0,2 1-18 15,0 0-11-15,2 0-8 0,-4 3 0 16,1 2-3-16,2-1-7 0,-1 0 4 0,1-1-2 0,1 2 0 16,1 0 4-16,3 1 0 0,0-2-11 0,2 0-14 15,-1-1-8-15,3 0-11 0,0-2-11 0,4 3-10 16,1-2-9-16,-2-1-6 0,4 0-13 0,-3-2-4 16,0-1-12-16,-1-1-5 0,0 0-8 0,-7 0-9 15,10-3-7-15,-4-1-10 0,-1 1-5 0,2-4-10 0,-1-1-8 16,-3-2-11-16,0-1-7 0,-3 0 1 0,-2 0-3 15,1-2 1-15,-2 3 5 0,1-1 10 0,-1 3 10 16,-1-2 7-16,1 4 10 0,1 0 0 16,0 1 4-16,0 2 1 0,2 3 3 0,-4-6 0 0,4 6 3 15,0-2 12-15,0 2 11 0,0 0 10 0,0 0 8 16,0 0 2-16,6 13 1 0,1-4-7 0,0 2-2 16,3 4-7-16,1 3-6 0,1-3-4 0,-1 1-2 15,0 1-5-15,0-3-6 0,-1 1-4 0,0-5-9 16,-1-1-36-16,-2-1-55 0,-2-3-63 0,3 1-70 0,-3-3-82 15,2 0-91-15,-2-3-302 0,-5 0-810 0,16-3 217 16</inkml:trace>
          <inkml:trace contextRef="#ctx0" brushRef="#br0" timeOffset="70636.3633">4214 4158 470 0,'-6'0'386'0,"6"0"-33"0,0 0-20 0,0 0-2 0,0 0-11 16,0 0-1-16,-3 4-8 0,3-4-5 0,0 0-14 16,0 0-9-16,4 10-16 0,-1-5-16 0,1 5-19 15,2-2-16-15,0 2-22 0,2-1-21 0,0 7-16 0,0-5-15 16,0-1-18-16,-1-1-9 0,0-1-12 0,-2 0-10 15,3 0-5-15,-3 0-15 16,-1-3 0-16,-1 0-9 0,1-2-5 16,-1 0-1-16,-1 0-7 0,-2-3-6 0,4 3 0 15,-4-3 1-15,0 0 4 0,0 0 2 0,0 0-3 0,11-6-3 16,-8 1-9-16,1-4-6 0,0-2-3 0,-1-5 2 16,2 2-6-16,-2-4-9 0,1-1 2 0,0 2-1 15,-1 2-11-15,-1 2-10 0,0 4-29 0,0-2-26 0,1 1-38 0,-2 1-46 16,2 0-52-16,1 3-48 0,0-4-55 0,0 3-57 15,0 1-60-15,-1 2-263 0,1 1-814 0,-4 3 220 0</inkml:trace>
          <inkml:trace contextRef="#ctx0" brushRef="#br0" timeOffset="70782.7398">4563 4184 253 0,'4'7'490'0,"-1"3"-37"16,0-1-11-16,-3-2 4 0,2 3-15 0,-2 0-20 0,3 0-20 0,-2 1-23 0,1 0-28 15,0 0-23-15,0 0-41 0,-1-2-24 0,-1 2-33 16,1-2-20-16,1 0-35 0,-1-2-66 0,-1-2-75 0,0-1-81 15,3 1-89-15,-3-5-100 0,0 0-118 0,0 0-290 16,0 0-788-16,0 0 215 0</inkml:trace>
          <inkml:trace contextRef="#ctx0" brushRef="#br0" timeOffset="70899.5896">4619 3943 686 0,'-5'-5'597'16,"0"2"-97"-16,-1 2-73 0,1-2-54 0,5 3-48 0,-8-3-38 0,5 2-40 15,3 1-72-15,0 0-95 0,-9-3-107 0,9 3-132 16,0 0-126-16,0 0-153 0,0 0-526 0,-11 5 146 16</inkml:trace>
          <inkml:trace contextRef="#ctx0" brushRef="#br0" timeOffset="71296.4889">4790 4126 555 0,'-12'4'308'16,"0"1"-48"-16,1 1-34 0,2-3-27 0,0 2-20 15,-1 1-24-15,4-3-12 0,-1 2-3 0,2-2-2 16,0 2 2-16,1-1 8 0,0-1 9 0,1 1 12 16,1 1 11-16,-1-2 3 0,3-3-3 0,-1 7-6 0,1-7-7 15,2 6-9-15,1-4-6 0,1 3-10 0,1-4-6 16,1 1-12-16,4-1-10 0,-1 1-6 0,2-4-10 15,1-1-5-15,1 2-9 0,-2-4-8 0,6-1-5 16,-7-2-8-16,-1 1-4 0,-2 0-7 0,1 1-7 0,-2-2-4 16,-3 1-8-16,1 1-7 0,-4 1-17 0,1 1-13 15,-1-1 0-15,0 5-5 0,-1-6 4 0,1 6-6 16,0 0-3-16,-4-6 6 0,4 6 3 0,0 0-3 16,0 0-3-16,0 0 3 0,0 0 1 0,0 0 0 0,-8 11 7 15,8-11 12-15,3 10 4 0,1 0 2 0,-2 0 2 16,4 0-2-16,4 4 7 0,-2-1 6 0,6 1-3 15,-5-3 0-15,2-1-1 16,3 0-3-16,-1-2-12 0,-1-3-27 0,0-1-43 16,-1-1-56-16,-1-1-48 0,1-2-59 0,0-1-58 0,-3-1-53 0,0-4-281 0,-2 1-737 15,-1-3 200-15</inkml:trace>
          <inkml:trace contextRef="#ctx0" brushRef="#br0" timeOffset="71638.5374">5070 3896 743 0,'0'-6'520'0,"-1"0"-30"15,1 1-24-15,0 5-29 0,-1-4-32 0,1 4-35 0,-2-4-39 0,2 4-32 16,0 0-27 0,0 0-10-16,0 0-3 0,0 0 1 0,-4 30-16 0,2-10-12 15,-4 3-15-15,2 14-19 0,0-1-19 16,-1-7-19-16,2 7-16 0,1-6-14 0,-1-6-14 0,2 14-10 16,-1-11-12-16,2-4-9 0,2-2-9 0,0 0-5 15,0-3-6-15,0-5-8 0,0-1-6 0,0-2-4 0,0-3-6 16,0-2-4-16,0 0-5 0,2-3-5 0,-4-2-2 15,9-1-1-15,0-3 1 0,2-3-12 0,2-6-5 16,4-3-9-16,-1-1-9 0,0-5-15 0,-2 2-5 16,8-11-1-16,-6 10 6 0,-2 4 1 0,-5 2-1 0,2 2-1 15,-6 4-1-15,0 1-6 0,-1 3-8 0,0 0-13 16,-2 3 2-16,-2 2-1 0,0 0 13 0,0 0-14 16,0 0 3-16,-8 20-4 0,0-2-1 15,-3 3-9-15,0-2-12 0,3 2-11 0,-1-1-13 0,0-1-19 16,1-1-25-16,2-3-26 0,0-1-41 0,1-3-36 15,2-4-47-15,-1-2-60 0,3-2-339 16,1-3-833-16,0 0 225 0</inkml:trace>
          <inkml:trace contextRef="#ctx0" brushRef="#br0" timeOffset="71856.0459">5405 3845 447 0,'-7'2'595'15,"0"2"-77"-15,-1 1-43 0,2 3-16 0,-6 7-15 0,2 5-12 16,2-1-17-16,0 3-21 0,1 2-17 16,-1 13-31-16,0 0-23 0,0 0-29 0,4-10-23 0,1-2-29 15,1 0-23-15,0 0-23 0,2-1-17 0,0 0-22 16,2-2-15-16,-1 0-18 0,2-3-43 0,-1-1-56 0,1-7-62 16,1-2-65-16,0-2-70 0,1-2-76 0,-1-4-93 15,2 2-103-15,-6-3-360 0,0 0-968 16,12-7 262-16</inkml:trace>
          <inkml:trace contextRef="#ctx0" brushRef="#br0" timeOffset="72184.8809">5447 4145 430 0,'-5'4'506'0,"5"-4"-75"0,-3 5-23 0,3-5-2 0,3 4-7 0,-3-4-14 0,4 5-16 15,-4-5-16 1,6 5-11-16,0-2-13 0,-3-2-16 0,2 2-10 15,-1-1-15-15,-4-2-16 0,7 3-14 0,-7-3-19 0,7 1-21 16,-7-1-20-16,0 0-23 0,8 0-20 16,-8 0-31-16,0 0-38 0,4-7-48 0,-4 7-41 0,0-8-32 15,-2 4-26-15,0-1-21 0,-2 2-13 0,0-1-5 16,0 0 2-16,0 2 12 0,0-1 5 16,-2 1 6-16,6 2 12 0,-8-3 2 0,8 3 9 0,0 0 10 15,-10 2 17-15,10-2 20 0,-4 3 18 0,4-3 12 16,-2 6 2-16,2-1 4 0,1 0 0 0,2 4 3 15,1 1-7-15,1 0 5 0,5 5-9 0,-3-5-2 16,-1 1 3-16,4-2-6 0,-2-1-15 0,2 0-19 16,6 1-17-16,-2-3-24 0,-2-2-38 0,-1-2-65 15,9 0-67-15,-4-3-78 0,4 0-82 0,0-5-316 0,1 1-842 16,-1-3 227-16</inkml:trace>
          <inkml:trace contextRef="#ctx0" brushRef="#br0" timeOffset="72403.2516">5825 4059 503 0,'-14'3'429'16,"3"-2"-56"-16,2 0-30 0,1 1-24 0,1 1-16 15,3 0-16-15,-1 1-5 0,2 0-15 0,0 3-5 0,2 2-10 16,-2 0-8-16,5 0-16 0,-1 2-12 16,-1 0-7-16,3-1-4 0,-1 1 8 0,2 0-16 0,-1-1 1 15,1 1-2-15,1-1-6 0,-2 1-13 0,0-4-11 0,-1 1-11 16,0-2-9-16,-2 0-11 0,1 0-7 0,-4 2-8 0,-2 2-25 15,-2-1-38-15,-9 5-66 0,0-1-74 0,-3-2-83 16,2-4-101-16,-4 1-118 0,3-7-444 0,-2-1-997 0,6-1 269 16</inkml:trace>
          <inkml:trace contextRef="#ctx0" brushRef="#br0" timeOffset="73397.1734">6173 4297 754 0,'0'5'565'16,"3"5"-40"-16,-2 2-34 0,2 6-36 0,-3-1-35 0,1 3-38 16,-1 2-36-16,0-1-39 0,-1-1-29 0,-1 2-37 15,0-2-24-15,0 1-26 0,1-1-22 0,-3-2-71 16,3-5-66-16,-2-2-85 0,2-2-91 0,1-1-91 0,0-5-102 15,-3 0-310-15,3-3-778 0,0 0 211 0</inkml:trace>
        </inkml:traceGroup>
        <inkml:traceGroup>
          <inkml:annotationXML>
            <emma:emma xmlns:emma="http://www.w3.org/2003/04/emma" version="1.0">
              <emma:interpretation id="{6A1D317E-16FB-4F61-826A-F8D154761E2B}" emma:medium="tactile" emma:mode="ink">
                <msink:context xmlns:msink="http://schemas.microsoft.com/ink/2010/main" type="inkWord" rotatedBoundingBox="6732,5224 7071,5213 7081,5488 6742,5500"/>
              </emma:interpretation>
              <emma:one-of disjunction-type="recognition" id="oneOf18">
                <emma:interpretation id="interp90" emma:lang="en-US" emma:confidence="0.5">
                  <emma:literal>a</emma:literal>
                </emma:interpretation>
                <emma:interpretation id="interp91" emma:lang="en-US" emma:confidence="0">
                  <emma:literal>A</emma:literal>
                </emma:interpretation>
                <emma:interpretation id="interp92" emma:lang="en-US" emma:confidence="0">
                  <emma:literal>,</emma:literal>
                </emma:interpretation>
                <emma:interpretation id="interp93" emma:lang="en-US" emma:confidence="0">
                  <emma:literal>q</emma:literal>
                </emma:interpretation>
                <emma:interpretation id="interp94" emma:lang="en-US" emma:confidence="0">
                  <emma:literal>4</emma:literal>
                </emma:interpretation>
              </emma:one-of>
            </emma:emma>
          </inkml:annotationXML>
          <inkml:trace contextRef="#ctx0" brushRef="#br0" timeOffset="73852.2441">6559 4062 400 0,'0'0'434'16,"-5"1"-60"-16,5-1-47 0,0 0-28 0,-8 3-17 0,3-1-31 15,-5 4-22-15,0-4-19 0,0 4-17 0,-2 0-18 16,2 0-23-16,-7 4-5 0,2 0-13 0,-1 1-6 15,6 0-12-15,2-4-11 0,0 0-3 0,2 1-1 16,2 0 3-16,2-3 10 0,-1 1 1 0,3-1-2 0,0 0-4 16,1-1-6-16,2 1-6 0,1 0-6 0,0-1-10 15,7 1-5-15,-2-4-9 0,3 1-5 0,0-2-14 0,1 0-21 16,-1-2-8-16,0-2-14 0,-2-1-17 0,1-1-8 16,-2-1-11-16,5-7-1 0,-2 0-1 0,-4-2 3 15,-3-2 5-15,0 2 2 0,-3-1 6 0,-2 3 5 0,1 2 8 16,-2 2 21-16,-1 2 13 0,1 1 16 0,1 2 4 0,-1 0-3 15,1 5-3-15,0-6-5 0,0 6-7 16,0 0-4-16,0 0 0 0,0 0-4 0,-4 14 1 0,6 4-5 16,0 2-3-16,0 1-1 0,4 0 0 0,0 1-1 15,2 1-2-15,-2-1-1 0,4 0-10 0,0-1-29 16,4-3-34-16,-1-1-53 16,2-3-59-16,-2-6-66 0,-2-2-66 0,1-3-78 15,1-3-218-15,7 0-721 0,-1-4 198 0</inkml:trace>
        </inkml:traceGroup>
        <inkml:traceGroup>
          <inkml:annotationXML>
            <emma:emma xmlns:emma="http://www.w3.org/2003/04/emma" version="1.0">
              <emma:interpretation id="{E6063A52-44D5-44DF-BAE2-B57F7E19786E}" emma:medium="tactile" emma:mode="ink">
                <msink:context xmlns:msink="http://schemas.microsoft.com/ink/2010/main" type="inkWord" rotatedBoundingBox="7306,4940 8855,4885 8874,5420 7324,5475"/>
              </emma:interpretation>
              <emma:one-of disjunction-type="recognition" id="oneOf19">
                <emma:interpretation id="interp95" emma:lang="en-US" emma:confidence="0.5">
                  <emma:literal>subset</emma:literal>
                </emma:interpretation>
                <emma:interpretation id="interp96" emma:lang="en-US" emma:confidence="0">
                  <emma:literal>Tubist</emma:literal>
                </emma:interpretation>
                <emma:interpretation id="interp97" emma:lang="en-US" emma:confidence="0">
                  <emma:literal>tubist</emma:literal>
                </emma:interpretation>
                <emma:interpretation id="interp98" emma:lang="en-US" emma:confidence="0">
                  <emma:literal>Tablet</emma:literal>
                </emma:interpretation>
                <emma:interpretation id="interp99" emma:lang="en-US" emma:confidence="0">
                  <emma:literal>Tub-set</emma:literal>
                </emma:interpretation>
              </emma:one-of>
            </emma:emma>
          </inkml:annotationXML>
          <inkml:trace contextRef="#ctx0" brushRef="#br0" timeOffset="74141.119">7045 3986 209 0,'-10'0'415'0,"10"0"-52"0,0 0-38 0,0 0-20 0,-10 0-16 16,10 0-14-16,0 0-13 0,-6 1-13 0,6-1 1 0,0 0 4 16,0 0-4-16,0 0-13 0,0 0-1 0,-2 3-10 15,2-3-8-15,0 0-7 0,0 0-6 0,0 0-4 16,5 11-3-16,-2-7-2 0,2 5-3 0,-1 0-6 0,1 1-10 16,2 6-2-16,-3-3-15 0,-1 5-11 0,-1 2-13 15,-2-2-12-15,-2 2-19 0,0-1-41 0,-3 1-56 16,0-3-74-16,-2 0-61 0,2-4-61 15,1-2-73-15,-2-1-64 0,2-4-75 0,-1-2-358 16,0-2-912-16,1-1 246 0</inkml:trace>
          <inkml:trace contextRef="#ctx0" brushRef="#br0" timeOffset="74754.899">7135 3950 279 0,'0'0'434'0,"-8"-2"-82"0,8 2-47 0,-8 0-37 0,8 0-33 16,-14-2-28-16,2 4-27 0,-6 4-22 0,3-4-18 15,2 2-13-15,3-1-28 0,-1 0-37 0,0 2-30 16,5-1-40-16,-5 1-35 0,5-1-33 0,0 1-35 16,2-1-54-16,2 2-166 0,-1-3-396 0,3-3 110 15</inkml:trace>
          <inkml:trace contextRef="#ctx0" brushRef="#br0" timeOffset="75251.854">7261 4049 356 0,'-5'-4'541'0,"5"4"-89"0,-4 0-58 0,4 0-51 0,0 0-35 0,0 0-46 0,0 0-23 0,-11 5-26 16,9-3-19-16,0 3-12 0,-1 1-14 0,0 3 2 16,1-1-7-16,0 3-3 0,1 0-5 0,2 0-5 15,2 0-9-15,0 0-8 0,1-2-9 0,-1 1-7 16,2-3-6-16,-1 0-10 0,2-3-5 0,-1 1-11 0,2-1-1 16,-3-2-9-16,1-1-9 0,2 1-9 0,-7-2-1 15,12 0-8-15,-12 0-2 0,10-4-12 0,-4 0-14 16,-2 1-13-1,0-1-14-15,2-5-7 0,-1-8-3 16,-1 7-3-16,-2-1 4 0,0 1 2 0,-2 4 2 16,0 0 2-16,0 2 3 0,1-1 4 0,-1 0 3 0,0 5 7 15,1-6 1-15,-1 6-3 0,-1-3-4 0,1 3 1 16,0 0 4-16,0 0-3 0,0 0-1 0,4 15 1 16,-1-4 2-16,2 5-1 0,2 2 0 0,1-1-1 15,0 2 1-15,1-3 1 0,6 1-1 0,-3-3-2 16,0 1-17-16,-2-5-47 0,-1-1-57 0,0-4-66 15,2-2-78-15,-3-1-88 0,-1-2-311 0,5-3-795 0,-3-3 216 16</inkml:trace>
          <inkml:trace contextRef="#ctx0" brushRef="#br0" timeOffset="75688.5798">7556 3769 598 0,'-8'-1'538'16,"8"1"-75"-16,0 0-48 0,-5 2-29 0,5-2-16 0,-3 7-16 0,2-2-7 15,1 5-16-15,-3 9-8 0,2 1-11 0,2 1-20 16,-1 2-9-16,2 1-19 0,-1 1-22 0,2-1-17 16,-1 0-23-16,1 2-19 0,2-1-11 0,-2-2-21 0,1 0-16 0,3-1-16 15,-2 0-5-15,3-3-19 0,-1-2-6 0,-1-3-11 16,-2-5-6-16,0 0-10 0,0-1-8 15,0-2-10-15,-1 0-7 0,-1-2-7 0,1-1-6 0,-1 0-14 16,-2-3-15-16,0 0-18 0,0 0-25 0,0 0-14 16,11-9-12-16,-8-2-8 0,1 1-11 0,1-6-5 15,0-3-4-15,-1 2 2 0,1 0 8 0,-1 3 7 16,0 1 10-16,2 3 6 0,-2 4 7 0,-2-1 7 0,2 3 2 16,-1 0 8-16,1 1 11 0,-1 1 11 0,-3 2 20 15,8-3 11-15,-8 3 10 0,8 0 13 0,-8 0 4 16,7 5 11-16,-4-2 0 0,1 3 6 0,-2 4-7 15,2-1 0-15,-4 2-4 0,0 0-4 0,-2 2-6 0,-2 5-22 16,-2-5-26-16,2-1-29 0,1-3-33 0,-2 1-45 16,-1-2-50-16,2 1-50 0,-2-3-54 0,-1-3-59 15,3 0-65-15,-1-1-273 0,5-2-810 0,0 0 219 16</inkml:trace>
          <inkml:trace contextRef="#ctx0" brushRef="#br0" timeOffset="76021.1213">7976 3954 317 0,'-4'-4'392'0,"4"4"-67"16,-7-4-41-16,3 2-38 0,4 2-28 0,-9-2-29 15,4-1-14-15,5 3-12 0,-11-2-14 0,6 2 4 32,5 0-4-32,-11-2 12 0,11 2-3 0,-9 0-3 0,9 0 4 0,-7 2-2 0,7-2 10 0,-5 1 14 15,5-1 12-15,-3 5 0 0,3 0 1 0,0-5-8 0,4 15-2 16,0-6-4-16,1 2-9 0,3 5 2 0,2 0-5 16,-1 1-15-16,0-3-3 0,-2-1-7 0,1-2-16 31,-3-1-7-31,-1 0-15 0,0-1-3 0,-1 1-12 0,-1 0-10 15,-4 1-22-15,-4 5-49 0,-2-2-74 0,-3 0-83 0,0-4-95 16,-1-1-105-16,4-3-107 0,-4-3-293 16,3 0-900-16,-1-3 241 0</inkml:trace>
          <inkml:trace contextRef="#ctx0" brushRef="#br0" timeOffset="76406.2919">8124 4019 396 0,'-11'5'322'0,"4"-3"-53"0,2 1-41 0,1 0-36 0,0-2-19 15,4-1-11-15,0 0-2 0,-3 6 7 0,3-6 8 16,0 0 8-16,0 0 29 0,0 0 25 0,0 0 21 0,0 5 12 16,0-5 11-16,0 0 0 0,0 0 6 0,0 0-18 15,0 0-7-15,0 0-20 0,0 0-15 0,0 0-21 16,0 0-18-16,0 0-23 0,18-7-6 0,-18 7-23 15,5-5-20-15,-5 5-27 0,3-6-38 0,-3 3-39 0,0 3-28 16,0-8-19-16,0 8-8 0,-3-5-8 0,3 5-3 16,-5-2 2-16,5 2 4 0,-7-1 4 0,7 1 3 15,0 0 3-15,-8-2 3 0,8 2 2 0,0 0 7 16,-8 5 4-16,8 0 18 0,-1 0 22 0,-1-1 8 16,2-4 9-16,4 15 7 0,0-5 7 0,3-1-6 15,1 1-2-15,5 2-2 0,-2-2-3 0,0-1-6 16,-2-2 2-16,2-1-9 0,1 0-28 0,-1-3-28 0,-2 1-42 15,3-3-64-15,-1-1-75 0,-3-1-90 0,4-3-97 16,-5 1-299-16,1-3-841 16,0-1 226-16</inkml:trace>
          <inkml:trace contextRef="#ctx0" brushRef="#br0" timeOffset="76667.2856">8417 3701 3892 0,'-8'-1'573'16,"8"1"-274"-16,-6-2-108 0,6 2-59 0,0 0-37 16,-8 0-18-16,8 0-11 0,-6 5-3 0,4 0 3 15,-2 6 12-15,-3 6 7 0,2 2 3 0,-2 4 6 0,2 0 8 16,3 4 3-16,-1 9 7 0,3-7 6 0,1-4 7 16,2 0-4-16,0-2 1 0,0 0 2 0,4 0 0 15,-1 1 1-15,4-6-7 0,-1 2-3 0,0-4-9 0,2 0-6 16,-2-5-7-16,-1-1-8 0,0-2-8 0,0-2-9 15,2-1-22-15,0 0-39 0,0-2-71 0,1-2-96 16,-2-2-125-16,2-4-132 0,-2 0-537 0,-1-3-1147 16,-2-2 308-16</inkml:trace>
          <inkml:trace contextRef="#ctx0" brushRef="#br0" timeOffset="76858.438">8409 3932 4298 0,'0'0'583'16,"0"0"-269"-16,0 0-112 0,0 0-40 0,0 0-13 0,0 0-10 15,0 0-12-15,18-1-24 0,-9-1-19 0,2 0-3 16,-1-1-8-16,-2 3-15 0,0-3-60 0,-2 0-74 16,0 1-96-16,-2-2-121 0,0 0-138 0,-2 1-316 0,-2 3-895 15,2-5 240-15</inkml:trace>
        </inkml:traceGroup>
        <inkml:traceGroup>
          <inkml:annotationXML>
            <emma:emma xmlns:emma="http://www.w3.org/2003/04/emma" version="1.0">
              <emma:interpretation id="{278116A3-3AE3-4941-B6C3-C0E45B172D53}" emma:medium="tactile" emma:mode="ink">
                <msink:context xmlns:msink="http://schemas.microsoft.com/ink/2010/main" type="inkWord" rotatedBoundingBox="9365,4770 9850,4753 9872,5374 9386,5391"/>
              </emma:interpretation>
              <emma:one-of disjunction-type="recognition" id="oneOf20">
                <emma:interpretation id="interp100" emma:lang="en-US" emma:confidence="0.5">
                  <emma:literal>of</emma:literal>
                </emma:interpretation>
                <emma:interpretation id="interp101" emma:lang="en-US" emma:confidence="0">
                  <emma:literal>off</emma:literal>
                </emma:interpretation>
                <emma:interpretation id="interp102" emma:lang="en-US" emma:confidence="0">
                  <emma:literal>oof</emma:literal>
                </emma:interpretation>
                <emma:interpretation id="interp103" emma:lang="en-US" emma:confidence="0">
                  <emma:literal>oaf</emma:literal>
                </emma:interpretation>
                <emma:interpretation id="interp104" emma:lang="en-US" emma:confidence="0">
                  <emma:literal>oft</emma:literal>
                </emma:interpretation>
              </emma:one-of>
            </emma:emma>
          </inkml:annotationXML>
          <inkml:trace contextRef="#ctx0" brushRef="#br0" timeOffset="83698.6197">9071 4010 528 0,'-8'7'354'15,"1"-1"-42"-15,3 1-39 0,1-1-35 0,1-1-4 0,0 3-21 16,2-3-8-16,-1 1-13 0,5 3 10 16,0-1-7-16,1 0-4 0,3 1-5 0,2-3-8 15,2 1-8-15,4 0-9 0,2-1-3 0,-2-2-1 0,-2-3 0 16,0 0-2-16,-2-1-3 0,0 0-1 0,-2-1-5 15,-2 0-7-15,0-3-6 0,-3 3-14 0,0-3-8 0,-1 1-13 16,0-2-18-16,-3-1-28 0,-1 1-26 0,-4-4-23 16,-1 1-28-16,-3-1-36 0,-1 2-32 0,0 0-28 15,-8 0-39-15,-3-1-30 0,4 4-33 0,3 1-42 16,1 3-40-16,0-1-274 0,0 2-697 0,2 1 188 16</inkml:trace>
          <inkml:trace contextRef="#ctx0" brushRef="#br0" timeOffset="84189.9071">9378 3982 4832 0,'0'0'535'15,"0"0"-303"-15,0 0-104 0,6 2-57 0,-6-2-3 16,0 0 8-16,12 0-3 0,-3-2-12 0,2 1-16 0,2-2 3 16,7 0-10-16,0-1-9 0,-4 2-39 0,-6-1-63 15,-1 2-77-15,-1-1-89 0,-2-1-119 0,-4 2-389 16,-2 1-897-16,6-5 240 0</inkml:trace>
          <inkml:trace contextRef="#ctx0" brushRef="#br0" timeOffset="84015.4101">9433 4183 300 0,'0'0'359'15,"-1"3"-37"-15,1-3-7 0,0 0-15 0,0 0-5 16,0 0 6-16,0 0 5 0,0 0-2 0,0 0-5 15,0 0-3-15,0 0-12 0,-3-15 0 0,2-1-10 16,-2-3 3-16,-1-4-14 0,0-14-5 0,-1-1-16 16,1-2-16-16,-3-4-17 0,2-1-12 0,-1 1-6 0,-1 2-5 15,0 4-12-15,3 3-18 0,2 7-13 0,0 7-19 16,1 2-12-16,1 0-15 0,1 3-9 0,-1 6-11 16,2-1-9-16,0 1-9 0,2 1-6 0,0-1-7 15,2 2-9-15,-1 2-5 0,0 1-11 0,-1 0-29 0,1 2-32 16,0 1-46-16,1 0-54 0,0 1-52 0,-6 1-70 15,11 3-72-15,-6 1-92 0,1 3-417 0,-1 4-1015 0,-4 7 273 16</inkml:trace>
        </inkml:traceGroup>
        <inkml:traceGroup>
          <inkml:annotationXML>
            <emma:emma xmlns:emma="http://www.w3.org/2003/04/emma" version="1.0">
              <emma:interpretation id="{32A7ED01-F6D7-47DC-B4DF-D49B06B39CD2}" emma:medium="tactile" emma:mode="ink">
                <msink:context xmlns:msink="http://schemas.microsoft.com/ink/2010/main" type="inkWord" rotatedBoundingBox="10176,4884 12095,4817 12111,5292 10193,5360"/>
              </emma:interpretation>
              <emma:one-of disjunction-type="recognition" id="oneOf21">
                <emma:interpretation id="interp105" emma:lang="en-US" emma:confidence="0.5">
                  <emma:literal>random</emma:literal>
                </emma:interpretation>
                <emma:interpretation id="interp106" emma:lang="en-US" emma:confidence="0">
                  <emma:literal>randomly</emma:literal>
                </emma:interpretation>
                <emma:interpretation id="interp107" emma:lang="en-US" emma:confidence="0">
                  <emma:literal>radon</emma:literal>
                </emma:interpretation>
                <emma:interpretation id="interp108" emma:lang="en-US" emma:confidence="0">
                  <emma:literal>rardom</emma:literal>
                </emma:interpretation>
                <emma:interpretation id="interp109" emma:lang="en-US" emma:confidence="0">
                  <emma:literal>radons</emma:literal>
                </emma:interpretation>
              </emma:one-of>
            </emma:emma>
          </inkml:annotationXML>
          <inkml:trace contextRef="#ctx0" brushRef="#br0" timeOffset="84770.6502">9852 3916 695 0,'0'0'408'0,"0"0"-55"0,0 0-29 0,-5 4-20 0,5-4-23 0,0 5-18 16,2 1-10-16,-1 3-19 0,1 4-10 0,0 3-12 16,0 3-16-16,2-3-19 0,0 3-18 0,1-3-17 0,2-2-9 15,-3-3-14-15,0 0-10 0,-2-3-2 31,2 2-1-31,-1-3-1 0,-2-1 5 0,2-1 1 0,-2-2 10 16,2 1 7-16,0-2 2 0,-3-2 6 0,2 5 8 16,-2-5 0-16,0 0-13 0,0 0-12 0,0 0-11 15,0 0-13-15,14-18-9 0,-6-1-9 0,-2-1 3 16,1-3-18-16,-2-1-8 0,2 2-5 0,-2 1-3 0,0 0-6 16,0 3-2-16,-1 4-7 0,-1 2 4 0,1 4-9 15,-1-1-8-15,-2 2-6 0,0 1-2 0,2 0-6 16,-2 2 0-16,1-1-15 0,0 4-44 0,1-2-36 15,0 1-41-15,-3 2-47 0,8-1-52 0,-8 1-53 16,12 1-57-16,-6 1-67 0,5-1-328 0,0 4-882 0,0-2 239 16</inkml:trace>
          <inkml:trace contextRef="#ctx0" brushRef="#br0" timeOffset="85595.6759">10327 3945 231 0,'0'0'437'0,"-6"3"-76"0,6-3-49 0,0 0-42 0,-8 0-33 0,8 0-21 15,-7 2-32-15,2 1-21 0,-1-2-20 0,0 1-11 16,-5 1-3-16,2 2-8 0,-2 0 4 0,2 1 3 16,-2-1 5-16,2 1 2 0,0 0-8 0,1-2-6 31,-1 2-8-31,3-1-5 0,1 1-6 0,1-1-2 0,0-2 5 16,1 3 0-16,2-1 1 0,1 0 5 15,0 1 0-15,0 0-6 0,4 1-8 0,-1-1-9 0,2-2-7 16,0 0-7-16,1 1-7 0,3-1-6 0,0-1-7 15,-1-2-6-15,1 1-12 0,2 1-16 0,-3-3-16 16,0 2-14-16,-8-2-13 0,13-2-13 0,-9-1-15 16,-4 3-5-16,9-6-2 0,-6 2-5 0,0-2 1 0,-1-3-2 15,1 0 6-15,-3-2 4 0,0 2-1 0,0-1 17 0,-3 1 12 0,2 1 6 0,0 2 12 16,-2 0 9-16,3 2 3 0,-1-1 7 0,-1 2-5 16,2 3 1-16,-1-6-1 0,1 6-4 0,-1-5 5 15,1 5-10-15,0 0 4 0,0 0-3 0,0 0 2 16,0 0 0-16,0 0-1 0,0 0-1 0,0 0 2 15,13 17 1-15,-6-8-1 0,3 6 6 0,0 0-8 0,0-1 5 16,2 1-1-16,0 1-2 0,-2-1 1 0,0-4-1 16,-1-2-23-16,-1-2-24 0,0 0-19 0,-1-1-12 31,-1-1-17-31,0-3-12 0,1 1-11 0,0-3-8 0,-7 0-3 16,12-2-6-16,-6 1 4 0,4-5 3 0,-1 0 12 15,0 0 13-15,-1-2 16 0,-1 1 22 0,-2-2 30 16,-1 1 28-16,-1 1 25 0,-1-2 29 0,0 1 31 15,0 2 16-15,-1 1 23 0,0 1 14 0,-1-1 9 0,0 5-6 16,0-5-10-16,0 5-16 0,-1-4-8 0,1 4-6 16,0 0-14-16,-4-3-11 0,4 3-4 0,0 0-6 0,0 0-4 15,0 0-7-15,0 0-9 0,-13 7-1 0,12-3-4 16,-3-1-6-16,1 0 2 0,2 0-8 0,1-3 1 0,-4 5-4 16,4-5 12-16,-4 3 13 0,4-3 10 0,0 0 3 0,-1 3 1 15,1-3 1-15,0 0-3 0,0 0-3 0,0 0-10 16,0 0-3-16,16-12 2 0,-8 5-9 0,0 0-5 0,0-1 0 15,0-2-3-15,0 2-2 0,-1 2-3 0,0-1-2 32,-2-1-1-32,0 4 2 0,-1-1-3 0,0 1-2 15,-1 2-6-15,-3 2-1 0,0 0 0 0,0 0 3 16,9 6-1-16,-6 3-2 0,0 2-1 0,-1 7-19 16,1-1-28-16,0-1-33 0,-1 3-35 0,1-5-33 0,0 0-38 15,-1-3-43-15,0-1-46 0,2 0-52 0,-1-4-288 16,0 0-728-16,3-1 197 0</inkml:trace>
          <inkml:trace contextRef="#ctx0" brushRef="#br0" timeOffset="86126.1555">10926 3954 512 0,'-8'0'424'16,"8"0"-64"-16,-9-3-43 0,9 3-34 0,-12-1-36 0,0 1-30 16,0 1-25-16,0 2-21 0,0-1-12 0,-1 2-19 15,-4 5-12-15,2-4 7 0,5 1-6 0,1-2-4 16,1 4-8-16,-1-1 12 0,2 1 0 0,2 0-6 15,1 0 1-15,0 0 7 0,1 0 2 0,3-1-3 0,0-1-4 16,3 0-9-16,-1-1-7 0,2 0-6 0,2-3-10 16,3 3-4-16,2-1-11 0,1-3-8 0,-3-1-7 0,3 0-4 0,0-1-8 15,0-2-11-15,0-1-11 0,-1-2-15 16,5-6-12-16,-5 2-3 0,-4-1-9 0,2-5-12 16,-1-5-8-16,-5 1-10 0,1-3-15 0,-3-1-3 15,-1-12 0-15,-4-1 3 0,0 0-1 0,-2 8 7 16,-1-8 3-16,2 12 10 0,2 7 20 0,0 4 21 0,0 3 13 15,0 3 6-15,2 1 5 0,0 2 13 0,-1 0-1 0,1 1 1 16,1 4-2-16,0 0 1 0,0 0-2 0,0 0 0 16,0 0 3-16,-5 21 1 0,6 0 4 0,-1 3 0 15,0 15 1-15,3-10-5 0,-2 7-7 0,3 0-2 0,-1-5-5 16,2 5 3-16,0-6-5 0,0-8-3 0,2 1-1 16,-1-2-14-16,1 0-31 0,1-2-39 0,0-2-41 15,0 0-41-15,1-8-45 0,-2 0-52 0,0-5-55 16,1 0-66-16,-2-4-267 0,0 0-752 0,-6 0 203 0</inkml:trace>
          <inkml:trace contextRef="#ctx0" brushRef="#br0" timeOffset="86508.6234">11155 3937 233 0,'0'0'390'0,"0"0"-51"0,0 0-21 0,0 0-26 0,0 0-23 16,0 0-16-16,0 0-12 0,-4 6-9 0,4-6-24 0,0 0-13 16,0 0-15-16,0 0-13 0,1 5-12 0,-1-5-12 15,3 6 1-15,0-1-3 0,-1-1 7 0,1 1-1 16,4 3 7-16,-3 0 2 0,4 1-1 0,-1-1-7 15,1-1-6-15,1 2-9 0,2-2-4 0,0-1-10 16,-1 0-1-16,10 2-14 0,-8-3-4 0,0-1-15 16,-4-1-9-16,0 0-8 0,-2-2 0 0,0 1-4 0,-6-2-8 15,10 0-5-15,-10 0-4 0,8-4-13 0,-5 2-10 16,0-3-19-16,-1 0-20 0,-2 0-18 0,-1-5-16 16,-3-1-12-16,-1 1-9 0,-2 1-10 15,-5-4-4-15,-1 3-16 0,-3 0-21 0,2 5-12 16,2 1-18-16,-2 1-21 0,2 1-22 0,0 2-30 0,2 0-39 15,0 0-40-15,4 2-270 0,6-2-688 0,-11 3 187 16</inkml:trace>
          <inkml:trace contextRef="#ctx0" brushRef="#br0" timeOffset="87132.2564">11472 3933 251 0,'0'0'498'0,"0"0"-85"16,-5 4-47-16,5-4-46 0,0 0-33 0,0 0-20 0,-3 6-16 15,2-4-8-15,1 3-17 0,-2-1-8 0,1 2-19 16,0 0-15-16,1-1-13 0,-2 1-14 0,2 0-14 0,-1 4-12 0,1-2-15 15,0-1-6-15,0-1-18 0,0-1-6 0,0 0-10 16,1 0-6-16,-1-2-4 0,0-3 6 0,2 6 1 0,-2-6-3 31,0 3 0-31,0-3 0 0,1 4-1 0,-1-4-7 16,0 0-8-16,0 0-3 0,0 0-7 0,0 0-5 16,0 0-11-16,11-9-17 0,-6-1-13 0,0 1-8 15,2-9-6-15,-2 7 2 0,-1 1 1 0,0 2 1 16,-1 1 0-16,0 1 3 0,-2 0-1 0,0 3 2 0,1-2 1 15,0 2 0-15,-2 3-1 0,3-5 0 0,-3 5-3 16,1-3 4-16,-1 3 0 0,0 0 1 0,0 0 3 16,0 0 3-16,0 0 1 0,10 10 1 0,-8-6 3 15,1 0-2-15,-2 2 1 0,1-2 0 0,-1 2 0 0,2 0 1 16,-2-1-1-16,2-2 1 0,-3-3-1 16,2 8 2-16,-1-4 4 0,-1-4 12 0,4 6 10 0,-4-6 1 15,0 0-2-15,7 0-2 0,-7 0-4 0,12-5-2 16,-3 0-1-16,0-2-3 0,2 0-1 0,2-7-2 0,1 0-4 15,-2 2 5-15,-4 2 2 0,-1-1 10 0,1 4 7 16,-3 2 7-16,-1 0 0 0,-1 1 5 16,1 1-3-16,-1 1 0 0,-3 2 9 0,0 0 23 0,0 0 11 15,10 7-3-15,-4 2-5 0,-1 8-11 0,2 1-4 16,-2 0-3-16,-1 2-4 0,0-1-9 0,0 0-2 16,0-4-12-16,-1-4-50 0,0-1-54 0,1-3-62 0,-1-1-77 15,1-3-72-15,-1-1-97 0,-3-2-104 0,0 0-259 16,18-9-890-16,-12 0 241 0</inkml:trace>
        </inkml:traceGroup>
        <inkml:traceGroup>
          <inkml:annotationXML>
            <emma:emma xmlns:emma="http://www.w3.org/2003/04/emma" version="1.0">
              <emma:interpretation id="{01208565-9CCC-4E91-B495-0D1873DF644C}" emma:medium="tactile" emma:mode="ink">
                <msink:context xmlns:msink="http://schemas.microsoft.com/ink/2010/main" type="inkWord" rotatedBoundingBox="12493,4826 14636,4751 14653,5237 12510,5312"/>
              </emma:interpretation>
              <emma:one-of disjunction-type="recognition" id="oneOf22">
                <emma:interpretation id="interp110" emma:lang="en-US" emma:confidence="0.5">
                  <emma:literal>variables</emma:literal>
                </emma:interpretation>
                <emma:interpretation id="interp111" emma:lang="en-US" emma:confidence="0">
                  <emma:literal>Variables</emma:literal>
                </emma:interpretation>
                <emma:interpretation id="interp112" emma:lang="en-US" emma:confidence="0">
                  <emma:literal>variable</emma:literal>
                </emma:interpretation>
                <emma:interpretation id="interp113" emma:lang="en-US" emma:confidence="0">
                  <emma:literal>Variable</emma:literal>
                </emma:interpretation>
                <emma:interpretation id="interp114" emma:lang="en-US" emma:confidence="0">
                  <emma:literal>variably</emma:literal>
                </emma:interpretation>
              </emma:one-of>
            </emma:emma>
          </inkml:annotationXML>
          <inkml:trace contextRef="#ctx0" brushRef="#br0" timeOffset="87732.6726">12163 3839 594 0,'0'0'420'0,"1"5"-47"0,-1-5-27 0,0 0-25 0,1 5-22 0,-1-1-19 16,2 1-6-16,0 5-12 0,1 0-7 0,0 2-14 15,3 7-11-15,1-1-13 0,0 3-6 0,-1-3-10 0,2 0-6 16,1 0-8-16,0-1-4 0,-1-4-1 0,-2-1-1 15,-1-4-7-15,2 0 15 0,-2-2-6 0,-1-1 4 16,1-1 7-16,-1 0 3 0,-1-3 0 0,2 2 5 16,-5-3-13-16,7 0-20 0,-7 0-11 0,9-7-26 15,-3-1-8-15,4-9-16 0,-2-2-20 0,-3-3-39 16,-1-4-43-16,0-10-46 0,-4 9-51 0,-1 5-55 0,-3-1-55 16,-2 4-62-16,2 5-56 0,0 2-56 0,-2 3-55 15,0 4-50-15,1 1-303 0,0 2-939 0,5 2 254 0</inkml:trace>
          <inkml:trace contextRef="#ctx0" brushRef="#br0" timeOffset="88284.4244">12516 3895 496 0,'-10'1'354'0,"1"1"-45"0,1 0-29 0,1 1-23 0,3 1-19 0,-2 0-9 16,2-2-15-16,0 1-8 0,-1 1-8 0,5-4-16 16,-7 7-3-16,5-3-4 15,-1 0-4-15,3-4-1 0,-1 9-3 0,1-3-6 16,0-6-12-16,4 9-16 0,0-6-10 0,-2 0-14 0,4 0-8 16,2 3-12-16,1-2-11 0,-2 0-23 0,3-2-27 15,-1-2-21-15,-9 0-24 0,13 0-4 0,-13 0-21 16,11-1-14-16,-7-1-8 0,1-2 2 0,-1 1-4 15,0-2 8-15,-1-5 2 0,0 1 7 0,-2-1 7 16,-1-1 13-16,-1 1 20 0,-2 2 19 0,2-1 18 16,-1 3 13-16,0 0 3 0,2 2 4 0,0 4-3 15,-3-9-2-15,2 5-2 0,1 4-2 0,0 0-4 0,-2-6 4 16,2 6 18 0,0 0 19-16,0 0 12 0,0 0 16 0,0 0 1 15,4 21 2-15,0-11 4 0,-1 0-6 0,1 7 2 0,3 0-1 16,-2 0-11-16,2-1-5 0,-3-3-7 0,2-2-7 15,-1 0 5-15,2-3-22 0,-1-1-5 0,1 0-10 16,2-1-22-16,-1 0-38 0,0-5-58 0,0 0-78 16,6-1-84-16,-2-2-95 0,-1-3-118 0,9-4-243 15,-4-2-829-15,0-3 224 0</inkml:trace>
          <inkml:trace contextRef="#ctx0" brushRef="#br0" timeOffset="88754.2184">12784 3849 609 0,'0'0'545'0,"0"0"-83"0,0 0-56 0,-4 1-53 0,4-1-50 0,0 0-39 16,0 0-26-16,0 0-28 0,-1 6-22 0,1-1-24 16,0-1-15-16,1 4-15 15,0 3-15-15,1 1-9 0,-1-1-8 0,3 7-8 16,-1 1-6-16,1 0-6 0,-2-1-6 0,1-4-5 16,0-1-3-16,-1-3 0 0,1-1-3 0,0 1-4 0,-1-3 2 15,1 0 0-15,-2-2 2 0,1-2 8 16,-1 1 5-16,2-1 7 0,-3-3 3 0,2 4 3 0,-2-4-2 15,4 2-4-15,-4-2-1 0,0 0-16 0,0 0-6 16,15-9-4-16,-10 0-5 0,1-1-9 0,-2-2-2 16,4-7-3-16,-1 1-6 0,0 0-3 0,-1 1 0 15,0 0-5-15,-2 3 5 0,0 3-6 0,-2 0-10 16,1 4-1-16,0 0-3 0,-1 1 0 0,1 1-3 16,-2 0-5-16,2 1 1 0,1 1-5 0,0 0 2 15,1 0 0-15,2 1 0 0,-3 1-9 0,3-2-25 0,-3 2-31 16,-4 1-44-16,12-1-51 0,-12 1-52 0,11 1-69 15,-11-1-66-15,11 1-75 0,-11-1-246 0,10 1-802 16,-10-1 217-16</inkml:trace>
          <inkml:trace contextRef="#ctx0" brushRef="#br0" timeOffset="88930.7824">13130 3921 382 0,'-3'6'599'0,"0"1"-100"0,-1 1-40 0,2 0-29 0,-1 1-39 16,0 2-39-16,2 1-40 0,0 7-35 0,-2-5-29 15,3 0-26-15,0-3-25 0,1 0-27 0,-1-2-47 16,0 0-61-16,0-3-66 0,2-1-68 0,-2 0-58 16,1-2-69-16,-1-3-82 0,0 0-272 0,0 0-664 15,0 0 181-15</inkml:trace>
          <inkml:trace contextRef="#ctx0" brushRef="#br0" timeOffset="89071.7959">13162 3715 485 0,'-5'-4'550'16,"0"2"-100"-16,-1-2-68 0,2 2-56 0,0 1-39 0,4 1-26 16,-6-4-81-16,6 4-97 0,-6-1-101 0,6 1-103 15,0 0-89-15,0 0-146 0,0 0-429 0,0 0 119 0</inkml:trace>
          <inkml:trace contextRef="#ctx0" brushRef="#br0" timeOffset="89446.7996">13322 3819 208 0,'-2'6'440'16,"2"-6"-96"-16,-5 3-47 0,5-3-41 15,-8 4-32-15,0 1-27 0,-1 1-24 0,-1 0-12 0,0 0-21 16,2 0-17-16,-2 1-16 0,2 1-10 0,0 0-8 0,4 0 5 16,-2-1 4-16,2 2 10 0,0-2 10 0,0 2 13 15,3-1 5-15,0-2 5 0,2-1 2 16,-1 0-5-16,3 0-2 0,1-1-10 0,0-1-5 0,1 1-2 15,0 0-8-15,0-2 0 0,0 0-7 0,-5-2 1 16,19 2-2-16,-8-2-7 0,-3-2-2 0,1 0 2 16,-1-3-14-16,1 0-4 0,-3-1-6 0,0 0-5 15,-1-3-5-15,-1-1-8 0,-2 2-6 0,0-2-6 0,-4 0-9 16,1 1-5-16,0-2-6 0,-1 3-4 0,1 2-7 16,0 1-4-16,1 0 3 0,-1 1-5 0,1 4-2 15,-1-6-2-15,1 6-3 0,0 0 0 0,0 0 2 16,0 0-3-16,0 0 3 0,0 0 1 0,0 0 1 15,10 12 0-15,-4-4 3 0,1 1 1 0,5 7-1 16,-3-5 4-16,2 5-3 0,2-3-3 0,-5-1 4 16,2-2-1-16,-2-1-3 0,-1-1-23 0,0 1-43 15,1-2-57-15,-3-2-54 0,0-4-62 0,1-1-68 16,-6 0-82-16,0 0-257 0,13-3-773 16,-13 3 209-16</inkml:trace>
          <inkml:trace contextRef="#ctx0" brushRef="#br0" timeOffset="89828.7691">13642 3588 3474 0,'-6'-3'430'15,"1"1"-240"-15,5 2-98 16,-11 1-30-16,11-1-1 0,-8 4 17 0,4-2 20 16,-2 4 1-16,1 3-2 0,-2 2 0 0,0 6 0 0,1 2 1 15,2 1 8-15,1 0-2 0,-1 2 0 0,1 0-1 16,1 1-6-16,0 0-6 0,0 1-12 0,3-2-2 15,-1 0-7-15,0-1-8 0,3-2-4 0,-2 0-5 16,0-6-4-16,2-1-2 0,0-1-13 0,-1-2 0 16,1 1 7-16,0-3 1 0,-1-1 1 0,0-1 1 15,2 0-1-15,0-3-9 0,-4-2 3 0,9 4-8 16,-9-4-6-16,10-3-20 0,-10 3-10 0,16-7-16 16,-7-1-15-16,7-5-16 0,-1-3-10 0,-2-1-3 0,0 4 2 15,-3 2 8-15,-3 4 4 0,-2-1 4 0,-1 2 5 0,2 0 3 16,-4 3 1-16,1 1 5 0,0-1 1 0,-3 3 10 0,0 0 7 15,0 0 9-15,0 0 4 0,5 8 5 0,-6 2 7 16,-2 2-1-16,0 6 2 0,-2 1 2 0,0-2-4 0,-1-1 1 16,-2 1 1-16,1-5-12 0,-2 3-30 0,-1-4-46 15,5-3-55-15,0 0-60 0,-2-5-69 0,2-1-91 16,1 1-301-16,4-3-788 0,0 0 215 0</inkml:trace>
          <inkml:trace contextRef="#ctx0" brushRef="#br0" timeOffset="90031.1934">13888 3596 3697 0,'-6'-2'620'0,"6"2"-298"0,0 0-128 0,0 0-44 0,-13 5-7 16,10-2 19-16,3-3 2 0,-6 14-5 0,2-3-3 16,0 9 8-16,0 0 5 0,1 4-3 0,0 1-3 15,1 11-6-15,0-7-10 0,2-7-15 0,0 1-8 16,0 13-12-16,0-8-11 0,0-6-11 0,0-3-6 15,0 0-11-15,0 0-23 0,0-5-41 0,0-4-56 0,2 1-63 0,-1-3-72 16,0-2-71-16,1-1-71 0,0-1-92 0,-2-4-440 16,0 0-1029-16,6 4 276 0</inkml:trace>
          <inkml:trace contextRef="#ctx0" brushRef="#br0" timeOffset="90389.0331">13997 3846 458 0,'0'0'462'16,"0"0"-59"-16,-4 4-7 0,4-4-8 0,0 0-5 0,0 0-15 15,0 0-16-15,6 8-18 0,-6-8-14 16,7 4-9-16,-4-1-5 0,-3-3-19 0,6 5-17 0,-2-2-22 16,-4-3-22-16,6 2-21 0,-6-2-20 0,0 0-18 15,5 2-15-15,-5-2-18 0,0 0-35 0,0 0-34 16,0 0-54-16,0 0-40 0,0 0-26 0,0 0-25 15,4-9-21-15,-4 9-22 0,0 0-5 0,-7-7 4 0,7 7 16 16,-5-4 0-16,5 4 17 0,0 0 13 0,-5-4 5 16,5 4 10-16,-6-1 17 0,6 1 18 0,0 0 13 15,0 0 17-15,0 0 22 0,-10 5 11 16,10-5 8-16,-3 7 7 0,2-3 3 16,-1 6 2-16,4 0-1 0,-1 1-3 0,0 1-3 0,2-4-4 15,0 2-6-15,-1-1-2 0,1 1-2 0,1-1-17 16,0-2-22-16,1-2-32 0,-1 0-54 0,3-3-61 0,-2-1-71 0,-5-1-73 0,19-1-70 15,-7 0-281-15,6-3-776 0,-2 1 212 0</inkml:trace>
          <inkml:trace contextRef="#ctx0" brushRef="#br0" timeOffset="90656.6859">14305 3757 550 0,'-11'-2'368'16,"-2"2"-34"-16,1-2-31 0,2 2-25 0,-2 0-31 0,0 3-28 15,2-2-28-15,-1 3-23 0,0 0-14 0,2 2 8 16,0 1-7-16,1 0 11 0,1 0 3 0,2 3 12 16,1-1 9-16,0-1 10 0,3 1 5 0,2 0 12 15,2 0 1-15,2 1 10 0,7 2 5 0,0 4-4 0,-3-5-3 16,6 0-10-16,-3-1-13 0,2 3-11 16,2 0-13-16,-6-5-12 0,1-2-14 0,-3 1-16 0,-3-2-12 15,0-3-8-15,-1 2-7 0,-1-1-12 0,-3 2-18 16,0-5-28-16,-4 10-49 0,-3-3-72 0,-2-1-73 15,0 2-91-15,-2-2-82 0,-1-2-100 0,-2-3-451 16,4 1-1043-16,-2-3 281 0</inkml:trace>
        </inkml:traceGroup>
        <inkml:traceGroup>
          <inkml:annotationXML>
            <emma:emma xmlns:emma="http://www.w3.org/2003/04/emma" version="1.0">
              <emma:interpretation id="{A25DF071-F209-4E70-950F-F662F8D67B2D}" emma:medium="tactile" emma:mode="ink">
                <msink:context xmlns:msink="http://schemas.microsoft.com/ink/2010/main" type="inkWord" rotatedBoundingBox="14914,4829 15223,4818 15235,5158 14926,5169"/>
              </emma:interpretation>
              <emma:one-of disjunction-type="recognition" id="oneOf23">
                <emma:interpretation id="interp115" emma:lang="en-US" emma:confidence="0.5">
                  <emma:literal>in</emma:literal>
                </emma:interpretation>
                <emma:interpretation id="interp116" emma:lang="en-US" emma:confidence="0">
                  <emma:literal>inn</emma:literal>
                </emma:interpretation>
                <emma:interpretation id="interp117" emma:lang="en-US" emma:confidence="0">
                  <emma:literal>ion</emma:literal>
                </emma:interpretation>
                <emma:interpretation id="interp118" emma:lang="en-US" emma:confidence="0">
                  <emma:literal>ink</emma:literal>
                </emma:interpretation>
                <emma:interpretation id="interp119" emma:lang="en-US" emma:confidence="0">
                  <emma:literal>ins</emma:literal>
                </emma:interpretation>
              </emma:one-of>
            </emma:emma>
          </inkml:annotationXML>
          <inkml:trace contextRef="#ctx0" brushRef="#br0" timeOffset="90956.5423">14604 3777 303 0,'-3'5'622'15,"3"-5"-78"-15,-2 5-34 0,0 0-29 0,1 0-40 16,0 5-28-16,-1 0-46 0,1 2-33 0,0 5-36 16,-2-1-38-16,3 0-16 0,-2-4-28 0,3 1-24 15,-1 4-16-15,0-3-28 0,0-2-50 0,1-2-64 16,0-4-77-16,-1 0-77 0,2-2-69 0,-2-4-77 16,4 5-86-16,-4-5-296 0,0 0-780 0,0 0 211 15</inkml:trace>
          <inkml:trace contextRef="#ctx0" brushRef="#br0" timeOffset="91112.9304">14667 3685 684 0,'-4'-11'474'0,"0"2"-63"0,2 2-34 16,-2 2-33-16,0 1-32 0,1 1-37 0,0 0-32 15,3 3-35-15,-5-5-76 0,5 5-88 0,-5-3-105 16,5 3-113-16,0 0-271 0,0 0-531 0,0 0 145 16</inkml:trace>
          <inkml:trace contextRef="#ctx0" brushRef="#br0" timeOffset="91381.2491">14751 3832 3085 0,'-3'6'372'0,"2"-1"-198"0,-1 1-19 0,1 0-4 0,0-2 18 0,-1 2 14 15,1-1-7-15,1-5-18 0,-3 8-19 0,3-4-5 16,-1 2-8-16,1-1-15 0,-1 0-12 0,1-5-7 16,0 10-11-16,-2-5-9 0,2 0-6 0,0-5-8 15,0 7-11-15,0-7-14 0,0 6-16 0,0-6-9 16,0 0-6-16,4 4 0 0,-4-4 1 0,0 0-2 15,0 0 1-15,14-8-2 0,-8 1 1 0,4-2-2 0,-1 1 1 16,4-5-1-16,-2 1 0 0,-2 4 12 16,1 0 15-16,-3 1 14 0,0-1 20 0,-2 2 10 15,0 3-1-15,-1-1-4 0,0 2-8 0,-4 2-2 0,7-3 10 16,-7 3 12-16,0 0 5 0,0 0-5 0,11 16-4 0,-9-5-8 16,2 0-3-16,-2-1-14 0,3 7-3 0,-4-3-21 0,2 4-56 15,-2-6-79-15,2-2-85 0,0-4-79 0,-2 0-96 16,2-2-94-1,-3-4-272-15,0 0-886 0,0 0 240 0</inkml:trace>
        </inkml:traceGroup>
      </inkml:traceGroup>
      <inkml:traceGroup>
        <inkml:annotationXML>
          <emma:emma xmlns:emma="http://www.w3.org/2003/04/emma" version="1.0">
            <emma:interpretation id="{9D18E9AD-C25A-42AF-9871-76DAA9E0105B}" emma:medium="tactile" emma:mode="ink">
              <msink:context xmlns:msink="http://schemas.microsoft.com/ink/2010/main" type="line" rotatedBoundingBox="434,6014 3637,5947 3647,6413 444,6480"/>
            </emma:interpretation>
          </emma:emma>
        </inkml:annotationXML>
        <inkml:traceGroup>
          <inkml:annotationXML>
            <emma:emma xmlns:emma="http://www.w3.org/2003/04/emma" version="1.0">
              <emma:interpretation id="{EA389CD2-45D0-418A-801E-0810554FE77F}" emma:medium="tactile" emma:mode="ink">
                <msink:context xmlns:msink="http://schemas.microsoft.com/ink/2010/main" type="inkWord" rotatedBoundingBox="435,6063 1149,6049 1157,6465 444,6480"/>
              </emma:interpretation>
              <emma:one-of disjunction-type="recognition" id="oneOf24">
                <emma:interpretation id="interp120" emma:lang="en-US" emma:confidence="0.5">
                  <emma:literal>the</emma:literal>
                </emma:interpretation>
                <emma:interpretation id="interp121" emma:lang="en-US" emma:confidence="0.5">
                  <emma:literal>th e</emma:literal>
                </emma:interpretation>
                <emma:interpretation id="interp122" emma:lang="en-US" emma:confidence="0">
                  <emma:literal>th a</emma:literal>
                </emma:interpretation>
                <emma:interpretation id="interp123" emma:lang="en-US" emma:confidence="0">
                  <emma:literal>th C</emma:literal>
                </emma:interpretation>
                <emma:interpretation id="interp124" emma:lang="en-US" emma:confidence="0">
                  <emma:literal>the e</emma:literal>
                </emma:interpretation>
              </emma:one-of>
            </emma:emma>
          </inkml:annotationXML>
          <inkml:trace contextRef="#ctx0" brushRef="#br0" timeOffset="92870.5419">103 5120 834 0,'0'0'570'0,"0"0"-95"0,0 0-66 0,0 0-47 0,0 0-37 16,0 0-40-16,0 0-31 0,16-6-29 0,-5 2-24 15,8-5-54-15,-1 3-81 0,1 1-86 0,1-1-87 16,-3-1-99-16,1-2-316 0,-3 3-628 0,4-2 172 15</inkml:trace>
          <inkml:trace contextRef="#ctx0" brushRef="#br0" timeOffset="92724.6088">183 4882 574 0,'0'0'458'0,"0"0"-67"0,0 0-41 0,0 0-42 0,0 0-33 15,0 0-13-15,0 0-18 0,-5 13-9 0,1 6-18 16,0-1-17-16,0 4-17 0,0 0-18 0,1 2-15 15,2 1-13-15,1 0-2 0,1-2-6 0,1 0-2 0,2 1-3 16,-2-2-4-16,5-2-8 0,-2 0-3 0,2-3-6 16,1 1-3-16,-1-5-4 0,-1-2-11 0,1-1-4 15,0-3-10-15,0 0-22 0,0-1-32 0,-2-2-49 16,0 1-59-16,-1-2-66 0,0-1-74 0,-4-2-94 16,0 0-333-16,0 0-787 0,0 0 211 0</inkml:trace>
          <inkml:trace contextRef="#ctx0" brushRef="#br0" timeOffset="93307.7497">347 4868 608 0,'0'0'458'0,"-6"0"-77"0,6 0-49 16,0 0-36-16,0 0-32 0,-7-1-34 0,7 1-31 15,0 0-18-15,0 0-24 0,-4 5 10 0,4-2 0 0,0 4 8 16,0 2 4-16,0-1-4 0,-1 3-6 0,2-1-5 16,-1 2-5-16,1 0-9 0,1 6-14 0,-1-1-13 15,0-2-9-15,2-3-9 0,-2-2-9 0,2 0-14 16,-2 3-8-16,2-5-7 0,0 1-5 0,-1 1-6 15,1-3-6-15,-2-1-3 0,1-1-6 0,-1 0 0 16,2-2-8-16,-2 1-2 0,-1-4-3 0,1 6-7 16,-1-6-3-16,2 5-7 0,-2-5-5 0,1 3-8 0,-1-3-5 15,0 0-5-15,0 0-10 0,0 0-5 0,0 0-1 16,0 0 0-16,0 0-1 0,12-12 0 0,-10 9 5 16,1-2 1-16,0-1-1 0,-1 1 0 0,1 2 1 15,1-1 5-15,-1 0 0 0,0 1 0 0,0-2 1 0,1 3 8 16,-4 2 15-16,5-4 11 0,-5 4 11 0,8-1 8 15,-8 1 3-15,9 3 3 0,-3 1 3 0,2 2-5 16,1 1-2-16,-1 1-3 0,4 9-3 0,-1-3-2 16,-1 3-8-16,-1 0-44 0,2-3-58 0,-1 0-69 0,-2-1-71 15,0-3-72-15,-1-2-77 0,-3-2-286 0,1 0-784 16,1-2 212-16</inkml:trace>
          <inkml:trace contextRef="#ctx0" brushRef="#br0" timeOffset="93663.4083">657 5054 359 0,'0'0'470'16,"0"0"-67"-16,-4 4-24 0,4-4-12 0,0 0-12 15,0 0-11-15,0 0-16 0,0 0-16 0,0 0-18 0,0 0-13 16,13 1-19-16,-13-1-10 0,0 0-17 0,0 0-9 15,0 0-11-15,0 0-17 0,0 0-12 0,16-3-14 16,-16 3-16-16,0 0-16 0,0 0-17 0,6-3-23 0,-4 1-33 16,-2 2-39-16,0-6-21 0,0 6-10 0,-3-6-24 15,0 2-14-15,1 0-6 0,0 1-13 0,-2 0 5 16,4 3 3-16,-8-3 2 0,4 1 5 0,4 2 6 16,-8-1 3-16,8 1 0 0,-8 0 4 0,8 0 1 0,0 0 4 15,-8 4 6-15,8-4-3 0,-2 8 7 0,1-4 0 16,1 6 2-16,3 1 4 0,-1 0 4 0,5 6 0 15,1-2 4-15,1-2-7 0,-1-2-17 0,2 3-32 16,1-3-35-16,5 1-38 0,-4-4-61 16,1-2-67-16,6 0-84 0,-3-2-266 0,6-1-733 0,3-3 200 15</inkml:trace>
        </inkml:traceGroup>
        <inkml:traceGroup>
          <inkml:annotationXML>
            <emma:emma xmlns:emma="http://www.w3.org/2003/04/emma" version="1.0">
              <emma:interpretation id="{B26304F8-0B2D-43F7-ADD5-04BF4C2160A8}" emma:medium="tactile" emma:mode="ink">
                <msink:context xmlns:msink="http://schemas.microsoft.com/ink/2010/main" type="inkWord" rotatedBoundingBox="1609,5989 3637,5947 3646,6368 1618,6410"/>
              </emma:interpretation>
              <emma:one-of disjunction-type="recognition" id="oneOf25">
                <emma:interpretation id="interp125" emma:lang="en-US" emma:confidence="0.5">
                  <emma:literal>network</emma:literal>
                </emma:interpretation>
                <emma:interpretation id="interp126" emma:lang="en-US" emma:confidence="0.5">
                  <emma:literal>netwar k</emma:literal>
                </emma:interpretation>
                <emma:interpretation id="interp127" emma:lang="en-US" emma:confidence="0">
                  <emma:literal>netwar K</emma:literal>
                </emma:interpretation>
                <emma:interpretation id="interp128" emma:lang="en-US" emma:confidence="0">
                  <emma:literal>nature k</emma:literal>
                </emma:interpretation>
                <emma:interpretation id="interp129" emma:lang="en-US" emma:confidence="0.5">
                  <emma:literal>netwar/ .</emma:literal>
                </emma:interpretation>
              </emma:one-of>
            </emma:emma>
          </inkml:annotationXML>
          <inkml:trace contextRef="#ctx0" brushRef="#br0" timeOffset="94149.7184">1284 5060 584 0,'-2'-1'591'0,"2"1"-84"0,-4-3-56 0,4 3-51 16,0 0-44-16,-1-3-42 0,1 3-41 0,0 0-29 16,0 0-29-16,0 0-25 0,0 0-24 0,0 0-20 15,0 0-16-15,0 0-17 0,0 0-9 0,0 0-9 16,0 0-13-16,0 13-6 0,1-2-9 0,1-1-8 0,2 2-5 16,-2-1-5-16,5 7-6 0,-3-6-2 0,0 0-6 15,0-3-1-15,-3-2-5 0,2-1 0 0,0 0-4 16,-2-1-3-16,0 0 0 0,2-2-1 0,-3-3 11 0,1 5 7 15,1-1 1-15,-2-4 5 0,0 0-5 0,0 0-6 16,0 0-2-16,0 0-4 0,15-14-2 0,-6-1 0 16,-4-3-4-16,2 0-3 0,0 1 0 0,1-2 0 15,-4 4 8-15,0 3 9 0,-2 2 1 0,2 2 2 0,-2 3 2 16,0-1 0 0,0 1-10-16,-1 1-3 0,-1 4-8 0,1-5-2 0,-1 5-3 0,0 0-4 15,0 0-1-15,0 0-4 0,0 0 0 16,12 9-4-16,-6 2-14 0,-2-2-23 0,5 9-31 15,-2-1-39-15,0 0-44 0,2 0-54 0,-1 0-51 0,0-4-61 16,-1-3-69-16,-2-2-282 0,3-1-799 0,-1-3 215 16</inkml:trace>
          <inkml:trace contextRef="#ctx0" brushRef="#br0" timeOffset="94539.5749">1630 5105 694 0,'0'0'479'15,"0"0"-43"-15,0 0-32 0,0 0-25 0,0 0-25 16,0 0-25-16,0 0-21 0,0 0-23 0,0 0-18 16,0 0-15-16,0 0-17 0,5-9-19 0,-5 9-21 15,0 0-12-15,4-4-23 0,-4 4-14 0,3-5-25 0,-1 2-23 16,-2-2-32-16,0 0-27 0,-1-1-23 0,0 2-21 15,-2-1-21-15,-1-3-12 0,-2 0-8 0,-1 1 3 16,1 2 5-16,1 0 1 0,-1 1 6 0,1 0 0 16,1 2 3-16,1-1-1 0,3 3 6 0,-6-3-2 0,6 3 6 15,-6-1 1-15,6 1 2 0,0 0 2 0,0 0 7 16,-5 10 13-16,5-5 7 0,0 5 10 0,3 1 10 16,1 6 8-16,1 1-4 0,2-3 5 0,1 0-3 0,-3 0-1 15,6 0-1-15,-3 0-5 0,0-3 0 16,0-2-6-16,0-2-3 0,0 0-40 0,0-3-41 0,-1 1-54 0,1-3-68 15,1-1-83-15,2-1-86 0,-3-3-288 0,2-2-766 0,-1-2 208 16</inkml:trace>
          <inkml:trace contextRef="#ctx0" brushRef="#br0" timeOffset="94998.4166">1816 4962 592 0,'0'0'473'15,"-4"2"-64"-15,4-2-29 0,0 0-18 0,0 0-23 0,0 0-29 16,12 4-33-16,-12-4-30 0,18 2-29 16,-8-2-23-16,2 0-22 0,0 2-21 0,0-1-42 0,0-1-68 15,0 0-81-15,-2 0-84 0,0 0-92 0,-2 0-99 16,-8 0-175-16,13-1-589 0,-7-1 162 0</inkml:trace>
          <inkml:trace contextRef="#ctx0" brushRef="#br0" timeOffset="94786.3792">1855 4833 373 0,'0'0'461'16,"-9"-2"-63"-16,9 2-44 0,0 0-35 0,0 0-39 0,0 0-30 15,-8-1-34-15,8 1-19 0,0 0-22 0,0 0 0 16,0 0 2-16,-4 6 15 0,4-1-6 0,-2 1-4 16,1 0 1-16,0 3-12 0,-1 3 0 0,2 6-14 15,2-2-7-15,-1 2-13 0,0 2-11 0,3-1-7 16,0 2-11-16,3 0-11 0,0-2-8 0,2 2-8 0,0-2-9 15,1-1-5-15,0-1-6 0,0-1-8 16,2-1-20-16,-2-4-36 0,0-1-51 0,-3-4-64 0,1 2-81 16,-3-4-79-16,2 1-82 0,-3-2-301 15,1-2-794-15,-5-1 215 0</inkml:trace>
          <inkml:trace contextRef="#ctx0" brushRef="#br0" timeOffset="95576.4619">2073 4998 441 0,'0'0'434'0,"0"0"-75"0,0 0-49 0,0 0-50 0,0 0-33 0,-9 1-29 15,9-1-15-15,0 0-27 0,0 0-16 0,-3 4-17 16,3-4-9-16,-1 4 4 0,1-4 2 15,0 6 3-15,0-1 1 0,0 0 0 0,0 0 3 0,0 1-3 0,1-1-3 16,1-1-4-16,0 6-2 0,2-2-3 16,0 2-6-16,0-2-5 0,2 0-10 0,0 0-8 0,0-2-8 15,2 2-6-15,-1-3-6 0,0-1-6 0,-1 0-6 32,0 0-13-32,0-2-13 0,-2 1-16 0,2-2-18 15,-2 1-14-15,-4-2-15 0,6 3-7 0,-6-3-4 0,7 0-10 16,-7 0 3-16,0 0-4 0,8-3 0 0,-8 3 1 15,4-3 8-15,-4 3 1 0,0 0 7 0,3-4 8 16,-3 4 4-16,0 0 5 0,1-2 2 0,-1 2 1 16,0 0 1-16,0 0 0 0,3-4 0 0,-3 4 6 15,0 0 2-15,0 0-5 0,0 0 9 0,0 0 1 16,0 0 7-16,16 7 13 0,-10-4 12 0,-1 0 15 0,4 3 0 16,1-2 5-16,-1 1 3 0,0 0 6 0,1 0 6 15,-1-1 7-15,0 0 14 0,-3-2 5 0,2 0 10 0,-3 0 15 16,1-1 12-16,-2 1 9 0,-4-2 6 0,0 0-9 0,10 0-9 15,-10 0-13-15,7-5-11 0,-4 0-7 0,-1 0-13 16,1-4-11-16,-3-3-12 0,-1 1-14 0,-2 2-10 0,0-2-13 16,-2 0-21-16,-3 3-26 0,3-1-31 0,-2 1-36 15,0 1-49-15,2 3-50 0,0 1-55 0,0 2-59 16,0-1-67-16,5 2-251 0,-9-3-758 0,9 3 207 0</inkml:trace>
          <inkml:trace contextRef="#ctx0" brushRef="#br0" timeOffset="96026.8171">2448 5030 261 0,'0'0'395'15,"-7"-1"-72"-15,7 1-47 0,0 0-41 0,-7-1-28 0,7 1-23 16,0 0-23-16,0 0-17 0,0 0-19 0,0 0-3 31,-6 3-2-31,6-3 1 0,0 0 1 0,0 6 4 16,0-6 15-16,2 10 10 0,1-6 3 0,4 5 6 15,-2 1-1-15,2-2 2 0,1-1 1 0,7 4-6 16,-2 0-6-16,5-3-3 0,-5-1-9 0,0-2-13 16,1-1-8-16,-3 0-10 0,8 2-11 0,-5-4-11 0,-2-1-9 15,-3 2-5-15,-1-2-5 0,-1 0-5 0,-7-1-7 16,9 0-3-16,-9 0-7 0,7-2-8 0,-7 2-15 0,3-4-9 16,-3 4-13-16,-2-6-10 0,2 6-13 0,-10-10-13 15,2 4-11-15,-4 0-18 0,1 0-11 0,-1 2-13 16,-8 0-18-16,6 2-19 0,2 1-25 0,-1-1-19 15,4 4-25-15,-1-2-30 0,2 1-27 0,2-1-33 16,6 0-227-16,0 0-614 0,-16 0 168 0</inkml:trace>
          <inkml:trace contextRef="#ctx0" brushRef="#br0" timeOffset="96449.4623">2721 5003 482 0,'0'0'302'0,"0"0"-25"0,-2 4-21 0,2-4-21 0,1 6-9 0,0-1-14 15,2 0-14-15,0 4 4 0,1 1-12 0,0-1-6 16,0 0-11-16,0 1-11 0,0-2-11 0,0 0 3 16,-1-1-11-16,1-1 0 0,-1 0-10 0,1-2-3 15,-3-1-4-15,2 1 0 0,-2 0-2 0,-1-4 2 16,3 5 2-16,-3-5 3 0,4 3 0 0,-4-3 1 0,0 0-9 16,4 3-14-16,-4-3-9 0,0 0-13 0,6-8-6 15,1 0-7-15,-2 0-11 0,-1-3-3 0,2 0-11 16,-1 0 1-16,-1 2-9 0,0-3-1 0,0 2-1 15,1 1 1-15,0-2-8 0,-1 1-1 0,1 1-7 16,1 1 1-16,0-1-5 0,0 3-3 0,-2 0-4 16,1 3-3-16,-1-2-10 0,-1 2-22 0,2 1-35 0,-5 2-50 15,9-3-58-15,-3 2-70 0,-6 1-75 0,10-2-86 16,-10 2-267-16,11-2-797 0,-1 2 217 0</inkml:trace>
          <inkml:trace contextRef="#ctx0" brushRef="#br0" timeOffset="96797.2104">3064 4785 4004 0,'-3'-6'614'16,"0"1"-184"-16,2 3-161 0,-2-2-79 0,2 3-35 15,1 1-20-15,0 0-22 0,-4-6-21 0,4 6-22 0,0 0-7 16,0 0-6-16,0 0-10 0,0 0-4 0,0 12 7 16,1-2 5-16,2 11 2 0,0 3-2 0,-1 1-1 15,1 0-7-15,0 11 1 0,-2-6-10 0,3 9 0 16,-1-10-6-16,-1-6-6 0,1 1 1 0,2-2-2 0,-2-2-10 15,1 0-38-15,-1-6-42 0,-2-2-47 16,2-3-57-16,-2-2-68 0,2 1-66 0,-3-5-60 16,2 2-65-16,-2-5-282 0,0 0-856 0,6 1 231 0</inkml:trace>
          <inkml:trace contextRef="#ctx0" brushRef="#br0" timeOffset="97112.541">3281 4908 308 0,'-10'0'380'0,"5"0"-48"0,5 0-46 0,-16-2-27 0,3 2-25 0,2 2-25 16,1-2-20-16,-3 5-10 0,2-4-10 0,-1 4-9 15,3-2-13-15,0 1-2 0,1-1 3 0,1 0-13 0,2 1 7 16,1 0 9-16,0-2 18 0,2 3 13 0,1-2 11 16,1 3 3-16,0-1-3 0,4 4-1 0,1-1-5 31,2 1-6-31,1 1-13 0,5 3-11 0,3 2-12 0,-2-1-19 16,0 0-13-16,0-1-9 0,1 1-12 0,2-1-9 15,-2 1-30-15,-5-5-68 0,-2 0-103 0,0-3-128 16,-3-2-151-16,-2 2-340 0,-2-3-885 0,-1-3 240 0</inkml:trace>
        </inkml:traceGroup>
      </inkml:traceGroup>
    </inkml:traceGroup>
    <inkml:traceGroup>
      <inkml:annotationXML>
        <emma:emma xmlns:emma="http://www.w3.org/2003/04/emma" version="1.0">
          <emma:interpretation id="{671CCB51-DCEA-4DCE-B508-FE7A85945481}" emma:medium="tactile" emma:mode="ink">
            <msink:context xmlns:msink="http://schemas.microsoft.com/ink/2010/main" type="paragraph" rotatedBoundingBox="363,6787 15488,6398 15537,8299 412,86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BD3398-4741-408B-AE23-7A3D9E667915}" emma:medium="tactile" emma:mode="ink">
              <msink:context xmlns:msink="http://schemas.microsoft.com/ink/2010/main" type="line" rotatedBoundingBox="363,6787 15488,6398 15513,7360 388,7749"/>
            </emma:interpretation>
          </emma:emma>
        </inkml:annotationXML>
        <inkml:traceGroup>
          <inkml:annotationXML>
            <emma:emma xmlns:emma="http://www.w3.org/2003/04/emma" version="1.0">
              <emma:interpretation id="{C46ACCE6-4095-49FF-9B73-7094EF2BFB9B}" emma:medium="tactile" emma:mode="ink">
                <msink:context xmlns:msink="http://schemas.microsoft.com/ink/2010/main" type="inkWord" rotatedBoundingBox="369,7014 1219,6992 1231,7444 381,7466"/>
              </emma:interpretation>
              <emma:one-of disjunction-type="recognition" id="oneOf26">
                <emma:interpretation id="interp130" emma:lang="en-US" emma:confidence="0.5">
                  <emma:literal>We</emma:literal>
                </emma:interpretation>
                <emma:interpretation id="interp131" emma:lang="en-US" emma:confidence="0">
                  <emma:literal>WE</emma:literal>
                </emma:interpretation>
                <emma:interpretation id="interp132" emma:lang="en-US" emma:confidence="0">
                  <emma:literal>we</emma:literal>
                </emma:interpretation>
                <emma:interpretation id="interp133" emma:lang="en-US" emma:confidence="0">
                  <emma:literal>W</emma:literal>
                </emma:interpretation>
                <emma:interpretation id="interp134" emma:lang="en-US" emma:confidence="0">
                  <emma:literal>Wc</emma:literal>
                </emma:interpretation>
              </emma:one-of>
            </emma:emma>
          </inkml:annotationXML>
          <inkml:trace contextRef="#ctx0" brushRef="#br0" timeOffset="120104.3434">34 5909 376 0,'0'-5'255'0,"0"5"-27"0,0 0-11 15,2-6-13-15,-2 6 3 0,2-3 4 0,-2 3 6 16,0 0 5-16,0 0 7 0,1-6-7 0,-1 6 8 16,0-4 5-16,0 4 1 0,0 0-3 0,1-3-5 15,-1 3-5-15,0 0-17 0,0 0-10 0,0-6-16 16,0 6-7-16,0 0-24 0,0 0-8 0,0 0-11 15,0 0-8-15,0-6-14 0,0 6-8 0,0 0-6 0,0 0-16 16,0 0-4-16,0 0-11 0,2-4-7 0,-2 4-8 16,0 0-4-16,0 0-5 0,0 0-3 0,0 0-3 15,2 19-5-15,-2-3-2 0,2 2-6 0,0 2-2 16,1 1-1-16,1 2-2 0,-1-1 1 0,3 0-1 16,-1 1-4-16,1-3-1 0,2 1-1 0,0-2-1 0,1 1-2 15,2-3 1-15,-1-3 0 0,-1-4 0 16,-1-1 0-16,0-2-1 0,-1-1 1 0,-2-3 0 0,0 1 7 15,2-3-1-15,-7-1-6 0,11-1 4 0,-11 1-3 16,16-10 0-16,-4-4-10 0,-2-1-11 0,-1-2-17 16,0-2-13-16,-2 2-4 0,0 4-1 0,-3 2 1 15,-2 4-7-15,1 1-5 0,-2 0-6 0,1 2-2 16,0 1 1-16,-2 3 7 0,0 0 5 0,0 0 7 16,0 0 4-16,11 15 3 0,-6-5 4 0,1 1 5 0,-1-2-4 15,3 8 9-15,-1 0 5 0,1-6 1 0,-1-2 3 16,0-1 15-16,1 1 16 0,-2-2 16 0,0-2 12 15,-1-2 22-15,0 1 19 0,1-3 6 0,-6-1 28 16,8 1 4-16,-8-1 0 0,10-6-7 0,-3-1-6 16,-3-4-13-16,3-7-11 0,-3-4-13 0,-3-3-10 15,-2-14-7-15,-5 2-17 0,-1-2-11 0,1 4-17 16,-2 7-20-16,1 8-20 0,1-1-25 0,-2 2-28 0,-2 3-27 16,5 3-33-16,1 4-47 0,0 1-51 15,1 4-58-15,1 1-37 0,2 3-26 0,0 0-305 0,0 0-802 16,0 0 217-16</inkml:trace>
          <inkml:trace contextRef="#ctx0" brushRef="#br0" timeOffset="120529.441">641 6122 763 0,'0'0'488'16,"0"0"-42"-16,0 0-27 0,0 0-26 0,0 0-24 0,0 0-25 16,0 0-27-16,0 0-19 0,0 0-32 0,0 0-34 15,0 0-6-15,0 0-35 0,17-12-15 0,-13 10-18 16,-4 2-13-16,6-6-8 0,-4 4-16 0,1-1-11 15,-2-3-33-15,1 1-27 0,-2 0-24 0,-4-6-18 16,0 2-17-16,-4 0-9 0,0 1-14 0,-3 1-5 16,2 1 1-16,-3 0-1 0,0 3 5 0,2 0 2 15,-1 0 3-15,0 3-1 0,2 0 6 0,9 0-7 16,-13 0 13-16,7 3-3 0,2 0-1 0,0 1 9 16,0 6 15-16,2-1 12 0,2 2 15 0,4 8 4 15,2-3 7-15,4 3 4 0,0-1 2 0,4 2 2 0,2-4-5 16,3 2 1-16,4-2-3 0,-2-3-7 0,2 0-21 15,0-3-32-15,1-3-46 0,1 1-64 0,-2-4-70 0,1-2-88 16,2-5-101-16,-1 0-266 0,-3-5-785 0,-1 1 213 16</inkml:trace>
        </inkml:traceGroup>
        <inkml:traceGroup>
          <inkml:annotationXML>
            <emma:emma xmlns:emma="http://www.w3.org/2003/04/emma" version="1.0">
              <emma:interpretation id="{B9BE4606-3720-49D0-A7D7-695B97DAD8E6}" emma:medium="tactile" emma:mode="ink">
                <msink:context xmlns:msink="http://schemas.microsoft.com/ink/2010/main" type="inkWord" rotatedBoundingBox="1517,6884 2844,6850 2855,7291 1528,7325"/>
              </emma:interpretation>
              <emma:one-of disjunction-type="recognition" id="oneOf27">
                <emma:interpretation id="interp135" emma:lang="en-US" emma:confidence="0.5">
                  <emma:literal>want</emma:literal>
                </emma:interpretation>
                <emma:interpretation id="interp136" emma:lang="en-US" emma:confidence="0">
                  <emma:literal>wart</emma:literal>
                </emma:interpretation>
                <emma:interpretation id="interp137" emma:lang="en-US" emma:confidence="0">
                  <emma:literal>wait</emma:literal>
                </emma:interpretation>
                <emma:interpretation id="interp138" emma:lang="en-US" emma:confidence="0">
                  <emma:literal>wat</emma:literal>
                </emma:interpretation>
                <emma:interpretation id="interp139" emma:lang="en-US" emma:confidence="0">
                  <emma:literal>wants</emma:literal>
                </emma:interpretation>
              </emma:one-of>
            </emma:emma>
          </inkml:annotationXML>
          <inkml:trace contextRef="#ctx0" brushRef="#br0" timeOffset="121168.2734">1204 5990 451 0,'0'0'371'0,"0"0"-37"16,0 0-36-16,0 0-36 0,0 0-13 0,0 0-38 15,3-15-13-15,-3 15-21 0,0 0-22 0,0 0-8 16,0 0-19-16,0 0-16 0,0 0-3 0,0 0-24 0,0 0 2 16,0 0-16-16,-11 10-2 0,10-4-4 15,0 0 6-15,-2 4 8 0,2-1-4 0,-1 1 0 0,2-2 1 16,2 2 3-16,0-1 6 0,1 2 3 0,2-3 4 15,3 1 2-15,-1-1-8 0,1 0-1 0,0-4-3 16,3 2-6-16,-1-3-9 0,0-1-2 0,1-2-7 16,0 0-4-16,-1-3-5 0,1-2-4 0,0 1-5 15,-2-3-7-15,-1 0-9 0,-2-3-3 0,0 1-4 16,0-2-8-16,-4 1-5 0,2 1-15 0,-1 0-11 16,-3 3-10-16,1 0-6 0,1 1-5 0,0-1-1 0,-2 6-1 15,2-6 0-15,-2 6 10 0,0 0 0 0,0 0 3 16,0 0 6-16,1-3 0 0,-1 3 12 0,0 0-7 15,0 0 9-15,0 0 14 0,8 9 12 0,-4-3 14 16,0-3 19-16,1 0 11 0,-1 1 8 0,7 0 10 16,-3 2 9-16,3-3 16 0,-3 0 7 0,3-1 15 15,-3-1 7-15,-1 1-9 0,5-1 21 0,-6-1-12 0,-6 0 0 16,12 0-1-16,-12 0-8 0,11-4-11 16,-8 2-10-16,-1-3-19 0,-2 0-24 0,2 0-29 15,-5-6-16-15,-4-8-26 0,-3 4-28 0,-4-2-32 0,0 1-24 16,-4 2-25-16,2 2-19 0,-2 1-19 0,1 0-15 15,2 5-12-15,5 1-18 0,0 2-18 0,4 0-25 16,-1 0-27-16,7 3-18 0,-5-4-16 0,5 4-24 16,0 0-188-16,0 0-626 0,0 0 172 0</inkml:trace>
          <inkml:trace contextRef="#ctx0" brushRef="#br0" timeOffset="121951.6538">1820 5904 414 0,'-10'0'254'0,"10"0"-30"0,-10 4-28 0,4-3-16 16,-4 4-3-16,-1-1-2 0,2 2-8 0,-1 0-11 15,1 0-6-15,0 1-16 0,-2 1-1 0,2 1-4 16,1-1 0-16,0 1-3 0,2-1-8 0,-1 1 2 16,2 0 4-16,2-1-5 0,0-2 11 0,2 4-3 15,0-1 3-15,2-2 2 0,0-1-6 0,2-2 2 0,0-1-5 16,1 2-5-16,0-2-3 0,6 2-9 0,0-3-8 15,0-1-12-15,-2 0-7 0,2-1-11 0,4-1-8 16,-4-2-18-16,1 1-25 0,-2-4-26 0,1 0-25 16,-2-3-26-16,-3 0-10 15,1-2-12-15,-3 1-4 0,1-9 7 0,-3 5-5 0,-1 2 16 0,0 1 4 16,0 5 10-16,-3-2 13 0,3 2 7 0,-1 2 4 16,1 4 6-16,-3-8 1 0,3 8-2 0,-1-3 5 0,1 3 7 15,0 0 2-15,0 0 11 0,0 0 17 0,0 0 7 16,0 0 14-16,4 18 4 0,-1-9 7 0,2 1 0 15,2 7 6-15,2-1 1 0,2 0-1 0,-1 0 3 16,4 1 3-16,2-3-10 0,-4-1-2 0,4-2 0 16,2-2-7-16,-5-3-10 0,-1 0-9 0,-2-2-18 15,2-1-16-15,-2-1-20 0,1-2-20 0,-2 0-25 16,2-2-16-16,-3-2-15 0,-1-1-13 0,-2 1-6 0,-1-5 4 16,0-1 7-16,-1 1 11 0,-2-2 20 15,-1 2 24-15,-1-2 31 0,1 4 22 0,0 1 13 0,-2 0 17 16,2 1 8-16,0 5 2 0,-1-9-3 0,1 9-5 15,0-5-1-15,0 5-3 0,0 0-4 0,-1-5-5 16,1 5 1-16,0 0 2 0,0 0-6 0,0 0 7 16,0 0 2-16,0 0 3 0,0 0 0 0,0 0 11 15,0 0 4-15,0 0-2 0,0 0 7 0,0 0 10 0,0 0 2 16,0 0 15-16,0 0-2 0,0 0 9 16,0 0 3-16,0 0-6 0,0 0-4 0,0 0-3 0,0 0-8 15,20-1-6-15,-11-8-7 0,-2 2-2 0,0-2 4 16,0 0 6-16,-1 3 5 0,1-1 4 0,-3 3 1 15,0-1 0-15,-1 3-1 0,-3 2-3 0,5-6-6 16,-5 6-4-16,5-2-2 0,-5 2-4 0,0 0-1 0,7 10-5 16,-3 1-2-16,0 6-8 0,0 1-4 15,-1 1-46-15,-1 0-45 0,1-1-51 0,1-2-48 16,-3-1-62-16,2-4-64 0,1-2-69 0,-1-3-246 0,1 0-728 16,0-3 197-16</inkml:trace>
          <inkml:trace contextRef="#ctx0" brushRef="#br0" timeOffset="122297.5467">2377 5677 369 0,'0'0'524'0,"-3"-6"-58"0,3 6-43 0,0 0-32 16,-1-6-36-16,1 6-27 0,0 0-33 0,-3-3-29 0,3 3-29 15,0 0-19-15,0 0-26 0,0 0-19 0,0 0-18 16,0 0-17-16,-12 17-12 0,8 1-13 0,0 0-8 16,-2 4-9-16,1 1 1 0,2 1 0 0,1 1 10 15,2 0 3-15,1 0 1 0,-1 0 2 0,4-2 4 16,1 0 0-16,1-2-3 0,0 0 5 0,2-2-4 0,2 0-6 15,0-4-6-15,-1-3-8 0,0-3 0 16,-1 0-9-16,2-3-12 0,-1 0-26 0,2 0-59 0,-2-2-67 16,0-3-80-16,-1-1-105 0,-8 0-129 0,14-9-424 15,-6 1-981-15,-2-1 262 0</inkml:trace>
          <inkml:trace contextRef="#ctx0" brushRef="#br0" timeOffset="122481.5389">2354 5828 4618 0,'-3'4'498'16,"3"-4"-256"-16,0 0-110 0,-1 2-39 0,1-2 8 15,0 0 26-15,0 0 7 0,0 0-18 0,22 1-17 16,-2-1-16-16,2 0-8 0,1 0-11 0,-2 0-24 16,-5 0-76-16,-4-1-103 0,-2 1-111 0,-2 0-128 0,-8 0-399 15,7-2-934-15,-7 2 251 0</inkml:trace>
        </inkml:traceGroup>
        <inkml:traceGroup>
          <inkml:annotationXML>
            <emma:emma xmlns:emma="http://www.w3.org/2003/04/emma" version="1.0">
              <emma:interpretation id="{4CB5D8FA-CBC6-4825-AE6E-D0B062CB91E5}" emma:medium="tactile" emma:mode="ink">
                <msink:context xmlns:msink="http://schemas.microsoft.com/ink/2010/main" type="inkWord" rotatedBoundingBox="3307,6810 4214,6787 4227,7277 3319,7301"/>
              </emma:interpretation>
              <emma:one-of disjunction-type="recognition" id="oneOf28">
                <emma:interpretation id="interp140" emma:lang="en-US" emma:confidence="0.5">
                  <emma:literal>the</emma:literal>
                </emma:interpretation>
                <emma:interpretation id="interp141" emma:lang="en-US" emma:confidence="0">
                  <emma:literal>then</emma:literal>
                </emma:interpretation>
                <emma:interpretation id="interp142" emma:lang="en-US" emma:confidence="0">
                  <emma:literal>thee</emma:literal>
                </emma:interpretation>
                <emma:interpretation id="interp143" emma:lang="en-US" emma:confidence="0">
                  <emma:literal>The</emma:literal>
                </emma:interpretation>
                <emma:interpretation id="interp144" emma:lang="en-US" emma:confidence="0">
                  <emma:literal>them</emma:literal>
                </emma:interpretation>
              </emma:one-of>
            </emma:emma>
          </inkml:annotationXML>
          <inkml:trace contextRef="#ctx0" brushRef="#br0" timeOffset="123200.6918">2976 5804 774 0,'-2'-2'570'16,"2"2"-93"-16,0 0-44 0,0 0-28 0,0 0-17 16,12-4-37-16,0 2-40 0,0 0-34 15,12 2-30-15,0-1-28 0,2 1-26 0,-2-3-57 0,-2 1-76 16,-1 2-97-16,0-3-101 0,-2 0-116 0,-2-4-352 16,-3 2-729-16,-1-1 198 0</inkml:trace>
          <inkml:trace contextRef="#ctx0" brushRef="#br0" timeOffset="123043.6012">3130 5620 447 0,'-3'-3'540'16,"3"3"-75"-16,0 0-54 0,-3-2-40 0,3 2-19 16,0 0-10-16,-4 6-7 0,1 5-11 0,2 1-9 15,-2 8-8-15,0 3-15 0,1 0-15 0,-1 15-9 16,0-9-38-16,1-4-24 0,-1-1-23 0,2 1-18 0,1 0-17 15,0 0-16-15,0-1-12 0,-2-2-15 16,5 1-21-16,0-2-37 0,-1-1-53 0,1-6-62 0,-2-3-76 0,-1-1-82 0,2-3-86 16,-2 1-100-16,0-5-319 0,-2 0-881 0,2-3 239 15</inkml:trace>
          <inkml:trace contextRef="#ctx0" brushRef="#br0" timeOffset="123595.9545">3317 5656 3498 0,'-6'3'288'0,"-1"0"-189"0,0 2-40 16,1 1-40-16,-3-1-1 0,2 4-8 15,1-1 1-15,0 3-3 0,0 5 1 0,-1 4 1 0,0-2 1 16,3 1 1-16,0 3 0 0,3-4 7 0,-2 2 18 15,2-4 2-15,0-1 12 0,-1-1 8 0,2-4 7 16,0 0 3-16,0 0 10 0,2 0 4 0,-1-2 7 16,0-2 6-16,-1-1 3 0,2-1 3 0,-1 1-1 15,0-1-1-15,-1-4-2 0,3 4-6 0,0-1-4 16,-3-3-4-16,4 3-9 0,-4-3-7 0,5 2-5 16,-5-2-8-16,0 0 0 0,12-2-12 0,-8-1-2 0,1 0-9 15,-1-1-4-15,3-3-4 0,-2 1-2 0,1-1-6 16,-2 3-3-16,0 0-2 0,-2 0 1 0,0-1-2 15,2 4-5-15,-1-3-4 0,-3 4-2 0,4-4-1 16,-4 4 3-16,7 0 2 0,-7 0-6 0,0 0 2 16,13 6-5-16,-5 2 1 0,0 1 3 0,3 7 2 31,-1 1 4-31,1-1-2 0,-2 1-4 0,1 0-2 0,-2-1-22 0,-1-3-60 16,2 3-72-16,-1-6-75 0,-2 0-80 15,-4-3-91-15,2-4-266 0,2 1-802 0,-2-2 218 16</inkml:trace>
          <inkml:trace contextRef="#ctx0" brushRef="#br0" timeOffset="123940.1432">3634 5844 485 0,'-4'3'501'0,"4"-3"-96"0,-3 4-14 0,3-4-11 0,0 0-11 15,4 6-24-15,-4-6-23 0,4 3-25 0,-4-3-21 16,5 3-14-16,-5-3-18 0,6 3-12 0,-6-3-18 15,0 0-16-15,5 3-13 0,-5-3-17 0,0 0-23 16,0 0-3-16,0 0-12 0,0 0-24 0,7 1-34 16,-7-1-37-16,0 0-17 0,0 0-19 0,0 0-16 0,0 0-3 15,-15-10 2-15,11 9 2 0,4 1 1 0,-11-2 1 16,6 0-3-16,5 2 0 0,0 0 4 0,-12 3 0 16,8-1 1-16,0 2 5 0,1 0 4 0,2 0 10 15,0 6 15-15,2 0 5 0,2 1 10 0,3 5 2 0,2 1 0 16,4-2-2-16,3 0-3 0,1 0-4 31,3-2-3-31,-1-2-18 0,6 0-33 0,-3-6-63 0,4-1-93 16,1-2-91-16,0-4-103 0,-2-4-331 0,-1-2-847 15,-1-3 228-15</inkml:trace>
        </inkml:traceGroup>
        <inkml:traceGroup>
          <inkml:annotationXML>
            <emma:emma xmlns:emma="http://www.w3.org/2003/04/emma" version="1.0">
              <emma:interpretation id="{D2547802-63B5-4824-9F38-364DA076C5E5}" emma:medium="tactile" emma:mode="ink">
                <msink:context xmlns:msink="http://schemas.microsoft.com/ink/2010/main" type="inkWord" rotatedBoundingBox="4643,6758 7060,6695 7081,7524 4664,7586"/>
              </emma:interpretation>
              <emma:one-of disjunction-type="recognition" id="oneOf29">
                <emma:interpretation id="interp145" emma:lang="en-US" emma:confidence="0.5">
                  <emma:literal>posterior</emma:literal>
                </emma:interpretation>
                <emma:interpretation id="interp146" emma:lang="en-US" emma:confidence="0">
                  <emma:literal>Posterior</emma:literal>
                </emma:interpretation>
                <emma:interpretation id="interp147" emma:lang="en-US" emma:confidence="0">
                  <emma:literal>posteriors</emma:literal>
                </emma:interpretation>
                <emma:interpretation id="interp148" emma:lang="en-US" emma:confidence="0">
                  <emma:literal>posteriori</emma:literal>
                </emma:interpretation>
                <emma:interpretation id="interp149" emma:lang="en-US" emma:confidence="0">
                  <emma:literal>Posteriors</emma:literal>
                </emma:interpretation>
              </emma:one-of>
            </emma:emma>
          </inkml:annotationXML>
          <inkml:trace contextRef="#ctx0" brushRef="#br0" timeOffset="124594.66">4328 5828 4023 0,'-8'-4'595'0,"6"2"-233"0,2 2-135 0,-6-1-63 0,6 1-22 15,0 0-5-15,0 0 8 0,0 0 6 0,0 0-2 16,10-8 3-16,0 4-4 0,2 3-8 0,6-3-9 15,-2 4-12-15,-2 0-13 0,-2 0-12 0,0 0-10 0,-2 0-8 16,-2 1-6-16,1 3-2 0,-1 1-7 16,-1 2-8-16,-2 0-12 0,-4 3-13 0,-1 1-24 0,-2 9-45 15,-4-2-58-15,-2 1-51 0,-2 0-49 0,0-1-43 16,0-1-38-16,-3-2-38 0,1-5-24 0,3-3-35 16,-2 0-67-16,3-6-243 0,3-1-823 0,5 0 221 15</inkml:trace>
          <inkml:trace contextRef="#ctx0" brushRef="#br0" timeOffset="124360.0793">4338 5575 427 0,'0'0'618'0,"-2"-3"-73"0,2 3-54 0,0 0-48 0,0 0-33 15,0 0-25-15,0 0-15 0,-2 13 8 0,2 7-11 16,0 3-16-16,0 16-20 0,0 4-22 0,-2 5-22 16,7 33-28-16,-4-28-26 0,2-9-25 0,1-2-21 0,1 4-20 15,1-3-18-15,0-2-15 0,2 1-18 0,2-2-9 16,-2-2-11-16,1-2-29 0,-1-7-36 0,-3-8-41 16,2 0-60-16,-2-4-67 0,-2-4-68 0,0-1-72 15,-1-5-64-15,-4-2-92 0,0-2-398 0,2-3-996 16,0 0 267-16</inkml:trace>
          <inkml:trace contextRef="#ctx0" brushRef="#br0" timeOffset="125115.4856">4620 5821 412 0,'-9'0'289'0,"9"0"-40"0,0 0-25 0,0 0-19 0,0 0-6 0,-9 1-6 16,9-1 5-16,-1 5-2 0,1-5 5 16,-2 7 2-16,2-3 10 0,0 1 2 0,2 0 5 15,2 4 3-15,2-1 1 0,-1 1-6 0,3 1-3 0,0-2-7 16,8 6-7-16,-3-5-8 0,3 0-5 0,-2-3-3 15,-1 0-5-15,-2 1-12 0,1-4-4 0,0 2-19 16,-1-1-10-16,0-2-15 0,-1-1-9 0,-2 1-6 16,0-2-9-16,-8 0-6 0,10 0-7 0,-10 0-11 15,7-4-18-15,-7 4-39 0,2-5-39 0,-2 0-30 16,0 5-30-16,-7-14-30 0,-1 4-28 0,2 2-27 0,-9-4-13 16,-2 0 1-16,-1 1-2 0,0 3 8 0,4 1-9 15,0 3-4-15,4 1-10 0,-2-1-16 0,2 2-22 16,1-1-39-16,2 2-47 0,7 1-181 0,-8-2-604 15,8 2 166-15</inkml:trace>
          <inkml:trace contextRef="#ctx0" brushRef="#br0" timeOffset="125487.5908">5049 5773 394 0,'-5'-2'259'16,"5"2"-43"-16,-12-1-28 0,5 0-24 15,-4 1-25-15,-1 0-8 0,0 0 0 0,-8 0 6 0,6 0-8 16,4 1-3-16,0 1-3 0,4-2-4 0,6 0-3 15,-11 1 2-15,11-1-5 0,-7 3 11 0,7-3 23 16,0 0 25-16,-2 5 25 0,2-5 16 0,2 6 9 16,6 1-5-16,-1 0-3 0,2 0-5 0,9 5-3 0,-2-1-11 15,1 1-2-15,0-1-6 0,0 1-15 0,0-2-14 16,-2 2-22-16,-2-3-10 0,-3 0-13 0,-2-2-10 16,-2-1-12-16,-1 5-14 0,-1 0-26 0,-4 2-44 15,-3 4-81-15,-1 0-114 0,-4 0-118 0,-3-3-150 16,0 0-249-16,2-4-847 0,-2-5 228 0</inkml:trace>
          <inkml:trace contextRef="#ctx0" brushRef="#br0" timeOffset="125975.2498">5178 5759 5053 0,'0'0'489'0,"0"0"-229"16,-6-1-105-16,6 1-47 0,0 0-9 0,0 0 15 15,0 0 8-15,0 0-22 0,0 0-19 0,22-7-5 0,-10 7-7 16,11-3-6-16,-5 1-12 0,-2 1-48 16,-3-1-75-16,-2 2-97 0,-3-1-124 0,-2-1-144 0,-6 2-377 15,10-1-976-15,-10 1 263 0</inkml:trace>
          <inkml:trace contextRef="#ctx0" brushRef="#br0" timeOffset="125802.3172">5239 5542 223 0,'-5'4'679'16,"5"-4"-110"-16,-1 1-64 0,1-1-57 0,0 0-48 16,-3 3-43-16,3-3-42 0,0 0-37 0,0 0-16 15,-1 7-8-15,2-1 1 0,2 3-2 0,1 10-2 16,-2 1-14-16,1 2-13 0,0 2-23 0,1 13-19 0,-2-8-18 15,1-4-17-15,1 11-14 0,0-6-15 0,-1 7-8 16,-1-9-16-16,1-6-13 0,-1 1-18 0,1-2-50 16,1-1-66-16,-2-3-64 0,0-3-75 0,-1-3-86 15,-1-2-91-15,0-4-436 0,-3-2-964 0,3-3 259 16</inkml:trace>
          <inkml:trace contextRef="#ctx0" brushRef="#br0" timeOffset="126456.6569">5427 5852 515 0,'0'0'576'0,"0"0"-48"16,0 0-30-16,0 0-33 0,0 0-31 0,0 0-25 0,0 0-30 16,8 1-20-16,-8-1-26 0,8 0-23 0,-8 0-22 15,0 0-24-15,12-5-25 0,-12 5-25 0,6-1-20 16,-6 1-21-16,5-2-12 0,-5 2-38 0,4-4-37 0,-4 4-59 15,3-7-50-15,-3 5-31 0,0-3-32 16,0 5-37-16,-4-9-16 0,0 6-12 0,0-2-1 0,-2 3 26 16,1-1 12-16,-1 2 6 0,6 1 11 0,-10-2 7 15,5 2 12-15,5 0 9 0,-10-1 10 0,10 1 23 16,0 0 26-16,-10 3 31 0,10-3 29 0,-3 4 11 16,2 1 15-16,2 0 7 0,2 4 4 0,-1 1 4 15,4 0 1-15,-1 0-3 0,5 4 0 0,1 0-3 16,1-2-2-16,1 0-8 0,1 1-6 0,4 1-4 15,-1-4-31-15,-2-1-36 0,-2-2-69 0,-2-1-88 0,-1-2-96 16,0-1-115-16,-2-2-373 0,6-2-889 16,-6-2 239-16</inkml:trace>
          <inkml:trace contextRef="#ctx0" brushRef="#br0" timeOffset="126829.8209">5708 5799 564 0,'0'0'533'15,"-3"-1"-70"-15,3 1-52 0,0 0-50 0,0 0-47 16,-4-2-40-16,4 2-34 0,0 0-26 0,0 0-23 16,0 0-18-16,0 0-19 0,-4 9-17 0,4-2-11 15,-1 3-14-15,1 0-9 0,0-1-13 0,1 2-6 16,-1 0-4-16,1-2-7 0,2 3-4 0,-2-4 0 16,3 3 2-16,-2-2 4 0,0-2 9 0,1-1 6 0,0-1 1 15,-2-1 4-15,2 0 7 0,-1-1 7 0,-2-3 12 16,3 5 11-16,-3-5 8 0,5 4 5 0,-5-4-6 15,8-1-5-15,-8 1-9 0,14-9-16 0,-1-6-9 16,-1 3-11-16,-1-3-11 0,-3 2-14 0,0 2-14 0,-3 0-24 16,-1 1-23-16,2 1-45 0,-2-1-37 0,-2 4-35 15,1-1-47-15,-2 1-48 0,3 1-45 0,-3 2-51 32,0-2-59-32,1 2-60 0,0 0-274 0,1 0-837 15,-3 3 226-15</inkml:trace>
          <inkml:trace contextRef="#ctx0" brushRef="#br0" timeOffset="126981.7946">6023 5804 679 0,'0'0'423'0,"7"1"-28"0,-7-1-14 0,3 5-11 0,-3-5-12 16,2 5-27-16,-2-2-32 0,0-3-27 0,2 6-27 15,-2-2-26-15,-2 1-23 0,2 1-19 0,0 2-17 16,0 3-19-16,-1 0-46 0,1-1-76 0,0 0-87 16,0-2-92-16,0-2-72 0,0-2-110 0,0-4-200 15,0 0-651-15,0 0 178 0</inkml:trace>
          <inkml:trace contextRef="#ctx0" brushRef="#br0" timeOffset="127107.0873">6092 5653 679 0,'-6'-4'604'16,"-1"0"-108"-16,3 0-73 0,0 1-59 0,-1 0-42 16,2 0-42-16,3 3-67 0,-5-4-104 0,5 4-80 15,0 0-75-15,0 0-69 0,0 0-65 0,0 0-251 0,0 0-518 0,0 0 143 16</inkml:trace>
          <inkml:trace contextRef="#ctx0" brushRef="#br0" timeOffset="127439.0403">6196 5794 429 0,'0'0'205'0,"-6"7"-14"0,4-6 5 0,2-1 10 0,-2 3 7 0,2-3 12 16,0 0 3-16,-2 4 10 0,2-4 9 0,0 0 3 31,0 6 4-31,0-6 3 0,2 5-5 0,1-3-5 16,1 3-13-16,1-1-12 0,3 2-11 0,2-2-11 0,1 2-13 0,1 0-8 0,5 1-5 0,-1-1 0 16,-2-1-17-16,-4-2-14 0,0 0-8 0,1 0-19 31,-3-1-5-31,-1 1-14 0,-2-3-5 0,-5 0-1 0,8 3 0 0,-8-3-6 0,0 0-15 0,8 1-41 31,-8-1-43-31,0 0-41 0,0 0-49 0,0 0-41 16,-7-10-41-16,3 5-31 0,-4 0-30 0,-1-4-36 0,1 1-33 15,0 1-44-15,-1-3-260 0,3 2-744 0,-1-1 202 0</inkml:trace>
          <inkml:trace contextRef="#ctx0" brushRef="#br0" timeOffset="127834.6155">6506 5737 570 0,'0'0'441'0,"0"0"-49"15,0 0-43-15,0 0-46 0,0 0-37 0,0 0-24 16,0 0-31-16,-4 3-13 0,4-3-7 0,3 8-5 16,-2-3-10-16,2 6-7 0,3 6-14 0,0 1-10 15,0-1-16-15,0 2-10 0,-2 0-5 0,2 1-8 0,-2-6-12 16,0-4-5-16,2 0-8 0,-4 0-3 0,1-4 4 16,0 0 5-16,-1-2 12 0,0 0 20 0,-1 1 6 15,-1-5 5-15,3 4 15 0,-3-4 10 0,2 4 13 16,-2-4-19-16,0 0-15 0,0 0-13 0,9-7-14 15,-4-1-12-15,1-4-8 0,3-5-10 0,0-3-9 16,-1 1-6-16,3-2-10 0,0 4-4 0,-2 1-5 16,0 0-5-16,-2 3-7 0,0 4 1 0,-1 2-5 0,0-1-10 0,-1 2-7 15,1 2-29-15,-2-1-51 0,0 2-44 0,0-1-53 16,-4 4-50-16,6-4-39 0,-2 3-58 0,-4 1-54 16,8 0-77-16,-8 0-265 0,0 0-852 0,0 0 230 15</inkml:trace>
          <inkml:trace contextRef="#ctx0" brushRef="#br0" timeOffset="128837.9589">5688 5843 359 0,'0'0'356'16,"0"0"-49"-16,-2-4-27 0,2 4-25 0,0 0-21 16,0 0-13-16,0 0-12 0,0 0-11 0,0 0-9 15,0 0-8-15,0 0-5 0,0 0-14 0,0 0-11 16,0 0-8-16,0 0-26 0,0 0-9 0,-2-5-11 16,2 5-9-16,0 0-8 0,0 0-11 0,0 0-2 15,0 0-4-15,0 0-9 0,8 17 2 0,-3-9-7 16,0 2-8-16,-1-2 2 0,0 2-8 0,2-1-7 15,-1 1 9-15,2-1-11 0,-2 1-1 0,2-1-3 0,-3 0-1 16,0-2 1-16,1 1 4 0,-1-2-14 0,0 0 2 16,0-1-2-16,-1-1 5 0,0 0-3 0,-1-2-2 15,0 2-5-15,-2-4 9 0,4 5-5 0,-4-5 2 16,1 3-4-16,-1-3-2 0,1 3-2 0,-1-3-5 0,0 0-13 16,0 0-14-16,0 0-6 0,0 0 1 15,0 0 3-15,4-11-1 0,-2 5 10 0,0-4-2 16,0 0-2-16,-2 1-2 0,1-4 4 0,0 2 6 0,2 2-3 15,-2 1 15-15,1 1 16 0,0-2 5 16,1 0 8-16,0 0 5 0,2-1 8 0,0 1 7 0,2 2 4 16,1-1 7-16,-1 1 1 0,1-1 1 0,0 2-1 15,0 0-6-15,-1 1-5 0,0 0-4 0,-2 1-7 0,0 2-6 16,-2-1-8-16,1 0-32 0,-4 3-57 0,5-3-60 0,-5 3-79 16,3-5-100-16,-3 5-294 0,0 0-721 0,0 0 195 15</inkml:trace>
        </inkml:traceGroup>
        <inkml:traceGroup>
          <inkml:annotationXML>
            <emma:emma xmlns:emma="http://www.w3.org/2003/04/emma" version="1.0">
              <emma:interpretation id="{0B7B9FB5-9877-46A5-A3A8-D01BB33D03C7}" emma:medium="tactile" emma:mode="ink">
                <msink:context xmlns:msink="http://schemas.microsoft.com/ink/2010/main" type="inkWord" rotatedBoundingBox="7424,6656 10119,6587 10142,7498 7448,7567"/>
              </emma:interpretation>
              <emma:one-of disjunction-type="recognition" id="oneOf30">
                <emma:interpretation id="interp150" emma:lang="en-US" emma:confidence="0.5">
                  <emma:literal>probability</emma:literal>
                </emma:interpretation>
                <emma:interpretation id="interp151" emma:lang="en-US" emma:confidence="0">
                  <emma:literal>Probability</emma:literal>
                </emma:interpretation>
                <emma:interpretation id="interp152" emma:lang="en-US" emma:confidence="0">
                  <emma:literal>probabilistic</emma:literal>
                </emma:interpretation>
                <emma:interpretation id="interp153" emma:lang="en-US" emma:confidence="0">
                  <emma:literal>probabilities</emma:literal>
                </emma:interpretation>
                <emma:interpretation id="interp154" emma:lang="en-US" emma:confidence="0">
                  <emma:literal>probabilism</emma:literal>
                </emma:interpretation>
              </emma:one-of>
            </emma:emma>
          </inkml:annotationXML>
          <inkml:trace contextRef="#ctx0" brushRef="#br0" timeOffset="130134.5299">7096 5815 382 0,'1'-7'537'15,"1"1"-79"-15,0 0-34 0,1 0-10 0,1 0-5 16,1 1-14-16,1 1-14 0,3-2-32 16,2 1-24-16,-3 0-22 0,4 1-18 0,-1 1-17 0,0 0-21 15,-1 2-20-15,2 1-15 0,0 0-9 0,-2 3-22 16,-1 0-15-16,-2 3-13 0,1 1-13 0,-2 4-13 16,-4 7-17-16,-2 1-25 0,-4 1-30 0,-1 0-47 15,-3-1-51-15,1 2-44 0,-3-4-40 0,0-1-39 0,0 2-33 16,0-7-35-16,2 0-25 0,0-6-15 0,0 0-26 15,0-2-34-15,2-3-48 0,6 0-229 0,0 0-731 0,-9-9 197 16</inkml:trace>
          <inkml:trace contextRef="#ctx0" brushRef="#br0" timeOffset="129914.4915">7197 5497 616 0,'0'0'489'16,"0"0"-65"-16,0 0-6 0,0 0-9 0,0 15-11 0,1 9-18 16,0 16-9-16,1 6-31 0,-4 35-27 15,4-25-19-15,-1-10-19 0,0 2-25 0,1 0-23 0,-1-3-26 16,2 3-19-16,-2-3-23 0,0-1-11 0,-1-2-20 15,2-3-11-15,-2 1-20 0,2-3-21 0,0-10-37 0,-1-3-36 16,-1-3-43-16,1-4-50 0,-1-2-58 0,-1-4-55 16,1-2-42-16,0-4-43 0,-1-2-72 0,1-3-326 0,0 0-825 15,0 0 222-15</inkml:trace>
          <inkml:trace contextRef="#ctx0" brushRef="#br0" timeOffset="130548.7591">7426 5804 458 0,'0'0'591'15,"0"0"-98"-15,-6-2-57 0,6 2-55 0,0 0-43 16,0 0-45-16,0 0-38 0,0 0-27 0,0 0-33 15,0 0-14-15,-5 7-20 0,5-1-16 0,0 0-18 16,1 5-12-16,2-2-11 0,-2 3-13 0,2-2-7 0,-1-1-7 16,-1 1-10-16,2-3-6 0,0-1-6 0,-1 0-3 15,0-1-4-15,-1-2 2 0,0 1 13 0,-1-4 13 16,0 0 14-16,4 6 17 0,-4-6-3 0,0 0-2 16,0 0-13-16,0 0 2 0,18-16-7 0,-10 1-9 15,4-3-6-15,-4 0-12 0,0-1-2 0,1 1-3 16,-1 2-5-16,-2 1-12 0,-3 4-7 15,1 2-4-15,0 2-14 0,-2-1-22 0,1 4-31 0,-2-1-37 16,-1 5-49-16,4-5-58 0,-4 5-37 0,0 0-22 16,7-1-40-16,-7 1-38 0,0 0-70 0,15 8-214 0,-5-4-728 0,1 1 198 31</inkml:trace>
          <inkml:trace contextRef="#ctx0" brushRef="#br0" timeOffset="130991.0839">7809 5746 608 0,'-7'-1'372'0,"1"-1"-47"16,6 2-32-16,-11-1-37 0,11 1-33 0,-9 0-29 0,9 0-16 16,0 0-13-16,-9 1 6 0,9-1-9 0,-6 5-1 15,6-5-14-15,-5 3 1 0,5-3-12 0,-1 4 7 16,1-4-2-16,0 8 5 0,1-4 8 0,3 1-4 16,3 4-1-16,1-2-6 0,1 1-5 0,2-2-2 0,8 5-8 15,0-3-6-15,-1-2-6 0,-2-2-6 0,-2-1-4 16,-2-2-7-16,-2 3-5 0,2-2-5 0,-4-2-4 15,-2 2 0-15,1-1 4 0,-7-1-2 0,9 0-13 16,-9 0-2-16,0 0-25 0,7-5-27 0,-7 5-13 16,-3-6-26-16,3 6-27 0,-10-12-37 0,-6 1-33 15,-3 2-29-15,1-1-29 0,-1 1-19 0,-1 4-18 16,0-1-25-16,0 0-25 0,6 1-29 0,1 2-36 0,1-1-247 16,1 0-684-16,5 1 185 0</inkml:trace>
          <inkml:trace contextRef="#ctx0" brushRef="#br0" timeOffset="131374.8879">8105 5442 577 0,'-7'-3'475'0,"7"3"-58"0,0 0-28 15,-6 0-42-15,6 0-40 0,0 0-32 0,0 0-30 0,-11 8-12 16,8 3-12-16,-3 7-11 0,2-1-10 0,0 2-6 15,2 5-13-15,-1-3-5 0,2 3-13 0,1 1-5 16,-2-2-12-16,1 0-13 0,1 1-5 0,1-3-14 0,2 0-9 16,-2 0-12-16,2-2-7 0,0-1-10 0,-1-4-9 15,1-2-1-15,-2-1-11 0,2-2-2 0,-2 1-5 0,1-3-4 16,-1-1-6-16,0-2-4 0,-1 1-1 0,0-5-1 16,2 6-1-16,-2-6 6 0,2 6-12 0,-2-6-6 15,0 0-13-15,0 0-17 0,0 0-20 0,0 0-16 16,0 0-12-16,5-15-6 0,-4 4-12 0,5-8 4 0,-2 2 6 15,1 0 3-15,-2 2 9 0,1 3 5 0,1 3 9 16,-1 0 12-16,-1 0 23 0,1 2 11 0,-2 1 19 0,1 1 7 16,-2 2 3-16,3-1-4 0,-4 4 0 0,4-5 4 15,-4 5 5-15,0 0 9 0,0 0-1 0,0 0 5 16,14 12-4-16,-13-3-3 0,0 10-3 0,-2-1-20 16,-3 0-28-16,0 1-60 0,-3-1-56 0,1 3-59 15,-2-4-61-15,-2 1-62 0,4-5-64 0,0-4-294 16,2-2-795-16,0-4 216 0</inkml:trace>
          <inkml:trace contextRef="#ctx0" brushRef="#br0" timeOffset="131850.8359">8486 5695 303 0,'0'0'420'16,"-12"0"-59"-16,12 0-45 0,0 0-32 0,-16 1-36 0,7 0-34 15,-3 1-18-15,0 1-29 0,2 1-9 0,-2-1-16 16,2 2-13-16,-2-1-7 0,2 2 1 0,0 2-10 0,0-1-1 15,0 0-6-15,3 0-5 0,0 1 0 0,1 1-4 16,2-3 13-16,2 3 0 0,1-1 3 0,2 0-1 16,2-2-4-16,0-1-5 0,2 4-4 0,3-2-3 15,0-2-9-15,3 0-8 0,-3-2-6 0,4 1-3 16,0-3-8-16,0 0-6 0,0-2-6 0,0 0-4 16,-1-3-4-16,0 1-5 0,-2-2-4 0,-2-1-9 15,1-1-15-15,-4 0-12 0,0-2-13 0,-1-2-13 16,-2 2-5-16,-1 0 0 0,0 0-1 0,-1 2 3 15,0 2 1-15,-1 0-2 0,2 5 5 0,-4-6-1 0,4 6 9 16,-2-4-2-16,2 4-1 0,0 0 7 0,0 0-1 16,0 0 0-16,0 0 2 0,0 0-7 0,0 0 8 15,-3 18 3-15,6-10 1 0,1 2-2 0,0 2 5 16,1-1-2-16,4 5 5 0,2 0 6 0,1-1-6 16,-3-3-17-16,5 1-22 0,-2-4-36 0,-4-3-30 15,3 0-32-15,1-2-40 0,0-3-47 0,0 0-54 16,1-2-228-16,6-1-608 0,-5-4 166 0</inkml:trace>
          <inkml:trace contextRef="#ctx0" brushRef="#br0" timeOffset="132228.6613">8772 5484 228 0,'-6'-10'558'0,"2"0"-106"0,0 4-34 0,2 2-36 16,-2 0-15-16,2-1-25 0,2 5-42 0,-4-4-37 15,4 4-29-15,0 0-26 0,0 0-24 0,0 0-15 0,-12 11-9 16,8-2-11-16,-3 10-3 0,0 0-9 0,1 2-8 15,2 1-5-15,-2 0-9 0,4 1-7 0,0-1-7 16,0 1-8-16,3-2-9 0,-1-1-11 0,1 1-4 16,2 0-3-16,1-2-9 0,-1-2-8 0,-1-3-1 15,1-2-5-15,0-2-6 0,-1 1-2 0,2-5-3 16,-1 0 4-16,-2 0 7 0,3-1 5 0,-1 0 0 16,0-3 0-16,-3-2 0 0,6 6-9 0,-6-6 4 0,6 1-4 15,-6-1-11-15,0 0-15 0,16-3-6 0,-10-1-7 16,-2 1-7-16,1-1 0 0,4-2-5 0,-3 1 9 15,-1 0-5-15,-1 2 0 0,-1 0 3 0,-3 3 1 16,5-5-2-16,-5 5 0 0,4-3 0 0,-4 3-5 16,4-3-7-16,-4 3-4 0,0 0-1 0,0 0 2 15,0 0-5-15,0 0 0 0,1 11 1 0,-2-6 2 0,-2 4-1 16,-1-1-3-16,0 2-18 0,0-1-23 0,-1-1-21 16,0 3-32-16,-1-2-35 0,2-1-36 0,0-2-36 15,0-3-52-15,2 1-87 0,2-4-257 0,-6 1-749 0,6-1 203 16</inkml:trace>
          <inkml:trace contextRef="#ctx0" brushRef="#br0" timeOffset="132475.1575">8958 5796 657 0,'-4'11'410'0,"1"0"-28"0,2-1-28 15,0 1-31-15,1-3-23 0,0 3-36 0,1 0-31 0,0-1-26 16,-2-1-23-16,1-2-23 0,1 0-14 0,-1-1-14 16,2-1-24-16,-1 0-61 0,-1-2-67 0,0-3-78 15,0 0-111-15,1 4-281 0,-1-4-589 0,0 0 162 16</inkml:trace>
          <inkml:trace contextRef="#ctx0" brushRef="#br0" timeOffset="132580.9063">9015 5514 5084 0,'-6'-5'551'0,"-2"-1"-305"0,2 1-113 0,0 0-47 0,2 1-20 16,-2 1 17-16,6 3-31 0,-6-4-15 0,6 4-15 0,-6-2-49 0,6 2-54 31,0 0-51-31,0 0-64 0,0 0-58 0,0 0-72 0,0 0-88 16,-6 9-266-16,6-9-816 0,-3 8 220 0</inkml:trace>
          <inkml:trace contextRef="#ctx0" brushRef="#br0" timeOffset="132894.8487">9122 5531 737 0,'-7'-5'553'0,"7"5"-77"15,0 0-47-15,-7 5-31 0,6 0-27 0,-3 4-23 16,0 8-28-16,0 2-15 0,2 3-24 0,0 2-12 16,0 0-19-16,1 1-25 0,0 12-20 0,1-8-25 15,0-5-18-15,1 1-10 0,0-1-21 0,1 1-14 0,2-2 0 16,0-1-29-16,0-4-28 0,-2 1-32 15,1-5-47-15,0-1-60 0,-1-5-79 0,3 1-79 0,-4-2-96 16,3-2-96-16,-1-1-254 0,2-3-818 0,-5-1 221 16</inkml:trace>
          <inkml:trace contextRef="#ctx0" brushRef="#br0" timeOffset="133084.5774">9304 5866 3634 0,'-7'6'241'0,"0"1"-145"0,1-1-52 0,0 0-15 0,2 0-3 0,2 1-7 16,0 3 13-16,1 1-3 0,1 0-2 16,0 0 1-16,1 0-10 0,2 0-13 0,1-1-19 0,0-1-21 15,0 0-19-15,0-3-11 0,0-1-19 0,1-2-18 16,-1-3-8-16,-4 0-22 0,0 0-21 0,13-6-19 16,-5 1-40-16,-1-5-208 0,3-8-502 0,1 0 139 15</inkml:trace>
          <inkml:trace contextRef="#ctx0" brushRef="#br0" timeOffset="133950.5639">9171 5671 6274 0,'0'0'312'0,"0"0"-158"16,0 0-66-16,0 0-41 0,0 0-12 0,0 0-3 15,0 0-6-15,0 0-9 0,0 0-63 0,0 0-78 16,0 0-105-16,-5-7-121 0,5 7-147 0,0 0-297 0,0-7-954 16,0 7 256-16</inkml:trace>
          <inkml:trace contextRef="#ctx0" brushRef="#br0" timeOffset="133597.3852">9462 5439 678 0,'0'-5'549'16,"-4"0"-69"-16,2 0-36 0,-2 2-35 0,0 0-28 15,4 3-34-15,-6-2-41 0,6 2-32 16,0 0-30-16,-10 5-16 0,6 3-27 0,-3 8-20 0,0 2-18 16,1 2-12-16,0 2-18 0,2 3-15 0,2 11-10 15,-1-7-8-15,4-4-12 0,3 12-9 0,2 1-7 16,0-2-2-16,1-12 2 0,1-2-16 0,0-1-10 15,1-4-12-15,1 2-1 0,0-5-9 0,4-1-3 0,-4-2-9 16,0-4-12-16,1-1-13 0,-2-3-18 0,3-1-22 16,-3-1-18-16,3-1-19 0,-4-1-18 15,2-4 0-15,-1 0-3 0,0-1-1 0,-4 1 15 0,0-1 3 16,-1 1 11-16,-1 0 13 0,-2 0 16 0,2 2 19 16,-2-2 4-16,1 2 7 0,-2 3 8 0,2-5 0 15,-2 5 4-15,2-4-2 0,-2 4 2 0,0 0-5 16,0 0 6-16,0 0 3 0,0 0-2 0,0 0 3 0,0 0 0 15,4 15 2-15,-3-11-3 0,3 6 10 0,1-2-4 16,-1 1 9-16,3-1 8 0,0 1-1 0,-1-2-3 16,2 1-7-16,-1-4-9 0,0 2-12 0,0-1-18 15,0-2-19-15,-1-2-23 0,1-1-20 0,-7 0-16 16,11-1-15-16,-6-2-10 0,4-3 5 0,-2 1 10 16,0-2 16-16,-1-1 14 0,0-2 39 0,0 1 38 15,0 1 39-15,-2-2 42 0,0 3 46 0,-1 1 34 0,0 1 25 16,-2-1 11-16,0 3 7 0,1 0-9 15,-2 3-20-15,2-4-13 0,-2 4-15 0,0 0-11 0,0 0 10 16,0 0 8-16,6 11-5 0,-4 8 7 0,0 3 5 16,-1 2-2-16,-1 14-4 0,1 0-6 0,-1-3-16 15,0 4-5-15,-1-9-16 0,1-6-7 0,-1 2-7 16,-1-1-8-16,1-4-10 0,1 1-3 0,-3 2-7 16,1-7-7-16,-1 0-28 0,0-5-47 0,3 1-52 15,-4-6-52-15,0-2-81 0,0-3-89 0,4-2-112 16,-11-1-417-16,11 1-999 0,-13-10 269 0</inkml:trace>
          <inkml:trace contextRef="#ctx0" brushRef="#br0" timeOffset="133843.418">9426 5676 5189 0,'0'0'366'0,"0"0"-165"0,0 0-74 0,0 0 4 0,8-6 41 16,-2 3 28-16,6 0-7 0,0-4-34 0,8 2-31 15,-1 0-12-15,0-1-17 0,-5 3-9 0,1-3-23 0,-6 3-29 16,-1 1-54-16,-1-1-88 0,-3 0-118 0,-2-1-119 16,-2 2-143-16,0 2-363 0,-8-4-1016 0,-2 1 272 15</inkml:trace>
        </inkml:traceGroup>
        <inkml:traceGroup>
          <inkml:annotationXML>
            <emma:emma xmlns:emma="http://www.w3.org/2003/04/emma" version="1.0">
              <emma:interpretation id="{7C6752AA-E7D4-4D0E-A8C4-397BF7DBD55C}" emma:medium="tactile" emma:mode="ink">
                <msink:context xmlns:msink="http://schemas.microsoft.com/ink/2010/main" type="inkWord" rotatedBoundingBox="10522,6526 13413,6452 13429,7078 10538,7153"/>
              </emma:interpretation>
              <emma:one-of disjunction-type="recognition" id="oneOf31">
                <emma:interpretation id="interp155" emma:lang="en-US" emma:confidence="0.5">
                  <emma:literal>distribution</emma:literal>
                </emma:interpretation>
                <emma:interpretation id="interp156" emma:lang="en-US" emma:confidence="0">
                  <emma:literal>distributions</emma:literal>
                </emma:interpretation>
                <emma:interpretation id="interp157" emma:lang="en-US" emma:confidence="0">
                  <emma:literal>distributing</emma:literal>
                </emma:interpretation>
                <emma:interpretation id="interp158" emma:lang="en-US" emma:confidence="0">
                  <emma:literal>distributism</emma:literal>
                </emma:interpretation>
                <emma:interpretation id="interp159" emma:lang="en-US" emma:confidence="0">
                  <emma:literal>distributional</emma:literal>
                </emma:interpretation>
              </emma:one-of>
            </emma:emma>
          </inkml:annotationXML>
          <inkml:trace contextRef="#ctx0" brushRef="#br0" timeOffset="141754.6484">10392 5749 255 0,'-3'-1'408'0,"3"1"-56"0,-8-3-39 0,3 1-32 0,5 2-36 0,-12 0-30 16,0 0-21-16,0 5-24 0,-6 1-15 0,1 5 5 15,-1 1 3-15,2 1-5 0,0 2-1 0,3 2-1 16,2 0-5-16,0-2-1 0,3 3-5 0,3-5-6 0,1-1-1 15,1-1-11-15,3-1-1 0,0-1-2 0,1 0-5 16,2-1-9-16,1-2 0 0,1-1-9 0,1-2-7 16,-1-1-7-16,6-2-10 0,1 0-10 0,8-8-7 15,-1-3-13-15,0-3-18 0,-1-4-25 0,4-12-25 16,-2-3-24-16,-4-5-15 0,0-1-21 0,-5-6-5 16,2 3-2-16,0-38-1 0,-6 28 2 0,-6 10 8 0,-1 1 27 15,-1 4 17-15,1 12 52 0,-2 4 38 0,1 4 18 16,0 4 3-16,-1 4 1 0,2 2-6 0,-1 1-9 15,0 2-5-15,1 4-8 0,0 0-1 0,0 0 3 0,-10 21 11 16,6 1 10-16,-4 16 6 0,4 3 4 0,0 2 6 16,1-3 1-16,3 3-3 0,1-1 0 0,5-1-5 31,-1-1-3-31,2-4-2 0,0 0-10 0,1-9 2 0,0-5-3 16,1-2-4-16,1-1 2 0,2-1-8 0,-1-3-2 15,0-3-12-15,0-3-6 0,-3-3-15 0,2 0-24 16,-2-6-25-16,2 0-23 0,1-4-22 0,0-2-9 15,3-6-7-15,0-2 1 0,-1-1 0 0,-4-5 8 16,0 6 6-16,0-2 16 0,-3 4 19 0,-2 2 24 16,0 2 13-16,-3 2 10 0,2 2 4 0,-2 1-3 0,-1 3 2 15,4-4-7-15,-4 4 2 0,0 0 4 0,0 0 1 16,3 10-1-16,-2-3 1 0,-1 4-2 0,0 0-1 16,1 1-3-16,-1 0 0 0,2-1 2 0,-2-2-2 15,1 3 3-15,-1-5-23 0,1-1-37 0,-1-1-40 16,0 0-44-16,0-2-43 0,0-3-63 0,0 0-78 15,0 0-75-15,0 0-237 0,0 0-761 0,-1-19 206 16</inkml:trace>
          <inkml:trace contextRef="#ctx0" brushRef="#br0" timeOffset="141941.527">10652 5595 672 0,'-2'-10'454'16,"0"3"-51"-16,0-1-47 0,0 3-25 0,0 2-23 0,2 3-23 16,-6-8-29-16,4 6-34 0,2 2-30 15,0 0-57-15,-4-5-72 0,4 5-67 0,0 0-75 0,0 0-81 16,0 0-97-16,0 0-175 0,0 0-515 0,0 0 141 15</inkml:trace>
          <inkml:trace contextRef="#ctx0" brushRef="#br0" timeOffset="142162.5069">10821 5646 543 0,'-12'2'285'15,"3"1"-42"-15,2-1-34 0,-1 2-34 0,0-1-16 16,3 1-24-16,-1-1-13 0,1 0-13 0,2 0-13 16,3-3 0-16,-5 5 3 0,5-5 15 0,-5 5 26 0,5-5 27 0,-3 4 25 0,3-4 28 15,0 0 15-15,-3 4 8 0,3-4 6 0,0 0-17 16,0 0-8-16,3 9-14 0,0-6-15 0,-1 1-20 16,5 3-14-16,-3 2-14 0,1 1-7 0,2 0-21 15,-3-1-8-15,1 2-9 0,1 8-10 0,-2-2-28 0,-6 2-42 16,0-2-69-16,-4 1-82 0,0 0-86 0,-5-2-99 15,0-5-393-15,3-2-848 0,2-2 229 0</inkml:trace>
          <inkml:trace contextRef="#ctx0" brushRef="#br0" timeOffset="142530.7048">10902 5662 4246 0,'0'-5'690'0,"0"5"-293"0,0 0-148 0,0 0-67 0,0 0-15 16,1-6-18-16,-1 6-20 0,0 0-20 0,4-5-28 15,3 3-8 1,-2-1-11-16,6 1-5 0,1-2-6 0,0 3-11 15,1-1-46-15,-1-1-64 0,-2 2-72 0,2 0-81 16,-4 0-97-16,0 1-100 0,-8 0-341 0,11 0-913 16,-11 0 246-16</inkml:trace>
          <inkml:trace contextRef="#ctx0" brushRef="#br0" timeOffset="142384.609">11005 5414 4083 0,'-1'-4'639'0,"1"0"-354"0,0 4-145 0,-5-3-55 0,5 3-29 15,-4-3-7-15,4 3-3 0,0 0-6 0,-8 8-9 0,4 2-2 32,-4 10-2-32,-2 16-3 0,-2 0 3 0,5 1 5 15,0 0 7-15,3 3 6 0,-1 0 7 0,1-2-2 16,3-2-3-16,-3-9 3 0,2-4-5 0,2 1-3 0,0-3 2 16,0-1-10-16,0-3-2 0,0-2 2 0,0-4-4 15,2-3-10-15,-1 0-6 0,-1-1-30 0,0-2-36 16,0-2-54-16,0-3-72 0,1 3-91 0,-1-3-103 15,0 0-343-15,0 0-859 0,-2-14 233 0</inkml:trace>
          <inkml:trace contextRef="#ctx0" brushRef="#br0" timeOffset="142965.8472">11156 5694 548 0,'0'0'524'0,"-4"1"-71"0,4-1-57 0,0 0-48 0,0 0-41 16,-2 1-37-16,2-1-28 0,0 0-11 0,1 7-3 0,0-1-8 15,1 0-11-15,0 3-27 0,0 1-15 0,0 2-17 16,4 5-18-16,-4-4-13 0,2-1-12 0,0-1-13 16,-2-2-10-16,2 1-6 0,-1-1-5 0,0-2-3 15,-2-1-6-15,2-2 9 0,-1-1 10 0,0 1 8 16,-2-4 23-1,2 4 15-15,-2-4 4 0,3 4 14 0,-3-4-9 0,0 0-11 16,0 0-8-16,13-11-19 0,-7 4-2 0,-1-2-11 0,4-7-9 0,-2 4-8 0,0-4-13 16,-2 1-4-16,0 5-2 0,-1 0-18 15,0 0-23-15,-2 1-25 0,1 2-38 0,1 1-35 0,-1 0-45 16,-2 0-42-16,2 3-43 0,-1-2-42 0,1 1-42 16,1 1-43-16,0-1-43 0,-4 4-318 0,7-6-846 15,-3 4 228-15</inkml:trace>
          <inkml:trace contextRef="#ctx0" brushRef="#br0" timeOffset="143166.6456">11443 5675 415 0,'0'0'328'0,"0"0"-46"0,4 2-34 0,-4-2-24 0,0 0-24 16,0 5-23-16,0-5-17 0,0 7-11 0,0-1-12 16,0 2-11-16,0 2-9 0,2-1-3 0,-2 2-1 15,1-1-2-15,-1-1-9 0,1 2-5 0,0-2-11 16,-1-2-9-16,1 1-9 0,1-2-6 0,-2-1-4 15,1-1-24-15,0 1-28 0,-1-5-52 0,0 0-73 32,3 2-117-32,-3-2-183 0,0 0-501 0,0 0 138 0</inkml:trace>
          <inkml:trace contextRef="#ctx0" brushRef="#br0" timeOffset="143593.2458">11598 5399 776 0,'-4'0'565'16,"4"0"-90"-16,-3-2-56 0,3 2-41 0,0 0-38 15,0 0-28-15,-5 8-25 0,5-4-14 0,-3 8-8 16,2 6-10-16,0 3-9 0,-1 1-14 0,2-1-6 16,0 1-19-16,0 4-14 0,-1-1-18 0,0 12-14 15,2-11-22-15,0-1-11 0,1-2-11 0,-1 0-10 16,3-1-12-16,-1-2-16 0,1 0 0 0,-2-4-11 0,0 0-5 15,-1-5-4-15,0-1-5 0,2-1-8 0,-2-2-6 16,2-2-4-16,0 0-3 0,-1-2-2 0,1 1-3 16,1-3-1-16,-4-1-6 0,9-1-3 0,-3-3 0 15,2-3-2-15,4-6-3 0,4-3-1 0,-4 0 5 16,2 2-9-16,-2-1-1 0,-4 5 1 0,-3 1-5 0,2 3 8 16,-3 1-2-16,-1 1-7 0,0 0 2 0,1 1-6 15,-3 0 5-15,-1 3-7 0,0 0-8 0,0 0 1 16,0 0 1-16,0 0-16 0,-8 16-25 0,1-6-18 15,-3 5-16-15,0 0-30 0,0-2-19 0,-2 1-20 0,0 1-23 16,6-4-23-16,-2-2-30 0,1-3-16 0,2 1-33 16,-1-4-37-16,3-1-68 0,-1-2-260 0,4 0-774 15,0 0 210-15</inkml:trace>
          <inkml:trace contextRef="#ctx0" brushRef="#br0" timeOffset="144183.8383">11913 5651 412 0,'-5'3'470'0,"5"-3"-81"0,0 0-53 0,0 0-43 0,0 0-39 15,-4 3-27-15,4-3-29 0,-3 3-30 0,3-3-15 16,-4 7-15-16,1-3-19 0,2 1-3 0,0 0 7 0,-1-1-13 16,2 1 1-16,-1 1 3 0,1-1-9 0,1 1-1 15,1-1-1-15,0-1-3 0,1 1-2 0,1-2-2 32,0 1-7-32,1-1-11 0,5 1-6 0,-3 0-9 0,1-1-5 15,0-3-7-15,-1 1-6 0,-1-1-2 0,0 0-12 16,-6 0-10-16,10 0-14 0,-10 0-5 0,10 0-8 0,-10 0-4 15,8 0-5-15,-8 0 3 0,0 0 1 0,6-1 0 16,-6 1-2-16,0 0 3 0,0 0-6 0,0 0 7 0,0 0 0 16,7 1-2-16,-7-1 2 0,0 0 0 0,4 3 7 15,-4-3-2-15,5 5 12 0,-1-2 2 0,1 1 10 16,3 2 9-16,1-1 1 0,3-1-2 0,0 0-4 16,7 1-2-16,1-2 5 0,-4-1-9 0,-2-1-13 0,-1-1-21 0,-1 0-23 0,0-3-35 15,0 0-14-15,-1-1-14 0,-3-2-5 0,-2-1 0 16,-1-1 8-16,0-1 8 0,-2-2 10 0,1-8 5 15,-3 2 8-15,-2-6 14 0,0 2 16 0,-2-6 19 16,0-8 28-16,-1 6 17 0,0-11 18 0,3 4 22 0,-2-2 26 31,2 12 33-31,0 5 27 0,0 4 13 0,0 2 7 16,1 4 4-16,0 4 2 0,0 0-3 0,0 1-18 16,-2 2-13-16,2 4-16 0,0-6-19 0,0 6-7 15,0 0 2-15,0 0 11 0,0 0 0 0,3 33 3 16,-2-12-3-16,4 19-6 0,-4-3-9 0,3 5-5 15,-4-1-9-15,3 0-11 0,-2 0-10 0,3-2-6 16,-1 1-5-16,0-4-7 0,-1-7-5 0,1-7-11 0,-2 0-46 16,3-3-47-16,-2 0-55 0,-1-5-59 0,-1-3-64 15,0-3-59-15,0-4-85 0,-3 0-442 0,3-4-991 16,0 0 266-16</inkml:trace>
          <inkml:trace contextRef="#ctx0" brushRef="#br0" timeOffset="144373.2516">12181 5598 4258 0,'-5'-3'410'16,"5"3"-181"-16,0 0-109 0,0 0-26 0,0 0 19 0,0 0 25 16,0 0 4-16,0 0-14 0,0 0-21 0,29 7-9 15,-11-1 2-15,-3 0-6 0,5 1 2 0,-1 1-24 16,-6-2 0-16,-2 1-8 0,0-1-6 0,-2 2-6 0,1-2-2 16,-2 2-8-16,-2-1-2 0,1 3-8 0,0-1-32 15,-3 0-48-15,0 0-67 0,-2 0-72 0,1-1-76 16,-3-2-83-16,-1-1-106 0,1-5-266 0,-3 6-861 15,3-6 231-15</inkml:trace>
          <inkml:trace contextRef="#ctx0" brushRef="#br0" timeOffset="144488.4259">12411 5489 367 0,'-4'-9'535'16,"0"-1"-106"-16,0 5-67 0,3 1-51 15,-2-1-41-15,3 5-52 0,-3-4-94 0,3 4-99 0,0 0-102 16,0 0-115-16,0 0-125 0,0 0-379 0,0 0 108 15</inkml:trace>
          <inkml:trace contextRef="#ctx0" brushRef="#br0" timeOffset="144830.1658">12569 5662 393 0,'-7'2'321'0,"2"1"-60"0,5-3-32 0,-9 4-30 0,6 0-26 0,3-4-18 16,-4 6-8-16,4-6-3 0,-3 3 9 16,3-3 4-16,-2 6 9 0,2-6 9 0,0 0 21 0,0 6 14 15,0-6 15-15,0 0 0 0,4 7 1 0,0-3-6 16,1-1-6-16,3 2-11 0,1 0-15 0,3-1-12 16,0 1-19-16,6 1-4 0,1 1-7 0,1-4-10 15,-1 0-13-15,-4 1-5 0,-2-2-8 0,-2-1-2 16,-3 1-13-16,-2-1 0 0,-6-1-1 0,11 1-2 15,-6 0 1-15,-5-1-1 0,0 0-11 0,0 0-27 0,0 0-19 16,0 0-39-16,8-5-33 0,-8 5-28 0,0 0-35 16,-17-7-36-16,-2-2-36 0,5 4-27 0,-5-1-15 31,1 0-16-31,0-1-18 0,3 1-25 0,2 2-12 16,5-1-27-16,-2 0-273 0,2 0-702 0,3 2 190 15</inkml:trace>
          <inkml:trace contextRef="#ctx0" brushRef="#br0" timeOffset="145299.3527">12809 5635 548 0,'0'0'336'0,"-2"4"-41"0,2-4-35 0,0 5-25 0,0-5-15 0,0 0-10 0,1 7-17 16,-1-7-6-16,3 6 2 0,-1-1-9 0,0 0-10 16,2 4 4-16,-2-2 0 0,4 1-6 0,-4 0-3 15,1-1-5-15,0-3-12 0,-1 1-9 0,1 0-12 16,0-2-14-16,-2 1-8 0,2 0-9 0,-1-2-7 0,-2-2 0 16,3 5-4-16,-3-5 6 0,3 4 0 15,-3-4-1-15,0 0-6 0,0 0-7 0,8-2-9 0,-8 2-7 16,11-8-5-16,-3-1-7 0,1 0-1 0,5-8-8 15,-1-1-6-15,2 1-4 0,-2 0 0 0,-4 4-5 16,-1 3-1-16,-3 2-7 0,-1 2 3 0,1 0-2 16,-1 1-4-16,-1 1-4 0,-3 4 0 0,5-3-2 0,-5 3-4 15,0 0 5-15,12 3 7 0,-6 6 0 0,-1 0 3 16,1 8-5-16,0 1 2 0,-1 3 0 0,-1-1-7 16,0 0-20-16,0-1-56 0,-1 0-63 0,1-3-66 15,-1-1-77-15,2-4-69 0,1-4-340 0,3 1-821 16,10 2 222-16</inkml:trace>
        </inkml:traceGroup>
        <inkml:traceGroup>
          <inkml:annotationXML>
            <emma:emma xmlns:emma="http://www.w3.org/2003/04/emma" version="1.0">
              <emma:interpretation id="{09B7ED0F-D579-4790-B87E-2FBA78A93E5D}" emma:medium="tactile" emma:mode="ink">
                <msink:context xmlns:msink="http://schemas.microsoft.com/ink/2010/main" type="inkWord" rotatedBoundingBox="13756,6776 14659,6801 14653,7008 13750,6982"/>
              </emma:interpretation>
              <emma:one-of disjunction-type="recognition" id="oneOf32">
                <emma:interpretation id="interp160" emma:lang="en-US" emma:confidence="0.5">
                  <emma:literal>over</emma:literal>
                </emma:interpretation>
                <emma:interpretation id="interp161" emma:lang="en-US" emma:confidence="0">
                  <emma:literal>our</emma:literal>
                </emma:interpretation>
                <emma:interpretation id="interp162" emma:lang="en-US" emma:confidence="0">
                  <emma:literal>overs</emma:literal>
                </emma:interpretation>
                <emma:interpretation id="interp163" emma:lang="en-US" emma:confidence="0">
                  <emma:literal>order</emma:literal>
                </emma:interpretation>
                <emma:interpretation id="interp164" emma:lang="en-US" emma:confidence="0">
                  <emma:literal>Over</emma:literal>
                </emma:interpretation>
              </emma:one-of>
            </emma:emma>
          </inkml:annotationXML>
          <inkml:trace contextRef="#ctx0" brushRef="#br0" timeOffset="145668.0333">13461 5620 352 0,'-6'1'357'0,"6"-1"-50"0,-6 2-40 0,6-2-22 0,-4 3-14 15,4-3-11-15,-2 3-4 0,2-3 8 0,-2 7-15 0,2-3-2 32,0 1-1-32,0 1 2 0,2 0 4 0,2 2-2 15,0 2-5-15,1-1-6 0,2 1-12 0,1-2-5 16,1 0-7-16,7 3-6 0,-3-1-11 0,-1-4-3 16,-2 0-15-16,1-1-15 0,-2-2-8 0,2-1-3 15,-3 0-12-15,0 0-5 0,-1-2-11 0,-7 0-11 0,10 0-8 0,-4-3 0 0,-6 3-34 16,5-5-29-16,-5 2-26 0,-1-3-21 0,-3 1-23 15,-3-2-24-15,-4-1-28 0,-5-3-27 0,-4 1-18 16,3 0-20-16,-1 2-20 0,-3 0-22 0,6 2-39 16,-4-1-29-16,6 0-47 0,0 3-205 0,5 0-651 15,2-1 177-15</inkml:trace>
          <inkml:trace contextRef="#ctx0" brushRef="#br0" timeOffset="146033.1086">13656 5613 521 0,'0'0'429'0,"-2"5"-28"0,2-5-38 0,2 4-28 0,0 1-21 15,1 0-12-15,0-1-9 0,3 5-12 0,0 0-18 16,0 1-13-16,1 1-16 0,1-2-10 0,-3 1-22 16,1-1-13-16,2 2-6 0,-2-3-9 0,0 1-11 0,0-2-3 15,-1 0 5-15,-1-4-17 0,-1 2 16 0,1-1 5 16,-2-2 8-16,1 0 11 0,-3-2-3 16,4 4 7-16,-4-4-2 0,0 0-10 0,5 2-14 0,-5-2-14 15,0 0-18-15,7-6-15 0,-4 3-19 0,2-6-25 16,-2 0-28-16,2-9-37 0,-1 1-47 0,-1 0-42 0,-1-1-55 15,-1-1-59-15,-1 6-62 0,0 2-70 16,0 1-67 0,1 2-54-16,-1 2-383 0,0 1-995 0,2 2 267 0</inkml:trace>
          <inkml:trace contextRef="#ctx0" brushRef="#br0" timeOffset="146333.8151">13973 5651 355 0,'0'0'497'0,"0"0"-70"0,0 3-24 0,0-3-22 0,0 0-32 16,0 0-34-16,2 3-32 0,-2-3-33 0,0 0-17 16,0 0-19-16,0 0-20 0,0 0-15 0,0 0-21 0,0 0-17 15,0 0-15-15,0 0-15 0,0 0-8 16,0 0-12-16,0 0-13 0,0 0-6 0,0 0-9 0,0 0-4 31,0 0-8-31,0 0-4 0,-11-8-5 0,11 8-10 16,-5-2 1-16,5 2-3 0,0 0-5 0,-8-1-1 15,8 1-4-15,0 0 1 0,-7 5 7 0,7-5 14 16,-4 6 13-16,4-1 10 0,0 0 3 0,0 6 1 16,3 0-9-16,-2 0 7 0,3-1-11 0,4 7 7 0,0-1-7 15,4-2-13-15,-5-2-1 0,1-4-15 16,2 0-24-16,-2 0-47 0,2-3-79 0,8 4-75 0,-5-7-101 0,7-2-105 16,-3 0-298-16,-5-4-841 0,6 0 226 0</inkml:trace>
          <inkml:trace contextRef="#ctx0" brushRef="#br0" timeOffset="146748.3229">14121 5653 450 0,'0'0'465'16,"0"0"-42"-16,0 0-53 0,-5 4-37 16,5-4-38-16,0 0-28 0,0 0-29 0,0 0-19 0,0 5-18 15,0-5-24-15,1 8-15 0,1-2-12 0,0-1-7 16,4 4-8-16,-4 1-5 0,2-1-4 0,0 0-6 16,-1-1-4-16,2 1-2 0,-1-1-4 0,0-2 0 15,-1 2 2-15,0-4-2 0,1 0 8 0,-3 0 0 16,-1-4-1-16,4 4 10 0,-4-4-1 0,2 4 0 0,-2-4-8 15,0 0-13-15,0 0-13 0,0 0-8 0,0 0-6 16,0 0-9-16,19-11-4 0,-14 2-12 0,6-5-9 16,-1-1-3-16,0 0-9 0,-2 3 0 0,-2 0-5 15,1 2-5-15,0 2-3 0,-1-1-6 0,0 3-6 0,0-2-21 16,-1 4-30-16,1-4-25 0,0 4-35 0,-1 0-46 16,-1 2-46-16,1 0-53 0,-5 2-61 0,7-2-68 15,-7 2-339-15,0 0-862 0,12 0 232 0</inkml:trace>
        </inkml:traceGroup>
        <inkml:traceGroup>
          <inkml:annotationXML>
            <emma:emma xmlns:emma="http://www.w3.org/2003/04/emma" version="1.0">
              <emma:interpretation id="{8C814887-959C-48E2-89A3-95522801BE11}" emma:medium="tactile" emma:mode="ink">
                <msink:context xmlns:msink="http://schemas.microsoft.com/ink/2010/main" type="inkWord" rotatedBoundingBox="14924,6528 15539,6943 15300,7297 14685,6882"/>
              </emma:interpretation>
              <emma:one-of disjunction-type="recognition" id="oneOf33">
                <emma:interpretation id="interp165" emma:lang="en-US" emma:confidence="0.5">
                  <emma:literal>the</emma:literal>
                </emma:interpretation>
                <emma:interpretation id="interp166" emma:lang="en-US" emma:confidence="0">
                  <emma:literal>then</emma:literal>
                </emma:interpretation>
                <emma:interpretation id="interp167" emma:lang="en-US" emma:confidence="0">
                  <emma:literal>than</emma:literal>
                </emma:interpretation>
                <emma:interpretation id="interp168" emma:lang="en-US" emma:confidence="0">
                  <emma:literal>the.</emma:literal>
                </emma:interpretation>
                <emma:interpretation id="interp169" emma:lang="en-US" emma:confidence="0">
                  <emma:literal>in</emma:literal>
                </emma:interpretation>
              </emma:one-of>
            </emma:emma>
          </inkml:annotationXML>
          <inkml:trace contextRef="#ctx0" brushRef="#br0" timeOffset="147145.9491">14582 5361 526 0,'-2'-6'616'16,"2"3"-68"-16,0 3-50 0,-1-5-55 0,1 5-60 0,0 0-46 16,0 0-40-16,0 0-28 0,0 0-1 0,0 19-12 15,0 1 1-15,1 5-9 0,1 14-17 0,-2 0-15 16,2 0-18-16,0 2-24 0,-1-2-13 0,3 0-14 16,-3-2-18-16,2-7-13 0,-2-6-13 0,0-2-9 15,1 0-18-15,-1 0-1 0,2-4-43 0,-2-6-37 0,-1 0-52 16,1-4-61-16,-1-2-67 0,2 0-76 0,-2-6-87 15,0 0-444-15,0 0-952 0,0 0 256 0</inkml:trace>
          <inkml:trace contextRef="#ctx0" brushRef="#br0" timeOffset="147570.1113">14600 5521 851 0,'0'0'527'16,"-3"-4"-68"-16,3 4-35 0,0 0-40 0,0 0-34 0,0 0-42 15,0 0-32-15,0 0-32 0,19 0-28 0,-7 0-23 16,-2 3-21-16,1-1-18 0,-1-1-15 16,1 1-19-16,-2-2-26 0,-1 0-36 0,-8 0-29 0,12 1-32 15,-12-1-38-15,0 0-30 0,16-1-25 0,-9-2-20 16,-2 1-10-16,-1-1-5 0,0-2 2 0,0 1 10 16,0 1 9-16,1-4 14 0,-1 1 18 0,0 0 31 15,-1 3 39-15,-3 3 40 0,5-7 49 0,-4 3 49 0,-1 4 25 16,3-5 17-16,-3 5 13 0,0 0-1 0,3-6-12 15,-3 6-19-15,0 0-9 0,0 0-9 16,0 0-10-16,0 0-2 0,0 0-11 0,-3 19-9 0,-1-1-8 16,-1 1-6-16,1 2-18 0,0 1 2 0,0 0-11 15,1 1-6-15,-1-1-1 0,0-1-9 16,1 1-3-16,2-3-5 0,1-2 0 0,0-5-1 0,0-2-8 16,0-1-1-16,0-3-3 0,0-1 3 0,1 0 4 15,-1-5 1-15,6 5 6 0,-6-5-9 0,8 1-7 16,-8-1 1-16,20-5-6 0,-8 2 6 0,-2-3 1 0,8-2-11 15,0-1-5-15,-5 1 1 0,-4 2 0 0,1 1 0 0,-2 2-8 16,-3-1-3-16,-1 2-33 0,0-2-38 16,-4 4-35-1,0 0-23-15,0 0-27 0,0 0-48 0,9 9-59 0,-9-4-61 16,-1 6-67-16,0 0-334 0,-1 0-874 0,1 0 236 16</inkml:trace>
          <inkml:trace contextRef="#ctx0" brushRef="#br0" timeOffset="147813.4578">15103 5808 3307 0,'-3'-4'342'16,"3"4"-165"-16,-6-11-59 0,3 6 23 0,-1 1-16 0,1 1 6 15,-1-1-13-15,2-1-26 0,-2 2-18 0,0-1-10 16,-2 0-5-16,1 1-7 0,0-1-7 0,5 4-2 0,-15-5-5 16,7 4-2-16,0-1-8 0,8 2-1 15,-11-1 3-15,11 1 7 0,0 0 7 0,-12 3 13 0,12-3 16 16,-7 5 13-16,4-1 9 0,2 0 5 0,1 2-6 15,0-6-2-15,3 11-4 0,1-1-8 0,4 1-9 16,-2-2-5-16,7 4-5 0,-1-2-17 0,-3-5-35 16,1-3-60-16,2 1-80 0,1-4-85 0,-1-2-108 0,9-7-117 15,-1 2-246-15,0-4-824 0,-6-1 222 0</inkml:trace>
        </inkml:traceGroup>
      </inkml:traceGroup>
      <inkml:traceGroup>
        <inkml:annotationXML>
          <emma:emma xmlns:emma="http://www.w3.org/2003/04/emma" version="1.0">
            <emma:interpretation id="{26CDED1F-BD19-4954-BB2A-08F0C89C8F91}" emma:medium="tactile" emma:mode="ink">
              <msink:context xmlns:msink="http://schemas.microsoft.com/ink/2010/main" type="line" rotatedBoundingBox="455,7727 7249,7438 7291,8433 497,8721"/>
            </emma:interpretation>
          </emma:emma>
        </inkml:annotationXML>
        <inkml:traceGroup>
          <inkml:annotationXML>
            <emma:emma xmlns:emma="http://www.w3.org/2003/04/emma" version="1.0">
              <emma:interpretation id="{359FD22F-61FD-4057-9CED-E07835BC2FB8}" emma:medium="tactile" emma:mode="ink">
                <msink:context xmlns:msink="http://schemas.microsoft.com/ink/2010/main" type="inkWord" rotatedBoundingBox="455,7734 1951,7670 1974,8210 478,8274"/>
              </emma:interpretation>
              <emma:one-of disjunction-type="recognition" id="oneOf34">
                <emma:interpretation id="interp170" emma:lang="en-US" emma:confidence="0.5">
                  <emma:literal>values</emma:literal>
                </emma:interpretation>
                <emma:interpretation id="interp171" emma:lang="en-US" emma:confidence="0">
                  <emma:literal>Values</emma:literal>
                </emma:interpretation>
                <emma:interpretation id="interp172" emma:lang="en-US" emma:confidence="0">
                  <emma:literal>valises</emma:literal>
                </emma:interpretation>
                <emma:interpretation id="interp173" emma:lang="en-US" emma:confidence="0">
                  <emma:literal>valves</emma:literal>
                </emma:interpretation>
                <emma:interpretation id="interp174" emma:lang="en-US" emma:confidence="0">
                  <emma:literal>valines</emma:literal>
                </emma:interpretation>
              </emma:one-of>
            </emma:emma>
          </inkml:annotationXML>
          <inkml:trace contextRef="#ctx0" brushRef="#br0" timeOffset="148934.1202">129 6706 460 0,'-2'6'433'16,"1"-1"-39"-16,1 1-31 0,0 4-20 0,0 1-21 0,3 10-18 16,-1 0-12-16,4-1-20 0,-4 0-21 0,5 1-18 15,-2-1-23-15,2-2-8 0,0 1-12 0,-2-5-10 16,0-3-3-16,-1-3 0 0,0 0-4 0,0-2 6 16,0 0 5-16,-1-1 3 0,0-2 11 0,-1 0 6 15,-2-3 3-15,7 3-9 0,-7-3-18 0,0 0-19 0,14-13-16 16,-7 4-15-16,1-9-13 0,0-2-23 0,-3-3-28 15,-1-2-30-15,-3 1-24 0,1-2-17 16,-1 4-34-16,-2 3-30 0,-1 1-48 0,1 3-36 0,-2 5-49 0,2 2-44 16,-2 2-47-16,-1 5-48 0,4 1-41 0,-6 0-51 15,6 0-256-15,0 0-826 0,-4 9 222 0</inkml:trace>
          <inkml:trace contextRef="#ctx0" brushRef="#br0" timeOffset="149951.9343">538 6845 450 0,'-10'5'365'16,"4"-2"-46"-16,-2 0-40 0,1 1-36 0,2 0-26 0,1 0-25 15,1 2-18-15,-3 1-7 0,2-1-10 16,-1 3-3-16,1-4-7 0,1 1-1 0,0-1-1 0,1 0 4 16,2-5-19-16,-2 7 12 0,2-7-8 0,2 6-8 15,-2-6-7-15,4 5-13 0,-4-5-6 0,6 3-8 16,-6-3-12-16,15 1-9 0,-5-2-1 0,1 0-9 15,1-2-10-15,-2-1-13 0,-3 0-11 0,2-4-20 16,-1 2-12-16,0-1-6 0,-2-2 2 0,-1 0-2 0,-2 1 2 16,-2 3 0-16,0 0 7 0,-1 5-3 0,2-8 6 15,-2 8-7-15,0-5-3 0,0 5 6 0,0 0-7 16,0 0 4-16,-4-6-2 0,4 6 3 0,0 0-3 16,0 0 4-16,0 0 10 0,0 0 4 0,0 0 10 0,-4 19 0 15,5-9 3-15,0-2-1 0,2 3 4 16,0-2-5-16,1 2-1 0,2-1 3 0,-1 0-3 15,2-2-1-15,2 1 0 0,2-2-10 0,-3-2-14 0,2-3-24 16,1 2-23-16,0-4-26 16,-1-2-18-16,-1-1-21 0,3-3-14 0,4-5-11 0,-6-1-11 15,-2 2 0-15,3-5 4 0,-3-4 11 0,-4-3 10 16,3 0 15-16,-5-1 22 0,0-4 28 0,-4-10 24 0,0-2 31 16,-1 1 24-16,2 10 22 0,-3 2 23 15,1 4 23-15,0 1 27 0,1 4 20 0,-1 2 18 16,2 4 4-16,-1 3 2 0,1 0-5 0,1 2-8 0,-1 1-15 15,1 5-13-15,-2-4-11 0,2 4-7 0,0 0 1 16,0 0 10-16,0 0-2 0,-1 19-1 0,0 1-6 16,-1 5-8-16,0 13-1 0,-1-1-10 0,2-9-4 15,2 9-10-15,-1-7-5 0,1-5-10 0,2 0-3 0,1 0-4 16,5 11-6-16,-2-10-1 0,0-4-4 0,-1-3-12 16,2-2-15-16,-2-2-19 0,2-4-17 0,0-3-20 0,0-2-21 15,2-1-31-15,-1-1-29 0,0-2-21 16,1-4-28-16,0 0-20 0,2-3-30 0,-2-1-26 15,5-7-24-15,-2-1-26 0,-3-3-236 0,-1-2-653 0,-4 0 178 16,1-1 2591-16,-2 2-1722 0,-3 4 64 0,0 3 62 16,1 1 45-16,-2 2 34 0,0 2 18 0,1 0 8 15,-1 1 6-15,0 5-5 0,0-7-4 0,0 7-4 16,0 0-7-16,0 0 1 0,0 0 13 0,0 0 6 0,0 0 3 16,0 0 10-16,0 0 1 0,3 21 2 15,-1-11-1-15,1 1-2 0,0 0 8 0,2-1-15 0,-1 1 3 16,1 0-3-16,1-2-3 0,0 1-2 0,0-2 2 15,2 0 3-15,2-1 0 0,-1-2-5 0,1 0-6 16,1-2-8-16,1-1-8 0,0-1-10 0,1-1-2 0,-3-1-7 16,2-1-1-16,-1-1-5 0,-2-2-6 0,-1 0-7 15,-2-4-3-15,-1 2-6 0,-1-3 0 0,0-1-1 16,-3-1-4-16,-2 0 3 16,1 0 8-16,-1 1 15 0,-1 0 9 0,1 2 9 0,-2 2 17 15,2 1-2-15,0 1-2 0,1-1-2 0,0 6-10 0,-2-6-2 16,2 6-12-16,-1-5-4 0,1 5-7 0,0 0-4 15,0 0-3-15,0 0-7 0,0 0 3 0,0 23-6 0,1-13 1 16,3 11-5-16,0-1 1 0,2 0-5 0,-1 0-2 16,1 2-6-16,2-2-28 0,-1-1-34 0,2 0-45 15,0-4-27-15,1-3-40 0,2 2-44 0,0-6-63 16,-2-2-73-16,1-4-359 0,0 0-855 0,9-4 231 0</inkml:trace>
          <inkml:trace contextRef="#ctx0" brushRef="#br0" timeOffset="150309.1827">1302 6873 652 0,'0'0'517'16,"0"0"-30"-16,0 0-19 0,0 0-24 0,0 0-37 0,0 0-19 0,15 2-37 15,-15-2-29-15,0 0-23 0,16-2-26 16,-16 2-24-16,11-4-20 0,-4 3-27 0,-7 1-20 0,10-4-19 16,-10 4-19-16,8-4-26 0,-4 1-42 0,-4 3-37 0,4-6-42 0,-4 6-23 15,-1-6-31-15,1 6-28 0,-7-6-27 16,3 3 0-16,-2 1 1 0,6 2 17 0,-18-3 3 16,10 3 11-16,-3-1 3 0,2 2 8 0,9-1 13 0,-15 3 5 15,10-1 5-15,0 1 17 0,1 0 29 0,1 2 19 16,0-2 11-16,2 3 5 0,0 4 8 0,2-3 1 15,0-1 5-15,2 5 0 0,1-2-3 0,3-1-5 0,-1 2-1 16,8 4-3-16,-4-2-3 0,5-1-4 16,-1-3-19-16,-2-2-31 0,1-3-50 0,6 3-51 15,1-2-60-15,-4-4-60 0,3-2-58 0,1-1-318 0,0-2-741 16,1-1 202-16</inkml:trace>
          <inkml:trace contextRef="#ctx0" brushRef="#br0" timeOffset="150556.3131">1625 6742 400 0,'-12'0'369'15,"2"0"-56"-15,10 0-28 0,-16 1-43 0,9 1-24 16,2 1-26-16,-1 0-28 0,1 2-12 0,2-2-1 16,2 2 2-16,-2-1 4 0,3-4-1 0,-2 12 8 15,3-6 8-15,-1-1 9 0,3 4 7 0,1 1 16 0,0-2 10 16,0 3 0-16,1-3 3 0,2 0-5 0,-1 1-8 15,0-1-10-15,0 0-13 0,0 0-25 0,-2-2-11 16,0-3-4-16,-2 1-21 0,0 1-11 0,-2-5-18 0,6 10-10 16,-6-4-41-16,0 0-47 0,-2 4-60 0,-2-1-88 15,0 0-76-15,-4 0-95 0,-2-3-112 0,4 2-246 16,-5-4-820-16,0-3 223 0</inkml:trace>
        </inkml:traceGroup>
        <inkml:traceGroup>
          <inkml:annotationXML>
            <emma:emma xmlns:emma="http://www.w3.org/2003/04/emma" version="1.0">
              <emma:interpretation id="{49922B8F-6997-4520-9F52-05DAE198DC14}" emma:medium="tactile" emma:mode="ink">
                <msink:context xmlns:msink="http://schemas.microsoft.com/ink/2010/main" type="inkWord" rotatedBoundingBox="2503,7931 2647,7925 2677,8628 2533,8634"/>
              </emma:interpretation>
              <emma:one-of disjunction-type="recognition" id="oneOf35">
                <emma:interpretation id="interp175" emma:lang="en-US" emma:confidence="0.5">
                  <emma:literal>y</emma:literal>
                </emma:interpretation>
                <emma:interpretation id="interp176" emma:lang="en-US" emma:confidence="0">
                  <emma:literal>Y</emma:literal>
                </emma:interpretation>
                <emma:interpretation id="interp177" emma:lang="en-US" emma:confidence="0">
                  <emma:literal>.</emma:literal>
                </emma:interpretation>
                <emma:interpretation id="interp178" emma:lang="en-US" emma:confidence="0">
                  <emma:literal>,</emma:literal>
                </emma:interpretation>
                <emma:interpretation id="interp179" emma:lang="en-US" emma:confidence="0">
                  <emma:literal>J</emma:literal>
                </emma:interpretation>
              </emma:one-of>
            </emma:emma>
          </inkml:annotationXML>
          <inkml:trace contextRef="#ctx0" brushRef="#br0" timeOffset="154472.4422">2192 6743 264 0,'0'0'380'0,"0"0"-68"0,-4-4-30 0,4 4-38 0,0 0-20 16,0 0-15-16,0 0-16 0,0 0-15 0,0 0-16 0,-9 11-10 15,8-7-10-15,-3 6-12 0,3 0-6 0,-2-2-16 32,3 3-7-32,0 0-12 0,-1-2-5 0,2 2-12 15,0 1-8-15,2-1-2 0,1-1-6 0,-1 1-7 16,3-1 8-16,-4-3-6 0,5 3-3 0,-2-5-2 0,-1 0 6 16,0 0-3-16,3-3 3 0,-3 3-2 0,-4-5-11 15,9 3 1-15,-9-3 0 0,0 0-14 0,16-6-14 16,-8-1 1-16,-2-1-11 0,2-1-7 0,0-7-2 15,0-2-5-15,-3-1 7 0,1 1-3 0,-2 4 6 16,0 3 8-16,-2 3 7 0,1 1 17 0,-2 1-2 16,1 0 4-16,-2 3-11 0,0 3 0 0,0 0-4 15,0 0 6-15,0 0 21 0,0 0 5 0,2 32 14 0,-2 4 2 16,0 2 12-16,2 4 8 0,-1 3 6 0,-1 2 5 16,3-2 2-16,-3 0-1 0,1-2-1 0,2-1-1 0,-3-2-1 15,-2-1 1-15,0-11-3 0,-1-5-8 16,0-1-5-16,-1-1-8 0,-2-2-7 0,-1-3-6 15,4-1-4-15,-2-5-6 0,1-1 2 0,1-2-9 0,-2-3 2 16,2 0-6-16,-2-2-4 0,1 0-7 0,4-2 2 16,0 0 0-16,-14-9-3 0,8 0-1 0,-4-9-7 15,4-1-3-15,0-1-8 0,2 0 5 0,3 0 6 16,0 0-14-16,2 1-6 0,-1 1-14 0,1 5-20 0,1 3-30 16,-1-1-32-16,3 4-46 0,-3 1-52 0,1 0-61 15,-1 1-68-15,0 0-95 16,2 1-260-16,-3 4-817 0,4-7 220 0</inkml:trace>
        </inkml:traceGroup>
        <inkml:traceGroup>
          <inkml:annotationXML>
            <emma:emma xmlns:emma="http://www.w3.org/2003/04/emma" version="1.0">
              <emma:interpretation id="{63B53892-490A-4209-B0FE-E6F435E764D6}" emma:medium="tactile" emma:mode="ink">
                <msink:context xmlns:msink="http://schemas.microsoft.com/ink/2010/main" type="inkWord" rotatedBoundingBox="3122,7613 4294,7564 4332,8460 3160,8510"/>
              </emma:interpretation>
              <emma:one-of disjunction-type="recognition" id="oneOf36">
                <emma:interpretation id="interp180" emma:lang="en-US" emma:confidence="0.5">
                  <emma:literal>gun</emma:literal>
                </emma:interpretation>
                <emma:interpretation id="interp181" emma:lang="en-US" emma:confidence="0">
                  <emma:literal>guns</emma:literal>
                </emma:interpretation>
                <emma:interpretation id="interp182" emma:lang="en-US" emma:confidence="0">
                  <emma:literal>guar</emma:literal>
                </emma:interpretation>
                <emma:interpretation id="interp183" emma:lang="en-US" emma:confidence="0">
                  <emma:literal>gum</emma:literal>
                </emma:interpretation>
                <emma:interpretation id="interp184" emma:lang="en-US" emma:confidence="0">
                  <emma:literal>guan</emma:literal>
                </emma:interpretation>
              </emma:one-of>
            </emma:emma>
          </inkml:annotationXML>
          <inkml:trace contextRef="#ctx0" brushRef="#br0" timeOffset="156004.8333">2968 6678 412 0,'-10'-3'416'0,"3"3"-51"0,7 0-47 16,-16 1-39-16,5 3-34 0,0 0-25 0,1 4-27 15,-6 3-26-15,1 1-15 0,3 2-22 0,1-2-9 16,2 3-8-16,3-3-11 0,2 0-14 0,0-5-3 15,3 3-3-15,-1-4-15 0,2 1 11 0,0-3 7 0,0 1 6 16,2 0-9-16,0-1 10 0,1-2-3 0,-3-2-12 16,9 2-5-16,-9-2-6 0,10-2-4 0,1-4-10 0,1-1-4 15,3-5-2-15,-2 0-5 0,-1-2-5 0,-2-3-4 16,-1 0-3-16,-2-1-3 0,-1 6-1 0,-2 2-3 16,-1 2 9-16,0 1 19 0,-2 1 5 0,0 2 1 0,1 0-11 15,-2 4-4-15,0 0-6 0,0 0 3 0,0 0 6 16,-7 28 9-16,3-6-2 0,-1 16 3 0,1 2 6 0,-2 3 4 0,2 0 5 15,0 1-2-15,0-1-1 0,1 1-11 16,3-3-2-16,-3-1-5 0,-1-5-2 0,3-5-5 0,-2-7-3 31,0 0-6-31,0-2 0 0,-1-2 0 0,0-5-4 16,1-1-4-16,-1-3-1 0,0-3 2 0,2-1 1 16,-2 0-6-16,0-1 9 0,0-3-9 0,4-2 2 0,-10 1-1 15,10-1-2-15,-10-5-7 0,3-3-4 0,-2-11-7 16,4-2-5-16,-2-15-9 0,7-2 1 0,3-1 2 0,4 1-7 15,1 3 0-15,4 0 4 0,0 8-5 0,4 7 1 16,-1-2 1-16,10-8 4 0,-7 12-2 0,-2 2 2 16,1 2-1-16,-1 2 4 0,-5 2 0 0,0 2 0 0,-3 2 4 15,1 0 0-15,-2 2-3 0,0-1 10 0,0 2-11 0,-3 0 3 16,0 0-4-16,-4 3 2 0,6-4-9 0,-6 4-8 16,6-2 5-16,-6 2 1 0,0 0 2 0,6-2 0 15,-6 2 4-15,0 0-2 0,0 0 0 0,0 0 9 16,0 0-5-16,0 0 1 0,0 0 1 0,0 0 0 0,14 4 2 15,-14-4-1-15,4 3 4 0,-4-3-2 0,0 0 2 16,5 4-1-16,-5-4-19 0,0 0-22 0,0 0-23 16,7 3-21-16,-7-3-24 0,0 0-19 0,4 3-14 15,-4-3-23-15,0 0-20 0,0 0-22 0,0 0-11 0,0 0 9 16,0 0 19-16,0 0 30 0,6 2 37 0,-6-2 38 16,0 0 43-16,0 0 43 0,0 0 40 0,0 0 43 15,0 0 40-15,0 0 17 0,0 0 17 0,0 0 15 16,0 0 1-16,0 0-1 0,0 0-3 0,0 0-15 15,0 0-5-15,0 0-18 0,0 0-6 0,0 0-9 16,0 0-6 0,0 0-4-16,0 0-12 0,0 0 1 0,0 0-2 15,0 0-9-15,0 0-7 0,0 0-6 0,0 0-15 0,0 0 3 16,0 0-10-16,0 0-5 0,0 0-7 0,9 3-3 16,-9-3 0-16,0 0 2 0,3 6-7 0,-3-6-5 15,2 6 0-15,-2-6-7 0,3 7-10 0,-3-3-34 16,0-4-42-16,0 0-49 0,3 6-51 0,-3-6-51 15,0 0-73-15,0 0-104 0,0 0-303 0,0 0-846 0,0 0 229 16</inkml:trace>
          <inkml:trace contextRef="#ctx0" brushRef="#br0" timeOffset="156177.2303">3113 6431 4804 0,'-12'-5'426'0,"3"-1"-216"0,2 2-104 0,0 3-34 0,2-1-22 16,5 2-3-16,-7-3-23 0,7 3-9 0,0 0-2 15,0 0-11-15,0 0-46 0,0 0-51 0,0 0-65 0,-6 6-54 16,6-6-62-16,0 0-71 0,0 8-291 0,0-8-766 16,0 10 209-16</inkml:trace>
          <inkml:trace contextRef="#ctx0" brushRef="#br0" timeOffset="156549.8043">3337 6762 3376 0,'-4'-1'411'0,"2"-3"-149"0,2 4-136 0,-7-3-30 0,7 3-45 16,0 0-10-16,0 0 1 0,-5 5-3 0,5 0 14 0,1-1 6 16,0 2 5-16,2 2 7 0,1 3 6 0,-1 1 9 15,1-2 11-15,5 6 7 0,-2-2 12 0,-3-3 2 16,1-3 5-16,0 0 13 0,-1-1 5 0,2-1 8 16,-2-1 7-16,0 0 5 0,-2-1 0 0,1-3 8 31,1 1 0-31,-4-2 0 0,5 3-6 0,-5-3-8 0,0 0-9 15,8 0-21-15,-8 0-12 0,9-5-12 0,-5 1-15 16,4-4-29-16,-3-1-39 0,3-9-54 0,-1 0-68 16,-2-2-69-16,-2 0-78 0,1-1-70 0,-3 3-69 15,1-2-79-15,-2 6-368 0,0 2-1006 0,0 2 269 16</inkml:trace>
          <inkml:trace contextRef="#ctx0" brushRef="#br0" timeOffset="157110.9351">3656 6799 3575 0,'-1'5'274'16,"1"-5"-83"-16,-3 5-58 0,3-5-42 0,0 0-16 0,-1 4 0 15,1-4 2-15,0 0-10 0,-3 2-15 0,3-2-6 16,0 0-3-16,0 0-13 0,0 0 2 0,0 0-12 16,0 0-8-16,0 0 1 0,0 0-8 0,0 0-1 15,0 0 3-15,-13-6-2 0,9 2 0 0,1 2 2 16,-1-1 3-16,4 3 7 0,-6-6-3 0,6 6 0 15,-4-2-3-15,4 2-4 0,-4-4 2 0,4 4-7 16,0 0 2-16,0 0 3 0,-6-1-5 0,6 1 0 0,0 0 0 16,0 0 2-16,-1 10 2 0,1-4-5 0,1-2 2 15,2 6 6-15,0-1 6 0,2 2 0 0,-1 0 4 0,7 3-2 16,-2-1 1-16,3 2-2 0,-1-6 0 0,-1-2-17 16,-2-1-15-16,1-1-33 0,2 0-25 0,1-1-33 15,0-4-33-15,0 0-36 16,0-2-20-16,1-2-19 0,-4-1-13 0,3-1-10 0,-3-3 13 0,0 0 12 15,6-3 50-15,-6 2 42 0,-2 1 48 0,-2 0 46 0,-2 1 39 0,0 2 35 16,-1 0 16-16,0 0 19 0,-2 1-3 0,0 5-4 16,1-7-4-16,-1 7 1 0,0-3-9 0,0 3 0 15,0 0-11-15,0 0-2 0,0 0-6 0,0 0-5 16,0 0-2-16,0 0-7 0,0 0-2 0,0 0-2 16,0 0-4-16,0 0-2 0,0 0-3 0,0 0 6 15,0 0-2-15,0 0 16 0,0 0 32 0,0 0 8 0,0 0 20 16,-11 10 8-16,11-10 11 0,0 0-3 0,0 0-3 15,0 0-2-15,0 0-4 0,0 0-2 0,0 0-3 16,19-10 3-16,-14 6-4 0,-1 1 4 0,1-1 1 16,4-2-3-16,-2 1-1 0,-2 2-16 0,0-1-6 15,-1 2-10-15,-4 2-11 0,10-3 2 0,-10 3-8 16,0 0-2-16,14 9-7 0,-7-1-5 0,0 0-15 16,-2 3-27-16,-1 0-51 0,1 1-66 0,3 3-83 0,-4-1-78 31,0-4-74-31,-3 0-345 0,4-4-846 0,1-3 229 15</inkml:trace>
        </inkml:traceGroup>
        <inkml:traceGroup>
          <inkml:annotationXML>
            <emma:emma xmlns:emma="http://www.w3.org/2003/04/emma" version="1.0">
              <emma:interpretation id="{62CED665-2FB5-4E41-A06C-4F335208BA66}" emma:medium="tactile" emma:mode="ink">
                <msink:context xmlns:msink="http://schemas.microsoft.com/ink/2010/main" type="inkWord" rotatedBoundingBox="4697,7622 5689,7580 5714,8183 4722,8225"/>
              </emma:interpretation>
              <emma:one-of disjunction-type="recognition" id="oneOf37">
                <emma:interpretation id="interp185" emma:lang="en-US" emma:confidence="0.5">
                  <emma:literal>that</emma:literal>
                </emma:interpretation>
                <emma:interpretation id="interp186" emma:lang="en-US" emma:confidence="0">
                  <emma:literal>That</emma:literal>
                </emma:interpretation>
                <emma:interpretation id="interp187" emma:lang="en-US" emma:confidence="0">
                  <emma:literal>thot</emma:literal>
                </emma:interpretation>
                <emma:interpretation id="interp188" emma:lang="en-US" emma:confidence="0">
                  <emma:literal>treat</emma:literal>
                </emma:interpretation>
                <emma:interpretation id="interp189" emma:lang="en-US" emma:confidence="0">
                  <emma:literal>teat</emma:literal>
                </emma:interpretation>
              </emma:one-of>
            </emma:emma>
          </inkml:annotationXML>
          <inkml:trace contextRef="#ctx0" brushRef="#br0" timeOffset="157877.0763">4369 6662 3393 0,'0'0'243'15,"0"0"-147"-15,0 0-41 0,0 0-21 16,0 0-4-16,0 0 19 0,0 0 14 0,0 0-5 16,0 0-7-16,25 5-8 0,-11-3-9 0,6 1 12 15,0-1-15-15,-4 0-3 0,-1 0-1 0,-3 0-15 16,0-1 8-16,-3 0-5 0,-1 0 4 0,-2 0-6 0,-6-1 3 15,11 0-6-15,-11 0-4 0,0 0-16 0,12 0-8 16,-12 0 2-16,0 0-7 0,8-4 0 0,-7 0 11 0,-1 4-4 16,3-7 1-16,-3 3 14 0,1-2 26 0,-1 1 25 15,1-1 23-15,-1-3 28 0,0 3 20 0,-1-4 14 16,0 5 16-16,1 0 4 0,0 5 1 0,0-8-21 16,0 8 0-16,-2-6-23 0,2 6-26 0,0 0 0 15,0-5-7-15,0 5-13 0,0 0-6 0,0 0-8 0,2 18 4 16,0 3-12-16,-2 0 0 0,2 1-1 0,0 1-3 15,1-2-7-15,1 2 5 0,0-2-7 0,-1-3-5 16,1 0 5-16,-2 0-7 16,1-6 5-16,-2-2-5 0,2-2-4 0,0-2 7 15,-2 0 9-15,3-3 22 0,-1 0 11 0,-3-3 5 16,8 3-3-16,-8-3-8 0,10-2-2 0,0-3-12 0,1-1-5 16,0-2-20-16,3-5-15 0,-2 2-23 0,-4 2-25 15,0 1-27-15,-1 1-26 0,-3 1-37 0,-1 3-42 16,1-1-35-16,-4 4-30 0,0 0-11 0,0 0-19 15,0 0-25-15,0 0-45 0,12 14-55 0,-8-3-245 16,0 0-763-16,4 6 206 0</inkml:trace>
          <inkml:trace contextRef="#ctx0" brushRef="#br0" timeOffset="157469.6553">4434 6573 3057 0,'-3'-7'438'16,"0"-1"-104"-16,1 2-14 0,0 1-36 0,-1 2-36 0,2 0-17 15,1 3-28-15,-4-5-28 0,4 5-32 0,-2-5-14 16,2 5-17-16,0 0-16 0,0 0-7 0,0 0-10 15,0 0 2-15,-4 16-5 0,4 4 0 0,0 2-1 16,0 3-13-16,2 12 4 0,-1-10-13 0,-1-2-4 16,5 10-9-16,-3-6-6 0,0-4-1 0,1-2-10 15,0-1-22-15,-1-2-18 0,0-2-41 0,1-3-63 0,-3-4-69 16,1-1-52-16,-2-3-75 0,1-3-86 0,-3 0-324 16,3-4-871-16,0 0 233 0</inkml:trace>
          <inkml:trace contextRef="#ctx0" brushRef="#br0" timeOffset="158520.5306">4990 6684 358 0,'-10'-2'437'0,"2"2"-63"0,8 0-39 0,-18 4-33 0,10-1-31 16,-3 2-28-16,2 1-16 0,-7 3-28 0,2 0-13 0,4-1-25 15,2 1-2-15,0-1-9 0,3 2-19 16,-2-2-8-16,2-1-9 0,2 0-4 0,1-1-5 0,0 0-6 15,1-2-2-15,1-4 3 0,3 7-3 0,-3-7-9 16,4 5-11-16,-4-5-3 0,9 2-7 0,-4-2-8 16,-5 0-5-16,12-1-7 0,-1 1-6 0,-2-4-1 15,0 1-17-15,0-2-12 0,-1-1-20 0,0 0-10 16,-1-1-6-16,0-2-13 0,-3 1 0 0,-2 0-4 16,1 3 5-16,-2-1-3 0,2 1 2 0,-3 2 8 15,0 3-1-15,3-6-1 0,-3 6 7 0,0 0 0 0,0 0 1 16,0 0 6-16,0 0-4 0,0 0 5 0,0 0-2 15,0 0 2-15,0 0 6 0,1 22-1 0,2-11 6 16,-1 0-5-16,5 4 4 0,-2-3 1 0,1-1 1 16,-2-4-2-16,3 0 5 0,-2 0-3 0,1-2-4 0,0-1-16 0,0-2-22 15,4 1-18 1,0-3-30-16,2-1-19 0,-3-3-18 0,2-1-15 16,-1-1-6-16,0-1 3 0,4-7 7 0,-3-2 10 15,3 1 10-15,-5-3 24 0,-1-1 31 0,0-2 37 16,-1-1 36-16,-3-2 33 0,1 0 32 0,-4 0 21 15,3-13 17-15,-3 9 6 0,-2 3 27 0,3 1 24 16,-3 3 22-16,-1-1 16 0,2 5 10 0,-1 3 2 16,-1 5-3-16,1 2-20 0,1-1-12 0,0 4-18 0,0 4-27 15,-1-8-12-15,1 8-12 0,0 0-10 0,0 0-6 16,0 0-3-16,1 25-6 0,-2-3-7 0,1 16-2 16,1 1-7-16,0 3-6 0,2 2-7 0,-1-1-8 15,1 2-1-15,1-3-4 0,0 0-10 0,0-5 4 16,0-1-10-16,-2-8 1 0,1-2-4 0,1-5-13 0,-1-3-30 15,-2 1-28-15,0-6-51 0,-1-2-69 16,2-5-64-16,-4-1-90 0,2-5-121 0,-4 1-275 0,4-1-859 16,0 0 233-16</inkml:trace>
          <inkml:trace contextRef="#ctx0" brushRef="#br0" timeOffset="158666.0735">5171 6667 4576 0,'-3'-5'702'0,"2"2"-236"0,1 3-153 0,-3-5-88 0,3 5-45 0,0 0-18 16,-1-7-20-16,1 7-25 0,4-4-21 0,-4 4-8 15,9-1-11-15,2 0-9 0,3-1-9 0,7 2-24 16,-1-2-51-16,0 4-59 0,-5-5-85 0,4 3-104 16,-3-1-98-16,-1-4-110 0,-3 3-353 0,-2-3-993 15,2 1 269-15</inkml:trace>
        </inkml:traceGroup>
        <inkml:traceGroup>
          <inkml:annotationXML>
            <emma:emma xmlns:emma="http://www.w3.org/2003/04/emma" version="1.0">
              <emma:interpretation id="{F7D496CB-E803-4DDA-A709-794C5DCEC947}" emma:medium="tactile" emma:mode="ink">
                <msink:context xmlns:msink="http://schemas.microsoft.com/ink/2010/main" type="inkWord" rotatedBoundingBox="6062,7554 7252,7504 7272,7990 6082,8041"/>
              </emma:interpretation>
              <emma:one-of disjunction-type="recognition" id="oneOf38">
                <emma:interpretation id="interp190" emma:lang="en-US" emma:confidence="0.5">
                  <emma:literal>Ese</emma:literal>
                </emma:interpretation>
                <emma:interpretation id="interp191" emma:lang="en-US" emma:confidence="0.5">
                  <emma:literal>E = e</emma:literal>
                </emma:interpretation>
                <emma:interpretation id="interp192" emma:lang="en-US" emma:confidence="0.5">
                  <emma:literal>E -e</emma:literal>
                </emma:interpretation>
                <emma:interpretation id="interp193" emma:lang="en-US" emma:confidence="0.5">
                  <emma:literal>E r</emma:literal>
                </emma:interpretation>
                <emma:interpretation id="interp194" emma:lang="en-US" emma:confidence="0">
                  <emma:literal>- -e</emma:literal>
                </emma:interpretation>
              </emma:one-of>
            </emma:emma>
          </inkml:annotationXML>
          <inkml:trace contextRef="#ctx0" brushRef="#br0" timeOffset="159055.3721">5768 6398 879 0,'-5'-3'541'16,"5"3"-80"-16,0 0-55 0,0 0-43 0,0 0-30 16,-4 9-36-16,1 2-29 0,-1 6-25 0,0 3-17 0,0 3-24 15,2 3-11-15,2-2-16 0,-5 1-5 16,5 12-9-16,-1-8-5 0,1-6 1 0,1 0 7 16,2-3-1-16,0 2 0 0,-1-3 13 0,4-1-5 0,-1-5 8 15,0 0 5-15,1-5 5 16,0 2 2-16,2-2-12 0,2-1 4 15,2-1-11-15,5 1-14 0,-4-2-15 0,1-3-9 0,5 3-13 0,2-2-9 0,-1-5-13 16,-4 5-18-16,-3-3-81 16,-1 0 0-16,0 0 0 0,-1 0 0 0,-2 0 0 0,-2 0-58 15,-2-3-201-15,-1 2-108 0,-4 1-117 0,3-6-492 16,-3 6-1173-16,0 0 314 0</inkml:trace>
          <inkml:trace contextRef="#ctx0" brushRef="#br0" timeOffset="159438.5526">5740 6383 896 0,'-2'-2'608'15,"2"2"-63"-15,6-4-32 0,-1 3-7 0,7-1-24 0,0-1-38 0,11-1-40 16,1 2-40-16,-2 0-40 0,1 1-40 0,-1-2-29 16,-2 0-29-16,-4 3-26 0,-3-2-42 0,-2 2-65 0,-3 0-103 15,-2 0-118-15,1 2-114 0,-7-2-116 0,4 3-412 16,-4-3-923-16,0 0 248 0</inkml:trace>
          <inkml:trace contextRef="#ctx0" brushRef="#br0" timeOffset="159258.1016">5811 6657 4228 0,'-3'-3'395'16,"2"-2"-152"-16,1 5-96 0,2-6-33 0,2 5-4 0,-1-2-5 16,1 0-18-16,-4 3-16 0,9-3-15 0,-4 3-6 0,-1-3-6 15,-4 3-6-15,11-2-28 0,-5 2-51 0,-6 0-65 16,12 0-71-16,-6-1-82 0,-6 1-92 0,0 0-305 15,13-2-788-15,-13 2 212 0</inkml:trace>
          <inkml:trace contextRef="#ctx0" brushRef="#br0" timeOffset="159803.0878">6198 6689 264 0,'0'0'748'0,"0"0"-108"0,0 0-36 0,0 0-28 0,17-7-34 15,-6 3-37-15,2 1-35 0,8 0-42 0,-5-1-40 16,3-1-43-16,-4 2-37 0,-3 0-32 0,0 1-33 15,-1 1-25-15,0-2-29 0,-3 2-54 0,-2 0-66 0,0 1-103 16,-6 0-94-16,0 0-103 0,0 0-98 0,3 4-117 16,-3-4-355-16,-13 10-961 0,4-4 260 0</inkml:trace>
          <inkml:trace contextRef="#ctx0" brushRef="#br0" timeOffset="160039.6697">6208 6812 5381 0,'14'-6'353'0,"-10"4"-150"0,1-1-61 0,-5 3-40 16,16-7 0-16,3 0 11 0,-1 0-12 0,0 1-14 0,1-3-21 15,-4 5-8-15,-3-1-23 0,0 3-64 0,-3-4-69 16,-1 5-90-16,-2-1-93 0,-6 2-104 0,8-1-413 0,-8 1-957 16,0 0 256-16</inkml:trace>
          <inkml:trace contextRef="#ctx0" brushRef="#br0" timeOffset="160467.3963">6661 6686 591 0,'0'0'450'0,"-6"-2"-47"0,6 2-25 0,0 0-19 0,0 0-18 16,0 0-21-16,0 0-14 0,0 0-6 0,-4-2-11 31,4 2-9-31,0 0-15 0,0 0-12 0,0 0-20 16,0 0-10-16,16-4-15 0,-10 4-13 0,4-3-16 0,-1 1-18 15,2 0-15-15,-2-2-16 0,2 0-11 16,0 2-6-16,-5 0-18 0,1-2-12 0,0 0-22 0,-2 1-37 16,-2-2-51-16,-1 1-39 0,0 0-31 0,-1-3-35 15,-2 1-36-15,-1 3-18 0,-2-2-17 0,0 1-7 0,-2 1 1 16,-5 1 17-16,2 1 18 0,-5 1 17 0,4 0 16 15,-1 2 24-15,-1 2 19 0,2 2 24 0,1 0 27 16,1 2 27-16,3 3 26 0,-3 5 42 0,5-1 28 0,2-3 39 16,3 6 15-16,5-2 13 0,2 1 4 0,1-4 1 0,2 0 4 0,3 0 0 15,1-1-2-15,4-5 3 0,-3-1-6 0,4-2-10 16,1-2-14-16,1-4-10 0,1-1-37 0,0-3-65 16,-6-2-87-16,-1-4-122 0,-2-3-138 0,-4 0-439 15,-5 2-932-15,-3-7 251 0</inkml:trace>
        </inkml:traceGroup>
      </inkml:traceGroup>
    </inkml:traceGroup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7:14.45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A8A7BD9-2E2C-42EE-A6CB-56D0DAEBEAE6}" emma:medium="tactile" emma:mode="ink">
          <msink:context xmlns:msink="http://schemas.microsoft.com/ink/2010/main" type="inkDrawing" rotatedBoundingBox="11064,2333 13763,635 14533,1861 11834,3558" hotPoints="11347,2405 13686,845 0,0" semanticType="enclosure" shapeName="RightTriangle">
            <msink:sourceLink direction="with" ref="{E637D2FE-99A5-4581-826D-F696244399F4}"/>
            <msink:destinationLink direction="with" ref="{CD36FEA5-FDA6-4AB5-8C44-1B74E0AC5D5E}"/>
          </msink:context>
        </emma:interpretation>
      </emma:emma>
    </inkml:annotationXML>
    <inkml:trace contextRef="#ctx0" brushRef="#br0">1769-777 566 0,'-5'-1'329'0,"5"1"-32"15,-6-4-34-15,6 4-25 0,0 0-17 0,-4-4-23 16,4 4-19-16,0 0-6 0,0 0-12 0,0 0-1 15,0 0-4-15,0 0 15 0,0 0-4 0,0 0 14 16,-4 16-3-16,9-5 2 0,1 10-4 0,-1 3-7 16,2 4-3-16,1 1-9 0,5 23-3 0,3-2-8 0,-4 3-14 15,4 0-5-15,-3-1-13 0,2 4-10 0,1-5-13 16,0 1-5-16,1-1-10 0,1-4-9 0,-4-3-1 16,3 0-9-16,-6-11-7 0,-1-6-6 0,1 0-8 15,-3-1 1-15,-1-1 0 0,2-1 2 0,0-2-12 16,-4-4-21-16,1-4-31 0,-3-2-47 0,1-4-36 15,-1 2-38-15,-1-4-32 0,-1 1-26 0,1-4-22 16,-2-3-24-16,3 7-37 0,-3-7-49 0,0 0-233 16,0 0-684-16,0 0 187 0</inkml:trace>
    <inkml:trace contextRef="#ctx0" brushRef="#br0" timeOffset="1545.8137">1739-777 433 0,'0'0'266'0,"0"0"-19"0,-5 5-12 16,5-5-6-16,0 0-1 0,0 0-5 0,0 0 0 15,0 0 1-15,0 0 20 0,27-5-11 0,-1 0 1 16,4-1 2-16,3 1 1 0,20-3-7 0,5 0 0 0,0-1 2 16,53-6-22-16,-39 6-13 0,-20 2-21 0,3 1-20 15,0 2-15-15,3 1-19 0,-6 1-13 0,-2-1-11 16,-1 2-7-16,-11 2-17 0,-6-1-25 0,0 0-23 15,-9 2-24-15,2-1-29 0,-5-1-19 0,-4 2-27 16,-4-2-13-16,-2 0-5 0,-10 0-7 0,14 1 0 0,-14-1 0 16,6 0-1-16,-6 0-5 0,0 0-6 15,0 0-10-15,0 0-16 0,0 0-24 0,0 0-21 0,-29 3-29 16,13-2-37-16,-9 1-20 0,-1-1-194 0,1 2-551 16,0 0 151-16</inkml:trace>
    <inkml:trace contextRef="#ctx0" brushRef="#br0" timeOffset="-333.7636">1043 375 303 0,'0'0'314'15,"-2"5"-26"-15,2-5-12 0,0 0-12 0,0 0-13 16,0 0-20-16,0 0-9 0,0 0-10 0,0 0-13 0,0 0 2 16,26-18-6-16,-12 2-8 0,4-4-5 15,1 0-8-15,2-3-13 0,8-17-8 0,-1-3-9 0,1-5-15 16,4-3-8-16,17-42-2 0,-19 33-5 0,-3 13 1 16,-2 3-6-16,0-4-9 0,2 1-6 0,0-5-14 15,0 6-10-15,-3 1 0 0,3 5-4 0,-8 7-1 16,-2 6-8-16,0 4-7 0,0 0 3 0,-4 2-7 15,2-1-1-15,1 2-4 0,-4 3-1 0,-2 1 3 16,-1 3-3-16,0 2 3 0,-2-1-3 0,0 1-4 16,0 1 1-16,1-1 3 0,-2 1-3 0,1 0-4 0,0 0 1 15,-3 2 7-15,0 1-10 0,-1 1 0 16,1 2-3-16,-2-1-3 0,0 3-4 0,-3 2 11 0,5-8-11 16,-5 8-7-16,3-4-1 0,-3 4 1 0,4-5-1 15,-4 5-5-15,3-2-3 0,-3 2 2 0,0 0-6 16,3-5 2-16,-3 5 1 0,0 0-4 0,0 0 4 15,3-5-1-15,-3 5-8 0,0 0 10 0,0 0-4 16,4-4 2-16,-4 4-1 0,0 0 1 0,0 0-3 16,0 0 2-16,5-4 0 0,-5 4-4 0,0 0 4 15,5-5-4-15,-5 5 2 0,3-6 2 0,-3 6-2 0,3-3 2 16,-3 3-2-16,3-4 1 0,-3 4 0 16,4-3-2-16,-4 3-3 0,0 0-3 0,3-4-11 0,-3 4 0 15,0 0-13-15,0 0-11 0,3-5-7 0,-3 5-9 16,0 0-6-16,0 0 1 0,0 0 2 0,5-4 3 15,-5 4 5-15,0 0 2 0,0 0 6 0,0 0 5 16,0 0-1-16,0 0-3 0,0 0 5 0,0 0-7 16,0-4-10-16,0 4-15 0,0 0-18 0,0 0-26 15,0 0-23-15,0 0-30 0,0 0-24 0,0 0-36 16,0 0-27-16,0 0-37 0,0 0-231 0,0 0-627 0,0 0 171 16</inkml:trace>
    <inkml:trace contextRef="#ctx0" brushRef="#br0" timeOffset="2747.9471">1918 74 480 0,'0'0'311'0,"0"0"-29"0,0 0-19 16,0 0-17-16,0 0-17 0,0 0-12 0,20-9-5 16,-7-1-22-16,5-4 4 0,1-6-6 0,5-1-17 0,-1-3 7 15,20-13-7-15,-3-6-3 0,3-2-2 0,-2 0-4 16,-4 1-4-16,-1-2-15 0,2 1-10 0,-3-4-14 16,1 2-8-16,-3-1-7 0,2 1-7 0,0 0-8 0,1 5-4 15,-7 4-5-15,-8 5-8 0,-3 10-5 0,0 0-5 16,-2 1-6-16,2 0-7 0,-3 6-2 15,-3 1-6-15,-2 3-2 0,-3 3-5 0,1-2-4 0,0 2 2 16,-1 0-9-16,1 2-1 0,-1 0-1 0,-2 1-3 16,-2-1 2-16,0 2-2 0,2 3-3 0,-2-3 0 15,-3 5 2-15,5-5-1 0,-5 5-3 0,5-4-2 16,-5 4-3-16,4-4 2 0,-4 4-1 0,3-4-7 16,-3 4 5-16,0 0-1 0,0 0-2 0,3-4-3 15,-3 4-3-15,0 0-1 0,0 0-1 0,3-4-2 0,-3 4-1 16,0 0-3-16,0 0-5 0,0 0-1 15,0 0-3-15,5-3-3 0,-5 3-7 0,0 0 3 0,0 0-5 16,0 0-1-16,0 0-9 0,0 0-3 0,0 0-4 16,0 0-3-16,0 0 1 0,0 0 0 0,0 0 10 15,0 0 1-15,0 0 0 0,0 0 9 0,0 0 1 16,0 0 5-16,0 0 1 0,0 0 4 0,0 0 2 16,5-3-1-16,-5 3 3 0,0 0 3 0,0 0-3 15,0 0 3-15,0 0 6 0,0 0-5 0,0 0 2 16,0 0 0-16,0 0-1 0,0 0 5 0,0 0 0 0,0 0-1 15,7 7-5-15,-7-7 8 0,0 0 3 0,0 0-10 16,5 5 0-16,-5-5 0 0,0 0 1 0,3 2-3 16,-3-2-4-16,0 0-8 0,0 0-3 0,0 0-10 15,0 0 4-15,0 0-2 0,0 0 4 0,0 0 2 16,0 0-1-16,-13 8 6 0,8-6-3 0,-2 0 6 16,7-2-7-16,-8 4 13 0,8-4-3 0,-8 2 2 15,8-2 4-15,-5 4 0 0,5-4 15 0,0 0 19 0,-5 2 6 16,5-2 7-16,0 0 8 0,-3 5 3 0,3-5 7 15,0 0 2-15,0 0 3 0,6 6-2 0,-6-6-4 16,7 2-4-16,-7-2-10 0,12 3 0 0,-12-3 1 16,11 2-8-16,-6-1-4 0,-5-1 0 0,8 0-8 15,-8 0-21-15,0 0-28 0,0 0-11 0,0 0-25 16,8-4 1-16,-8 4-7 0,0 0 2 0,0 0 1 16,-16-6 12-16,16 6 0 0,-21-1 7 0,6-2 5 15,0 3 4-15,2 0 5 0,0 0 5 0,1 0 6 16,4 0 10-16,8 0 5 0,-16 0 15 0,16 0 12 15,-9 0 10-15,9 0 18 0,-7 4 5 0,7-4 18 16,0 0 6-16,0 0 2 0,0 0 9 0,7 7 0 0,-7-7 10 16,13 5 2-16,-2-1 1 0,-2 0 0 0,1-2-7 15,-2-2 2-15,-1 1-7 0,-7-1-4 0,13 2-4 16,-13-2 6-16,10 1 10 0,-10-1 9 0,0 0-10 16,11 0-12-16,-11 0-27 0,0 0-16 0,0 0-16 15,0 0-21-15,0 0-11 0,-8-11-19 0,8 11-24 0,-11-6-20 16,4 1-20-16,2 3-21 0,5 2-15 0,-10-6-20 15,5 6-33-15,5 0-34 0,-6-2-32 0,6 2-40 16,0 0-55-16,0 0-242 0,-10-3-703 0,10 3 192 16</inkml:trace>
    <inkml:trace contextRef="#ctx0" brushRef="#br0" timeOffset="-4599.8811">0 643 415 0,'0'0'271'0,"0"0"-20"0,6 6-13 15,-1-6-10-15,0 2-2 0,-5-2-3 0,16 3 2 16,-2-3-1-16,11-1 1 0,3-3 4 0,5 2 4 15,15-8 0-15,5-1-1 0,-2-2-4 0,10-3-7 16,43-12-13-16,-32 7-16 0,-11 3-17 0,-3 0-12 16,44-16-20-16,-31 11-13 0,-16 2-15 0,7-2-11 15,41-15-10-15,-35 14-15 0,-12 5-8 0,-3 0-6 16,5-2-6-16,-3 2-9 0,4 0-3 0,-1-2-9 0,1 3-4 16,-4-1-5-16,3 1-4 0,-3-2-3 0,2 0-3 15,-5-1-3-15,2 6-4 0,-7 0 1 0,-8 1-5 16,-8 5 0-16,4 1 1 0,-5 0-2 0,0 0 0 15,-1 1 1-15,-6 1-1 0,-4 2 0 0,-2 0-3 16,-3 1 4-16,0 0-1 0,-6 0 2 0,0 3-1 16,-1-3 1-16,-1 2-1 0,-6 1 1 0,10-2-1 15,-10 2-5-15,8-2-6 0,-8 2-20 0,0 0-32 16,7-2-23-16,-7 2-37 0,0 0-51 0,0 0-53 16,0 0-59-16,0 0-65 0,-30 10-298 0,6-5-771 0,1-1 209 15</inkml:trace>
    <inkml:trace contextRef="#ctx0" brushRef="#br0" timeOffset="-3813.3">53 649 359 0,'0'0'257'0,"-10"-2"-35"15,10 2-35-15,0 0-24 0,0 0-19 0,0 0-15 16,0 0-8-16,-16 2-4 0,16-2-3 0,0 0 2 0,-6 4 11 16,6-4 7-16,0 0 6 0,0 0 10 0,0 0 8 15,-2 6 2-15,2-6 20 0,0 0 11 0,8 7 8 16,-3-3 6-16,8 1 5 0,10 2-1 0,6 2 5 16,18 5-1-16,6-3 11 0,6 2-15 0,1 1-16 15,52 10-14-15,-39-9-27 0,-12 0-9 0,0 0-15 16,52 14-13-16,-41-10-13 0,-15-3-12 0,0 0-10 0,-3 2-7 15,-2-4-4-15,-5 1-12 0,-9-1-2 16,-7-6-11-16,2 3-15 0,-5-4 3 0,2 1-17 16,-2 0-1-16,-4-2-11 0,-5-2 1 0,-4 1-4 0,-2-5-4 15,-1 6 2-15,-2-4 3 0,-2 0-2 0,-2-2 2 16,-6 0 0-16,10 3 3 0,-10-3-5 0,8 3 12 16,-8-3 5-16,0 0 3 0,9 1-1 0,-9-1-2 15,0 0 1-15,0 0 0 0,8 3-4 0,-8-3-5 0,0 0-3 16,0 0 0-16,0 0-2 0,6 1-3 15,-6-1 3-15,0 0-5 0,0 0 1 0,0 0 4 16,0 0-2-16,0 0 0 0,0 0-1 0,0 0 2 0,0 0 0 16,0 0-3-16,0 0 4 0,0 0 6 0,0 0-9 15,0 0 2-15,0 0 0 0,0 0 1 0,0 0 9 16,0 0 13-16,0 0 5 0,0 0-9 0,0 0 1 16,0 0-4-16,8-7 7 0,-3 1-7 0,0-5-9 15,3-1 4-15,5-10-1 0,0-2-4 0,5-1 8 16,-1-1-10-16,11-17-1 0,0 0-4 0,3-2 5 0,2-2-1 15,-1 2-4-15,-4 1-3 0,0 1 3 0,-3 3 0 16,-6 11 3-16,-3 4-1 0,0 1-5 0,2-1 1 16,1-1 3-16,-5 3-3 0,-1 1 2 0,2 3-2 15,-3-2 3-15,-2 6-2 0,-1 2-1 0,-1 2-2 16,-2-1 2-16,3 1-1 0,-3 2 2 0,-1 0 5 16,2-3-10-16,1 1 11 0,0 0-5 0,0 1 0 15,0-2-3-15,-1 0-4 0,0-1 5 0,1 1-4 0,-1 1 0 16,3-1 3-16,3-6-3 0,2 2 11 15,-4 1-8-15,-1 3-2 0,0 3 2 0,-2 0 0 16,-3 2 1-16,2-1-4 0,-2 5 8 0,-2-3-5 0,2 3 13 16,-5 3-1-16,5-7-4 0,-5 7 1 0,4-5-7 15,-4 5-4-15,3-5-5 0,-3 5-24 0,4-2-34 16,-4 2-28-16,0 0-40 0,0 0-45 0,3-5-48 16,-3 5-48-16,0 0-56 0,0 0-55 0,0 0-319 15,0 0-849-15,0 0 229 0</inkml:trace>
    <inkml:trace contextRef="#ctx0" brushRef="#br0" timeOffset="-4604.8547">137 625 516 0,'-7'3'328'0,"7"-3"-37"0,0 0-33 16,0 0-21-16,0 0-17 0,0 0-13 0,-3 3-5 16,3-3-3-16,0 0-1 0,0 0-7 0,0 0-3 15,0 0-9-15,0 0-10 0,0 0-12 0,0 0-11 16,8-17-3-16,-1 7-11 0,-2-3-6 0,8-10-10 15,2-2-13-15,7-18-11 0,1 1-7 0,-2-1-10 16,-2 1-7-16,-3 6-6 0,6-3-2 0,-4 6-6 0,-4 10-2 16,1-4-2-16,0 1-1 0,-1 1-4 0,-1 1 2 15,0 2-3-15,-1 2 0 0,1 1-5 0,-5 5 1 16,2 1-4-16,-5 2-1 0,1 1-3 0,1-2-6 16,-2 1-3-16,1 3-2 0,1-1-5 0,-2 2-7 15,1-4 3-15,0 1-5 0,1-1 2 0,1 3 2 16,-1-3-6-16,-3 1 2 0,3 3 0 0,0-1-5 15,-4 2 8-15,0 0-5 0,2 2 3 0,0 0-1 16,-2-1-3-16,1 1 4 0,-1 0-1 0,-3 4 0 0,3-6 1 16,-3 6 2-16,3-5 4 0,-3 5-7 0,4-4-3 15,-4 4 6-15,0 0 1 0,1-4-2 0,-1 4-1 16,0 0-1-16,4-4 2 0,-4 4 2 0,0 0-5 16,0 0 0-16,0 0-2 0,0 0 0 0,5-4 0 15,-5 4 0-15,0 0 0 0,0 0-2 0,0 0-1 16,1-4 2-16,-1 4-1 0,0 0 1 0,0 0 1 15,0 0-3-15,0 0 0 0,0 0-1 0,0 0 0 16,3-4 5-16,-3 4 5 0,0 0 4 0,0 0 5 0,0 0 3 16,0 0 3-16,0 0 4 0,0 0-6 0,0 0 8 15,7-4 10-15,-7 4 0 0,0 0 3 0,16 0 5 16,0 0-8-16,10 0 5 0,5-3 2 0,1 3-5 16,21 0-1-16,3 0-3 0,2 0-5 0,6 0-2 15,-1 3-12-15,48 7 5 0,-34-5-8 0,-15 0 10 16,47 3-14-16,-38-2 1 0,-15-1-2 0,3 1-2 15,-2 1 2-15,0-1-5 0,-3 1 0 0,-14-2-2 16,9 2-1-16,-13-1 1 0,-8-3-6 0,-2 0 3 16,0 0-17-16,-6 0 3 0,-5-2-7 0,-4-1-2 0,1 1-8 15,-7-1-10-15,-5 0-15 0,12 0-20 0,-12 0-29 16,0 0-40-16,0 0-29 0,10-1-40 0,-10 1-35 16,0 0-43-16,0 0-46 0,0 0-50 0,0 0-217 15,-55 6-724-15,23-2 197 0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7:20.29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D11B300-6217-4355-9F95-13B52177AA3F}" emma:medium="tactile" emma:mode="ink">
          <msink:context xmlns:msink="http://schemas.microsoft.com/ink/2010/main" type="inkDrawing" rotatedBoundingBox="11468,3425 11759,1408 12224,1475 11933,3492" semanticType="verticalRange" shapeName="Other">
            <msink:sourceLink direction="with" ref="{3588F7DF-C9B8-43BC-A30F-7A0BE59FDA27}"/>
          </msink:context>
        </emma:interpretation>
      </emma:emma>
    </inkml:annotationXML>
    <inkml:trace contextRef="#ctx0" brushRef="#br0">151 4 338 0,'-3'-3'188'0,"3"3"-24"0,0 0-25 16,0 0-12-16,0 0 3 0,0 0 0 0,0 0 3 15,0 0 7-15,0 0 8 0,0 0 4 0,0 0 2 16,0 0 4-16,0 0-1 0,0 0-2 0,0 0-6 0,0 0-9 16,0 0-10-16,0 0-9 0,0 0-5 0,10-5-14 15,-10 5-15-15,0 0-7 0,0 0-7 16,0 0-7-16,13 0-3 0,-13 0-8 0,0 0-3 0,0 0-7 15,13 5-3-15,-13-5-12 0,11 6 7 0,-6-1-7 16,2-3 5-16,-2 3-13 0,0-1 0 0,1 1-3 16,-1-1-5-16,5 4 7 0,-2-2-4 0,1 0-1 15,0 2-6-15,-1 1-7 0,0-2 7 0,0 2 0 16,0 0 2-16,1-1-1 0,-1 3 0 0,-2-4-4 16,1 0 4-16,-2 4-1 0,0 1 0 0,1-1-4 15,-2-1 1-15,2 1-1 0,-3 1-2 0,2-1-4 0,-1-2 9 16,1 3-4-16,-3-3 3 0,0-2-2 0,1 1-1 15,-1-1-3-15,1-1 2 0,0 2 1 0,-1-3-1 16,3 7-4-16,-2-4 1 0,2 3 2 0,-2-1-4 16,2 0 7-16,-2-1-9 0,2 1 2 0,-1-1 0 15,-1-1 6-15,0-2-4 0,1 2 0 0,-3-2 4 16,4 1-7-16,0 4 2 0,-2-4 0 0,1 0 0 16,-1 0 4-16,-1-1 0 0,1 0 1 0,-3-2-4 0,3 1 1 15,-1 0 0-15,1 2 0 0,-3-4-3 16,2 3 0-16,-1-1-2 0,1 1 6 0,-2 1-3 0,0-2 2 15,2 1-6-15,-4 0 0 0,2 1 5 0,0 5-2 16,0-4 1-16,0 4 8 0,-2-5-8 0,1 0 7 16,-1-1-6-16,2 0-5 0,-2 0 6 0,1 1-3 15,-1-2 4-15,0 1-3 0,1 0-4 0,1-1 3 16,-2 1 0-16,2-6 2 0,0 7-4 0,0-7-1 16,-3 7 2-16,1-2 6 0,2-5-1 0,0 8-6 15,0-8 1-15,-1 6-1 0,1-6 3 0,0 7 3 0,0-7-7 16,-2 11 7-16,2-7-2 0,0 4 5 0,0-8-2 15,2 12-7-15,-2-5 0 0,3 3-4 0,-1 0 16 16,-1-1-8-16,-1 3 2 0,3-2-3 0,-1-3 0 16,-2 2-3-16,2-4 6 0,-2 2-5 0,1-1 6 15,1 2-4-15,-2-2 7 0,0 0-7 0,0-6-1 16,2 11-1-16,-1-7-2 0,-1-4 5 0,0 10-1 16,0-4 4-16,0-6-2 0,0 11 1 0,0-7-1 15,0-4-4-15,0 8 2 0,0-8 3 0,0 9-5 0,0-9 6 16,0 5-6-16,0-5 3 0,0 7 1 0,0-7 0 15,-1 11 3-15,1-11 3 0,0 7-3 0,-2-1-3 16,2-6 1-16,0 10 0 0,-2-5 1 0,2-5 0 16,2 12 0-16,-2-7 2 0,0-5-5 0,-2 11 5 15,4-3 3-15,-2-3-3 0,0 1 2 0,0-6-4 16,0 11 2-16,2-3-2 0,-2-4 3 0,0-4 0 16,0 13-7-16,1-8 3 0,-1 1-1 0,0 1 1 15,2-2-1-15,-2-5 3 0,0 12-2 0,0-4 0 16,-2-2 6-16,2 1-10 0,2-1 5 0,-2-6 0 0,-2 13-6 15,2-7 1-15,0 0-3 0,0-1 5 0,0-5-1 16,-1 11 4-16,1-6 1 0,0-5-4 0,-2 11-4 16,0-5 0-16,1 0 7 0,-1 1-3 0,2-7-1 15,-2 10 1-15,-1-2-1 0,2-2 0 0,-1-2 4 16,0 2 0-16,1 2-1 0,-1-3-5 0,0 1 2 16,1-1 6-16,-1 2-4 0,2-7 3 0,-5 8-2 0,3 0 2 15,-1-4 1-15,2 2-2 0,1-6-4 16,-5 9 6-16,3-5-6 0,2-4 5 0,-3 9 0 0,1-4 0 15,2-5-1-15,-2 7-1 0,1-4-2 16,1-3 3-16,-4 9-1 0,3-5 3 0,1-4-3 0,-5 11-4 16,2-5 9-16,3 0-4 0,-4-2-2 0,1 2 1 15,0 1-2-15,1-1 6 0,-1 1-9 0,0-1 9 16,1 0-2-16,-1 2-4 0,-1-3 6 0,1 2-7 16,1-1-3-16,0 0 3 0,0 0 3 0,1 0-1 15,-1 0 1-15,-1-2-1 0,1 1-5 0,0 1 6 0,1 0-3 16,-1-1 4-16,-1 1-2 0,0-1 0 0,1 0 0 15,-1 1 0-15,-1 0-2 0,1 0-1 0,0-1 4 16,0 1-1-16,-1 0 0 0,-1 0 2 0,-1 5-3 16,1-4 2-16,0 0-5 0,2-1 2 0,-2 1 2 15,1-1-1-15,0-1 4 0,0 1-4 0,-1-2-1 16,0 2 6-16,0 0 2 0,2-2-5 0,-2 2 0 16,0 0 3-16,1-1-7 0,-1 2 3 0,0-3 4 15,0 0-2-15,1 2 0 0,-1 0-5 0,0-1 9 16,0 1-7-16,-3 2 4 0,-1 0-1 0,3-1 3 0,-1-3-6 15,-1 5 3-15,1-1 2 0,-2 1-2 16,0 0 1-16,1-1 6 0,0-1-3 0,1 4 5 0,0-3-1 16,0 3-1-16,1-1-1 0,1 0 1 0,-3 2 2 15,3-2-1-15,0 3 2 0,-2-3-1 0,2 1 7 0,2-3-1 16,0 3 7-16,1-4-4 0,-1 3 3 16,1-4 5-16,1 0 0 0,1 1 0 0,0-7 0 0,-2 13-2 15,0-7-1-15,2 0-1 0,-1-1 1 0,1 2-5 16,-2-1 0-16,2-6-3 0,-2 13 0 0,1-1 2 15,-1-1 0-15,0-1 0 0,1-1 4 0,-1-1 2 16,-3 0 1-16,4-1-2 0,-1-1-3 0,0 2 0 16,1-3-3-16,-3 1-2 0,4-6-4 0,-3 12 1 15,2-8-2-15,1-4-9 0,-5 7-15 0,5-7-25 16,-5 8-29-16,4-5-38 0,1-3-26 0,-5 7-31 0,5-7-29 16,-3 5-19-16,3-5-12 0,0 0-6 15,0 0 10-15,-7 4 4 0,7-4 6 0,0 0 11 0,0 0 2 16,0 0 3-16,0 0-3 0,0 0-18 0,0 0-126 15,0 0-403-15,0 0 112 0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8:16.56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588F7DF-C9B8-43BC-A30F-7A0BE59FDA27}" emma:medium="tactile" emma:mode="ink">
          <msink:context xmlns:msink="http://schemas.microsoft.com/ink/2010/main" type="writingRegion" rotatedBoundingBox="8605,992 11910,1039 11884,2857 8580,2810">
            <msink:destinationLink direction="with" ref="{5D11B300-6217-4355-9F95-13B52177AA3F}"/>
          </msink:context>
        </emma:interpretation>
      </emma:emma>
    </inkml:annotationXML>
    <inkml:traceGroup>
      <inkml:annotationXML>
        <emma:emma xmlns:emma="http://www.w3.org/2003/04/emma" version="1.0">
          <emma:interpretation id="{180B4979-18E4-4BB0-841B-7652DE2628FD}" emma:medium="tactile" emma:mode="ink">
            <msink:context xmlns:msink="http://schemas.microsoft.com/ink/2010/main" type="paragraph" rotatedBoundingBox="9402,817 12001,1427 11793,2312 9194,170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7C918F8-13FE-4943-B389-372A786725FB}" emma:medium="tactile" emma:mode="ink">
              <msink:context xmlns:msink="http://schemas.microsoft.com/ink/2010/main" type="line" rotatedBoundingBox="9402,817 12001,1427 11793,2312 9194,1702"/>
            </emma:interpretation>
          </emma:emma>
        </inkml:annotationXML>
        <inkml:traceGroup>
          <inkml:annotationXML>
            <emma:emma xmlns:emma="http://www.w3.org/2003/04/emma" version="1.0">
              <emma:interpretation id="{B42BC49F-91AB-4690-9046-895A44513358}" emma:medium="tactile" emma:mode="ink">
                <msink:context xmlns:msink="http://schemas.microsoft.com/ink/2010/main" type="inkWord" rotatedBoundingBox="9402,817 10889,1166 10682,2051 9194,1702"/>
              </emma:interpretation>
              <emma:one-of disjunction-type="recognition" id="oneOf0">
                <emma:interpretation id="interp0" emma:lang="en-US" emma:confidence="0.5">
                  <emma:literal>B-be</emma:literal>
                </emma:interpretation>
                <emma:interpretation id="interp1" emma:lang="en-US" emma:confidence="0">
                  <emma:literal>B-b.</emma:literal>
                </emma:interpretation>
                <emma:interpretation id="interp2" emma:lang="en-US" emma:confidence="0">
                  <emma:literal>PAL.</emma:literal>
                </emma:interpretation>
                <emma:interpretation id="interp3" emma:lang="en-US" emma:confidence="0">
                  <emma:literal>By-be</emma:literal>
                </emma:interpretation>
                <emma:interpretation id="interp4" emma:lang="en-US" emma:confidence="0">
                  <emma:literal>b-be</emma:literal>
                </emma:interpretation>
              </emma:one-of>
            </emma:emma>
          </inkml:annotationXML>
          <inkml:trace contextRef="#ctx0" brushRef="#br0">-1907-632 563 0,'0'0'542'0,"0"-6"-64"15,0 6-48-15,0 0-48 0,0-2-37 0,0 2-34 16,0 0-25-16,0 0-19 0,0 0-20 0,0 0-22 0,-3 23-13 15,3-9-15-15,-2 10-17 0,1 2-17 0,-3 0-18 16,4 0-14-16,0-2-13 0,2 2-11 0,1-2-11 16,1 0-9-16,-3 1-8 0,2-4-10 0,1-2-5 15,-3-4-6-15,3-4-5 0,-1 1-8 0,-1-2-2 0,-1 0-8 16,1-3-4-16,1-1-4 0,-1-2-4 16,-1 0 3-16,-1-1-4 0,0-3-9 0,0 0-22 0,0 0-23 15,2-17-19-15,-4-8-17 0,-1-4-9 0,-3-16-11 16,1-6-18-16,-2-4-4 0,5 1-10 0,-1 1 3 15,-2 3 4-15,-1 3 14 0,2 12 12 0,1 7 15 16,0 3 1-16,1 2 17 0,-1 0 19 0,3 5 16 16,0 1 14-16,0 4 13 0,2-1 16 0,1 3 12 15,-1-1 13-15,2 4 14 0,1-3 8 0,2 4 7 16,-1-1 5-16,1 0-9 0,0 2-3 0,-1 2-10 0,-1 0-4 16,2 2-7-16,1 0-6 0,-8 2-3 15,13 2 5-15,-5-1-7 0,-1 2-8 0,4 6-10 0,-2 2-22 16,-4 0-34-16,0 4-40 0,-3 7-56 0,-4 3-48 15,-3-2-47-15,-3 1-45 0,1-1-46 0,-3-1-21 16,3-7-231-16,2-2-681 0,0-3 186 0</inkml:trace>
          <inkml:trace contextRef="#ctx0" brushRef="#br0" timeOffset="159.8017">-1867-699 2586 0,'-4'7'-99'0,"6"-1"70"0,-2-6 52 15,3 4 51-15,-3-4 37 0,0 0 36 0,17 0 33 0,-11 0 37 16,2 0 20-16,5 0 6 0,0 2 2 0,2-1-3 16,-1 2-5-16,3 0 1 0,7 3-12 0,-5 0-14 15,-6 2-6-15,1 0-9 0,-3 1-6 0,-1 1-9 16,-2 2-11-16,2 8-12 0,-8 4-16 0,-7 0-14 15,-5 0-29-15,-7 3-42 0,-1-1-58 0,0-2-59 16,-2-6-62-16,0 4-63 0,-1-6-66 0,3-2-81 16,1-8-100-16,3-5-294 0,3-2-871 0,1-6 234 15</inkml:trace>
          <inkml:trace contextRef="#ctx0" brushRef="#br0" timeOffset="400.2872">-1450-574 4245 0,'0'0'353'0,"0"0"-120"15,16 0-55-15,-16 0 10 0,0 0 10 0,28-10-12 0,-13 4-5 16,-1 2-27-16,10-3-18 0,-6 1-16 0,0 0-12 15,-3 4-9-15,-2-2-15 0,2 2-9 0,-2-1-39 16,-1 0-56-16,-7 1-64 0,-5 2-75 0,7-3-91 16,-7 3-106-16,0 0-433 0,0 0-949 0,-34 12 255 15</inkml:trace>
          <inkml:trace contextRef="#ctx0" brushRef="#br0" timeOffset="557.524">-1414-466 4687 0,'11'-1'429'0,"1"-1"-220"0,-2-1-65 0,-1 0-12 0,4 0-7 16,0-1-5-16,2 0-27 0,-2-1-15 0,3 1-19 16,-1-1-2-16,-2 3-35 0,-1-1-63 0,-4 0-85 15,0 1-94-15,-8 2-111 0,0 0-420 0,9-4-904 16,-9 4 244-16</inkml:trace>
          <inkml:trace contextRef="#ctx0" brushRef="#br0" timeOffset="1096.1117">-1015-986 4384 0,'0'0'503'15,"0"0"-224"-15,0 0-93 0,0 0-55 0,0 0 0 16,0 0-21-16,0 0-13 0,0 0-16 0,0 0-13 0,0 0-14 16,0 0-5-16,0 0-6 0,-11 5-2 15,9 0-8-15,1 8 1 0,-1 10-12 0,0 2 3 0,-1 0 0 16,5 3-4-16,-2 0 3 0,-4-2-9 0,3 4 2 15,2-3 1-15,-1 0-5 0,2-4-1 0,1-4-1 16,-1 2-1-16,-4-4 0 0,4-2-1 0,-2-3-4 16,0-2 4-16,2-2 1 0,-2 0-2 0,1-5 1 15,-1-3 4-15,0 9-3 0,0-9 0 0,0 6 6 16,0-6 5-16,0 0-19 0,0 0-16 0,0 0-25 16,0 0-18-16,0 0-11 0,0 0-7 0,0 0-1 0,0 0-4 15,9-17-3-15,-8 10 5 0,1 1 9 0,-1 2 5 16,2 0 5-16,0 0 6 0,0-1 9 15,1 2 17-15,1-3 13 0,1 3 16 0,1-1 19 0,6 0 8 16,-2-1 6-16,1 3-1 0,1-2 1 0,-1 2 5 16,-4 2 5-16,0 0 7 0,-8 0 5 0,14 2 3 15,-9 2 10-15,-5-4-3 0,8 8-3 0,-8-1-7 16,2 5-11-16,-6 1-4 0,0 0-28 0,-10 7-35 16,2-3-32-16,-4 0-30 0,3-4-35 0,-2-3-40 15,2-4-33-15,-1-2-46 0,1-2-50 0,0-4-46 0,4-1-45 16,-2-4-253-16,6 1-756 0,3-3 207 0</inkml:trace>
          <inkml:trace contextRef="#ctx0" brushRef="#br0" timeOffset="1573.4981">-690-500 454 0,'0'6'221'0,"0"-6"-33"0,0 0-20 16,0 0-22-16,0 6-16 0,0-6-19 0,0 0 0 15,0 0 4-15,0 0-2 0,0 0 11 0,0 0 7 16,0 6 4-16,0-6 17 0,0 0-2 0,0 0 1 0,0 0-7 15,0 0 1-15,0 0-10 0,0 0 10 0,0 0-10 16,0 0 0-16,0 0-5 0,0 0 8 0,0 4 8 16,0-4 2-16,0 0 3 0,8 1 4 0,0 1-1 15,4 0-7-15,2-2-2 0,2 1-7 0,9 0-11 16,-2 1-11-16,-2 0-13 0,-5-2-11 0,-2 1-9 16,-1 0-10-16,2-2-8 0,-3 2 6 0,-4-1-15 15,-8 0-3-15,15 0 4 0,-15 0 12 0,0 0 1 16,11 0-6-16,-11 0-21 0,0 0-18 0,0 0-16 0,0 0-10 15,0 0-16-15,-23-16-15 0,0 9-14 16,5 0-13-16,2 2-15 0,2 0-10 0,-1-1-8 0,0 1-11 16,0 1-8-16,1-1-19 0,2 1 3 0,1 1-15 15,2 1-16-15,1-1-29 0,8 3-35 0,-11-3-33 16,11 3-42-16,0 0-242 0,0 0-644 0,0 0 177 16</inkml:trace>
          <inkml:trace contextRef="#ctx0" brushRef="#br0" timeOffset="2301.4106">-558-560 279 0,'-8'-3'222'16,"8"3"-143"-16,-13 0-137 0,13 0-68 0,-20 5 22 16</inkml:trace>
        </inkml:traceGroup>
        <inkml:traceGroup>
          <inkml:annotationXML>
            <emma:emma xmlns:emma="http://www.w3.org/2003/04/emma" version="1.0">
              <emma:interpretation id="{C13F7938-724D-4F4D-BFCC-A19A8EE6BC6C}" emma:medium="tactile" emma:mode="ink">
                <msink:context xmlns:msink="http://schemas.microsoft.com/ink/2010/main" type="inkWord" rotatedBoundingBox="11426,1568 11940,1688 11840,2112 11327,1992">
                  <msink:destinationLink direction="with" ref="{CD36FEA5-FDA6-4AB5-8C44-1B74E0AC5D5E}"/>
                </msink:context>
              </emma:interpretation>
              <emma:one-of disjunction-type="recognition" id="oneOf1">
                <emma:interpretation id="interp5" emma:lang="en-US" emma:confidence="0.5">
                  <emma:literal>B.</emma:literal>
                </emma:interpretation>
                <emma:interpretation id="interp6" emma:lang="en-US" emma:confidence="0">
                  <emma:literal>Bis</emma:literal>
                </emma:interpretation>
                <emma:interpretation id="interp7" emma:lang="en-US" emma:confidence="0">
                  <emma:literal>B...</emma:literal>
                </emma:interpretation>
                <emma:interpretation id="interp8" emma:lang="en-US" emma:confidence="0">
                  <emma:literal>B:</emma:literal>
                </emma:interpretation>
                <emma:interpretation id="interp9" emma:lang="en-US" emma:confidence="0">
                  <emma:literal>B;</emma:literal>
                </emma:interpretation>
              </emma:one-of>
            </emma:emma>
          </inkml:annotationXML>
          <inkml:trace contextRef="#ctx0" brushRef="#br0" timeOffset="-65216.0779">564-122 396 0,'0'0'327'0,"0"0"-45"0,15-8-24 16,-15 8-34-16,0 0-12 0,0 0-21 0,0 0-21 16,0 0-10-16,0 0-17 0,0 0-12 0,0 0-17 15,0 0-13-15,0 0-4 0,0 0-13 0,0 0-10 16,0 0-7-16,0 0-1 0,0 0 6 0,0 0 11 16,0 0 8-16,12-1-2 0,-12 1 4 0,0 0-3 0,0 0 26 15,11 3-1-15,-11-3-1 0,0 0 5 0,10 0 5 16,-10 0 1-16,0 0-1 0,0 0 3 0,0 0-3 15,11 0-3-15,-11 0-14 0,4-2-17 0,-4 2-16 16,0 0-19-16,0 0-20 0,0 0-12 0,0 0-11 16,-4-8-8-16,4 8-6 0,0 0-5 0,0 0 5 15,-8-6 1-15,8 6 0 0,-5-4 3 0,5 4-3 16,0 0 1-16,-5-2 10 0,5 2 17 0,0 0 13 0,0 0 9 16,-4-4 6-16,4 4 1 0,0 0 2 0,0 0 1 15,0 0 2-15,0 0 0 0,0 0-3 0,0 0-1 16,0 0-4-16,12-4-6 0,-12 4-1 0,0 0-12 15,0 0 1-15,10-2-5 0,-10 2-12 0,0 0-25 16,0 0-33-16,0 0-41 0,10 0-43 0,-10 0-41 16,0 0-45-16,0 0-57 0,0 0-61 0,0 0-340 15,-25 8-801-15,19-6 217 0</inkml:trace>
          <inkml:trace contextRef="#ctx0" brushRef="#br0" timeOffset="-53882.9226">607-136 352 0,'0'0'267'0,"0"0"-29"0,0 0-22 0,0 0-9 0,0 0-9 16,0 0-7-16,0 0-9 0,0 0-9 0,0 0-3 16,0 0-6-16,0 0-2 0,0 0-19 0,0 0-8 15,0 0-15-15,0 0-11 0,0 0-11 0,0 0-16 16,0 0-6-16,0 0-8 0,20 6-8 0,-20-6-19 15,0 0-19-15,7-3-23 0,-7 3-16 0,0 0-15 16,3-4-4-16,-3 4-7 0,0 0-2 0,0 0-3 0,-8-12 2 16,5 11 1-16,-2-3 3 0,5 4 7 0,-14-4 4 15,8 2 0-15,6 2 9 0,-13-1 11 0,13 1 14 16,-10 0 10-16,10 0 9 0,0 0-2 0,-16 1 11 16,16-1 11-16,-9 2 4 0,9-2 7 0,-5 4 8 15,5-4 8-15,-1 6 14 0,1-6 2 0,0 0 0 16,0 0 9-16,8 12 0 0,-3-7 3 0,0-2-8 15,-5-3 4-15,12 4-8 0,-6-1-8 0,1-1-4 16,-7-2-8-16,10 4-7 0,-10-4-3 0,9 2-6 16,-9-2-7-16,0 0-27 0,0 0-23 0,0 0-19 0,0 0-12 15,0 0 0-15,10-6-7 0,-10 6 2 0,0 0-8 16,0 0 10-16,0 0 4 0,-13-12 2 0,13 12 5 16,-11-5 6-16,6 3-2 0,5 2 5 0,-10-4 3 15,10 4 2-15,-7-2 2 0,7 2-6 0,0 0 3 16,-10-4-7-16,10 4-25 0,0 0-37 0,0 0-50 15,0 0-67-15,0 0-276 0,-8-1-576 0,8 1 160 16</inkml:trace>
          <inkml:trace contextRef="#ctx0" brushRef="#br0" timeOffset="-49040.7952">145-194 350 0,'0'0'372'0,"-4"-2"-43"0,4 2-29 15,0 0-16-15,0 0-24 0,0 0 2 0,-3 11-13 16,3-6-12-16,-2 2-13 0,2-1-10 0,0 5-15 16,-2 1-12-16,2-1-12 0,0 1-18 0,2-1-16 15,-2 1-16-15,2 0-11 0,-2 0-9 0,1-3-10 16,-1 0-14-16,0-4-7 0,2 1-1 0,-1 0-13 0,-1 0-13 15,1-3-18-15,-1-3-19 0,2 8-11 16,-2-8-5-16,0 6-8 0,0-6-7 0,0 0-12 0,0 4-16 16,0-4-10-16,0 0-6 0,0 0 0 0,0 0 10 15,2-16 1-15,-2 4 15 0,-2-2-4 0,4-7 7 16,-4-3 1-16,0-1 8 0,2 1 1 0,-2 1 9 16,0 0 4-16,1 0 8 0,1 6 5 0,-2 1 11 15,2 4 2-15,0 1 9 0,0-2 1 0,0 5 2 16,2-4 3-16,-2 3 2 0,1 1 5 0,3-5 10 15,1 5 2-15,2-2 9 0,1-1 7 0,0 1 9 0,-1 1 4 16,-1 1 3-16,-1 3-7 0,2-1-8 16,-4 2-7-16,4 0-7 0,-4 0-7 0,0 0-3 0,-3 4-7 15,0 0-6-15,7-2-18 0,-7 2-18 0,0 0-30 16,3 14-33-16,-6 1-44 0,-2 5-32 0,0 4-40 16,-5-4-21-16,0 5-34 0,2-4-5 0,-2 2 6 15,4-7 15-15,2-3 21 0,-1-2 32 0,4-2 50 0,-2-2 51 16,1-3 55-16,0 1 48 0,2-1 36 0,0-4 35 15,0 0 31-15,0 0 26 0,5 5 16 16,-5-5 18-16,7 1 11 0,-7-1-2 0,13 1 0 0,-5-1-1 16,5 2-12-16,-1-1-12 0,-3 1-9 0,3 1-13 15,-1-1-13-15,-2 0-8 0,0 0-8 0,-3 1-6 16,1 2-8-16,-1-2 1 0,3 7-12 0,-6 0-6 16,0 1-5-16,-3 1-18 0,-3 1-14 0,0 1-15 15,-2-1-21-15,-5 8-22 0,0-6-15 0,3-3-25 16,-2-1-16-16,1-3-16 0,-3 2-17 0,2-4-15 0,3-3-24 15,-1 1-32-15,2-4-38 0,-1 4-37 16,6-4-51-16,-12-2-65 0,12 2-279 0,0 0-757 0,-11-3 206 16</inkml:trace>
          <inkml:trace contextRef="#ctx0" brushRef="#br0" timeOffset="-68475.1901">514-24 5919 0,'-2'-7'259'0,"2"1"-150"0,-3 0-28 15,1 1-34-15,1-1 28 0,1 6 19 16,-2-7 3-16,2 7-24 0,-2-6-12 0,2 6-9 0,-1-4-37 15,1 4-40-15,0 0-55 0,0 0-50 0,0 0-58 16,0 0-54-16,0-7-54 0,0 7-52 0,0 0-84 16,0 0-278-16,-5-6-852 0,2 0 230 0</inkml:trace>
        </inkml:traceGroup>
      </inkml:traceGroup>
    </inkml:traceGroup>
    <inkml:traceGroup>
      <inkml:annotationXML>
        <emma:emma xmlns:emma="http://www.w3.org/2003/04/emma" version="1.0">
          <emma:interpretation id="{2A8A4689-6590-4452-8C3C-9D85CE1C2DFF}" emma:medium="tactile" emma:mode="ink">
            <msink:context xmlns:msink="http://schemas.microsoft.com/ink/2010/main" type="paragraph" rotatedBoundingBox="8588,2221 11481,2262 11472,2851 8580,28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323200-AAA6-4E86-AF15-8261A229FCC4}" emma:medium="tactile" emma:mode="ink">
              <msink:context xmlns:msink="http://schemas.microsoft.com/ink/2010/main" type="line" rotatedBoundingBox="8588,2221 11481,2262 11472,2851 8580,2810"/>
            </emma:interpretation>
          </emma:emma>
        </inkml:annotationXML>
        <inkml:traceGroup>
          <inkml:annotationXML>
            <emma:emma xmlns:emma="http://www.w3.org/2003/04/emma" version="1.0">
              <emma:interpretation id="{1EB01C37-1075-404E-B0CD-0DA09AA5BA0C}" emma:medium="tactile" emma:mode="ink">
                <msink:context xmlns:msink="http://schemas.microsoft.com/ink/2010/main" type="inkWord" rotatedBoundingBox="8588,2221 9121,2229 9113,2811 8580,2804"/>
              </emma:interpretation>
              <emma:one-of disjunction-type="recognition" id="oneOf2">
                <emma:interpretation id="interp10" emma:lang="en-US" emma:confidence="0.5">
                  <emma:literal>AE</emma:literal>
                </emma:interpretation>
                <emma:interpretation id="interp11" emma:lang="en-US" emma:confidence="0">
                  <emma:literal>As</emma:literal>
                </emma:interpretation>
                <emma:interpretation id="interp12" emma:lang="en-US" emma:confidence="0">
                  <emma:literal>AI</emma:literal>
                </emma:interpretation>
                <emma:interpretation id="interp13" emma:lang="en-US" emma:confidence="0">
                  <emma:literal>At</emma:literal>
                </emma:interpretation>
                <emma:interpretation id="interp14" emma:lang="en-US" emma:confidence="0">
                  <emma:literal>Ae</emma:literal>
                </emma:interpretation>
              </emma:one-of>
            </emma:emma>
          </inkml:annotationXML>
          <inkml:trace contextRef="#ctx0" brushRef="#br0" timeOffset="-2403.7455">-2586 369 430 0,'3'-5'544'0,"2"0"-78"0,-4 2-44 16,1 0-30-16,-2 3-39 0,0 0-26 0,0 0-30 15,0 0-18-15,0 0-27 0,-5 21-19 0,0 5-22 16,0 2-23-16,-3 3-21 0,-5 11-14 0,1-7-16 0,4-5-17 16,1-1-10-16,-1 0-13 0,-2-4-7 15,5-1-13-15,-2-1-3 0,2-6-7 0,2-2-11 16,1-6-8-16,1-1-8 0,1 0-1 0,-2-3 2 0,2-5 3 16,0 0-7-16,0 0-6 0,12-17-2 0,2-7-4 15,9-20-4-15,-2-4-3 0,2-5-2 0,16-39 1 16,-14 31 0-16,-8 15-2 0,-4 11-1 0,-3 10 2 15,3 1-2-15,-4 4 2 0,-3 5 3 0,-1 4-5 16,-2 2-1-16,1 2-6 0,-3 3-4 0,-1 4-1 16,0 0-1-16,0 0 2 0,2 20 2 0,-5 6-5 15,-1 3 3-15,-1 16 1 0,0 5-4 0,1-5 5 0,-1 5-3 16,3-6 1-16,0-10-3 0,1-1 2 0,1 11-4 16,1-14-22-16,-1-4-24 0,2-2-37 0,-2-2-39 15,0-1-52-15,-2-4-56 0,2-6-51 0,0-4-72 16,-1-3-306-16,1-4-793 0,0 0 214 0</inkml:trace>
          <inkml:trace contextRef="#ctx0" brushRef="#br0" timeOffset="-2198.3931">-2614 470 376 0,'0'0'791'15,"0"0"-168"-15,0 0-107 0,-12 1-68 0,12-1-55 0,0 0-50 16,0 0-37-16,0 0-38 0,0 0-53 0,35 9-82 15,-11-7-116-15,3 4-129 0,-4 0-149 0,-5-5-294 16,10 4-669-16,-1-2 184 0</inkml:trace>
          <inkml:trace contextRef="#ctx0" brushRef="#br0" timeOffset="-1741.6003">-2335 676 795 0,'0'0'638'0,"0"0"-93"0,8 2-46 0,-8-2-37 15,0 0-41-15,16-3-49 0,-7 1-48 0,5 1-36 16,0-2-31-16,1 1-32 0,1-1-59 0,1 2-82 15,-6-1-94-15,3 2-97 0,-3 0-109 0,-3 0-109 16,-8 0-283-16,0 0-727 0,0 0 197 0</inkml:trace>
          <inkml:trace contextRef="#ctx0" brushRef="#br0" timeOffset="-1925.3203">-2277 495 393 0,'-5'4'544'0,"5"-4"-97"0,-2 2-36 15,2-2-13-15,0 0-14 0,0 0-16 0,5 10-14 16,2-8-15-16,0 2-17 0,6 0-21 0,0 2-17 0,2-3-28 16,-1 1-23-16,-1 0-23 0,-1 1-9 0,-1-5-26 15,-3 2-46-15,0 1-66 0,-1 0-66 0,-7-3-89 16,6 0-102-16,-6 0-117 0,0 0-115 0,0 0-234 15,0 0-791-15,0 0 215 0</inkml:trace>
        </inkml:traceGroup>
        <inkml:traceGroup>
          <inkml:annotationXML>
            <emma:emma xmlns:emma="http://www.w3.org/2003/04/emma" version="1.0">
              <emma:interpretation id="{11583F8B-3DAA-467C-AA4B-A195399B97BF}" emma:medium="tactile" emma:mode="ink">
                <msink:context xmlns:msink="http://schemas.microsoft.com/ink/2010/main" type="inkWord" rotatedBoundingBox="9353,2481 9937,2489 9932,2829 9348,2821"/>
              </emma:interpretation>
              <emma:one-of disjunction-type="recognition" id="oneOf3">
                <emma:interpretation id="interp15" emma:lang="en-US" emma:confidence="0.5">
                  <emma:literal>9.</emma:literal>
                </emma:interpretation>
                <emma:interpretation id="interp16" emma:lang="en-US" emma:confidence="0">
                  <emma:literal>9-</emma:literal>
                </emma:interpretation>
                <emma:interpretation id="interp17" emma:lang="en-US" emma:confidence="0">
                  <emma:literal>9.9</emma:literal>
                </emma:interpretation>
                <emma:interpretation id="interp18" emma:lang="en-US" emma:confidence="0">
                  <emma:literal>9-9</emma:literal>
                </emma:interpretation>
                <emma:interpretation id="interp19" emma:lang="en-US" emma:confidence="0">
                  <emma:literal>a.</emma:literal>
                </emma:interpretation>
              </emma:one-of>
            </emma:emma>
          </inkml:annotationXML>
          <inkml:trace contextRef="#ctx0" brushRef="#br0" timeOffset="-1321.6228">-1722 482 719 0,'0'0'422'0,"0"0"-72"0,0 0-47 16,0 0-28-16,0 0-42 0,0 0-30 0,0 0-24 16,0 0-13-16,0 0-25 0,-10 12-20 0,3-11-8 15,-4 7-6-15,-2-2-22 0,0 0-1 0,-2 1-12 16,2-1 3-16,0 0 0 0,-1 0 5 0,1-2 6 0,1 3 4 16,2-4-4-16,2 2-1 0,1-2-3 15,-1 1-6-15,3-1 0 0,0 0 2 0,2 0 3 0,0 2 9 16,1-2 6-16,2-3 7 0,-3 7-2 0,3-4 2 15,0-3-3-15,3 6-6 0,0-1-4 0,2 0-5 16,0-1-7-16,2 1-9 0,-1-3-7 0,1 2-5 16,0-2-4-16,-1 2-7 0,-1-2-9 0,3 0-12 15,-3 0-14-15,2-2-16 0,-7 0-14 0,0 0-23 16,11-4-17-16,-11 4-5 0,4-7-5 0,-2 1-1 0,0-1 8 16,-2-1 4-16,1-2 7 0,-1 0 14 0,-1 3 18 15,1-1 19-15,0 4 24 0,0-2 20 0,0 6 12 16,-2-8 5-16,2 8-2 0,0-8-7 0,0 8-6 15,0 0-5-15,0-5-4 0,0 5-2 0,0 0-5 16,0 0-4-16,0 0-2 0,12 13-3 0,-4-2 1 16,5 10-2-16,2-1-2 0,1 2 2 0,-1 2-4 15,0-1-27-15,-1 1-52 0,0-3-61 0,3 3-66 16,-1-2-70-16,-1-2-79 0,1-4-344 0,2-1-821 0,-4-5 222 16</inkml:trace>
          <inkml:trace contextRef="#ctx0" brushRef="#br0" timeOffset="-927.9039">-1489 717 350 0,'0'0'355'0,"0"0"-50"0,0 0-40 0,0 0-34 16,0 0-31-16,0 0-12 0,0 0-4 0,0 0 3 15,0 0 3-15,0 0 0 0,0 0 1 0,0 0-9 16,0 0 13-16,-3 6 0 0,3-6 6 0,13 5-1 16,-6-4-5-16,8 2-11 0,0 2-12 0,0-4-14 0,-1 0-11 15,-1 1-9-15,2 0-15 0,-2-2-10 16,-3 2-9-16,-2-2-11 0,-8 0-5 0,13 2 0 0,-13-2-2 15,8 0 1-15,-8 0-19 0,0 0-24 0,0 0-24 16,0 0-24-16,5-6-19 0,-5 6-21 0,0 0-18 16,-13-13-12-16,5 5-10 0,-2 1-8 0,-1 0-5 15,-2 0-5-15,0 1-7 0,0-1-6 0,-2 3 2 0,2-2-14 16,0 2-9-16,-1 1-15 0,3 0-25 16,-1 1-31-16,0 1-27 0,-1 2-29 0,3-1-215 15,10 0-572-15,-20 3 157 0</inkml:trace>
        </inkml:traceGroup>
        <inkml:traceGroup>
          <inkml:annotationXML>
            <emma:emma xmlns:emma="http://www.w3.org/2003/04/emma" version="1.0">
              <emma:interpretation id="{577765E7-BA82-4B31-8FC5-031A2C0CABA7}" emma:medium="tactile" emma:mode="ink">
                <msink:context xmlns:msink="http://schemas.microsoft.com/ink/2010/main" type="inkWord" rotatedBoundingBox="10823,2338 11480,2347 11474,2774 10817,2765"/>
              </emma:interpretation>
              <emma:one-of disjunction-type="recognition" id="oneOf4">
                <emma:interpretation id="interp20" emma:lang="en-US" emma:confidence="0.5">
                  <emma:literal>A.</emma:literal>
                </emma:interpretation>
                <emma:interpretation id="interp21" emma:lang="en-US" emma:confidence="0">
                  <emma:literal>A</emma:literal>
                </emma:interpretation>
                <emma:interpretation id="interp22" emma:lang="en-US" emma:confidence="0">
                  <emma:literal>At</emma:literal>
                </emma:interpretation>
                <emma:interpretation id="interp23" emma:lang="en-US" emma:confidence="0">
                  <emma:literal>As</emma:literal>
                </emma:interpretation>
                <emma:interpretation id="interp24" emma:lang="en-US" emma:confidence="0">
                  <emma:literal>An</emma:literal>
                </emma:interpretation>
              </emma:one-of>
            </emma:emma>
          </inkml:annotationXML>
          <inkml:trace contextRef="#ctx0" brushRef="#br0" timeOffset="-50184.0764">-385 477 218 0,'0'0'469'0,"3"-3"-81"15,-3 3-45-15,0 0-37 0,0 0-33 0,0 0-7 16,0 0-20-16,0 0-12 0,0 0-13 0,-1 21-11 16,-3-7-19-16,-2 9-19 0,1-1-11 0,0 1-20 15,-2 0-14-15,2-1-12 0,2-4-11 0,1-4-14 16,-1-2-9-16,2-3-8 0,-1-2-1 0,0 2 1 0,2-3 9 15,0-2 8-15,-1 1 12 0,1-2 2 0,0-3-7 16,0 0-16-16,0 0-16 0,0 0-20 0,5-13-13 16,1-8-12-16,2-5-15 0,-3 1-11 0,5-4-14 15,-2-18-12-15,-1 11-3 0,-1 8 2 0,1 2 8 16,-2 0-4-16,0 6 2 0,-2 4 4 0,-1 2-2 16,-1 5 5-16,1 0 2 0,-2 3 2 0,2 0 2 15,-1 2 1-15,-1 4 1 0,4-6 1 0,-4 6 3 16,0 0 1-16,0 0 2 0,3-4 6 0,-3 4 3 15,0 0 6-15,6 11 7 0,-2-1 4 0,1 4 6 0,2 7 3 16,-2 3 3-16,3 3 0 0,-3-1-2 0,-2 2 0 16,2 0-3-16,0-1-5 0,0 2 2 0,2-2-5 15,-6-1-1-15,2-2-2 0,-1 0-13 0,0-7-43 16,-1-1-42-16,1-2-63 0,-4-2-59 0,4-2-67 0,-2-3-78 16,-3-4-229-16,-1 0-694 0,4-3 189 15</inkml:trace>
          <inkml:trace contextRef="#ctx0" brushRef="#br0" timeOffset="-50010.3307">-437 565 375 0,'0'0'585'0,"0"0"-100"16,-5-5-57-16,5 5-47 0,0 0-49 0,13-3-37 15,0-1-34-15,1 2-33 0,1-1-68 0,2 0-92 0,-1 1-96 16,-1 0-103-16,0-1-115 0,-3-1-188 15,1 0-519-15,-3 1 143 0</inkml:trace>
          <inkml:trace contextRef="#ctx0" brushRef="#br0" timeOffset="-68642.5487">211 693 652 0,'0'0'712'0,"2"4"-105"16,-2-4-52-16,0 0-28 0,0 2-28 0,0-2-49 16,0 0-51-16,0 0-45 0,0 6-43 0,0-6-44 15,0 0-60-15,0 0-81 0,0 0-89 0,0 0-99 0,0 0-106 16,0 0-127-16,0 0-124 0,0 0-236 15,-5-19-789-15,3-1 215 0</inkml:trace>
        </inkml:traceGroup>
      </inkml:traceGroup>
    </inkml:traceGroup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7:12.22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637D2FE-99A5-4581-826D-F696244399F4}" emma:medium="tactile" emma:mode="ink">
          <msink:context xmlns:msink="http://schemas.microsoft.com/ink/2010/main" type="writingRegion" rotatedBoundingBox="12436,2290 12508,2668 12315,2705 12242,2328">
            <msink:destinationLink direction="with" ref="{DA8A7BD9-2E2C-42EE-A6CB-56D0DAEBEAE6}"/>
          </msink:context>
        </emma:interpretation>
      </emma:emma>
    </inkml:annotationXML>
    <inkml:traceGroup>
      <inkml:annotationXML>
        <emma:emma xmlns:emma="http://www.w3.org/2003/04/emma" version="1.0">
          <emma:interpretation id="{8C8EA64B-D0E0-453D-9D06-DB9BB4079F51}" emma:medium="tactile" emma:mode="ink">
            <msink:context xmlns:msink="http://schemas.microsoft.com/ink/2010/main" type="paragraph" rotatedBoundingBox="12436,2290 12508,2668 12315,2705 12242,23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BE1635-4738-4E60-9E00-E0B73DFEDCDD}" emma:medium="tactile" emma:mode="ink">
              <msink:context xmlns:msink="http://schemas.microsoft.com/ink/2010/main" type="line" rotatedBoundingBox="12436,2290 12508,2668 12315,2705 12242,2328"/>
            </emma:interpretation>
          </emma:emma>
        </inkml:annotationXML>
        <inkml:traceGroup>
          <inkml:annotationXML>
            <emma:emma xmlns:emma="http://www.w3.org/2003/04/emma" version="1.0">
              <emma:interpretation id="{04823CFD-04B2-4663-A109-1F3F40DF8F21}" emma:medium="tactile" emma:mode="ink">
                <msink:context xmlns:msink="http://schemas.microsoft.com/ink/2010/main" type="inkWord" rotatedBoundingBox="12382,2301 12396,2370 12257,2397 12244,2327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9</emma:literal>
                </emma:interpretation>
                <emma:interpretation id="interp3" emma:lang="en-US" emma:confidence="0">
                  <emma:literal>q</emma:literal>
                </emma:interpretation>
                <emma:interpretation id="interp4" emma:lang="en-US" emma:confidence="0">
                  <emma:literal>@</emma:literal>
                </emma:interpretation>
              </emma:one-of>
            </emma:emma>
          </inkml:annotationXML>
          <inkml:trace contextRef="#ctx0" brushRef="#br0">1109 352 208 0,'0'0'489'0,"-5"4"-78"0,5-4-34 0,0 0-24 15,0 0-16-15,0 0-18 0,0 0-17 0,0 0-23 16,0 0-20-16,0 0-17 0,0 0-20 0,0 0-19 0,0 0-19 16,0 0-18-16,15 6-16 0,-15-6-15 0,0 0-9 15,0 0-14-15,0 0-12 0,0 0-15 0,0 0-22 16,0 0-16-16,0 0-24 0,0 0-13 0,0 0-13 16,2-18-2-16,-2 18-4 0,-9-8 1 0,4 4-1 15,5 4 2-15,-9-7-3 0,4 4 2 0,5 3 8 16,-8-5-2-16,8 5 11 0,-7-4 7 0,7 4 7 15,0 0 9-15,-8-4 5 0,8 4 15 0,0 0 9 0,0 0 5 16,0 0 6-16,0 0 10 0,0 0-4 16,0 0 1-16,0 0 6 0,0 0 0 0,13 19 2 0,-8-15 7 15,0 1-12-15,1 0-6 0,-2 1-8 0,2-2-5 16,-6-4-6-16,8 6-6 0,-3-3-1 0,-5-3-7 16,5 4-6-16,-5-4-15 0,7 4-9 0,-7-4-20 15,0 0-19-15,0 0-16 0,0 0-8 0,0 0-10 0,0 0 3 16,0 0-1-16,0 0-1 0,0 0 7 15,0 0 3-15,-28-7 5 0,28 7 8 0,-10-4 6 16,10 4 12-16,-8-2 17 0,8 2 16 0,0 0 17 0,-10-3 3 16,10 3 1-16,0 0 5 0,0 0 1 0,0 0 3 15,0 0 7-15,0 0-7 0,0 0-4 0,0 0 4 16,0 0 2-16,0 0-1 0,0 0-1 0,0 0-2 16,0 0-12-16,0 0-1 0,0 0-3 0,0 0 4 15,0 0-6-15,25 9-12 0,-25-9-10 0,0 0-18 16,0 0-15-16,0 0-9 0,0 0-23 0,0 0-21 0,0 0-30 15,0 0-37-15,0 0-29 0,-37-1-18 0,25-2-14 16,-1-2-4-16,0 1-9 0,3-1-5 16,0 4-10-16,4 0-12 0,6 1-17 0,-12-4-29 0,12 4-32 15,-6-2-178-15,6 2-608 0,0 0 166 0</inkml:trace>
        </inkml:traceGroup>
        <inkml:traceGroup>
          <inkml:annotationXML>
            <emma:emma xmlns:emma="http://www.w3.org/2003/04/emma" version="1.0">
              <emma:interpretation id="{899BB0B8-8CD3-458C-ADC6-B8EB5D38ABEF}" emma:medium="tactile" emma:mode="ink">
                <msink:context xmlns:msink="http://schemas.microsoft.com/ink/2010/main" type="inkWord" rotatedBoundingBox="12474,2491 12508,2668 12315,2705 12281,2528"/>
              </emma:interpretation>
              <emma:one-of disjunction-type="recognition" id="oneOf1">
                <emma:interpretation id="interp5" emma:lang="en-US" emma:confidence="0.5">
                  <emma:literal>u</emma:literal>
                </emma:interpretation>
                <emma:interpretation id="interp6" emma:lang="en-US" emma:confidence="0">
                  <emma:literal>U</emma:literal>
                </emma:interpretation>
                <emma:interpretation id="interp7" emma:lang="en-US" emma:confidence="0">
                  <emma:literal>v</emma:literal>
                </emma:interpretation>
                <emma:interpretation id="interp8" emma:lang="en-US" emma:confidence="0">
                  <emma:literal>V</emma:literal>
                </emma:interpretation>
                <emma:interpretation id="interp9" emma:lang="en-US" emma:confidence="0">
                  <emma:literal>W</emma:literal>
                </emma:interpretation>
              </emma:one-of>
            </emma:emma>
          </inkml:annotationXML>
          <inkml:trace contextRef="#ctx0" brushRef="#br0" timeOffset="24669.1779">1210 501 421 0,'0'0'273'0,"-2"-4"-43"16,2 4-33-16,0 0-18 0,0 0-17 0,0 0-8 0,0 0-6 16,0 0-9-16,0 0-3 0,0 0-9 0,0 0-5 15,0 0-4-15,0 0-1 0,0 0-3 0,0 0-1 16,0 0 1-16,0 0-11 0,5-7 13 0,-5 7-22 15,0 0 3-15,0 0-4 0,0 0-4 0,0 0-1 0,0 0-6 16,0 0-1-16,0 0-15 0,0 0 0 16,0 0 1-16,0 0-10 0,0 0-11 0,0 0-6 15,0 0-2-15,0 0-6 0,0 0-2 0,-24 4-3 0,14-1-3 16,-2 3-4-16,0 0-5 0,-1 0 3 0,-2 1-4 16,2 1 1-16,0 0-1 0,0 1-5 0,3 1 8 15,2-2-6-15,-1 1 3 0,1 0 9 0,3-2 4 16,0-2 11-16,1 3 3 0,3-4 16 0,-1 3 7 15,5-2 9-15,1 1 8 0,1-1 10 0,6 1 5 16,0-1 11-16,4 1 3 0,-1-4 0 0,9 5-1 0,-3-4-2 16,-5-1-8-16,-1 0-10 0,-5-1-10 0,1-1-3 15,-2 2-10-15,-1-2-6 0,-7 0-7 16,12 3-8-16,-12-3-19 0,9 0-26 0,-7 1-34 0,-2-1-47 16,0 0-67-16,0 0-56 0,0 0-60 0,0 0-61 15,0 0-60-15,0 0-253 0,-21 3-766 0,21-3 209 16</inkml:trace>
        </inkml:traceGroup>
      </inkml:traceGroup>
    </inkml:traceGroup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7:13.35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D36FEA5-FDA6-4AB5-8C44-1B74E0AC5D5E}" emma:medium="tactile" emma:mode="ink">
          <msink:context xmlns:msink="http://schemas.microsoft.com/ink/2010/main" type="inkDrawing" rotatedBoundingBox="11903,1867 12946,1173 12987,1235 11944,1929" semanticType="callout" shapeName="Other">
            <msink:sourceLink direction="with" ref="{C13F7938-724D-4F4D-BFCC-A19A8EE6BC6C}"/>
            <msink:sourceLink direction="with" ref="{DA8A7BD9-2E2C-42EE-A6CB-56D0DAEBEAE6}"/>
          </msink:context>
        </emma:interpretation>
      </emma:emma>
    </inkml:annotationXML>
    <inkml:trace contextRef="#ctx0" brushRef="#br0">685-74 274 0,'0'0'96'15,"0"0"-6"-15,0 0 3 0,0 0 6 0,0 0 8 0,-9-9-7 16,9 9 7-16,0 0-5 0,0 0 9 0,-2-4-2 16,2 4 2-16,0 0 1 0,0 0-6 0,0 0-12 15,-3-6-13-15,3 6-3 0,0 0-1 0,-2-5-7 16,2 5 1-16,0 0-11 0,0 0 0 0,-2-4-9 16,2 4-3-16,-1-4-7 0,1 4-2 0,-5-5-6 15,5 5-2-15,-3-2-2 0,3 2-5 0,-4-5 4 16,4 5 0-16,0 0-1 0,-5-4-1 0,5 4 3 0,-1-3 2 15,1 3 4-15,0 0 2 0,0 0 4 0,0 0 10 16,-4-6 1-16,4 6 7 0,0 0 6 16,0 0 4-16,0 0 5 0,0 0 3 0,0 0 1 0,9-11 11 15,2 4-2-15,2 0 13 0,9-6-1 0,3-3 3 16,14-11-6-16,6-1 2 0,2-1 8 0,7-4 6 16,-1-1 14-16,44-28 5 0,-32 22 8 0,26-20-3 15,-29 21-4-15,-8 7-7 0,37-22-10 0,-34 16-12 0,-17 10-6 16,0 1-16-16,-9 8-1 0,-8 3-11 15,0 2-7-15,-7 2-11 0,-5 3-17 0,1 2-19 0,-6-1-20 16,1 5-21-16,-2-2-19 0,-2 3-34 0,-3 2-32 16,0 0-17-16,0 0-30 0,0 0-16 15,0 0-27-15,-25 10-33 0,7 5-30 0,-1 3-47 0,0 1-231 16,-4 1-651-16,-5 18 178 0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7:43.68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EF2923E-E019-4B1A-84C3-6CA8B24A496F}" emma:medium="tactile" emma:mode="ink">
          <msink:context xmlns:msink="http://schemas.microsoft.com/ink/2010/main" type="writingRegion" rotatedBoundingBox="12312,3078 14202,506 15915,1764 14025,4336"/>
        </emma:interpretation>
      </emma:emma>
    </inkml:annotationXML>
    <inkml:traceGroup>
      <inkml:annotationXML>
        <emma:emma xmlns:emma="http://www.w3.org/2003/04/emma" version="1.0">
          <emma:interpretation id="{0C603B4F-3322-422C-9278-ABCB8DBA8768}" emma:medium="tactile" emma:mode="ink">
            <msink:context xmlns:msink="http://schemas.microsoft.com/ink/2010/main" type="paragraph" rotatedBoundingBox="12312,3078 14202,506 15169,1216 13279,37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B3EB65-F407-4F90-B6A7-2642B17E877C}" emma:medium="tactile" emma:mode="ink">
              <msink:context xmlns:msink="http://schemas.microsoft.com/ink/2010/main" type="line" rotatedBoundingBox="12312,3078 14202,506 15169,1216 13279,3788"/>
            </emma:interpretation>
          </emma:emma>
        </inkml:annotationXML>
        <inkml:traceGroup>
          <inkml:annotationXML>
            <emma:emma xmlns:emma="http://www.w3.org/2003/04/emma" version="1.0">
              <emma:interpretation id="{494AF0FD-3E74-476B-809F-03860FEDBC6C}" emma:medium="tactile" emma:mode="ink">
                <msink:context xmlns:msink="http://schemas.microsoft.com/ink/2010/main" type="inkWord" rotatedBoundingBox="12603,3292 12763,3073 13035,3273 12875,3491"/>
              </emma:interpretation>
              <emma:one-of disjunction-type="recognition" id="oneOf0">
                <emma:interpretation id="interp0" emma:lang="en-US" emma:confidence="0.5">
                  <emma:literal>5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f</emma:literal>
                </emma:interpretation>
                <emma:interpretation id="interp3" emma:lang="en-US" emma:confidence="0">
                  <emma:literal>E</emma:literal>
                </emma:interpretation>
                <emma:interpretation id="interp4" emma:lang="en-US" emma:confidence="0">
                  <emma:literal>G</emma:literal>
                </emma:interpretation>
              </emma:one-of>
            </emma:emma>
          </inkml:annotationXML>
          <inkml:trace contextRef="#ctx0" brushRef="#br0">1446 1158 4280 0,'0'0'316'16,"0"0"-139"-16,-6-2-94 0,6 2-21 0,0 0-5 16,0 0 17-16,10-7 5 0,-4 3-16 0,7 1-12 0,0-2-8 15,2 3-22-15,0-2-43 0,-2 2-55 0,1 0-63 16,-4 1-71-16,0 1-69 0,-2 0-68 0,-8 0-232 15,10 1-697-15,-10-1 189 0</inkml:trace>
          <inkml:trace contextRef="#ctx0" brushRef="#br0" timeOffset="-403.8014">1448 1206 581 0,'0'0'399'0,"0"0"-41"0,2-4-21 15,-2 4-33-15,0 0-20 0,0 0-24 16,1-4-23-16,-1 4-14 0,0 0-12 0,0 0-9 0,0 0-5 16,0 0-5-16,0 0-9 0,0 0-9 0,0 0-11 15,2 17-12-15,0-5-14 0,-2 0-9 0,0 2-14 16,0 0-11-16,0 0-12 0,0-1-9 0,1 2-5 15,1 0-9-15,1-3-7 0,-1-1 0 0,3 1 13 16,-2-2 14-16,2-2 7 0,1 3 5 0,1-3 10 16,1 0-3-16,2-1 1 0,0 1 7 0,1-4-12 15,2 1-8-15,-2 1-6 0,2-3-13 0,0 1-4 0,-3-4-12 16,0 3-3-16,0-3-8 0,-10 0-6 0,13 2-41 16,-6 1-49-16,-7-3-45 0,8 0-63 0,-8 0-65 15,7 1-81-15,-7-1-78 0,0 0-84 0,0 0-250 16,0 0-856-16,0 0 231 0</inkml:trace>
          <inkml:trace contextRef="#ctx0" brushRef="#br0" timeOffset="-183.4228">1534 1372 3185 0,'-3'-4'281'0,"0"-2"-148"0,0 3-53 0,3 3-3 15,0 0-9-15,-5-5 4 0,5 5-5 0,0 0-12 16,-3-6-14-16,3 6 11 0,0 0-2 0,0 0 9 15,0 0 14-15,0 0 13 0,7-5 16 0,-7 5 15 16,5-2 6-16,-5 2 0 0,13 0-1 0,-6-2-9 16,-7 2-10-16,11-2-10 0,-4 1-12 0,-7 1-8 15,10 0-9-15,-10 0-26 0,11-2-52 0,-11 2-60 0,9-1-83 16,-9 1-97-16,4-5-106 0,-4 5-284 0,4-6-771 16,-3 0 209-16</inkml:trace>
        </inkml:traceGroup>
        <inkml:traceGroup>
          <inkml:annotationXML>
            <emma:emma xmlns:emma="http://www.w3.org/2003/04/emma" version="1.0">
              <emma:interpretation id="{9A6810FE-C941-4C13-A96D-DC809F18AA8A}" emma:medium="tactile" emma:mode="ink">
                <msink:context xmlns:msink="http://schemas.microsoft.com/ink/2010/main" type="inkWord" rotatedBoundingBox="13266,2478 13413,2150 13634,2249 13487,2577"/>
              </emma:interpretation>
              <emma:one-of disjunction-type="recognition" id="oneOf1">
                <emma:interpretation id="interp5" emma:lang="en-US" emma:confidence="0.5">
                  <emma:literal>a</emma:literal>
                </emma:interpretation>
                <emma:interpretation id="interp6" emma:lang="en-US" emma:confidence="0">
                  <emma:literal>#</emma:literal>
                </emma:interpretation>
                <emma:interpretation id="interp7" emma:lang="en-US" emma:confidence="0">
                  <emma:literal>*</emma:literal>
                </emma:interpretation>
                <emma:interpretation id="interp8" emma:lang="en-US" emma:confidence="0">
                  <emma:literal>@</emma:literal>
                </emma:interpretation>
                <emma:interpretation id="interp9" emma:lang="en-US" emma:confidence="0">
                  <emma:literal>4</emma:literal>
                </emma:interpretation>
              </emma:one-of>
            </emma:emma>
          </inkml:annotationXML>
          <inkml:trace contextRef="#ctx0" brushRef="#br0" timeOffset="800.1518">2146 257 466 0,'0'0'280'0,"0"0"-19"0,0 0-15 16,-5-1-11-16,5 1-12 0,0 0-1 0,0 0-4 16,0 0 9-16,0 0 1 0,0 0-3 0,0 0 1 15,-5 7-3-15,5-7 5 0,3 8-7 0,-1 4-14 16,1 1-13-16,0 8-15 0,2-4-16 0,0 5-17 0,2 0-14 15,-2 0-15-15,-2-5-13 0,2 4-9 0,-2-6-13 16,0 2-8-16,1-5-30 0,-3 0-50 0,1 0-53 16,0 0-58-16,-1 0-54 0,-1-2-50 0,0-2-63 15,0-2-68-15,0-6-203 0,-3 6-669 0,3-6 184 16</inkml:trace>
          <inkml:trace contextRef="#ctx0" brushRef="#br0" timeOffset="1001.3509">2086 295 538 0,'5'-5'387'0,"6"1"-25"16,2-2-17-16,9-2-28 0,3 1-15 0,-2-1-33 16,3 3-27-16,-2-1-27 0,2 2-21 0,-6 1-26 15,-3 1-16-15,-3 2-45 0,-1 0-43 0,-2 0-59 16,1 0-63-16,-7 2-60 0,-5-2-75 0,1 4-256 15,-1-4-537-15,-10 9 148 0</inkml:trace>
          <inkml:trace contextRef="#ctx0" brushRef="#br0" timeOffset="1248.7365">2037 480 4069 0,'6'2'369'0,"-6"-2"-174"0,0 0-72 0,0 0-50 16,18-5 4-16,-11 2 9 0,7 0 5 0,1-3-12 0,11 0-12 15,0-1-12-15,2 2-7 0,-3-2-26 0,-3 2-42 16,-4 2-53-16,-2 3-60 0,-4-4-72 0,-4 4-76 16,0-3-358-16,-1 2-767 0,-7 1 208 0</inkml:trace>
        </inkml:traceGroup>
        <inkml:traceGroup>
          <inkml:annotationXML>
            <emma:emma xmlns:emma="http://www.w3.org/2003/04/emma" version="1.0">
              <emma:interpretation id="{442FFEF0-05EA-4670-B3CF-6E1BB95D4CD3}" emma:medium="tactile" emma:mode="ink">
                <msink:context xmlns:msink="http://schemas.microsoft.com/ink/2010/main" type="inkWord" rotatedBoundingBox="13518,1438 14202,506 15169,1216 14484,2148"/>
              </emma:interpretation>
              <emma:one-of disjunction-type="recognition" id="oneOf2">
                <emma:interpretation id="interp10" emma:lang="en-US" emma:confidence="0.5">
                  <emma:literal>a.</emma:literal>
                </emma:interpretation>
                <emma:interpretation id="interp11" emma:lang="en-US" emma:confidence="0">
                  <emma:literal>Taos</emma:literal>
                </emma:interpretation>
                <emma:interpretation id="interp12" emma:lang="en-US" emma:confidence="0">
                  <emma:literal>Tars</emma:literal>
                </emma:interpretation>
                <emma:interpretation id="interp13" emma:lang="en-US" emma:confidence="0">
                  <emma:literal>Tass</emma:literal>
                </emma:interpretation>
                <emma:interpretation id="interp14" emma:lang="en-US" emma:confidence="0">
                  <emma:literal>Fars</emma:literal>
                </emma:interpretation>
              </emma:one-of>
            </emma:emma>
          </inkml:annotationXML>
          <inkml:trace contextRef="#ctx0" brushRef="#br0" timeOffset="37354.0878">3060-1131 516 0,'0'0'279'0,"2"-2"-39"16,-2 2-19-16,0 0-24 0,0 0-22 0,0 0-18 16,3-6-18-16,-3 6-21 0,0 0-11 0,0 0-9 15,3-6-11-15,-3 6-10 0,0 0-10 0,2-3-8 16,-2 3-4-16,0 0-8 0,2-6-10 0,-2 6-9 0,-5-6-4 15,1 1-4-15,-1 1-3 0,1-1-5 16,-3 4-1-16,-5-5-7 0,-1 5 0 0,-1-2 3 16,1 3-6-16,-2-2 2 0,2 2 3 0,2 0 0 15,1 2-5-15,0-2 1 0,10 0-7 0,-15 3 6 16,9-3 1-16,6 0 4 0,-9 1-3 0,4 2 2 0,5-3 2 16,-7 3 3-16,7-3 5 0,-5 6 6 0,5-6 2 15,-5 7-3-15,4-2 5 0,1 0-5 0,-2 2 1 16,2 1-2-16,-1 4 2 0,-1 0-2 0,2-4-3 15,-2 6 0-15,1 0-2 0,-3-2-3 0,-1 1-1 0,-1 11-1 16,-2-4-3-16,-2 1 2 0,0 2 4 16,0-4-7-16,-1 4-6 0,1-4-7 0,-1 0-5 15,0 1 4-15,2-4-1 0,3-1 3 0,1-4-4 0,-2 2 4 16,2 0-2-16,2-3 7 0,1-1-4 0,1-2 1 16,-1 1 1-16,2-3 11 0,0 3 6 0,2-1 3 15,-1-1 3-15,1 0 3 0,1 1 3 0,6 4-3 16,-3-2 0-16,4 1-1 0,-2-3-4 0,-1 0-5 0,-1 1-1 15,2 0 0-15,-2 0-3 0,-1 0 2 16,-1-1-2-16,-1 3-2 0,-3 3-7 0,-2 1-4 16,-3 7-12-16,-3 0-10 0,0 0-4 0,0 0-4 0,2-3 1 15,1-3-2-15,0-4 6 0,0 3 0 16,2-2 5-16,0-1 1 0,1-1 4 0,2-1 9 0,0-1 7 16,0-1 20-16,2-1 11 0,2 0 18 0,1-3 8 15,2 2 4-15,4 3 0 0,2-1-5 0,-2-1-1 16,2 1-6-16,2-2-6 0,-2 1-3 0,0 1-6 15,2-1 4-15,-3-1-13 0,-1 1 2 0,-5 0-1 16,2-1-7-16,-5 2-6 0,-1-1-6 0,-2 0-8 16,-5 6-23-16,-1 2-27 0,-8 4-15 0,2-3-16 15,-3 3-6-15,2-4-9 0,2-2-5 0,2-4-3 0,5 1 4 16,-1-2 10-16,1-1 17 0,3 0 20 0,1-3 27 16,0-3 30-16,5 6 26 0,-5-6 26 15,18 1 16-15,-2-1 17 0,12-1 11 0,1 0 16 0,2-4 4 16,3 4 9-16,-1-3 10 0,1-2 9 0,18 2-4 15,-15-1 0-15,-7 1-12 0,-2 2-13 0,-2-3-11 16,-8 4-11-16,-4-2-9 0,-2 0-9 0,-4 3-7 16,-2-1-10-16,-6 1-5 0,0 0-26 0,9-3-22 0,-9 3-15 15,0 0-11-15,0 0-3 0,0 0-2 16,0 0 1-16,-25-5 2 0,25 5-2 0,0 0 4 16,-10-3 3-16,10 3 6 0,0 0 7 0,-6-4 15 0,6 4 0 15,0 0 2-15,5-9 13 0,1 0 8 16,4 0 6-16,3-1 11 0,10-6 5 0,3 3 7 0,1-2 4 15,3-1 6-15,-1 1 2 0,17-6 1 0,-12 7 2 16,-6 4-7-16,-5-1-5 0,0 3-4 0,-7 2-8 0,-3 2-4 16,-3-1-6-16,-4 2-6 0,1-3-16 0,-6 2-31 15,-1 4-28-15,-8-10-19 0,-5 0-12 16,-6-1-13-16,-7 0-6 0,1-1-3 0,-1 1-4 0,0-1 9 16,-1-2 7-16,-1-1 7 0,5 2 18 0,-4 1 9 15,10-1 28-15,2 1 18 0,1 1 22 0,-4-5 12 16,8 5 12-16,3-3 3 0,4 2 5 0,1-1 0 15,7-10-5-15,5 3 4 0,5 0 1 0,1-1 2 16,6-1 1-16,-2 3 6 0,5-2 3 0,-1 2 3 16,1 2-6-16,-2 2-1 0,-4 0-3 0,-4 5-1 0,-4 2-5 15,-1 3-5-15,-4-3-7 0,-2 1-9 16,-3 1-16-16,-4-1-19 0,-3-4-17 0,-6 1-18 16,-9-3-19-16,-5-2-15 0,-2 3-11 0,-3 0-4 0,2 1-8 15,-2-2 19-15,0 1 4 0,3 0 12 0,2 1 3 16,4-1 15-16,-1 3 17 0,5-1 17 0,5 2 35 15,3 2 21-15,1 1 2 0,5-1-4 0,4-2-2 16,0 1-8-16,1-5-1 0,4 2 10 0,2-1 0 16,1 0 8-16,2-1 6 0,1 0 5 0,7-3 3 15,-5 4 6-15,-3 3-1 0,-1-2 4 0,-2 4-5 16,-1 2-4-16,-1 0-4 0,-3-1-8 0,0 1-9 0,-2 4-35 16,-13-10-36-16,-10 3-40 0,-8 3-41 0,-21 3-40 15,0 2-42-15,-2-1-41 0,-3 4-39 0,3-4-20 16,1 0-37-16,-2-5-283 0,14 5-731 0,11-3 199 15</inkml:trace>
          <inkml:trace contextRef="#ctx0" brushRef="#br0" timeOffset="-13024.1098">2999-824 657 0,'0'0'395'0,"0"0"-27"16,0 0-32-16,3-9-25 0,-3 9-23 0,0 0-13 0,0 0-22 16,0 0-19-16,0 0-26 0,0 0-16 15,0 0-18-15,0 0-10 0,0 0-10 0,0 0-9 0,0 0-4 16,0 0-7-16,0 0-8 0,1 19-8 0,-2-6-10 15,1-1-9-15,1 0-7 0,-1 4-5 0,2 4-5 16,-2-2-7-16,3 6-8 0,-1-7-5 0,0-2-6 16,-2-1-2-16,3 0-9 0,0-2-2 0,-3-2-4 15,5 0-5-15,-3 0-3 0,-1-3-3 0,-1-1-3 16,1 0-5-16,-1-6-9 0,2 9-20 0,0-4-22 16,-2-5-23-16,0 0-25 0,-2 7-26 0,2-7-26 0,0 0-16 15,0 0-5-15,0 0 0 0,0 0 14 16,-6-27 16-16,3 12 10 0,5-9 20 0,-6 2 30 0,3-2 24 15,-3 1 22-15,3-2 19 0,-3 1 19 0,4 0 7 16,-3 3 23-16,1 2 9 0,2 4 6 0,-1 1-1 16,1 2-5-16,-2 0-6 0,2 3-7 0,0 1-4 15,0 0-6-15,0 1-5 0,2 0-4 0,1-1-5 16,-3 2-7-16,3-1-9 0,-1-1-2 0,1 3-2 16,2-1-3-16,-1 0 6 0,0 2-7 0,-1-2-6 15,2 2 3-15,-2 0-3 0,2 1 4 0,-5 3-1 0,7-4-10 16,-7 4 0-16,0 0 0 0,0 0-6 0,0 0-6 15,0 0-20-15,13 10 1 0,-13-4-31 0,1 0-20 16,-1 6-12-16,0-2-8 0,0 1-5 0,-1-1 1 16,-1-2 7-16,2 0 10 0,-2-2 7 0,1 0 13 15,-1-1 6-15,1 1 14 0,1-6 24 0,0 7 18 16,-2-4 16-16,2-3 21 0,0 6 16 0,0-6 1 16,-2 6 4-16,2-6 9 0,0 0-3 0,0 5-2 0,0-5 2 15,0 0-3-15,0 0-4 0,-1 7 5 0,1-7 2 16,0 0-3-16,0 0-4 0,1 8-1 15,-1-8 4-15,4 6 11 0,-1-3 5 0,0 2 6 0,0 2 6 16,2-4 4-16,4 6 1 0,-1 0 5 0,2-1 2 16,-2 3 0-16,0-1-8 0,0-1 2 0,2 3-4 15,-2 0-6-15,1-1-8 0,0 0-2 0,0-1-7 16,4 9-7-16,-4-5-5 0,-1-5-3 0,-2 2-1 16,-1-5-24-16,0 1-37 0,-1-2-40 0,1 1-43 15,-5-6-27-15,3 6-32 0,-3-6-43 0,0 0-49 16,0 0-77-16,0 0-211 0,-8 6-662 0,8-6 181 0</inkml:trace>
        </inkml:traceGroup>
      </inkml:traceGroup>
    </inkml:traceGroup>
    <inkml:traceGroup>
      <inkml:annotationXML>
        <emma:emma xmlns:emma="http://www.w3.org/2003/04/emma" version="1.0">
          <emma:interpretation id="{5E16AE69-ED67-414C-913F-AC9E6284EB8D}" emma:medium="tactile" emma:mode="ink">
            <msink:context xmlns:msink="http://schemas.microsoft.com/ink/2010/main" type="paragraph" rotatedBoundingBox="14361,2062 15553,1889 15600,2211 14408,23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F51C14F-001B-4BD1-8D7C-009613B5028F}" emma:medium="tactile" emma:mode="ink">
              <msink:context xmlns:msink="http://schemas.microsoft.com/ink/2010/main" type="line" rotatedBoundingBox="14361,2062 15553,1889 15600,2211 14408,2384"/>
            </emma:interpretation>
          </emma:emma>
        </inkml:annotationXML>
        <inkml:traceGroup>
          <inkml:annotationXML>
            <emma:emma xmlns:emma="http://www.w3.org/2003/04/emma" version="1.0">
              <emma:interpretation id="{01F4D9E3-B67A-4F6D-919F-7C9066D41C5C}" emma:medium="tactile" emma:mode="ink">
                <msink:context xmlns:msink="http://schemas.microsoft.com/ink/2010/main" type="inkWord" rotatedBoundingBox="14387,2238 14649,2200 14663,2297 14401,2335"/>
              </emma:interpretation>
              <emma:one-of disjunction-type="recognition" id="oneOf3">
                <emma:interpretation id="interp15" emma:lang="en-US" emma:confidence="0.5">
                  <emma:literal>=</emma:literal>
                </emma:interpretation>
                <emma:interpretation id="interp16" emma:lang="en-US" emma:confidence="0">
                  <emma:literal>-</emma:literal>
                </emma:interpretation>
                <emma:interpretation id="interp17" emma:lang="en-US" emma:confidence="0">
                  <emma:literal>_</emma:literal>
                </emma:interpretation>
                <emma:interpretation id="interp18" emma:lang="en-US" emma:confidence="0">
                  <emma:literal>.</emma:literal>
                </emma:interpretation>
                <emma:interpretation id="interp1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38600.6722">3139 332 5292 0,'9'0'390'0,"-9"0"-206"0,0 0-90 15,15-4-23-15,-9 2 11 0,7-2 13 0,1 1-4 16,2-1-10-16,7-5-23 0,4 2-6 0,-1 1-10 16,1 3-42-16,-3 0-63 0,-7 0-78 0,-3 2-93 15,-3-1-100-15,-3 2-94 0,-8 0-308 0,10 3-886 16,-10-3 238-16</inkml:trace>
          <inkml:trace contextRef="#ctx0" brushRef="#br0" timeOffset="38399.2428">3251 230 236 0,'0'0'633'0,"0"0"-84"15,0 0-38-15,0 0-39 0,0 0-53 0,16-9-41 16,-3 7-46-16,0 0-34 0,2-2-36 0,0 2-32 15,0-2-25-15,-2 3-24 0,-2-3-49 0,-3 4-72 16,-8 0-91-16,13-2-94 0,-8 2-100 0,-5 0-103 16,0 0-247-16,0 0-689 0,0 0 187 0</inkml:trace>
        </inkml:traceGroup>
        <inkml:traceGroup>
          <inkml:annotationXML>
            <emma:emma xmlns:emma="http://www.w3.org/2003/04/emma" version="1.0">
              <emma:interpretation id="{25A0BE34-A2AA-4C2A-9120-03A6E298AD80}" emma:medium="tactile" emma:mode="ink">
                <msink:context xmlns:msink="http://schemas.microsoft.com/ink/2010/main" type="inkWord" rotatedBoundingBox="15017,1967 15553,1889 15600,2211 15064,2289"/>
              </emma:interpretation>
              <emma:one-of disjunction-type="recognition" id="oneOf4">
                <emma:interpretation id="interp20" emma:lang="en-US" emma:confidence="0.5">
                  <emma:literal>ro</emma:literal>
                </emma:interpretation>
                <emma:interpretation id="interp21" emma:lang="en-US" emma:confidence="0">
                  <emma:literal>to</emma:literal>
                </emma:interpretation>
                <emma:interpretation id="interp22" emma:lang="en-US" emma:confidence="0">
                  <emma:literal>Vo</emma:literal>
                </emma:interpretation>
                <emma:interpretation id="interp23" emma:lang="en-US" emma:confidence="0">
                  <emma:literal>To</emma:literal>
                </emma:interpretation>
                <emma:interpretation id="interp24" emma:lang="en-US" emma:confidence="0">
                  <emma:literal>row</emma:literal>
                </emma:interpretation>
              </emma:one-of>
            </emma:emma>
          </inkml:annotationXML>
          <inkml:trace contextRef="#ctx0" brushRef="#br0" timeOffset="39069.3445">3787 98 531 0,'0'0'446'0,"-3"-4"-56"15,3 4-42-15,0 0-38 0,-3-5-42 0,3 5-26 0,0 0-31 16,0 0-26-16,-3-4-23 0,3 4-8 0,0 0-11 15,0 0-4-15,0 0-10 0,0 0 3 0,0 0-3 16,0 0 2-16,-2 15-9 0,2-8-2 0,2-1-2 16,-1 1-8-16,2 3-3 0,1 2-1 0,1 0-7 15,-2-5-3-15,2 2 4 0,-3-2-3 0,1-1-7 0,0-1-2 16,0 1-3-16,-1-2-4 0,1 0 0 16,1 1-1-16,-4-5 3 0,3 4-2 0,-3-4 2 0,5 2-2 15,-5-2-10-15,0 0-11 0,14-13-4 0,-6-1-7 16,3-5-7-16,-1-3-5 0,0-3-5 0,0 3-3 15,-2 0-2-15,2 1-3 0,-2 1-4 0,-3 2 0 16,0 5-1-16,0 1-5 0,2 2-3 0,-4 1-1 16,2 2-3-16,-2 0-4 0,1 0 0 0,-1 3 2 0,2 0-8 15,0-1 4-15,0 2-24 0,2 2-31 16,-2-2-44-16,-5 3-58 0,11 0-60 0,-11 0-66 0,12 6-76 16,-9-2-375-16,5 6-882 0,0 1 239 0</inkml:trace>
          <inkml:trace contextRef="#ctx0" brushRef="#br0" timeOffset="39462.5168">4121 192 533 0,'0'0'420'0,"-8"-2"-62"0,8 2-37 16,0 0-29-16,0 0-45 0,-10-4-23 0,10 4-25 16,0 0-30-16,0 0-1 0,0 0-17 0,0 0 3 0,0 0 10 15,0 0 12-15,0 0 2 0,0 0 1 16,0 0 0-16,0 0-3 0,17 16-2 0,-4-11-6 0,3-5-6 15,11 6-3-15,-4-2-7 0,0-2-11 0,-3-2-9 16,-2 0-10-16,-3-2-2 0,-2 2-8 0,-2-4-9 16,0 2-5-16,-3 1-12 0,-1-2-3 0,-2-2-28 15,-2 1-30-15,-1-4-25 0,-2 2-27 0,-7-4-31 16,-3 0-31-16,-8-4-34 0,1 6-33 0,-6-1-25 0,-5 3-27 16,-1 3-25-16,0 0-27 0,-2 3-29 15,3 6-49-15,-2-1-241 0,7 1-695 0,-2 1 190 0</inkml:trace>
        </inkml:traceGroup>
      </inkml:traceGroup>
    </inkml:traceGroup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7:15.62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6482E42-E51B-4AC2-A7CF-6BA987D4F4F8}" emma:medium="tactile" emma:mode="ink">
          <msink:context xmlns:msink="http://schemas.microsoft.com/ink/2010/main" type="writingRegion" rotatedBoundingBox="12879,1309 12899,796 13123,804 13104,1318"/>
        </emma:interpretation>
      </emma:emma>
    </inkml:annotationXML>
    <inkml:traceGroup>
      <inkml:annotationXML>
        <emma:emma xmlns:emma="http://www.w3.org/2003/04/emma" version="1.0">
          <emma:interpretation id="{400E5EB5-08DB-4817-BF3A-15C9397389B9}" emma:medium="tactile" emma:mode="ink">
            <msink:context xmlns:msink="http://schemas.microsoft.com/ink/2010/main" type="paragraph" rotatedBoundingBox="12879,1309 12899,796 13123,804 13104,13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A6A3A5-72A1-42DD-9386-72947696AD99}" emma:medium="tactile" emma:mode="ink">
              <msink:context xmlns:msink="http://schemas.microsoft.com/ink/2010/main" type="line" rotatedBoundingBox="12879,1309 12899,796 13123,804 13104,1318"/>
            </emma:interpretation>
          </emma:emma>
        </inkml:annotationXML>
        <inkml:traceGroup>
          <inkml:annotationXML>
            <emma:emma xmlns:emma="http://www.w3.org/2003/04/emma" version="1.0">
              <emma:interpretation id="{8F9C2E33-7370-42AF-8458-A71DCC4DD740}" emma:medium="tactile" emma:mode="ink">
                <msink:context xmlns:msink="http://schemas.microsoft.com/ink/2010/main" type="inkWord" rotatedBoundingBox="12879,1309 12899,796 13123,804 13104,1318"/>
              </emma:interpretation>
              <emma:one-of disjunction-type="recognition" id="oneOf0">
                <emma:interpretation id="interp0" emma:lang="en-US" emma:confidence="0.5">
                  <emma:literal>toss</emma:literal>
                </emma:interpretation>
                <emma:interpretation id="interp1" emma:lang="en-US" emma:confidence="0.5">
                  <emma:literal>. o</emma:literal>
                </emma:interpretation>
                <emma:interpretation id="interp2" emma:lang="en-US" emma:confidence="0">
                  <emma:literal>@ o</emma:literal>
                </emma:interpretation>
                <emma:interpretation id="interp3" emma:lang="en-US" emma:confidence="0">
                  <emma:literal>tots</emma:literal>
                </emma:interpretation>
                <emma:interpretation id="interp4" emma:lang="en-US" emma:confidence="0">
                  <emma:literal>tors</emma:literal>
                </emma:interpretation>
              </emma:one-of>
            </emma:emma>
          </inkml:annotationXML>
          <inkml:trace contextRef="#ctx0" brushRef="#br0">1787-686 560 0,'0'0'345'0,"0"0"-42"0,0 0-27 16,0 0-27-16,0 0-23 0,0 0-23 0,0 0-11 15,0 0-26-15,0 0-14 0,0 0-20 0,0 0-16 16,0 0-3-16,0 0-15 0,0 0-7 0,0 0-14 16,0 0-24-16,13-6-21 0,-13 6-18 0,0 0-8 15,0 0-6-15,-5-6-1 0,0 1-2 0,2 1-2 16,3 4 5-16,-8-5-2 0,3 1 4 0,5 4 11 0,-7-5 16 15,4 3 10-15,3 2 10 0,0 0 1 0,-8-6 14 16,8 6 12-16,0 0 8 0,-4-4-6 0,4 4 2 16,0 0 2-16,0 0-5 0,-4-3 2 0,4 3-5 15,0 0-3-15,0 0-5 0,0 0-2 0,0 0-4 16,0 0-11-16,0 0-10 0,0 0 0 0,0 0 3 16,0 0-6-16,0 0-4 0,0 0-3 0,0 0-8 15,14 13-23-15,-14-13-13 0,0 0-19 0,5 3-31 0,-5-3-9 16,0 0-8-16,0 0-8 0,0 0-4 15,0 0 6-15,0 0 8 0,0 0 6 0,0 0 9 0,0 0 7 16,-10-15 25-16,8 11 20 0,-1-2 21 0,-1 0 25 16,4 6 12-16,-6-10 16 0,3 6 8 0,1 1 9 15,2 3-9-15,-5-6 2 0,5 6-16 0,-3-4-6 16,3 4-6-16,0 0-4 0,-4-4-3 0,4 4-6 16,0 0-1-16,0 0-3 0,0 0 0 0,0 0-6 15,0 20 4-15,0-15-8 0,0-5 3 0,4 12-2 16,-4-5-7-16,0-1 6 0,1 0-12 0,-1 0 7 15,0-6 0-15,2 9 1 0,-2-9-15 0,0 6-13 0,0-6-1 16,2 6-13-16,-2-6-9 0,0 0-12 0,0 0-7 16,0 0-4-16,0 0 9 0,14-13-7 0,-9 2 1 15,-2-1 10-15,2 1 3 0,-4 0 4 0,1-2 16 16,0 6 3-16,-1-2 12 0,-2 2-5 0,-1 2 7 16,0 2 3-16,-1-3 1 0,3 6 5 0,-7-4-3 15,7 4 17-15,-9 0-11 0,9 0 5 0,0 0-5 16,-18 6 8-16,14-2 24 0,-3 1-4 0,2-2 7 15,0 2 13-15,2 1 9 0,1-1-2 0,1 2 3 0,-1-2 4 16,4 1-1-16,-2 0 2 0,1-1 2 0,-1-5-7 16,5 7-4-16,-2-4-4 0,-3-3-2 0,5 3-3 15,-5-3-6-15,7 3-3 0,-7-3-5 0,0 0-4 16,0 0-8-16,0 0-20 0,10-9-18 0,-10 9-18 16,0-7-10-16,-2 2-13 0,2 5-8 0,-5-9-13 15,0 5-17-15,0 0-12 0,-1 0-10 0,1 1-18 16,5 3-10-16,-10-3-17 0,10 3-24 0,-10-2-18 15,10 2-26-15,0 0-46 0,0 0-175 0,-10 0-541 16,10 0 149-16</inkml:trace>
          <inkml:trace contextRef="#ctx0" brushRef="#br0" timeOffset="23021.0446">1636-1174 303 0,'0'0'438'0,"0"0"-56"16,0 0-27-16,17-8-26 0,-4 5-15 0,0-1-12 15,2 0-19-15,10 2-20 0,-5-1-26 0,-4 1-19 16,-5 2-22-16,0 0-22 0,-1 0-8 0,1 4-11 16,3 1 0-16,-3 1-7 0,-1 2-9 0,-2 4-12 0,2 8-13 15,-5 4-14-15,-3 0-16 0,-4 1-29 0,-3 0-30 16,-3-1-33-16,-2 2-36 0,0-1-19 0,0-4-20 15,-1 2-14-15,1-4-6 0,0-3 5 0,2-4 5 16,0-2 14-16,1-3 8 0,1-1 8 0,0-2 9 16,2 1 9-16,1-2 12 0,3-3 13 0,-8 4 8 15,8-4-2-15,-5 3 4 0,5-3-6 0,-5 3 6 16,5-3-6-16,0 0 0 0,0 0-15 0,-5 5-26 16,5-5-24-16,0 0-33 0,0 0-39 0,-5 3-51 15,5-3-64-15,0 0-153 0,0 0-505 0,0 0 139 0</inkml:trace>
          <inkml:trace contextRef="#ctx0" brushRef="#br0" timeOffset="22628.3308">1668-1103 347 0,'0'0'531'0,"0"0"-75"0,0 0-39 16,0 0-39-16,0 0-43 0,0 0-34 0,0 0-36 0,0 0-35 15,0 0-23-15,0 0-24 0,0 0-10 0,0 0-8 16,0 0-7-16,7 14-9 0,-6-2-11 0,2 0-4 15,1 1-11-15,-1 2-12 0,2 7-7 0,0-4-11 16,-2-5-10-16,2 1-9 0,-2-3-5 0,1 1-8 16,-1 0-5-16,0-3-9 0,1-1-3 0,-1-1-8 15,-3-1-24-15,1 0-37 0,-1-6-44 0,4 9-44 16,-1-6-39-16,-3-3-44 0,2 6-65 0,-2-6-75 0,0 0-258 16,0 0-715-16,0 0 196 0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9T09:10:06.85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33-1 251 0,'0'0'876'0,"0"0"-190"0,-13 2-100 0,13-2-59 15,0 0-39-15,0 0-32 0,-8 0-44 0,8 0-41 0,0 0-40 16,0 0-38-16,0 0-38 0,0 0-32 16,0 0-48-16,0 0-54 0,0 0-62 0,0 0-83 0,0 0-97 15,0 0-107-15,0 0-147 0,0 0-366 0,-12-4-889 16,12 4 238-16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19:21.60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02E8863-5E09-4B50-9433-7F2F30407389}" emma:medium="tactile" emma:mode="ink">
          <msink:context xmlns:msink="http://schemas.microsoft.com/ink/2010/main" type="inkDrawing" rotatedBoundingBox="3906,3616 6518,3563 6519,3615 3907,3668" shapeName="Other"/>
        </emma:interpretation>
      </emma:emma>
    </inkml:annotationXML>
    <inkml:trace contextRef="#ctx0" brushRef="#br0">117 73 367 0,'-10'2'293'0,"-1"-2"-38"15,3 0-18-15,0 1-26 0,-4-1-15 0,6 2-23 16,6-2-14-16,-13 1-10 0,8 1-6 0,5-2-8 15,-10 1-12-15,10-1-3 0,-7 3-8 0,7-3-12 16,0 0 1-16,-11 3-1 0,11-3-2 0,0 0-4 16,-7 2 3-16,7-2 0 0,0 0 8 0,0 0 4 15,0 0 3-15,-10 3 11 0,10-3 4 0,0 0 0 0,0 0 0 16,0 0 0-16,0 0 3 0,0 0 5 0,0 0-13 16,15 6 2-16,1-6-2 0,11 1 2 0,2-1-1 15,5 0-3-15,22 0-1 0,4-3-6 0,54-3 2 16,-34-1-3-16,33 1-13 0,-1 4-2 0,-29-2-5 15,36-2-6-15,-5 2-8 0,-33 0-13 0,35 0-5 16,-3 2-9-16,-3 2-3 0,-29 0-6 0,31 0-4 16,-32 0 0-16,-17 0-8 0,51 0-2 0,-41 0-5 15,-15 0-5-15,1 2-3 0,-4-2-6 0,2-2-5 16,-7 0 1-16,5 2 3 0,-5 2-1 0,-8-4-3 0,-10 1 2 16,0-2 8-16,-3 2-12 0,-1-1 0 0,-2 2 6 15,-1-2-5-15,-7 1 0 0,-6 0 6 0,1-1-1 16,-4 2 2-16,-9 0 1 0,16-2 4 0,-16 2-2 15,10 0-3-15,-10 0-1 0,0 0 1 0,11 0-3 16,-11 0 4-16,0 0-10 0,0 0-9 0,0 0-13 16,10-1-13-16,-10 1-35 0,0 0-48 0,0 0-76 15,0 0-82-15,0 0-112 0,-21-12-412 0,9 5-959 0,-7-8 259 16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27:52.32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466A53B-E95C-46A3-965C-DA7DD2D376F8}" emma:medium="tactile" emma:mode="ink">
          <msink:context xmlns:msink="http://schemas.microsoft.com/ink/2010/main" type="writingRegion" rotatedBoundingBox="295,1327 15277,798 15501,7143 518,7671"/>
        </emma:interpretation>
      </emma:emma>
    </inkml:annotationXML>
    <inkml:traceGroup>
      <inkml:annotationXML>
        <emma:emma xmlns:emma="http://www.w3.org/2003/04/emma" version="1.0">
          <emma:interpretation id="{1592062C-E9BF-48CB-9936-D1E6DCED8732}" emma:medium="tactile" emma:mode="ink">
            <msink:context xmlns:msink="http://schemas.microsoft.com/ink/2010/main" type="paragraph" rotatedBoundingBox="368,1111 3546,1388 3449,2501 270,22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E700DF-9D2D-4DD1-8878-C66B91D51E47}" emma:medium="tactile" emma:mode="ink">
              <msink:context xmlns:msink="http://schemas.microsoft.com/ink/2010/main" type="line" rotatedBoundingBox="368,1111 3546,1388 3449,2501 270,2224"/>
            </emma:interpretation>
          </emma:emma>
        </inkml:annotationXML>
        <inkml:traceGroup>
          <inkml:annotationXML>
            <emma:emma xmlns:emma="http://www.w3.org/2003/04/emma" version="1.0">
              <emma:interpretation id="{4ADD47A3-B464-4C28-B75C-5305DE5E0C91}" emma:medium="tactile" emma:mode="ink">
                <msink:context xmlns:msink="http://schemas.microsoft.com/ink/2010/main" type="inkWord" rotatedBoundingBox="356,1240 1483,1339 1436,1876 309,1777"/>
              </emma:interpretation>
              <emma:one-of disjunction-type="recognition" id="oneOf0">
                <emma:interpretation id="interp0" emma:lang="en-US" emma:confidence="0.5">
                  <emma:literal>MAP</emma:literal>
                </emma:interpretation>
                <emma:interpretation id="interp1" emma:lang="en-US" emma:confidence="0">
                  <emma:literal>MAPP</emma:literal>
                </emma:interpretation>
                <emma:interpretation id="interp2" emma:lang="en-US" emma:confidence="0">
                  <emma:literal>MAAP</emma:literal>
                </emma:interpretation>
                <emma:interpretation id="interp3" emma:lang="en-US" emma:confidence="0">
                  <emma:literal>MAPS</emma:literal>
                </emma:interpretation>
                <emma:interpretation id="interp4" emma:lang="en-US" emma:confidence="0">
                  <emma:literal>MAPM</emma:literal>
                </emma:interpretation>
              </emma:one-of>
            </emma:emma>
          </inkml:annotationXML>
          <inkml:trace contextRef="#ctx0" brushRef="#br0">83 0 453 0,'0'0'457'0,"0"-6"-77"0,0 6-47 16,0 0-27-16,0 0-46 0,0 0-31 0,0 0-30 16,0 0-17-16,0 0-24 0,-5 16-14 0,1 4-17 15,-4-1-12-15,0 4-5 0,0 0-11 0,-1 11-14 16,3-6-15-16,0-5 0 0,2 1-4 0,-1 0-9 0,1-3-5 15,-1 0-9-15,3-2 4 0,1-1-7 0,-2-4 0 16,2-2 2-16,1-4-1 0,0 1-5 0,-1-3-3 0,1 0-8 16,0-1 18-16,-2-1-10 0,2-4-6 15,2 8-3-15,-2-8 2 0,0 6-4 0,0-6-2 16,0 0 6-16,-2 5-4 0,2-5-3 0,0 0 1 0,0 0 0 16,0 5-6-16,0-5 2 0,0 0 0 0,0 0-4 31,0 0 4-31,0 0-7 0,0 0-6 0,0 5-4 15,0-5-5-15,0 0-1 0,0 0 3 0,0 0 0 16,0 0 0-16,0 0-5 0,0 0-5 0,0 0-5 0,0 0-5 16,0 0-3-16,0 6 3 0,0-6-3 15,0 0 3-15,0 0 4 0,0 0 5 0,-1 7 4 0,1-7-3 16,0 0 0-16,0 6-2 0,0-6 8 0,0 0 8 16,-1 5-4-16,1-5-8 0,0 0 6 0,0 0 10 15,0 0 10-15,0 6 15 0,0-6 9 0,0 0 1 16,0 0 2-16,0 0-11 0,0 0-4 0,0 0 9 15,4-24-6-15,-3 3-9 0,2-2 0 0,2-13-4 0,-1-1 9 16,1 2-15-16,-1 10 5 0,2 0 2 0,-1 1-4 16,2-11-3-16,-1 9-1 0,-1 5 9 0,0 3-13 0,-1 4 0 15,0 3-3-15,-1 0 4 0,0 4-6 0,-1 1-1 16,0 0-1-16,-1 2-1 0,0 0 3 0,-1 4 0 0,3-7-4 16,-3 7 4-16,1-4-3 0,-1 4-3 0,0 0 2 15,0 0 4-15,0 0 2 0,0 0 2 0,0 0-3 16,13 9 8-16,-7 1-4 0,-2 1 1 0,-2-3-2 15,5 8 0-15,-3-2 1 0,3 3-3 0,-2 1 0 16,-1-3 3-16,0-4-5 0,0 0 1 0,-1 0 8 16,1-2-9-16,0-1 3 0,-1 3-2 0,1-5 1 15,0 0-4-15,-1 0 1 0,-1-3-3 0,1 2-5 0,0-1 2 16,-3-4-2-16,5 5-1 0,-1-2-13 0,-4-3 18 16,7 2-6-16,-7-2 5 0,0 0 3 0,18-5-4 15,-10-1-2-15,2-3-7 0,-2 0-16 0,3-7-1 16,2-3-3-16,-2 1-3 0,-3-1 6 0,3-2 3 0,-2 4 3 15,-4 0 4-15,2 5-4 0,-3 2 4 0,0 2 5 16,-1 3 7-16,-2 1 13 0,0-1 2 0,-1 5 4 16,3-6 4-16,-3 6 3 0,3-4 5 0,-3 4 3 15,0 0 5-15,0 0 6 0,0 0-1 0,6 19-3 16,-4 0 5-16,1 1-3 0,0 2-1 0,-2 3-1 0,2 11 0 16,-2-7 3-16,2-4 2 0,-1 10 1 0,-2-8-1 15,0-4 1-15,3 0-5 0,-2 0 1 0,1-2-2 16,-1-2 0-16,-1 1-3 0,3-7-17 0,-3-1-35 15,1-1-38-15,0-4-41 0,1-1-59 0,-2-2-61 16,0-4-78-16,0 0-282 0,1 5-703 0,-1-5 192 16</inkml:trace>
          <inkml:trace contextRef="#ctx0" brushRef="#br0" timeOffset="427.1629">567 492 519 0,'0'0'455'0,"0"6"-37"0,0-6-35 0,0 0-21 0,0 0-29 16,0 0-34-16,0 0-32 0,0 0-29 0,6-16-28 16,-2 4-22-16,1-8-25 0,0-1-12 0,5-17-15 15,-1-1-11-15,0-3-15 0,0 2-5 0,2-2-4 0,-2 5-5 16,2 2-1-16,-3 8-6 0,-3 10-5 0,-1-1-8 16,1 4-4-16,-1 4-4 0,-1 1-4 15,1 3 0-15,-3 1-1 0,1 1-4 0,0 2 7 0,-2 2 3 16,0 0 7-16,0 0 4 0,0 0 0 0,20 22-4 15,-13-3 13-15,1 3-18 0,-1 3 1 0,0 13-11 16,-1-3-4-16,-2-5-7 0,0 5-8 0,0 2 6 16,-1-10-12-16,0-4-4 0,1 0-31 0,-3-2-39 15,0-1-47 1,-1-2-47-16,0-1-69 0,0-3-58 0,-2-5-67 16,-1-2-84-16,-1-3-272 0,-1-2-820 0,5-2 222 15</inkml:trace>
          <inkml:trace contextRef="#ctx0" brushRef="#br0" timeOffset="572.4999">623 335 4003 0,'-2'-4'659'0,"2"4"-269"0,0 0-154 0,0 0-65 0,0 0-33 0,0 0-22 0,0 0-25 16,0 0-19-16,0 0-11 0,0 0 5 0,12-2-12 16,0 1-8-16,0-1-28 0,0-1-63 0,0 0-92 15,0 1-104-15,0-2-124 0,-3 1-372 0,3 0-885 16,-2-1 238-16</inkml:trace>
          <inkml:trace contextRef="#ctx0" brushRef="#br0" timeOffset="1106.3418">1022 197 854 0,'0'0'545'15,"0"0"-71"-15,0 0-55 0,4 4-47 0,-4-4-44 0,0 5-28 16,2 0-40-16,0 6-30 0,2-1-27 0,0 8-20 15,-1 2-16-15,2 0-20 0,-1 1-13 0,0-1-17 16,1 2-9-16,-1 0-13 0,0-2-9 0,2 0-8 0,-2-2-6 16,-1-4-6-16,-2-3-7 0,2 0-6 0,0-4-6 15,-2-1-2-15,0-1-7 0,1 0 3 0,0-1 0 0,-2-1-9 16,0-3 1 0,0 5 11-16,0-5-2 0,0 0-9 0,0 0-16 15,0 0-14-15,2-15-13 0,-4-5-13 0,0-5-17 16,2-17-11-16,-4-1-8 0,1-2 4 0,2 1-5 0,-2 2 11 0,2 0 3 15,0 14 7-15,1 4 3 0,0 2 6 0,1 2 11 16,-1 2 14-16,0 5 14 0,1 1 21 0,0 3 8 16,2 1 15-16,0 3 12 0,-1-1 6 0,0 2 3 15,2 0-2-15,-2 1-2 0,1 2 8 0,-3 1 5 16,8-5 1-16,-8 5 3 0,12 2 9 0,-12-2-7 0,13 12-3 16,-2 3-9-16,-2 1-1 0,-3 5-8 15,-5 1-7-15,-4 3-21 0,-3 10-37 0,-4-5-59 0,1-9-57 16,-3 1-61-16,-4 12-70 0,0-12-60 0,2-4-63 15,-1-6-379-15,1 1-896 0,2-6 242 0</inkml:trace>
        </inkml:traceGroup>
        <inkml:traceGroup>
          <inkml:annotationXML>
            <emma:emma xmlns:emma="http://www.w3.org/2003/04/emma" version="1.0">
              <emma:interpretation id="{035FA583-9780-4C3E-8F0B-C0A3E740F5D0}" emma:medium="tactile" emma:mode="ink">
                <msink:context xmlns:msink="http://schemas.microsoft.com/ink/2010/main" type="inkWord" rotatedBoundingBox="1994,1253 3546,1388 3449,2501 1896,2366"/>
              </emma:interpretation>
              <emma:one-of disjunction-type="recognition" id="oneOf1">
                <emma:interpretation id="interp5" emma:lang="en-US" emma:confidence="0.5">
                  <emma:literal>Query</emma:literal>
                </emma:interpretation>
                <emma:interpretation id="interp6" emma:lang="en-US" emma:confidence="0.5">
                  <emma:literal>Queer Z</emma:literal>
                </emma:interpretation>
                <emma:interpretation id="interp7" emma:lang="en-US" emma:confidence="0.5">
                  <emma:literal>Que %</emma:literal>
                </emma:interpretation>
                <emma:interpretation id="interp8" emma:lang="en-US" emma:confidence="0">
                  <emma:literal>Queer .</emma:literal>
                </emma:interpretation>
                <emma:interpretation id="interp9" emma:lang="en-US" emma:confidence="0">
                  <emma:literal>Gluer Z</emma:literal>
                </emma:interpretation>
              </emma:one-of>
            </emma:emma>
          </inkml:annotationXML>
          <inkml:trace contextRef="#ctx0" brushRef="#br0" timeOffset="1821.5082">1810-19 488 0,'-11'0'336'0,"2"1"-44"0,-1 1-26 0,2 2-31 0,0-1-22 16,-1 4-15-16,0-1-10 0,-4 8-3 0,1 2-4 15,1 0-8-15,1 2-2 0,-1 3-7 0,2-3 6 16,1 4-11-16,0-2 10 0,3 1-8 0,1 1 3 16,2-3-1-16,2 2 1 0,2-3 8 0,3-1-1 15,0 1-2-15,3-1 4 0,1-3-9 0,1-2-5 0,0-3 2 16,6 1-3-16,1-2 5 0,3-3-10 0,0-2-1 15,0-3-18-15,1-5-9 0,0 0-16 0,2-1-8 16,-3-3-9-16,0-5-9 16,-2 0-6-16,-2-5-13 0,5-13-17 0,-5-1-20 15,-6-2-27-15,-2-2-31 0,-6 8-19 0,-2-12-31 0,-6 6-15 16,-2 10-11-16,-2 4-2 0,-2 3 3 0,-3 3 8 16,-3 3 8-16,-2 4 7 0,-1 1 4 0,0 3 10 15,-1 3 7-15,3 2 7 0,3 0 3 0,-3 6 1 16,6-1 9-16,0 0 1 0,3 4 12 0,-3 2 13 0,6 4 21 15,-1 4 16-15,2 0 17 0,5 1 18 0,2 5 14 16,6 11 9-16,2-2 2 0,1 1 3 16,5-1-4-16,0 3 6 0,-1-1-7 0,2-3 1 0,0 2-1 15,-2-3-1-15,-3-5-11 0,-2-6-3 0,-1 2-3 16,-2 0-9-16,-1 0 0 0,-4-1-3 0,-2 0-24 16,-3-1-57-16,-1-2-73 0,-5 1-79 0,2-5-81 15,-1-6-98-15,0-5-89 0,3 0-299 0,-4-4-901 16,10-1 242-16</inkml:trace>
          <inkml:trace contextRef="#ctx0" brushRef="#br0" timeOffset="2363.9885">2061 307 382 0,'0'0'379'0,"2"-5"-54"0,-2 5-31 0,3-5-30 0,-3 5-24 0,0 0-23 15,3-5-23-15,-3 5-13 0,0 0-20 0,0 0-8 16,1-5-15-16,-1 5-12 0,0 0-14 0,0 0-13 15,0 0-12-15,0 0-14 0,0 0 1 0,0 0-14 16,0 0 4-16,0 0-19 0,0 0 5 0,0 0 0 0,-8 16 9 16,8-10 27-16,-1 3-3 0,1 2 8 0,1 0 14 15,0-2 7-15,2 2 6 0,1 0 3 0,1-2 2 16,2 1-5-16,0-2-1 0,1-1-5 0,1-1-4 16,-2 0-8-16,4-3-6 0,-2 0-4 0,2-1-8 0,-3-2-7 15,-8 0-8-15,19-3-5 0,-10-2-5 16,0-2-2-16,-1-1-7 15,0-8-9-15,-3 3-5 0,-1 1-5 0,-1-7-18 0,-2 0-8 16,-1 5-9-16,0 2 0 0,-1 1-2 0,1 4 1 16,-2 0 0-16,2 2 3 0,-1 0 1 0,1 5-4 15,1-6-1-15,-1 6-1 0,0 0 1 0,0 0-1 16,0 0 2-16,0 0 2 0,0 0-2 0,0 0 5 16,7 16 11-16,-3-6-1 0,1 1 4 0,3 5-2 0,0 1 4 15,0 0-3-15,2 1-3 0,0-1 1 0,1-2 0 0,0-1-6 0,-2-3-27 16,1-2-53-16,-2-3-64 0,1-1-72 0,0-5-91 15,-9 0-117-15,14-3-238 0,-8-1-789 0,0-3 215 16</inkml:trace>
          <inkml:trace contextRef="#ctx0" brushRef="#br0" timeOffset="2726.2877">2439 283 496 0,'0'0'381'0,"5"4"-30"0,-5-4-16 0,8 5-12 0,-2-4 1 0,-1 2-7 15,-5-3 1-15,12 1-11 0,-12-1-7 0,11 0-12 16,-11 0-7-16,14-1-15 0,-14 1-14 0,12-4-14 16,-6 3-24-16,-6 1-17 0,10-4-20 0,-6 2-16 15,0-3-27-15,-2 0-33 0,1 2-32 0,-2-3-27 16,-1-4-27-16,-1 3-25 0,-2 0-17 0,-2 0-16 15,-3-1-2-15,-3 2-1 0,-1 3 4 0,2 0 3 16,0 0 5-16,-2 3 1 0,1 1 4 0,-1 2-1 16,1-1 6-1,1 1 2-15,0 2 2 0,4 1 2 0,-1 2 12 16,3 0 20-16,3 2 19 0,1 0 8 0,2 1 8 16,8 7 2-16,2-2-3 0,2 0 2 0,4-2-9 15,2 0-3-15,0-3-20 0,6-2-21 0,0-2-26 0,1-2-45 16,12 0-64-16,-7-5-62 0,-9-3-64 0,1 1-87 15,-4-4-302-15,0-3-786 0,-2-2 214 0</inkml:trace>
          <inkml:trace contextRef="#ctx0" brushRef="#br0" timeOffset="3116.4016">2758 218 485 0,'-8'3'238'0,"8"-3"-36"0,-4 2-17 0,4-2-22 0,-5 3-13 16,5-3-4-16,-6 3 4 0,6-3 3 0,-4 3-4 15,2 0 4-15,2-3 2 0,-4 5 7 0,4-5 6 16,-4 8 8-16,2-3 5 0,2 1 7 0,0 2-4 0,2 2 9 16,-2-1-14-16,2 3-5 0,1-1-15 0,1-1-9 15,4 7-9-15,-3-4-8 0,1-2-11 0,-2-2-6 16,0-3-10-16,-2 2-4 0,2-3-3 0,-2-1-9 31,1 0 0-31,0-2 3 0,-3-2 5 0,4 6 7 0,-4-6 10 16,2 2-10-16,-2-2-14 0,0 0-12 0,0 0-5 15,6-13-10-15,-5 3-3 0,2-10-10 16,-1 1-6-16,2-1-3 0,0 1-3 0,0 5-9 0,-1 0-13 16,0 4 8-16,3-7-8 0,0 5-3 15,0 1 0-15,0 2-2 0,0 1-3 0,1-1-3 0,0 1 5 0,0 1-6 16,1 0-1-16,0 1-8 0,-1 0-32 15,-1 5-39-15,1-3-51 0,-2 3-65 0,-5 1-61 0,11 0-63 16,-11 0-79-16,12 5-307 0,-12-5-840 0,9 4 226 16</inkml:trace>
          <inkml:trace contextRef="#ctx0" brushRef="#br0" timeOffset="3656.2535">3079 249 248 0,'0'0'444'0,"-3"4"-81"0,3-4-38 0,-2 7-31 0,0-2-32 0,2 1-20 15,0 0-28-15,-1 2-19 0,2 3-17 0,1-2-17 16,0 1-11-16,0-1-6 0,2-1-7 0,-2 0-1 16,2-1-16-16,-1-2-16 0,1 0-9 0,0-4-7 15,1 2-14-15,-5-3-11 0,10 2-27 0,-10-2-10 16,10 0-17-16,1-5-14 0,-5 0-17 0,3-1 1 16,-2 1 0-16,0-3-4 0,-1-2 5 0,1 1 2 15,-2 1 18-15,1-1 19 0,-2 2 25 0,0 2 30 0,-2 0 23 16,0 1 10-16,-2 4 6 0,4-5 2 0,-4 5 5 15,0 0 17-15,0 0 19 0,4 13 5 0,-4 9 8 16,-3 18-8-16,-5 44 4 0,1-1-1 0,-3-25-1 16,-6 26-6-16,-2-5-9 0,11-22-4 0,-2-13-14 0,-1-1-14 15,-2 2-8-15,3-3-14 0,-3-3-4 0,-1 0-12 16,1-4-6-16,2-8-6 0,2-11-2 0,-2 0-6 16,4-6-4-16,0-1-1 0,1-6-4 0,-2-2-6 15,7-1-7-15,-12-9-3 0,4-7-5 0,-1-6-5 0,1-19-4 16,3-2-3-16,5-2-2 0,0-36 1 0,6 34-9 15,0 14 3-15,0 7-4 0,1 5-3 0,0 3-6 16,3-1-14-16,1 5-26 0,-2 2-3 0,-1 2-48 16,0 4-39-16,1-1-50 0,-1 2-74 0,1 2-72 15,1 0-94-15,-10 3-427 0,10-1-1020 0,-10 1 273 16</inkml:trace>
        </inkml:traceGroup>
      </inkml:traceGroup>
    </inkml:traceGroup>
    <inkml:traceGroup>
      <inkml:annotationXML>
        <emma:emma xmlns:emma="http://www.w3.org/2003/04/emma" version="1.0">
          <emma:interpretation id="{B444A770-03D1-4944-A2D3-81499BF0661F}" emma:medium="tactile" emma:mode="ink">
            <msink:context xmlns:msink="http://schemas.microsoft.com/ink/2010/main" type="paragraph" rotatedBoundingBox="338,2067 14879,1910 14894,3295 353,34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A1533B-15E2-4E65-A24E-DE13CA23C08C}" emma:medium="tactile" emma:mode="ink">
              <msink:context xmlns:msink="http://schemas.microsoft.com/ink/2010/main" type="line" rotatedBoundingBox="338,2067 14879,1910 14894,3295 353,3452"/>
            </emma:interpretation>
          </emma:emma>
        </inkml:annotationXML>
        <inkml:traceGroup>
          <inkml:annotationXML>
            <emma:emma xmlns:emma="http://www.w3.org/2003/04/emma" version="1.0">
              <emma:interpretation id="{DFC5B456-68CA-4DDF-9291-E624BF2FC72C}" emma:medium="tactile" emma:mode="ink">
                <msink:context xmlns:msink="http://schemas.microsoft.com/ink/2010/main" type="inkWord" rotatedBoundingBox="340,2226 1587,2212 1594,2846 346,2859"/>
              </emma:interpretation>
              <emma:one-of disjunction-type="recognition" id="oneOf2">
                <emma:interpretation id="interp10" emma:lang="en-US" emma:confidence="0.5">
                  <emma:literal>Find</emma:literal>
                </emma:interpretation>
                <emma:interpretation id="interp11" emma:lang="en-US" emma:confidence="0">
                  <emma:literal>Fined</emma:literal>
                </emma:interpretation>
                <emma:interpretation id="interp12" emma:lang="en-US" emma:confidence="0">
                  <emma:literal>Fiend</emma:literal>
                </emma:interpretation>
                <emma:interpretation id="interp13" emma:lang="en-US" emma:confidence="0">
                  <emma:literal>Finds</emma:literal>
                </emma:interpretation>
                <emma:interpretation id="interp14" emma:lang="en-US" emma:confidence="0">
                  <emma:literal>Finned</emma:literal>
                </emma:interpretation>
              </emma:one-of>
            </emma:emma>
          </inkml:annotationXML>
          <inkml:trace contextRef="#ctx0" brushRef="#br0" timeOffset="4658.9895">36 896 4182 0,'0'0'657'0,"0"0"-304"0,0 0-144 15,0 0-57-15,0 0-8 0,0 0 16 0,0 0 25 0,0 0 3 16,34 9-5-16,-11-9 3 0,2 3-7 15,1-2-11-15,17 0-14 0,-1-2-19 0,-9 1-10 0,-6-1-15 16,-1 0-9-16,0-2-23 0,-2 2-53 0,-8 0-67 16,-1 1-80-16,-6-2-92 0,2 1-109 0,-11 1-121 15,6-2-462-15,-6 2-1089 0,0 0 292 0</inkml:trace>
          <inkml:trace contextRef="#ctx0" brushRef="#br0" timeOffset="5151.0659">381 1003 559 0,'-12'2'391'16,"3"-2"-64"-16,1 3-59 0,1-2-67 0,1 0-83 16,6-1-94-16,-7 4-109 0,7-4-151 0,-5 3-280 15,5-3 81-15</inkml:trace>
          <inkml:trace contextRef="#ctx0" brushRef="#br0" timeOffset="4478.8827">80 984 745 0,'0'0'493'16,"0"0"-33"-16,0 0-21 0,0 0-28 0,0 0-24 0,0 0-19 16,0 0-10-16,0 0-10 0,0 12-13 0,1 10-20 15,0 4-24-15,0 14-26 0,-3-1-22 0,1 2-22 16,-2-2-20-16,3 1-24 0,0-2-16 0,0-1-14 0,0-9-23 16,0-6-6-16,1-1-11 0,1-1-18 0,-2-2-25 15,1-6-39-15,0-2-44 0,2-2-45 0,-2-2-41 16,-1-3-53-16,3 0-79 0,-3-3-87 0,0 0-92 15,-2-17-354-15,2 5-926 0,-2-8 249 0</inkml:trace>
          <inkml:trace contextRef="#ctx0" brushRef="#br0" timeOffset="5013.9236">27 1172 6182 0,'9'0'294'15,"-2"1"-130"-15,-1-1-50 0,-6 0 7 0,16-1 15 0,-7 1-1 0,-2 0-13 0,3 0-13 16,-2-1-15-16,4 0-12 0,-1 1-2 16,0-1-13-16,-1-1-8 0,-1 1-6 0,-2 0-9 0,1 0-23 15,-8 1-36-15,12-1-39 0,-7 1-44 0,-5 0-42 0,11-2-34 16,-6 2-37-16,-5 0-20 0,12 0-9 0,-5 0 14 15,3-1 20-15,0 1 12 0,1-1 20 0,-2 1 14 16,-1 0 19-16,-8 0 28 0,12 0 35 0,-5-1 32 16,-7 1 36-16,9-1 29 0,-9 1 22 0,8 0 15 0,-8 0 11 15,0 0 7-15,10 1 11 0,-10-1 10 0,5 1 4 32,-5-1 16-32,7 4 18 0,-5 0 11 0,2 7 1 0,0 9 0 15,-3 1-9-15,-2 3-13 0,1 0-13 0,-3 13-11 16,-2 2-7-16,0-4-10 0,2-7-9 0,1-7-6 0,-2 1-15 0,2-2-37 15,0-2-43-15,0-5-52 0,2-3-57 16,0-1-49-16,-1-3-54 0,1-4-62 0,0-2-93 0,0 0-87 16,0 0-290-16,4-21-928 0,1 0 250 0</inkml:trace>
          <inkml:trace contextRef="#ctx0" brushRef="#br0" timeOffset="5561.5029">635 1270 241 0,'0'0'539'16,"1"6"-94"-16,-1-6-56 0,0 0-54 0,0 0-42 16,-2 8-41-16,2-8-26 0,-3 9-25 0,0 0-26 15,1-1-21-15,-1 3-12 0,0-1-8 0,2-1-18 16,0 0-15-16,-1-2-12 0,0-1-5 0,2-2-14 0,-2 1 6 16,2-5 11-16,0 6 7 0,0-6 9 0,2 5 6 15,-2-5-1-15,0 0-8 0,9-2-7 0,0-3-5 16,2-1-4-16,5-8 6 0,3-2-3 0,-2-2 4 0,1 3-2 15,0 2 2-15,0-1-2 0,-4 4-2 0,-2 1 7 16,-4 3-12-16,-2 1-2 0,0 1-10 0,-2 0 2 16,0 2-6-16,-4 2-3 0,0 0-8 0,6 6-12 15,-4 5 8-15,-2 0-43 0,-6 7-34 0,4 0-45 0,-2 0-49 16,2 3-52-16,2-3-51 0,0 2-48 0,0-4-52 16,2 0-55-16,0-7-263 0,2-2-767 0,2-1 207 15</inkml:trace>
          <inkml:trace contextRef="#ctx0" brushRef="#br0" timeOffset="6028.1562">1128 1306 480 0,'0'0'442'16,"-8"1"-75"-16,8-1-42 0,0 0-29 0,-6 0-39 16,6 0-21-16,-11 3-23 0,0 0-28 0,1 2-14 0,-2 0-8 15,-5 3-17-15,-2 0-11 0,6-2-1 0,1 0-11 16,2 0-8-16,2 0-9 0,0 0-9 0,2 0-2 0,0-2 4 0,2 1 0 16,2 0 15-16,0 0 2 0,1-1 1 0,1-4 0 15,3 8-4-15,-1-5-9 0,4 0-6 0,3 0-9 0,2 0-7 16,1-3-10-1,10 0-2-15,-1-3-6 0,-3-2-6 0,0-3-3 16,-3 2-5-16,-3-1-4 0,3-5-7 0,-3-1-4 0,-2-1 1 0,-3-3-5 16,-3-3-2-16,-1-3-2 0,-3 0-7 0,-3-14 2 15,-2-1-9-15,-1 11 5 0,2 5-6 0,-2 2-1 16,-2 3 4-16,2 5 7 0,1 3 6 0,1 2 0 16,1 1 6-16,-1 0-9 0,3 3-6 0,-2 1-3 0,3 2-4 15,0 0 1-15,0 0-7 0,-6 8 8 0,4 4-6 16,1 8 2-16,1 4-4 0,4 11 2 0,-1-5-4 15,3 7 2-15,2 0 6 0,0-7-6 0,-1-6-12 16,6 11-36-16,-2-9-37 0,0-6-41 0,-1 1-42 16,4-1-41-16,2-5-43 0,-1-1-63 0,2-2-82 15,-2-6-252-15,-3-4-775 0,1-1 210 0</inkml:trace>
        </inkml:traceGroup>
        <inkml:traceGroup>
          <inkml:annotationXML>
            <emma:emma xmlns:emma="http://www.w3.org/2003/04/emma" version="1.0">
              <emma:interpretation id="{47B70D7E-D8F8-4D3B-A956-2FAD222B7CFE}" emma:medium="tactile" emma:mode="ink">
                <msink:context xmlns:msink="http://schemas.microsoft.com/ink/2010/main" type="inkWord" rotatedBoundingBox="1975,2604 2417,2599 2419,2767 1977,2772"/>
              </emma:interpretation>
              <emma:one-of disjunction-type="recognition" id="oneOf3">
                <emma:interpretation id="interp15" emma:lang="en-US" emma:confidence="0.5">
                  <emma:literal>a</emma:literal>
                </emma:interpretation>
                <emma:interpretation id="interp16" emma:lang="en-US" emma:confidence="0">
                  <emma:literal>e</emma:literal>
                </emma:interpretation>
                <emma:interpretation id="interp17" emma:lang="en-US" emma:confidence="0">
                  <emma:literal>o</emma:literal>
                </emma:interpretation>
                <emma:interpretation id="interp18" emma:lang="en-US" emma:confidence="0">
                  <emma:literal>/</emma:literal>
                </emma:interpretation>
                <emma:interpretation id="interp19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6457.9999">1792 1273 321 0,'0'0'388'16,"0"0"-52"-16,0 0-34 0,-10 0-29 0,10 0-30 0,-8 3-18 15,-2 2-11-15,1-1-16 0,0 1-6 0,-2 1-9 16,2 1-5-16,0 2-12 0,-4 3-13 0,2-1-9 16,3-1-3-16,3-2-11 0,-2 1 2 0,3-2 0 15,0-1-1-15,1 1 4 0,2-2-2 0,1 1-4 16,0-3-8-16,3 2-2 0,-1-2-6 0,4 2-6 16,4-2-6-16,1 0-5 0,1-2-10 0,1-1-9 0,-1-1-4 15,9-1-7-15,-1-2-5 0,-1-3-8 0,-1 0-5 16,-4 0-2-16,-6-1-5 0,0 0-2 0,-2 0-10 0,-1 0-11 0,-4 1-6 15,1 1-5-15,-4 1-2 0,1 0-1 0,-2 1-2 0,1 2-2 16,2 2 0-16,-6-4-1 0,6 4-3 0,-5 0 0 16,5 0-2-16,0 0 1 0,-7 6 1 0,5-2-1 15,2 1 5-15,2 1 7 0,0 5 2 0,2-1 3 16,8 7 3-16,2-4-4 0,2 1 3 0,3-3-8 16,1-3-33-16,2 0-50 0,2-5-69 0,1-4-80 0,0-3-86 15,-1-6-400-15,13-7-856 0,-4-6 231 0</inkml:trace>
        </inkml:traceGroup>
        <inkml:traceGroup>
          <inkml:annotationXML>
            <emma:emma xmlns:emma="http://www.w3.org/2003/04/emma" version="1.0">
              <emma:interpretation id="{C32365FB-A0C9-477E-ADA4-3A364138F331}" emma:medium="tactile" emma:mode="ink">
                <msink:context xmlns:msink="http://schemas.microsoft.com/ink/2010/main" type="inkWord" rotatedBoundingBox="2868,2137 3842,2127 3856,3414 2882,3425"/>
              </emma:interpretation>
              <emma:one-of disjunction-type="recognition" id="oneOf4">
                <emma:interpretation id="interp20" emma:lang="en-US" emma:confidence="0.5">
                  <emma:literal>high</emma:literal>
                </emma:interpretation>
                <emma:interpretation id="interp21" emma:lang="en-US" emma:confidence="0">
                  <emma:literal>highs</emma:literal>
                </emma:interpretation>
                <emma:interpretation id="interp22" emma:lang="en-US" emma:confidence="0">
                  <emma:literal>higgle</emma:literal>
                </emma:interpretation>
                <emma:interpretation id="interp23" emma:lang="en-US" emma:confidence="0">
                  <emma:literal>hiya</emma:literal>
                </emma:interpretation>
                <emma:interpretation id="interp24" emma:lang="en-US" emma:confidence="0">
                  <emma:literal>nigh</emma:literal>
                </emma:interpretation>
              </emma:one-of>
            </emma:emma>
          </inkml:annotationXML>
          <inkml:trace contextRef="#ctx0" brushRef="#br0" timeOffset="7250.6924">2628 810 668 0,'0'0'512'0,"0"0"-54"0,-3-3-41 0,3 3-47 0,0 0-38 16,0 0-36-16,0 0-30 0,0 0-22 0,-8 9-23 16,3 8-20-16,0 2-19 0,-2 5-17 0,-2 15-7 15,0-1-7-15,1 3 1 0,3-2-3 0,0-1-5 16,2 0-6-16,2-8-8 0,-1-6-8 0,1 0-7 0,1 0-6 16,0-3-2-16,1-2-11 0,-1-3 6 0,0-7 0 15,2 2 5-15,-1-4 0 0,0-1-3 0,2-2 3 16,-2-1-12-16,-1-3-8 0,0 0-5 0,0 0-11 15,20-12-5-15,-7-4-8 0,-1-3-12 0,1-1-14 16,-1-1-13-16,0-2-9 0,-1 2-11 0,-1 1-8 16,-1 4-3-16,-4 3-3 0,2 3-4 0,-3 3 2 0,-1 1-3 0,-1 3-7 0,1 0 1 15,-3 3 0-15,0 0 4 0,0 0 6 0,7 17-2 16,-6-5 4-16,2 4 1 0,-1 3 0 0,1 1 1 16,2 0 3-16,1-2 0 0,0 0 4 0,0 1 4 15,0-5-7-15,0-3 2 0,-1-2 7 0,2-2 0 16,0 0-3-16,1-1-2 0,1-1-29 0,3-4-31 15,-1-2-29-15,1-2-36 0,0-2-26 0,4-6-26 0,-2-1-3 16,-2 1 9-16,-3 2 12 16,-1 2 23-16,0-1 9 0,-2 2 26 0,-1 2 23 15,-1 0 27-15,0 1 29 0,-1 2 13 0,-3 1 20 0,0 0 23 16,0 0 22-16,6 6 21 0,-5 3 16 0,-1 1 12 16,0 7 10-16,2 0-1 0,-1 0-3 0,2 2-8 15,-2-1-12-15,0-5-6 0,1-1-9 0,-1-3-3 0,0 1-7 16,1 0-28-16,0-4-49 0,0-1-53 0,-1-1-72 15,-1-4-79-15,0 0-105 0,0 0-111 0,0 0-259 16,0 0-833-16,9-22 225 0</inkml:trace>
          <inkml:trace contextRef="#ctx0" brushRef="#br0" timeOffset="7360.8451">3014 999 454 0,'-5'-3'578'0,"-3"2"-106"0,1 0-71 0,-3-2-56 0,2 2-44 16,1 1-37-16,7 0-45 0,-9-1-71 0,9 1-96 15,-7 1-101-15,7-1-121 0,-3 5-239 0,3-5-488 16,0 0 136-16</inkml:trace>
          <inkml:trace contextRef="#ctx0" brushRef="#br0" timeOffset="7813.3937">3146 1171 375 0,'-4'6'248'0,"-2"-2"-27"15,1 2-11-15,1-1-13 0,-1 1-2 0,1 1-9 16,1-3 0-16,0 1-3 0,1 0-3 0,-1 1 13 0,2-1-4 16,-2 0 2-16,2 0-4 0,-1 0 2 15,2 1-1-15,-1 0-2 0,2-1-7 0,1 0-8 16,0 4-15-16,2-1-12 0,3-2-14 0,-2 0-13 0,2-1-8 15,2 0-13-15,-3-1-17 0,1-2-20 0,0-1-16 16,-7-1-20-16,10-1-14 0,-10 1-17 0,10-5-14 16,-6 2-11-16,-2-3 9 0,0-2 0 0,0-1 0 15,-2-2 5-15,0 3 26 0,0-1 21 0,0 1 39 0,-1 3 30 16,0 0 24-16,1 5 17 0,-3-8 5 0,2 5-1 16,1 3-6-16,-2-6-10 0,2 6-9 0,0 0-6 15,0 0 17-15,0 0 22 0,0 0 18 0,0 28 11 16,3-1 8-16,-3 13 7 0,-1 7 4 0,-5 38 9 0,1-3-2 15,5-23-7-15,1 25-19 0,-10-27-15 0,1-11-28 16,0-1-136-16,-1 0 0 0,0 0 0 0,-2-2 0 16,2-7 0-16,2-7 0 0,2-8 0 0,0-3 0 15,-1-5 0-15,-2-4 0 0,3-1 0 0,-2-3 0 0,1-5 0 16,6 0 0-16,-16-8 0 16,2-6 0-16,0-7-75 0,-2-16-267 0,-6-41-65 15,10 24-67-15,10-29-68 0,2 0-339 0,14 3-1058 0,-2 27 283 0</inkml:trace>
          <inkml:trace contextRef="#ctx0" brushRef="#br0" timeOffset="8164.0425">3419 965 226 0,'-4'-3'682'16,"0"-1"-123"-16,4 4-58 0,-9-4-34 0,9 4-29 15,-9-2-34-15,9 2-45 0,-10-1-37 0,10 1-39 16,-10 5-30-16,0 4-27 0,-4 6-25 0,2 6-9 0,1 0-25 15,-4 13-4-15,3 1-7 0,1 1-1 16,7-8-12-16,0-5-4 0,3 1-10 0,1-1 0 0,-2-1 3 16,4 1-16-16,-1-4-10 0,2-2-2 0,-3-5-2 15,4-1-2-15,-2-2 2 0,1-3 2 0,0-1-5 16,1-2-1-16,0-2-6 0,-4-1-7 0,17-2-11 16,-7-4-7-16,10-4-5 0,-1-2-6 0,-1 1-7 0,0-4-6 15,-2 3-7-15,-1 0-2 16,-2 3-7-16,-3 2-3 0,-4 2-5 0,1 1-3 0,-2-1-7 15,-1 5 1-15,-4 0-7 0,0 0 3 0,11 5-1 16,-8 0-1-16,-1 5-2 0,1 2 1 0,-2 6-2 16,1-2-9-16,0 2-26 0,0-5-33 0,-1-1-44 15,2-2-52-15,-2-3-47 0,0-1-54 0,1-2-58 16,-2-4-67-16,6 3-82 0,-6-3-367 0,0 0-1006 0,12-13 270 16</inkml:trace>
        </inkml:traceGroup>
        <inkml:traceGroup>
          <inkml:annotationXML>
            <emma:emma xmlns:emma="http://www.w3.org/2003/04/emma" version="1.0">
              <emma:interpretation id="{B5BB8C53-478D-47D6-BBB2-6765959CADF3}" emma:medium="tactile" emma:mode="ink">
                <msink:context xmlns:msink="http://schemas.microsoft.com/ink/2010/main" type="inkWord" rotatedBoundingBox="4299,2024 7081,1994 7093,3127 4311,3157"/>
              </emma:interpretation>
              <emma:one-of disjunction-type="recognition" id="oneOf5">
                <emma:interpretation id="interp25" emma:lang="en-US" emma:confidence="0.5">
                  <emma:literal>probability</emma:literal>
                </emma:interpretation>
                <emma:interpretation id="interp26" emma:lang="en-US" emma:confidence="0">
                  <emma:literal>prolaticity</emma:literal>
                </emma:interpretation>
                <emma:interpretation id="interp27" emma:lang="en-US" emma:confidence="0">
                  <emma:literal>provability</emma:literal>
                </emma:interpretation>
                <emma:interpretation id="interp28" emma:lang="en-US" emma:confidence="0">
                  <emma:literal>profitability</emma:literal>
                </emma:interpretation>
                <emma:interpretation id="interp29" emma:lang="en-US" emma:confidence="0">
                  <emma:literal>probability's</emma:literal>
                </emma:interpretation>
              </emma:one-of>
            </emma:emma>
          </inkml:annotationXML>
          <inkml:trace contextRef="#ctx0" brushRef="#br0" timeOffset="8863.3074">3989 1084 734 0,'1'-5'604'16,"0"2"-70"-16,1 0-43 0,0 1-34 0,-2 2-14 0,8-4-12 15,-2 3-27-15,0-1-27 0,5-1-33 0,0 3-35 0,-1 0-29 16,2 3-24-16,0-1-16 0,0 3-25 16,-2 1-19-16,0 1-14 0,-2 3-16 0,-3 0-20 0,-1 8-22 15,-5 1-36-15,-3 0-46 0,-6 0-68 0,0 0-74 16,-4-2-72-16,2 0-75 0,-7-3-75 0,2-2-71 0,1-3-411 15,1-1-964-15,3-7 260 0</inkml:trace>
          <inkml:trace contextRef="#ctx0" brushRef="#br0" timeOffset="8665.7673">4034 873 350 0,'1'-3'777'16,"-1"3"-107"-16,2-2-61 0,-2 2-48 0,0 0-54 0,0 0-52 16,0 0-42-16,0 0-39 0,0 0-35 15,-4 17-33-15,1 7-27 0,-1 18-31 0,-1 1-24 0,-3 36-21 16,2-24-20-16,6-11-21 0,2 2-14 0,-2 0-16 15,0 0-14-15,1-1-10 0,-1-2-11 0,7-1-10 16,-1-1-4-16,-2-4-11 0,0-9-10 0,-1-6-20 16,0 0-26-16,-1-5-28 0,1-2-41 0,1-5-41 0,-3-1-36 15,2-3-28-15,-2-1-45 0,1-2-65 0,-2-3-74 16,0 0-73-16,0 0-67 0,-10-28-274 0,4 8-908 16,-1-2 245-16</inkml:trace>
          <inkml:trace contextRef="#ctx0" brushRef="#br0" timeOffset="9319.9849">4194 1134 657 0,'0'0'429'0,"0"0"-59"0,0 0-46 0,0 0-44 0,0 0-37 0,0 0-22 16,0 0-32-16,6 5-20 0,-6-5-14 0,-2 7-21 16,0-1-18-16,1 3-6 0,0 1-7 0,-1 0-1 15,2-1 6-15,-1 2 14 0,0-3 6 0,2 2 9 16,-1 1 4-16,1-4 0 0,1-1 2 0,-1 0 4 0,0-1 0 16,-1-1 7-16,2 1 1 0,-2-5 5 0,4 6 4 15,-4-6 8-15,5 6 0 0,-1-5 2 0,-4-1-9 16,7 0-10-16,-7 0-11 0,9-6-15 0,-4 3-15 15,3-4-9-15,0-4-12 0,-1 3-11 0,0-2-14 16,1-5-21-16,-1 1-27 0,-2 4-33 0,-1-1-30 16,0 2-22-16,-1 1-24 0,0 1-16 0,-1 1-19 15,0 1-22-15,-1 1-21 0,2 0-18 0,1 0-7 16,0 1-4-16,2 0-4 0,4-2-10 0,2 1-7 0,0 0-24 16,7 1-26-16,4-3-24 0,1 4-32 0,-3-1-227 0,1 2-660 0,1 1 180 31</inkml:trace>
          <inkml:trace contextRef="#ctx0" brushRef="#br0" timeOffset="10117.776">4565 1147 353 0,'-6'2'413'16,"-2"0"-64"-16,2 1-45 0,2 0-33 0,-2-1-28 0,2 2-30 15,3-1-9-15,1-3 3 0,-5 9-10 0,2-5-4 16,2 1 12-16,-1 1 6 0,4 0 10 0,-1 0-4 0,0-1-2 16,6 4-8-16,-2 0-1 0,2-2-6 15,2 0-19-15,0 0-9 0,0-2-14 0,2 0-10 0,2-3-11 16,-1 0-15-16,-1 0-12 0,1-1-10 0,-1-1-12 15,-3-1-8-15,3-2-8 0,-3 1-24 0,-4-1-36 16,1-2-38-16,-3 1-43 0,-4-4-37 0,0-3-31 16,-4 3-24-16,0-3-21 0,-10-4-9 0,-2 1-10 15,-1 1-1-15,0 1 12 0,1 2 13 0,4 1 17 16,-1 1 27-16,3 1 23 0,4 2 22 0,1 1 20 16,2 0 22-16,0 2 25 0,4 0 23 0,1 2 21 15,0 0 22-15,1-6 20 0,-1 6 20 0,9-5 16 16,2-1 10-16,6-1 9 0,1-1 4 0,1 1-3 15,1-3-1-15,2-1-1 0,2 1 2 0,0-2-3 0,14-3-11 16,-12 1-7-16,-4 4-10 0,-1 0-8 16,-2 1-6-16,-2-1-8 0,-5 0-5 0,-4 3-5 0,0 1-10 15,-2-1-24-15,-4 0-19 0,1 1-13 16,-4-1-8-16,2-3 1 0,-2 3-5 0,-1 2 5 0,0 0 7 16,-1-1 12-16,0 1 9 0,1 1 17 0,2 4 8 15,-3-7 11-15,3 7 4 0,-3-4-3 0,3 4-1 0,-2-6-7 16,2 6-6-16,0 0-4 0,0 0-2 0,0 0 9 15,0 0 2-15,0 0 9 0,-6 17-4 0,4-5 0 16,2 8-1-16,-1 3-3 0,0 2 7 0,-4 10-17 16,5-5 0-16,-3 6 2 0,2 2-10 0,2-8 4 15,0-6-8-15,-1 1-4 0,4-2 10 0,-1 1-10 16,-1-3-1-16,2 0-1 0,1-1-7 0,-1-6-8 16,0-4-13-16,-1-1-5 0,1-2-2 0,-2-2 2 0,2-2 2 15,-1 0 8-15,-3-3-4 0,0 0 6 0,0 0 0 16,20-6 4-16,-11-4-4 0,3-4 0 0,0-1-12 15,1-2-11-15,-2 1-7 0,-3 4 0 0,-3 3 1 16,0 1-11-16,-1 2-3 0,-1-1-4 0,0 2-6 16,-1 4 4-16,-2 1 1 0,0-5 8 0,0 5 4 0,0 0 0 15,0 0 7-15,-20 9 1 0,12-2 1 0,-1 1-6 16,2 0-14-16,-1 0-19 0,-2 2-22 0,4-2-29 16,0-1-26-16,1 1-26 0,1-1-32 0,0-4-31 15,4 2-31-15,0-5-42 0,0 0-256 0,0 0-684 16,4 6 187-16</inkml:trace>
          <inkml:trace contextRef="#ctx0" brushRef="#br0" timeOffset="10880.1189">5198 1154 269 0,'0'0'318'16,"0"0"-49"-16,-12-1-23 0,12 1-25 0,-9 0-23 15,3 1-14-15,0 0-17 0,-4 2-8 0,0 0-9 16,-2 1-8-16,1 1 3 0,1 0-5 0,0-1-1 16,0 3-5-16,2-3-2 0,0 2-5 0,2 0-1 0,-1-1 0 15,3-1-4-15,-1 0 9 0,2 1 2 0,0-1 9 16,2 0 4-16,0 0-2 0,-1 1-3 0,2-5-6 15,2 6-2-15,0-2-8 0,2-2-7 0,0 1-6 16,2-1-12-16,0 1-13 0,5-2-11 0,-3-1-2 16,3 1-9-16,-3-2-6 0,-1 0-11 0,1 0-15 0,-3-2-10 15,1 1-12-15,-3-1-11 0,1-2-7 0,0 3-10 16,-4 2-5-16,3-4-5 0,-2-1-5 0,-1 5 5 16,0-5-1-16,0 5 7 0,-1-6 5 0,1 6 8 15,0 0 0-15,-1-5 5 0,1 5-2 0,0 0 3 16,-2-4-1-16,2 4 0 0,0 0 2 0,0 0-2 15,0 0 9-15,0 0 5 0,0 0 5 0,0 0 1 0,0 0 4 16,0 0-7-16,11 13 6 0,-3-6-3 0,0-2 1 0,1 1-3 16,1 0-7-16,0 1-12 0,2-4-28 0,0 1-14 15,6 0-28-15,0-1-32 0,-5-3-28 0,0 0-13 16,-1-3-25-16,6-1-15 0,-4-3-5 0,-5-3 1 0,-1 1 11 16,1-4 15-16,1-6 12 0,-4-2 15 0,0 0 19 15,-2-3 30-15,1-12 28 0,2-3 36 0,-3 3 35 16,-2-4 24-16,0-4 23 0,1 3 24 0,0 3 27 15,-2 9 34-15,0 9 17 0,-1 2 17 0,0 3 6 16,0 3 7-16,0 3 2 0,-1 2 4 0,1 1-13 0,-1 2-3 16,1 4-15-16,-2-5-14 0,2 5-7 0,0 0-14 15,-9 17-10-15,1 3-5 0,1 4-17 0,-7 11-7 16,1 4-9-16,2 1-12 0,1-1-5 0,2 2 2 16,2-1-14-16,2-2-2 0,3 1-6 0,-2-11 9 15,5-5-22-15,-2 0-1 0,4-3 3 0,-2 0-8 0,2-3-8 16,0-2 13-16,-1-3 3 0,1-3 3 15,1-3 3-15,-1 0-11 0,3-2 14 0,2-1-3 0,3-1-7 16,-1-4-6-16,7-2-12 0,1-5-6 0,-2 0-13 16,0-3-5-16,-1 0-10 0,1 1-6 0,-5 2-1 15,-3 2-13-15,-1 0 3 0,-3 3 1 0,1-1 0 16,-2 2-10 0,0 0-11-16,-4 3-5 0,0 0 4 0,0 0 7 0,0 0 2 0,0 0 5 0,-7 15 10 15,-1-7-1-15,-4 5 2 0,3 0 4 16,-3 2 3-16,2-1 4 0,-1-4 2 0,0 5 1 0,2-5 5 0,3-2 0 15,-1-1-15-15,2-1-28 0,1-3-43 0,0 1-45 0,1-2-59 32,3-2-70-32,0 0-77 0,0 0-352 0,0 0-842 15,-5-13 227-15</inkml:trace>
          <inkml:trace contextRef="#ctx0" brushRef="#br0" timeOffset="11147.3365">5654 1220 624 0,'-2'10'566'0,"0"-3"-50"0,1-1-51 0,-2 2-48 0,3-2-44 0,-1 0-46 15,1 0-34-15,0-2-37 0,1 1-26 0,-1 1-34 16,2-3-73-16,-2-3-87 0,1 7-102 16,-1-7-95-1,3 3-117-15,-3-3-259 0,0 0-642 0,0 0 175 16</inkml:trace>
          <inkml:trace contextRef="#ctx0" brushRef="#br0" timeOffset="11308.8805">5723 946 5157 0,'-7'-5'405'0,"1"0"-233"0,-1 2-58 0,2-1-43 0,-1-1-16 16,1 3-18-16,5 2-10 0,-7-4-13 0,3 2-21 16,4 2-63-16,0 0-86 0,-5-3-87 0,5 3-94 15,0 0-386-15,0 0-870 0,0 0 235 0</inkml:trace>
          <inkml:trace contextRef="#ctx0" brushRef="#br0" timeOffset="12283.2172">5913 1313 523 0,'-5'3'625'0,"5"-3"-95"0,0 0-57 0,0 0-36 0,-7-9-39 16,6 4-39-16,-2-4-45 0,-1 0-37 0,3-2-32 31,-2-10-38-31,3 2-32 0,-1-3-32 0,1-2-24 16,0-3-27-16,-3-11-13 0,3 1-11 0,0-1-6 15,0 8-7-15,2 7-7 0,-2-3-4 0,-2-12-2 0,2 13-1 0,2 5 3 16,-2 3 5-16,0 4 12 0,0 2 8 0,-2 3 4 16,2 1 2-16,0 1-5 0,0 1-6 0,-1 1-7 0,1 4 6 15,0-6-18-15,0 6-6 0,0 0-5 0,0 0-2 16,0 0-1-16,-5 13-3 0,2 4-3 0,-1 5-6 16,0 1 8-16,0 15-9 0,1 0 1 0,2 2-3 15,1 1-1-15,4-2-1 0,-3-2-6 0,6-7 2 0,-2-6 1 0,1 1-3 16,0-2-1-16,1-2 1 0,2-1 3 0,-1-3-8 15,3-2-5-15,-2-3-1 0,1-5-5 0,0-2-7 16,3-2 1-16,7 2-9 0,-4-5-10 0,4-5-12 16,-4 0-5-16,1-1-9 0,-1-6-6 0,-1 1-3 15,1-3-3-15,-2 0 11 0,-5 4 3 0,-2 1 6 16,-3 3 9-16,0-1-1 0,0 2 6 0,-1 1 7 16,-2 1-3-16,-1 3 7 0,4-5 0 0,-4 5 4 0,0 0 6 15,0 0-4-15,0 0 3 0,0 0-2 0,0 0 1 16,0 0 6-16,3 11 1 0,0-8 1 0,-2 2 6 15,0 0-2-15,2-1 1 0,0 0 2 0,1 0 0 16,0-1-2-16,1 0 1 0,6 1-5 0,-1-1-13 16,0-3-8-16,3-2-13 0,-3-1-7 0,2-2-27 15,5-4-16-15,2-3-9 0,-4-4-1 0,-2-1 1 0,-2-5 8 16,-1-1 9-16,0-18 10 0,0 1 2 0,-4-5 9 16,6-37 11-16,-5 26 14 0,-3 16 16 0,-1-1 23 15,-3 4 35-15,-2 12 25 0,2 6 16 16,0 5 17-16,0 3 13 0,0 1 5 15,-1 3 1-15,0 1-6 0,1 2-10 0,0 4-6 0,0 0-6 16,0 0-9-16,-11 11-4 0,4 7-5 0,-1 5 2 16,-5 13-10-16,2 3-3 0,4 1-1 0,0 0-3 15,1-1-3-15,2 2 0 0,2-1-9 0,1-1-1 16,4-1-3-16,1 1-4 0,1-10-1 0,0-5-3 16,3-2-6-16,0 0 0 0,4-1-3 0,1-5-8 0,3-2-7 15,1-1-13-15,2-2-7 0,0-2-10 0,4-4-10 16,2-2-4-16,-2-2-11 0,-3-1-6 0,4-5-8 15,-1 1-13-15,-3-4 0 0,-5 2-9 0,-4 0 6 16,-2 0 1-16,1-1 5 0,-4 3 13 0,1-3-1 16,-3 4 16-16,0 0 3 0,-4 3 14 0,4-6-4 15,-4 6 5-15,0 0 3 0,3-3-1 0,-3 3 1 16,0 0 4-16,0 0 1 0,0 0 5 0,0 0-1 0,0 0 6 16,0 0-1-16,0 0 1 0,0 0 0 15,0 0 1-15,-4 15-3 0,4-15-7 0,0 0-1 0,2 8-19 16,-2-8-14-16,4 3 0 0,-4-3-20 0,7 3 1 15,-2-3-1-15,-5 0 4 0,11 1 4 16,-11-1-1-16,12-2 9 0,-9 0 6 0,3 0 12 0,-6 2 18 16,6-2 23-16,-6 2 17 0,5-4 18 0,-5 4 14 0,0 0 16 15,7-3 17-15,-7 3 8 0,4-1 7 0,-4 1-7 16,0 0-1-16,0 0 11 0,0 0 36 0,9 8 34 16,-3-1 15-16,-1 5 16 0,2 8 8 0,-3 3 3 15,0 16-6-15,0 0 3 0,-2-2-4 0,1 4-7 0,-3-1-11 16,1 1-13-16,-1-1-12 0,2-4-15 0,-2-9-12 15,-2-2-16-15,0-3-12 0,-1-2-9 0,2 0-12 16,-2-3-7-16,0-4-16 0,3-4-30 0,-2-1-40 16,-1-4-48-16,-1-2-71 0,4-2-85 0,0 0-98 15,-28-12-79-15,11-5-86 0,-13-13-413 0,3-5-1066 16,-15-37 286-16</inkml:trace>
          <inkml:trace contextRef="#ctx0" brushRef="#br0" timeOffset="12462.3504">6338 950 426 0,'6'-3'714'15,"-6"3"-113"-15,15-1-42 0,5 0-33 0,5 0-9 0,1 1-28 0,1-2-36 16,15 1-37-16,-14-1-41 0,-3 1-34 16,-1 1-41-16,-3-2-34 0,-1 2-29 0,-7 0-35 15,-1 0-56-15,-5-1-78 0,-1 1-99 0,-6 0-120 0,2-6-136 16,-2 6-151-16,-15-10-355 0,-6 1-953 0,-7 1 256 15</inkml:trace>
          <inkml:trace contextRef="#ctx0" brushRef="#br0" timeOffset="12630.2493">6021 873 6123 0,'0'0'447'16,"1"6"-240"-16,0-3-93 0,-1-3-26 0,0 3-3 0,0-3-10 0,2 3-13 15,-2-3-11-15,0 0-14 0,0 0-45 16,4 2-92-16,-4-2-137 0,0 0-156 0,0 0-516 0,0 0-1093 16,0 0 293-16</inkml:trace>
        </inkml:traceGroup>
        <inkml:traceGroup>
          <inkml:annotationXML>
            <emma:emma xmlns:emma="http://www.w3.org/2003/04/emma" version="1.0">
              <emma:interpretation id="{A06806C6-9235-4BA4-9168-CFA6D9B67ED0}" emma:medium="tactile" emma:mode="ink">
                <msink:context xmlns:msink="http://schemas.microsoft.com/ink/2010/main" type="inkWord" rotatedBoundingBox="7636,2218 8898,2204 8910,3305 7648,3319"/>
              </emma:interpretation>
              <emma:one-of disjunction-type="recognition" id="oneOf6">
                <emma:interpretation id="interp30" emma:lang="en-US" emma:confidence="0.5">
                  <emma:literal>joint</emma:literal>
                </emma:interpretation>
                <emma:interpretation id="interp31" emma:lang="en-US" emma:confidence="0">
                  <emma:literal>joints</emma:literal>
                </emma:interpretation>
                <emma:interpretation id="interp32" emma:lang="en-US" emma:confidence="0">
                  <emma:literal>jj-into</emma:literal>
                </emma:interpretation>
                <emma:interpretation id="interp33" emma:lang="en-US" emma:confidence="0">
                  <emma:literal>jj-mint</emma:literal>
                </emma:interpretation>
                <emma:interpretation id="interp34" emma:lang="en-US" emma:confidence="0.5">
                  <emma:literal>join f</emma:literal>
                </emma:interpretation>
              </emma:one-of>
            </emma:emma>
          </inkml:annotationXML>
          <inkml:trace contextRef="#ctx0" brushRef="#br0" timeOffset="20802.0998">7548 1149 649 0,'0'0'541'0,"0"0"-58"0,0 0-20 0,0 0-14 0,-6 26-23 0,5-5-27 15,1 20 3-15,-2 0-20 0,-6 40-23 0,7-27-17 16,-1-10-14-16,2 38-12 0,-2-29-15 15,-1-12-20-15,-2 2-18 0,1 0-21 0,-2-3-18 0,1 0-24 32,0-2-23-32,1-11-15 0,-3-4-18 0,2 1-12 0,-2-6-12 15,2 2-19-15,-1-3-28 0,0-6-42 0,-1-4-60 16,1-3-89-16,-2-4-96 0,-3-2-103 0,-5-11-90 16,-2-6-80-16,-6-19-404 0,10-4-1069 0,-10-42 286 15</inkml:trace>
          <inkml:trace contextRef="#ctx0" brushRef="#br0" timeOffset="20948.7794">7410 954 4965 0,'2'-9'577'0,"-1"0"-198"16,2 3-104-16,-3 5-73 0,1-4-37 0,-1 5-22 0,0-5-22 15,0 5-22-15,0 0-22 0,3-4-12 0,-3 4-8 16,0 0-16-16,0 0-43 0,0 0-62 0,-2-5-63 16,2 5-66-16,0 0-74 0,0 0-82 0,0 0-84 15,0 0-360-15,-8 17-953 0,7-15 256 0</inkml:trace>
          <inkml:trace contextRef="#ctx0" brushRef="#br0" timeOffset="21430.0285">7711 1212 366 0,'0'0'321'16,"0"0"-42"-16,0 0-24 0,-4 2-10 0,4-2-9 0,0 0 4 0,0 0-18 15,0 7 6-15,0-7 0 0,4 6-4 0,0-2-3 16,0-1-6-16,4 4-5 0,-1-2-9 0,2 1-6 0,2 0-11 16,0-1-12-16,-1-1-11 0,2-1-11 0,-1 2-11 0,0-2-10 15,-1 0-7-15,-2 0-10 0,0-3-12 0,-3 3-4 16,-5-3-8-16,8 2-7 0,-8-2-5 0,7 1-7 31,-7-1-12-31,0 0-7 0,0 0-24 0,0 0-14 16,0-9-13-16,0 9-20 0,-12-11-22 0,1 4-31 0,-7-3-17 15,-1 2-16-15,1 0-11 0,0 2-6 0,-2 0-12 16,6 2-14-16,0 1-21 0,-5 0-32 16,4 1-32-16,6 1-36 0,0 0-47 0,2 1-180 0,7 0-597 0,-9-3 164 15</inkml:trace>
          <inkml:trace contextRef="#ctx0" brushRef="#br0" timeOffset="21650.3836">7977 1099 3784 0,'0'0'427'15,"1"5"-201"-15,-1-5-76 0,0 5-57 0,0-5-5 0,1 3-5 16,-1-3 1-16,0 8-5 0,0-2-6 0,1 6 1 15,-1-2-6-15,2 2-7 0,-1 6-6 0,2 0-5 16,-1-1-4-16,0 1-3 0,-1-4-6 0,0-2-4 16,1-2-15-16,-1 1-46 0,0-4-63 0,1-1-65 15,-1 0-65-15,-1-6-72 0,0 5-365 0,0-5-792 0,0 0 214 16</inkml:trace>
          <inkml:trace contextRef="#ctx0" brushRef="#br0" timeOffset="21779.2494">8065 1034 509 0,'-8'-4'643'0,"3"3"-126"0,5 1-78 0,-18-3-64 0,8 1-46 16,2 1-40-16,-2 0-51 0,10 1-97 0,-15 1-102 0,8 2-129 15,2-1-120-15,5-2-226 0,-6 7-526 16,3-3 146-16</inkml:trace>
          <inkml:trace contextRef="#ctx0" brushRef="#br0" timeOffset="22062.3564">8168 1181 659 0,'-2'6'444'0,"-4"-1"-74"0,2-1-63 0,2 1-37 0,-2 0-34 0,0-2-21 16,-2 6-26-16,1-2-20 0,0 0-31 0,2-2-48 16,0 1-40-16,1-3-20 0,2-3-17 0,-3 6-7 15,3-6 2-15,0 0 8 0,1 5 7 0,-1-5 18 16,0 0 11-16,0 0 15 0,0 0 8 0,28-14 19 15,-18 8 16-15,0-3 25 0,-2 2 12 0,2 0 14 16,-1 0 10-16,-2 1 9 0,1 1-4 0,-1 1-7 0,-2-1-12 16,-1 4-14-16,-4 1-9 0,8-4-15 0,-8 4-4 15,0 0-3-15,11 10-10 0,-7-2-12 0,1 1-14 0,-2 3-38 16,1 4-33-16,-3 3-53 0,1-5-64 0,-1-2-63 16,-1-1-76-16,0-2-77 0,0-2-361 0,0 0-824 15,1-2 222-15</inkml:trace>
          <inkml:trace contextRef="#ctx0" brushRef="#br0" timeOffset="22462.6608">8473 1123 6150 0,'1'-4'253'0,"-1"4"-96"0,0 0 6 0,3-3-43 15,-3 3-2-15,0 0-1 0,7-4-7 0,-7 4-17 16,9-6-16-16,1 4-7 0,0-2-9 0,2 0-8 16,0-1-6-16,-2 2-29 0,0 0-54 0,-2 0-73 0,-2 0-81 15,1 2-98-15,-4-2-98 0,-1-2-132 16,-2 5-325-16,2-7-1012 0,-2 7 272 0</inkml:trace>
          <inkml:trace contextRef="#ctx0" brushRef="#br0" timeOffset="22299.8042">8556 879 473 0,'-9'-2'531'0,"1"1"-73"16,2 0-57-16,6 1-39 0,0 0-32 0,-13 2-26 15,10 1-10-15,1 3-17 0,-1 5-5 0,0 8-11 0,1 3-16 16,3 0-14-16,0 3-5 0,2 11-22 0,1-7-22 15,-1-4-16 1,2 12-20-16,-1-9-13 0,-1-5-11 0,1 1-5 0,0-2-18 16,-2 0-11-16,1-1-8 0,0 0-15 0,-2-4-41 15,0-3-72-15,1-3-83 0,-2-2-78 0,0-1-99 16,-2-5-117-16,1 1-261 0,1-4-823 0,0 0 223 16</inkml:trace>
        </inkml:traceGroup>
        <inkml:traceGroup>
          <inkml:annotationXML>
            <emma:emma xmlns:emma="http://www.w3.org/2003/04/emma" version="1.0">
              <emma:interpretation id="{7F7810FF-0F58-456A-89A7-614FC079BC98}" emma:medium="tactile" emma:mode="ink">
                <msink:context xmlns:msink="http://schemas.microsoft.com/ink/2010/main" type="inkWord" rotatedBoundingBox="9469,2216 12409,2184 12419,3080 9479,3112"/>
              </emma:interpretation>
              <emma:one-of disjunction-type="recognition" id="oneOf7">
                <emma:interpretation id="interp35" emma:lang="en-US" emma:confidence="0.5">
                  <emma:literal>assignment</emma:literal>
                </emma:interpretation>
                <emma:interpretation id="interp36" emma:lang="en-US" emma:confidence="0.5">
                  <emma:literal>assignment t</emma:literal>
                </emma:interpretation>
                <emma:interpretation id="interp37" emma:lang="en-US" emma:confidence="0">
                  <emma:literal>assignment +</emma:literal>
                </emma:interpretation>
                <emma:interpretation id="interp38" emma:lang="en-US" emma:confidence="0">
                  <emma:literal>assignments</emma:literal>
                </emma:interpretation>
                <emma:interpretation id="interp39" emma:lang="en-US" emma:confidence="0">
                  <emma:literal>Assignment t</emma:literal>
                </emma:interpretation>
              </emma:one-of>
            </emma:emma>
          </inkml:annotationXML>
          <inkml:trace contextRef="#ctx0" brushRef="#br0" timeOffset="23261.8151">9268 1093 233 0,'0'0'373'16,"-10"0"-47"-16,4 1-30 0,0 0-27 0,-3 1-22 0,-1 1-20 16,2-1-18-16,1 2-14 0,2-1-11 0,-3 4-5 15,0 0-6-15,0 2-5 0,1 0-13 0,0-1 6 16,2 2 1-16,2 1-17 0,1 0-1 0,0-2-7 16,2 1-4-16,0-1-4 0,3 1-4 0,0-2-9 15,1 2-10-15,2-4-5 0,0-3-5 0,2 3-9 16,0-2-7-16,2-3-8 0,0 0-8 0,0-1-8 15,0-1-7-15,2 0-13 0,-3-4-16 0,1-1-10 0,-2-2-11 16,0 1-13-16,0-4-10 0,-2-7-2 0,-2 1-2 16,-1-1 0-16,-3 0 2 0,-1-2 4 0,-2 2 9 15,0 5 3-15,1 1 25 0,-1 4 11 0,0 1 13 0,2 1 0 16,-2 3-1-16,2-3-5 0,0 1-4 0,1 5-5 0,-2-4-2 16,2 4-4-16,0 0-2 0,0 0-2 15,0 0 0-15,4 17-2 0,2 1-1 0,0 1-2 0,2 0 1 16,-1 1-1-16,2-1-1 0,0 0 0 0,0-1 1 15,2 0-2-15,1-1-19 0,0-4-35 0,1 1-59 16,-1-4-60-16,-4-4-58 0,1-1-62 0,0-4-88 16,1-2-212-16,0-4-702 0,1-1 190 0</inkml:trace>
          <inkml:trace contextRef="#ctx0" brushRef="#br0" timeOffset="23548.4794">9605 1067 562 0,'-8'3'328'15,"1"-1"-36"-15,-1-1-27 0,1 1-22 0,2-1-27 0,5-1-27 16,-9 1-19-16,9-1-11 0,-8 1-8 0,8-1-2 16,-5 1-1-16,5-1 2 0,0 0 7 0,0 0 7 15,-6 2 7-15,6-2 9 0,0 0-3 0,0 0-4 16,0 0-1-16,0 0-13 0,-5 2-6 0,5-2-7 15,0 0-7-15,0 0-4 0,0 4-11 0,0-4-13 16,0 0-4-16,3 9-10 0,-2-5-12 0,0 2-2 0,2 3-8 16,0 1-4-16,-2 1-9 0,0 0-20 15,-3 7-25-15,-2-2-43 0,-2-1-65 0,1-4-67 16,0 0-62-16,-3-2-66 0,2-1-68 0,0-2-292 0,1-1-774 0,0-3 210 16</inkml:trace>
          <inkml:trace contextRef="#ctx0" brushRef="#br0" timeOffset="23931.2692">9726 1060 597 0,'0'0'469'0,"0"0"-59"0,0 0-44 0,0 0-39 0,0 0-38 15,0 0-32-15,0 0-26 16,0 0-40-16,0 3-23 0,0-3-15 16,-5 4-21-16,1-1-10 0,0 0-11 0,-4 3-15 0,1 2-13 15,1-2-8-15,2-2-10 0,-1 1-3 0,2-1-9 16,-1 2-15-16,3-1 8 0,1 6 17 0,0 0 21 15,2-1 11-15,4 1 13 0,2 5 6 0,-1-5 3 0,6 5 3 0,1-1-4 16,-2-2-3-16,2-1 3 0,-2-1-6 0,-2-1-8 0,-1-1-3 0,-2-1-11 16,-1-1-7-16,-1 0 2 0,-1 0 18 15,-3 0-10-15,-2 4-8 0,0-2-36 0,-6 1-63 0,-6 4-78 16,0-1-94-16,-6-2-90 16,6-5-97-16,-7-1-361 0,7-5-882 0,0-3 239 15</inkml:trace>
          <inkml:trace contextRef="#ctx0" brushRef="#br0" timeOffset="24232.9159">10050 989 694 0,'-4'-5'583'0,"2"0"-103"0,-4 3-68 0,2-3-55 0,-2 2-48 0,6 3-36 15,-11-4-37-15,2 1-76 0,1 3-91 0,-4-2-114 16,12 2-115-16,-21 0-298 0,13 2-550 0,8-2 151 0</inkml:trace>
          <inkml:trace contextRef="#ctx0" brushRef="#br0" timeOffset="24083.1278">9981 1147 4638 0,'5'4'340'0,"1"-2"-178"0,-4 3-42 0,0 0-14 0,2-2-2 0,-4 3-15 16,-2-1-21-16,2 0-9 0,-1 5-11 0,0 1-7 0,-2 0-15 16,-2 6-52-16,-1-3-75 0,1-2-73 0,3-2-85 15,-2 1-85-15,0-5-331 0,1-1-811 16,3-5 219-16</inkml:trace>
          <inkml:trace contextRef="#ctx0" brushRef="#br0" timeOffset="24830.5556">10317 1109 480 0,'0'0'397'0,"0"0"-70"0,0 0-46 0,0 0-32 0,-6 3-33 16,2 1-26-16,-2-1-19 0,0-1-22 0,-4 4-13 0,1-1-18 15,-2 1-12-15,3-1-17 0,-3 3-1 0,2-1-11 16,-1 0-9-16,2-1-11 0,2 1-3 0,-1-1-5 16,3 0-3-16,0-1 5 0,1 0 5 0,1-2 7 15,0 2 13-15,2-5-4 0,0 8-6 0,0-8-2 16,3 8 9-16,0-5-9 0,-1 1-7 0,-2-4 1 16,10 3-9-16,-4 0-3 0,-6-3-2 0,14 0-9 15,-4 0 5-15,0 0-10 16,-10 0 3-16,12-2-3 0,-5 0-6 0,-2 0 5 0,1-3-3 0,-2 3 7 0,0-3 17 15,0 0 26-15,-2 2 22 0,0-2 20 0,0 1 19 16,-2 4 11-16,4-9 16 0,-2 6 10 0,-2 3 4 16,2-4-3-16,-2 4-13 0,2-5-9 0,-2 5-20 15,0 0-12-15,0 0-16 0,2-2 3 0,-2 2 16 16,0 0 6-16,4 19 3 0,0 3 4 0,-2 1-4 0,-4 15-5 16,0-1-2-16,-2 5-9 0,-2-3-7 0,0 0-6 15,0 2-15-15,-2-2 3 0,2 1-13 0,-2-3-8 16,0-10-20-16,0-5-51 0,3 0 0 0,-4-1 0 15,2-2 0-15,-1-2 0 0,-1-2 0 0,3-4 0 16,1-1 0-16,-2-4 0 0,1-1 0 0,1-4 0 0,5-1-136 16,0 0-144-16,-20-12-58 0,11-4-57 15,2-8-52-15,5-14-55 0,3-3-343 0,6 0-1014 16,3-1 273-16</inkml:trace>
          <inkml:trace contextRef="#ctx0" brushRef="#br0" timeOffset="25180.9296">10463 1147 349 0,'-6'1'393'16,"6"-1"-47"-16,0 0-41 0,0 0-27 0,0 0-22 15,-6 5-12-15,6-5-3 0,0 0-11 0,-3 5 4 0,3-5 2 16,0 5-3-16,0-5-9 0,-1 6-11 0,-1-3-6 15,2 2-14-15,-1-1-17 0,1 2-13 0,-1-1-16 16,1 1-16-16,0-2-17 0,0 2-6 0,0-1-11 16,0 1-8-16,1-1-11 0,-1 1-10 0,0-3-3 0,0-3-6 15,1 8-10-15,1-6-1 0,-1 2-8 0,-1-4 3 16,3 4-2-16,-3-4-2 0,0 0-6 16,0 0-2-16,0 0-2 0,17-14-3 0,-6-2-1 0,1 0-6 15,-2-2-1-15,-2 1-3 0,1 4-2 0,-2 3 1 16,-3 1-4-16,1 2 1 0,0-1-3 0,-2 4-1 15,-1 0-2-15,1 1 0 0,-3 3 1 0,4-6-3 16,-4 6 11-16,0 0 6 0,0 0 10 0,9 9 3 0,-3 1 3 16,-2 1-6-16,1 6 0 0,0 0-7 0,1 0 3 15,-1 1-5-15,0-4-3 0,-1-1-35 0,0-2-46 16,0-3-60-16,2 1-62 0,0 0-55 0,0-5-57 16,-1 1-66-16,0-4-328 0,-5-1-829 0,13 0 223 15</inkml:trace>
          <inkml:trace contextRef="#ctx0" brushRef="#br0" timeOffset="25731.9931">10807 1140 521 0,'-9'1'436'0,"9"-1"-44"0,0 0-37 0,0 0-37 0,-7 2-22 16,7-2-28-16,0 0-31 0,-3 5-12 0,3-5-16 31,-2 9-15-31,0-5-17 0,2-4-9 0,0 10-14 16,0-4-10-16,-1-1-10 0,2 0-6 0,-2 1-11 0,1 6-10 15,1-6-3-15,-1 1-11 0,0-1-11 16,2-2-3-16,-2-4-7 0,0 7-6 0,0-7-4 0,2 6 2 0,-2-6 8 16,0 4-5-16,0-4 3 0,0 0 0 0,0 0-3 15,3 4-7-15,-3-4-10 0,0 0-20 0,0 0-12 16,0 0-16-16,13-18-13 0,-7 7-12 0,-1 0-4 15,-1 0 0-15,-1 2 5 0,-2 1 1 0,2 2 3 0,-2 0 1 16,1 2 4-16,0-1 2 0,-2 5-3 0,3-7 3 16,-3 7-2-16,1-2 3 0,-1 2 3 0,0 0-3 15,0 0 0-15,0 0 3 0,0 0 4 0,7 14-3 16,-3-6 2-16,-1 0 0 0,-1 0 1 0,1-2 2 16,-2-1-1-16,1 1 0 0,2-1 1 0,-2-1-1 15,1 0 4-15,1 1 5 0,-4-5 6 0,7 2 3 16,-7-2-2-16,12 0 1 0,-12 0-1 0,17-7 0 0,-2-3 0 15,1-1-1-15,-1-1-2 0,0-4-2 0,-1 0 0 16,1-2-2-16,-4 3-1 0,0-3-3 0,0 4 1 16,-2 3-5-16,-4 2 6 0,-1 1 2 0,0 3 6 15,0 2 5-15,-1-2 7 0,-3 5 3 0,0 0 8 16,0 0 11-16,0 0 2 0,0 0-4 0,11 18-5 0,-7 1 1 16,0-2-6-16,-2 1-2 0,2 0-4 0,-2-1-6 15,0 0 0-15,4 0-5 0,-4-3-42 0,1-3-49 16,-1-1-67-16,1-1-56 0,-1-5-64 0,2 2-62 15,0-3-91-15,-4-3-229 0,8 2-771 0,-8-2 208 0</inkml:trace>
          <inkml:trace contextRef="#ctx0" brushRef="#br0" timeOffset="26335.3304">11288 1182 680 0,'-5'5'479'0,"5"-5"-56"0,-3 2-24 16,3-2-6-16,0 0-21 0,0 0-28 0,0 0-31 0,0 0-33 16,0 0-24-16,0 0-23 0,0 0-15 0,0 0-19 15,0 0-21-15,0 0-17 0,0 0-10 0,20-8-16 16,-18 6-35-16,0-2-37 0,-1-2-40 0,-1 6-38 0,-3-11-33 16,-2 2-31-16,0 1-23 0,-3 3-9 0,2 0-13 15,-1 1 2-15,0 3 8 0,-3-2 8 0,2 3 7 0,0 0 12 16,8 0 4-16,-11 3 10 0,6-2 21 15,5-1 17-15,-7 6 13 0,4-1 21 0,1 3 24 16,0 0 10-16,2 2 20 0,2-1 12 0,2 2 7 0,5 6 5 16,-1-4-4-16,3 3-3 0,1-3-3 0,-2-2-6 15,5 2-4-15,-2-4-7 0,-1-1-4 0,-2-2-3 16,8 1-3-16,-4-2-4 0,1-1-5 0,-4-3-15 16,-1-1-17-16,-1 0-17 0,-1-1-27 0,0-2-30 0,-1 1-15 15,-2-2-12-15,-1 1-11 0,-1-2-8 0,-1 0-2 16,2-3 12-16,-1-1 9 0,1-1 12 0,0 1 17 15,-1-2 18-15,-1 4 26 0,2-4 22 0,-3 3 33 16,1-1 25-16,-1 3 30 0,0 0 24 0,2 2 14 16,-3-1 4-16,0 5 3 0,1-5-6 0,-1 5-10 0,2-4 5 15,-2 4 7-15,0 0 2 0,0 0-3 0,0 0 7 16,0 0-9-16,0 0-7 0,0 0-10 0,0 0-7 16,4 17-14-16,-3-13-6 0,0 1-5 0,-1 2-10 15,0-7 1-15,2 8-11 0,-1-3-7 0,0-2-12 16,-1-3-11-16,1 6-15 0,-1-6-7 0,4 4-1 15,-4-4-9-15,0 0-2 0,0 0 1 0,20-7 1 16,-11 1-1-16,7-5 4 0,-1-1-4 0,2 1 5 16,-1 0-3-16,-4 3 3 0,-2 0 1 0,-2 3 3 0,0 1 2 15,0-1 3-15,-2 2-4 0,-1 1 3 0,-5 2-2 16,8 0 3-16,-8 0 2 0,8 5-2 0,-4 4 1 16,-1 2-5-16,1-1-19 0,-3 1-32 0,-1 1-39 0,1 5-44 15,3 1-46-15,-2-6-50 16,-2-1-59-16,2-2-58 0,0-5-310 15,-2-4-790-15,3 6 214 0</inkml:trace>
          <inkml:trace contextRef="#ctx0" brushRef="#br0" timeOffset="26599.8831">11858 859 495 0,'-9'-2'467'15,"9"2"-62"-15,0 0-27 0,0 0-17 0,0 0-15 16,0 0-16-16,-5 8-16 0,3 3-14 0,2-1-14 0,0 9-10 16,2 3-9-16,-1-1-17 0,0 3-5 0,2 13-18 15,-1-10-22-15,1-2-17 0,3 14-26 16,0-11 0-16,-2-3-19 0,1-1-21 0,0 1-3 0,-1-3-10 16,0-1-14-16,2-2-9 0,-2-1-14 0,0-5-38 15,0-4-57-15,0-1-63 0,-3-4-78 0,3 0-81 0,-4-4-117 16,0 0-408-16,0 0-923 0,0 0 248 0</inkml:trace>
          <inkml:trace contextRef="#ctx0" brushRef="#br0" timeOffset="26739.577">11866 1063 4662 0,'0'0'653'0,"0"0"-361"0,0 0-139 0,9 13-40 0,-9-13 1 0,8 3 43 0,-1 0 0 15,5-1-14-15,10 1-25 0,-1-2-12 0,0 1-11 16,3-2-20-16,-2 0-53 0,-1 0-74 0,-6-1-102 15,0-1-110-15,-4-3-140 0,-1-1-426 0,-2-1-996 32,-4-1 269-32</inkml:trace>
        </inkml:traceGroup>
        <inkml:traceGroup>
          <inkml:annotationXML>
            <emma:emma xmlns:emma="http://www.w3.org/2003/04/emma" version="1.0">
              <emma:interpretation id="{0131A624-9AA9-45FD-AA67-FC2687B3A83B}" emma:medium="tactile" emma:mode="ink">
                <msink:context xmlns:msink="http://schemas.microsoft.com/ink/2010/main" type="inkWord" rotatedBoundingBox="12833,2153 13419,2147 13423,2582 12838,2589"/>
              </emma:interpretation>
              <emma:one-of disjunction-type="recognition" id="oneOf8">
                <emma:interpretation id="interp40" emma:lang="en-US" emma:confidence="0.5">
                  <emma:literal>to</emma:literal>
                </emma:interpretation>
                <emma:interpretation id="interp41" emma:lang="en-US" emma:confidence="0">
                  <emma:literal>To</emma:literal>
                </emma:interpretation>
                <emma:interpretation id="interp42" emma:lang="en-US" emma:confidence="0">
                  <emma:literal>No</emma:literal>
                </emma:interpretation>
                <emma:interpretation id="interp43" emma:lang="en-US" emma:confidence="0">
                  <emma:literal>Do</emma:literal>
                </emma:interpretation>
                <emma:interpretation id="interp44" emma:lang="en-US" emma:confidence="0">
                  <emma:literal>too</emma:literal>
                </emma:interpretation>
              </emma:one-of>
            </emma:emma>
          </inkml:annotationXML>
          <inkml:trace contextRef="#ctx0" brushRef="#br0" timeOffset="27654.4467">12520 1011 4167 0,'0'0'457'0,"0"0"-217"0,0 0-89 0,0 0-21 0,0 0 5 16,0 0 14-16,0 0 8 0,0 0-15 0,23 3-10 15,0-4-4-15,2 2-11 0,2 1-13 0,16 0-4 16,-2 3-12-16,-8-2-6 0,-7 0-11 0,0 1 3 0,-2 1-16 15,-4-2-5-15,2 2-6 0,-8-1-6 0,-1-1-5 16,-5 0-4-16,3 2-14 0,-5-2-17 0,1 0-9 16,-3 2-9-16,1-1-8 0,-1-1-12 0,0 2-14 15,0-1-9-15,4 2 3 0,2 0 0 0,-2 0 3 0,1-2 4 16,1 1 1-16,2-1 4 0,-1-2 8 16,1-2 1-16,1-1 10 0,0 0 10 0,0-2 12 15,-2-1 12 1,0 1 19-16,-1-3 8 0,-4 3 11 0,0-2 1 0,-1 1 5 0,-2 0 1 15,-1-1-11-15,-2 5-9 0,-1-9-20 0,-3 3-13 16,-5 0-30-16,-9-3-35 0,-2-1-35 0,-5 3-43 16,-2 1-38-16,2 0-35 0,0 3-21 0,0 0-29 15,3 0-26-15,2 0-35 0,6 2-65 0,2-1-211 0,6 1-724 16,6 1 197-16</inkml:trace>
          <inkml:trace contextRef="#ctx0" brushRef="#br0" timeOffset="27337.0459">12601 832 466 0,'-3'-5'727'15,"3"5"-104"-15,0 0-67 0,0-4-32 0,0 4-69 0,0 0-44 16,0 0-40-16,0 0-19 0,0 18-21 0,2 3-23 16,-1 1-24-16,0 4-27 0,2 11-22 0,-2 0-42 15,1-1-17-15,-1 0-20 0,-1-7-14 0,4-4-13 0,0-2-16 16,-3 1-10-16,2-3-22 0,0-1-41 0,-1-3-58 16,1-2-70-1,-2-6-68-15,1 0-73 0,-1-3-60 0,0-2-87 0,-1-4-438 16,0 0-978-16,0 0 264 0</inkml:trace>
        </inkml:traceGroup>
        <inkml:traceGroup>
          <inkml:annotationXML>
            <emma:emma xmlns:emma="http://www.w3.org/2003/04/emma" version="1.0">
              <emma:interpretation id="{78B44D29-D3DC-44C6-B84E-AE9AC13F2BF6}" emma:medium="tactile" emma:mode="ink">
                <msink:context xmlns:msink="http://schemas.microsoft.com/ink/2010/main" type="inkWord" rotatedBoundingBox="13681,2224 14883,2211 14887,2596 13685,2609"/>
              </emma:interpretation>
              <emma:one-of disjunction-type="recognition" id="oneOf9">
                <emma:interpretation id="interp45" emma:lang="en-US" emma:confidence="0.5">
                  <emma:literal>some</emma:literal>
                </emma:interpretation>
                <emma:interpretation id="interp46" emma:lang="en-US" emma:confidence="0">
                  <emma:literal>$Some</emma:literal>
                </emma:interpretation>
                <emma:interpretation id="interp47" emma:lang="en-US" emma:confidence="0">
                  <emma:literal>$ome</emma:literal>
                </emma:interpretation>
                <emma:interpretation id="interp48" emma:lang="en-US" emma:confidence="0">
                  <emma:literal>Some.</emma:literal>
                </emma:interpretation>
                <emma:interpretation id="interp49" emma:lang="en-US" emma:confidence="0">
                  <emma:literal>$omee</emma:literal>
                </emma:interpretation>
              </emma:one-of>
            </emma:emma>
          </inkml:annotationXML>
          <inkml:trace contextRef="#ctx0" brushRef="#br0" timeOffset="28144.0146">13483 910 441 0,'0'0'308'0,"0"0"-16"0,-5-1-20 0,5 1-6 0,0 0-16 15,0 0-10-15,0 0-18 0,0 0-7 0,-7-4-14 0,7 4-11 16,0 0-9-16,0 0-1 0,0 0-4 16,0 0-17-16,0 0-8 0,0 0-3 0,0 0-6 15,0 0-1-15,0 0 5 0,-1 10 19 0,2-4 2 0,-1 6-9 16,2 3-9-16,-2 5-4 0,-2 0-8 0,0 1-15 16,-1 0-9-16,0 2-14 0,-2 0-6 0,0 0-4 0,1-2-11 15,0 0-4-15,0-2-17 0,0 0-7 0,0-2-3 16,0-4-22-16,2-1-20 0,0-3-23 0,1-2-25 15,0-3-29-15,-1 0-33 0,2-4-46 0,-1 4-44 0,1-4-59 16,0 0-76-16,0 0-349 0,0 0-816 0,0 0 221 16</inkml:trace>
          <inkml:trace contextRef="#ctx0" brushRef="#br0" timeOffset="28831.2076">13573 902 461 0,'0'0'377'16,"0"0"-58"-16,0 0-32 0,0 0-38 0,0 0-21 0,3-6-19 15,-3 6-21-15,0 0-20 0,0 0-26 0,0 0-5 16,0 0-21-16,0 0-11 0,0 0-7 0,-13-4-15 16,13 4-6-16,-12 0-13 0,12 0-1 0,-20 4-8 0,8-4-6 15,2 2 1-15,-1 2-7 0,2-2-4 0,-1 3 2 16,2-3-3-16,2 3 7 0,-2 1 9 0,0 1-7 16,2-1 14-16,3-2 10 0,0 1 18 0,1-1 14 15,0 2 15-15,1 0 9 0,1 3 9 0,1 1 6 16,1 0 10-16,0 0-10 0,0 0-4 0,1 1 1 15,5 4-11-15,-1-2-4 0,-1 0-7 0,4 2-11 0,-2-3-4 0,-2 0-5 16,-2-2-5-16,0 1-8 0,0-1-2 0,-1 0 2 16,0 1 0-16,-3 0 2 0,-4 5-13 0,-2-2-13 0,-2 4-23 15,0-5-29-15,-2 0-27 0,0-4-34 0,1-2-31 16,0 0-39-16,-1-2-41 0,0 0-36 0,0-2-49 16,2-6-51-16,-3 0-45 0,2-1-60 0,2-2-239 15,3 0-771-15,1-2 209 0</inkml:trace>
          <inkml:trace contextRef="#ctx0" brushRef="#br0" timeOffset="29247.3411">13637 1041 608 0,'-10'1'371'0,"3"1"-41"0,-1-2-43 0,3 0-37 0,5 0-27 15,-8 3-24-15,8-3-25 0,-7 3-6 0,7-3 3 16,-4 5 5-16,3-2 16 0,1-3 21 0,1 8 5 0,0-4 3 15,2 2-3-15,0-1 1 0,3 3-7 0,4 2-6 0,-1-3-10 16,9 6-13-16,-1-2-11 0,3-3-14 0,-1 1-13 16,2-2-1-16,-2-1-10 0,0 0-8 0,-3-2 0 15,-4-2-11-15,-3 1-1 0,-1-1-9 0,0-2-8 16,-2 1-8-16,-6-1-5 0,8 0-10 0,-8 0-10 16,0 0-36-16,6-6-53 0,-6 1-38 0,-3 1-41 15,-4-5-39-15,-5-5-39 0,-3 2-34 0,-1 1-28 16,0 0-22-16,-1 2-24 0,-1 0-21 0,6 2-38 0,-2 3-26 15,4 0-208-15,0 0-698 0,2 1 191 16</inkml:trace>
          <inkml:trace contextRef="#ctx0" brushRef="#br0" timeOffset="29830.6247">13920 1026 248 0,'2'3'561'0,"-2"-3"-97"16,0 0-53-16,0 0-43 0,0 0-46 0,0 0-37 0,3 4-27 15,-2 1-11-15,1-1-7 0,-2 2-10 0,1 6-13 0,0-3-16 16,-1 1-13-16,2-1-15 0,-2 3-13 0,1-3-14 15,-1 1-11-15,1-3-11 0,1 0-14 0,-1-1-9 16,0 0-8-16,-1-2-9 0,2 0-8 0,-2 1-8 16,0-5 6-16,1 5 9 0,-1-5 1 0,1 4 2 15,-1-4 1-15,0 0 1 0,4 4-4 0,-4-4-15 16,0 0-1-16,0 0-16 0,12-8 0 0,-5-1-1 16,0 0-8-16,2-6-4 0,-3 2-7 0,1 2 0 0,-2 2-4 15,-1 1-3-15,0 1 0 0,0 1-9 0,-2 0 0 16,0 2-6-16,0 1 0 0,-2 3-9 0,3-3 1 15,-3 3-7-15,0 0 3 0,0 0 2 0,0 0-1 0,0 0-4 16,0 0 5-16,11 9 2 0,-9-3-3 0,2 3-11 16,-1 0 15-16,0 0-2 0,-1 1 0 0,2-2-4 15,-1-1 5-15,1-1-1 0,-3 0 2 0,2-3 2 16,0 1 2-16,-3-4 7 0,4 6 19 0,-4-6 9 0,8 2 7 16,-8-2 5-16,10-1 2 0,-10 1-10 0,16-7 2 15,-7 2 4-15,2-2 2 0,-2 0 4 0,-1-3-1 16,7-1 5-16,-3 1 0 0,-4 3 0 0,0 0 4 15,-2 3-1-15,-1-1-3 0,-2 2 0 0,1 0-5 16,-4 3-7-16,5-4-7 0,-5 4-5 0,0 0-4 16,0 0-5-16,0 0-2 0,11 14-2 0,-9-3-6 15,2 7-22-15,0 2-25 0,-1 0-28 0,0 0-34 16,1 0-43-16,0-1-68 0,-2-6-65 0,5 3-68 16,-3-5-73-16,1 0-71 0,-2-5-353 0,1-1-996 0,-1-2 267 15</inkml:trace>
          <inkml:trace contextRef="#ctx0" brushRef="#br0" timeOffset="30082.7711">14355 1076 223 0,'0'0'475'0,"0"0"-74"0,0 0-9 0,0 0-16 0,-3-4-23 0,3 4-18 16,0 0-21-16,0 0-18 0,0 0-10 0,0 0-3 15,0 0-6-15,0 0-9 0,-2-5-9 0,2 5-10 16,0 0 1-16,0 0-20 0,0 0-10 0,0 0-9 15,0 0-19-15,0 0-17 0,0 0-21 0,0 0-16 16,0 0-20-16,0 0-14 0,0 0-11 0,0 0-13 0,-11 14-1 16,8-4-9-16,3 0-9 0,-1 1-4 0,1 2-8 15,1 3-6-15,3-2-3 0,0-3-2 0,7 4 2 16,0-4-4-16,1-2-13 0,6-2-16 0,3-2-35 16,2-3-62-16,2-4-89 0,1-4-123 0,-3-5-142 0,1-3-423 15,-3-3-1042-15,-10-2 281 0</inkml:trace>
        </inkml:traceGroup>
      </inkml:traceGroup>
    </inkml:traceGroup>
    <inkml:traceGroup>
      <inkml:annotationXML>
        <emma:emma xmlns:emma="http://www.w3.org/2003/04/emma" version="1.0">
          <emma:interpretation id="{8BB022B1-34E2-42E9-9DE3-C5C952C4B383}" emma:medium="tactile" emma:mode="ink">
            <msink:context xmlns:msink="http://schemas.microsoft.com/ink/2010/main" type="paragraph" rotatedBoundingBox="463,3170 5643,3027 5661,3686 481,38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49AF21-476F-48F1-A32C-55CB8F92CCF1}" emma:medium="tactile" emma:mode="ink">
              <msink:context xmlns:msink="http://schemas.microsoft.com/ink/2010/main" type="line" rotatedBoundingBox="463,3170 5643,3027 5661,3686 481,3829"/>
            </emma:interpretation>
          </emma:emma>
        </inkml:annotationXML>
        <inkml:traceGroup>
          <inkml:annotationXML>
            <emma:emma xmlns:emma="http://www.w3.org/2003/04/emma" version="1.0">
              <emma:interpretation id="{DE60F783-9F87-4A04-970D-D1B1DAB434CC}" emma:medium="tactile" emma:mode="ink">
                <msink:context xmlns:msink="http://schemas.microsoft.com/ink/2010/main" type="inkWord" rotatedBoundingBox="466,3280 1963,3239 1978,3788 481,3829"/>
              </emma:interpretation>
              <emma:one-of disjunction-type="recognition" id="oneOf10">
                <emma:interpretation id="interp50" emma:lang="en-US" emma:confidence="0.5">
                  <emma:literal>subset</emma:literal>
                </emma:interpretation>
                <emma:interpretation id="interp51" emma:lang="en-US" emma:confidence="0.5">
                  <emma:literal>sure set</emma:literal>
                </emma:interpretation>
                <emma:interpretation id="interp52" emma:lang="en-US" emma:confidence="0">
                  <emma:literal>Sure set</emma:literal>
                </emma:interpretation>
                <emma:interpretation id="interp53" emma:lang="en-US" emma:confidence="0">
                  <emma:literal>Subset</emma:literal>
                </emma:interpretation>
                <emma:interpretation id="interp54" emma:lang="en-US" emma:confidence="0">
                  <emma:literal>Sul set</emma:literal>
                </emma:interpretation>
              </emma:one-of>
            </emma:emma>
          </inkml:annotationXML>
          <inkml:trace contextRef="#ctx0" brushRef="#br0" timeOffset="32514.4355">1164 2188 485 0,'-9'-5'331'16,"1"2"-49"-16,-3 1-39 0,-1 1-29 0,0-1-26 0,-8 2-20 16,2 0-25-16,-2 2-11 0,4-2-12 0,-2 3-11 15,2 0-10-15,5-2 1 0,1-1-9 0,2 1 0 16,3 1-2-16,5-2 0 0,-9 3 5 0,9-3 8 16,-7 2 27-16,7-2 9 0,-1 6 21 0,1-6 12 0,2 9-5 15,4 0-2-15,2 0-5 0,6 4-9 16,2 0-11-16,1 1-11 0,-1 2-10 0,1 0-12 15,0-2-3-15,-1 3-15 0,-2-3-9 0,-3-2-6 0,0 4-6 16,-3-5-7-16,-2 6-20 0,-4-4-38 0,-4-3-76 16,0 1-86-16,-6-2-107 0,1-1-121 0,-2-2-234 0,-1-1-746 15,0-4 203-15</inkml:trace>
          <inkml:trace contextRef="#ctx0" brushRef="#br0" timeOffset="33075.96">1262 2289 466 0,'0'0'283'15,"0"0"-1"-15,0 0 10 0,0 0-3 0,0 0-5 0,0 0 5 16,0 0 2-16,0 0-7 0,0 0 2 0,0 0-4 15,20-11-11-15,-18 8-5 0,-2 3-13 0,4-5-28 16,0 2-14-16,-1-1-23 0,-3 4-9 0,4-6-26 16,-4 6-22-16,0-4-18 0,0 4-20 0,0 0-26 15,-4-6-13-15,4 6-11 0,0 0-6 0,-15 1-6 16,15-1-2-16,-10 6-7 0,2 1 1 0,2 1 1 0,0 1-7 16,2-1-2-16,2 3-3 0,0 0 0 0,4-1 2 15,0 1 2-15,4-1 1 0,0-1 4 0,3-1-1 16,4 5-2-1,5-4 1-15,-4-5-4 0,8 0-1 0,-4-2-9 0,1-4-12 0,3-2-25 16,-1-3-20-16,-1-1-21 0,-1 0-21 0,-1-4-13 16,2 1-25-16,-4-2-24 0,-3-2-24 0,-4-3-29 15,-1 0-14-15,-4-3-6 0,-2 1 5 0,-2-2 17 16,-2 0 17-16,0-2 23 0,-1-14 26 0,0 9 41 16,-1-8 41-16,0 10 34 0,2 3 47 0,-2 2 34 0,1 4 37 15,0 4 29-15,1 4 17 0,2 1 20 0,-2 3-1 16,0 0 0-16,0 1-10 0,2 5-9 0,-1-5-10 15,1 5 0-15,0 0 4 0,0 0 1 0,1 18 2 0,2 2 0 16,0 5 0-16,-1 12-5 0,2 1 2 0,0 2-9 16,-2-1-9-16,0-1-11 0,1 0-7 0,1-2-11 15,-3-8-10-15,1 8-3 0,0-8-7 0,1-6-9 16,-2-2-8-16,1 2-18 0,-1-5-54 0,0-3-49 16,-1-3-65-16,0-3-67 0,0-1-64 0,-4-2-71 0,4-5-93 15,-6 2-277-15,6-2-854 0,0 0 230 0</inkml:trace>
          <inkml:trace contextRef="#ctx0" brushRef="#br0" timeOffset="33228.2682">1493 2222 581 0,'0'0'578'15,"4"-5"-58"-15,-4 5-39 0,7-5-30 0,-7 5-24 16,11-3-14-16,-2-1-41 0,2 2-38 0,-1-2-39 16,0 2-24-16,2 1-34 0,2-1-28 0,-1-1-20 15,-1 2-53-15,-1 1-75 0,-1-4-87 0,0 3-91 0,-4 0-101 16,-6 1-120-16,10-6-331 0,-8 2-804 15,-2 4 217-15</inkml:trace>
          <inkml:trace contextRef="#ctx0" brushRef="#br0" timeOffset="31297.3534">347 2060 657 0,'0'0'405'0,"0"0"-53"0,0 0-34 0,0 0-38 0,0 0-33 16,0 0-24-16,-26 1-33 0,14 0-16 0,-8 2-19 15,-2 0-14-15,2 1-17 0,2 1-13 0,2 0 3 16,4-1-18-16,3-2-2 0,-2 3-8 0,5-2-3 16,-1-1-3-16,3 2 5 0,-1-1 12 0,3-1 24 0,1 2 19 15,1-4 15-15,3 8 7 0,-1-3 1 16,6 2-2-16,2 0-4 0,6 5 4 0,0-1 0 0,0 0 6 15,0 1-4-15,0-2-12 0,2-1-11 0,-6 2-7 16,-2-3-9-16,0-1-7 16,-2 0-7-16,-3 1-4 0,0 1-9 0,-3 0-11 0,-5 2-19 15,-2 6-47-15,-6 2-67 0,-5 0-76 0,-1-4-83 16,-1 1-77-16,-2-2-86 0,1-3-100 0,-1-2-289 0,0-3-909 16,3-3 246-16</inkml:trace>
          <inkml:trace contextRef="#ctx0" brushRef="#br0" timeOffset="32149.2497">452 2244 276 0,'0'0'392'16,"0"0"-53"-16,0 0-27 0,0 0-24 0,0 0-25 0,0 0-35 15,0 0-21-15,0 0-25 0,0 0-12 0,0 0-24 16,0 0-17-16,-18-6-14 0,18 6-15 15,0 0-12-15,0 0-11 0,-7 1-3 0,7-1-8 0,0 0-1 16,-5 8 4-16,5-8 4 0,-2 8 6 0,0-3 5 16,1 0 5-16,1-5 12 0,1 8-7 0,1-2 2 15,0-1-3-15,4 4-3 0,0-3-5 0,-1-1-11 16,4 1-3-16,1-1-10 0,0-2-7 0,2 0-12 16,-1-3-15-16,0 0-14 0,-1-3-10 0,0 1-9 15,0-3-13-15,0 0-15 0,0-1-12 0,-1-2-11 16,-4 0-10-16,2-3-3 0,-3 1-5 0,1 0 3 0,-5 1 10 0,0 0 10 15,0 3 6-15,0 0 11 0,2 1 6 0,-2 5 4 0,0-9-2 16,0 9 5-16,-2-3-1 0,2 3 3 0,0 0 5 16,0 0 1-16,0 0 8 0,0 0 4 15,0 0 2-15,0 0 8 0,8 22 4 0,-2-14 1 0,-2 1-5 16,2 2 3-16,-1-1 0 0,2-1 1 0,-1 0-7 16,2 0 6-16,0 0 1 0,2-2-3 0,-4-1-9 0,4-2-13 15,-4-1-21-15,5-2-12 0,-3-1-23 0,-8 0-14 16,18-6-13-1,-10 0-2-15,1-2-8 0,-1-2 3 0,1-5 7 0,-1-2 11 0,-4 0 7 16,-1-3 16-16,0-1 13 0,-5-2 25 0,1 1 21 16,0-3 27-16,-3 3 33 0,1-2 26 0,0 3 26 0,-2 4 25 15,2 3 19-15,1 3 24 0,-1 2 7 0,2 2-4 16,-3 1-10-16,2 2-11 0,0 0-17 0,2 4-13 0,-2-5-14 16,2 5-12-16,0 0-4 0,0 0-7 0,0 0-7 15,-9 18-7-15,7 1-8 0,-4 4-2 0,4 0-8 16,0 1-6-16,2 15-7 0,-3-10 1 0,3 8-6 15,4 1-9-15,-2-10 2 0,1-3-4 0,2-2-1 16,0-3-6-16,3 0-2 0,0 0 0 0,-3-4-2 16,3-3 1-16,-2-3-5 15,-1-4-8-15,0 0 0 0,1-3 1 0,0-2-2 16,1 0 0-16,-7-1-3 0,21-8 1 0,-7-3-1 16,2-4 1-16,-4-1 0 0,2-1-1 0,-4 0 1 15,1-2-3-15,-2 2-1 0,-4 4-1 0,0 2-3 0,-2 2-11 16,0 3-4-16,-3 1-5 0,0 1-3 0,0 4 1 15,0 0 1-15,0 0-2 0,-21 10-16 0,13-2-28 16,-5 6-22-16,-1 3-26 0,5 0-8 0,0 1-21 16,-3-3-19-16,4 2-18 0,1-4-24 0,3-2-25 15,1-4-29-15,0-2-19 0,3 1-37 0,0-6-180 16,0 0-595-16,6 5 162 0</inkml:trace>
        </inkml:traceGroup>
        <inkml:traceGroup>
          <inkml:annotationXML>
            <emma:emma xmlns:emma="http://www.w3.org/2003/04/emma" version="1.0">
              <emma:interpretation id="{FA7FC71E-E25B-4AE4-BE52-DE7D76AA679C}" emma:medium="tactile" emma:mode="ink">
                <msink:context xmlns:msink="http://schemas.microsoft.com/ink/2010/main" type="inkWord" rotatedBoundingBox="2442,3116 2926,3102 2942,3667 2458,3681"/>
              </emma:interpretation>
              <emma:one-of disjunction-type="recognition" id="oneOf11">
                <emma:interpretation id="interp55" emma:lang="en-US" emma:confidence="0.5">
                  <emma:literal>of</emma:literal>
                </emma:interpretation>
                <emma:interpretation id="interp56" emma:lang="en-US" emma:confidence="0.5">
                  <emma:literal>° f</emma:literal>
                </emma:interpretation>
                <emma:interpretation id="interp57" emma:lang="en-US" emma:confidence="0">
                  <emma:literal>o f</emma:literal>
                </emma:interpretation>
                <emma:interpretation id="interp58" emma:lang="en-US" emma:confidence="0">
                  <emma:literal>off</emma:literal>
                </emma:interpretation>
                <emma:interpretation id="interp59" emma:lang="en-US" emma:confidence="0">
                  <emma:literal>. f</emma:literal>
                </emma:interpretation>
              </emma:one-of>
            </emma:emma>
          </inkml:annotationXML>
          <inkml:trace contextRef="#ctx0" brushRef="#br0" timeOffset="33796.2942">2145 2141 557 0,'-2'3'354'0,"-2"0"-31"0,4-3-19 0,-2 6-14 0,2-2 7 0,0-4-11 0,3 9-3 16,0-4-9-16,-1 1-7 0,5 1-9 0,0 1-5 16,1-1-11-16,2 0-9 0,6 5-15 0,4-3-11 15,-8-3-10-15,6 0-18 0,-2-1-16 0,-2-1-7 16,-4-1-15-16,-2-1-6 0,-2-1-6 0,-6-1-2 15,11 1-7-15,-11-1-11 0,9-1-12 0,-9 1-13 0,4-5-11 16,-1 0-43-16,-3-1-28 0,-2-3-21 0,-2-1-15 16,-4-6-19-16,-4 0-18 0,1 2-20 0,-3-1-26 15,-4 4-31-15,4 1-23 0,2 3-32 0,-7-2-27 16,6 5-33-16,3-1-44 0,-1 2-44 0,2 1-244 0,1 2-713 16,8 0 193-16</inkml:trace>
          <inkml:trace contextRef="#ctx0" brushRef="#br0" timeOffset="34087.3653">2505 2330 355 0,'0'0'522'0,"0"0"-80"0,0 6-30 0,0-6-20 0,0 0-14 0,0 0-14 15,0 0-12-15,1 5-21 0,-1-5-19 0,0 0-21 0,0 0-13 16,0 0-13-16,0 0-13 0,7-16-8 0,-3 6-12 15,-3-2-15-15,1-7-21 0,-1-4-14 0,-2-2-17 16,1-15-20-16,-3-4-14 0,2 0-13 0,-5-1-12 16,2 1-14-16,2 2-11 0,2 2-10 0,-2 4-9 15,2 8-10-15,0 10-14 0,2 0-12 0,-1 5-14 0,2 1-13 16,-2 4-21-16,2-1-9 0,2 2-15 0,-2 2-11 16,2 2-17-16,-1 0-21 15,0 1-22-15,-4 2-24 0,11 2-28 0,-2 4-30 0,6 6-39 16,-7 4-55-16,-4 2-77 0,0 1-357 0,-2 2-873 15,-1 3 236-15</inkml:trace>
          <inkml:trace contextRef="#ctx0" brushRef="#br0" timeOffset="34274.3315">2529 2147 453 0,'0'0'772'15,"0"0"-165"-15,0 0-95 0,0 0-59 0,0 0-55 16,0 0-45-16,24-6-42 0,-13 6-38 0,1 0-49 0,-1-2-108 16,0 1-136-16,-2 0-163 0,-3 1-404 15,2-1-702-15,-8 1 190 0</inkml:trace>
        </inkml:traceGroup>
        <inkml:traceGroup>
          <inkml:annotationXML>
            <emma:emma xmlns:emma="http://www.w3.org/2003/04/emma" version="1.0">
              <emma:interpretation id="{4A81B290-747D-4F74-BB73-599B8EB7A884}" emma:medium="tactile" emma:mode="ink">
                <msink:context xmlns:msink="http://schemas.microsoft.com/ink/2010/main" type="inkWord" rotatedBoundingBox="3315,3107 5643,3042 5660,3652 3332,3717"/>
              </emma:interpretation>
              <emma:one-of disjunction-type="recognition" id="oneOf12">
                <emma:interpretation id="interp60" emma:lang="en-US" emma:confidence="0.5">
                  <emma:literal>variables</emma:literal>
                </emma:interpretation>
                <emma:interpretation id="interp61" emma:lang="en-US" emma:confidence="0.5">
                  <emma:literal>Var, cables</emma:literal>
                </emma:interpretation>
                <emma:interpretation id="interp62" emma:lang="en-US" emma:confidence="0.5">
                  <emma:literal>variable s</emma:literal>
                </emma:interpretation>
                <emma:interpretation id="interp63" emma:lang="en-US" emma:confidence="0">
                  <emma:literal>variable S</emma:literal>
                </emma:interpretation>
                <emma:interpretation id="interp64" emma:lang="en-US" emma:confidence="0">
                  <emma:literal>variable J</emma:literal>
                </emma:interpretation>
              </emma:one-of>
            </emma:emma>
          </inkml:annotationXML>
          <inkml:trace contextRef="#ctx0" brushRef="#br0" timeOffset="34733.0018">3017 2119 330 0,'0'0'516'15,"0"0"-101"-15,0 0-54 0,0 0-41 0,0 0-24 0,-8 5-18 0,8 1-14 16,1 3-24-16,1 4-16 0,3 4-17 15,-1 2-14-15,3-1-12 0,1 1-7 0,0-2-6 0,-1 0-7 16,1-6-7-16,-1 0 0 0,1-2 1 0,-3 0 2 16,0-3 9-16,2 1 4 0,0 2 14 0,1-6 7 15,-2 1 1-15,1-4-2 0,4 0-5 0,-1-4-9 16,-1-2-11-16,0-1-10 0,2-9-14 0,2-1-12 0,-2-1-12 16,-6-3-18-16,1-1-24 0,-4-1-22 15,0 1-25-15,-2 0-32 0,0 2-50 0,-3 2-57 0,-1 4-55 16,-1 3-71-16,1 4-72 0,-2 1-74 0,2 4-71 15,-2 0-328-15,6 2-937 0,0 0 252 0</inkml:trace>
          <inkml:trace contextRef="#ctx0" brushRef="#br0" timeOffset="35237.7369">3459 2145 453 0,'-10'-1'391'0,"2"1"-48"0,0 0-35 0,2 1-35 0,-2 1-36 16,-1 0-21-16,-2 1-21 0,2 0-17 0,0 2-4 0,-1-1-5 16,2 1-3-16,0 1-4 0,2-1-10 15,0 0-3-15,2 0-3 0,0-1-3 0,2 0 3 0,-1 1 2 16,2-2 0-16,1 2-8 0,0-5-7 0,1 9-8 16,0-6-9-16,3 2-9 0,-1-2-7 0,2 1-9 15,1-1-8-15,0-2-8 0,1 1-8 0,0-2-3 16,3 1-10-16,-2-2-2 0,3-1-3 0,-3 1-5 15,-1-2-4-15,-1-1-6 0,-2 0-5 0,2-4-3 0,-2 0-8 16,-2 0-13-16,0-1-9 0,-2 1-7 0,-1 2-1 16,0 0 0-16,-2 1 1 0,2 0-2 0,-1 2 3 15,2 3 1-15,-4-6 4 0,4 3-6 0,0 3-2 16,0 0 2-16,0 0 0 0,0 0 2 0,0 0 9 16,0 0 19-16,0 0-2 0,4 20 3 0,2-9 3 15,-1-3 1-15,6 8 0 0,-1-1-3 0,1 1 1 0,0-3 0 16,1 2-7-16,0-5 1 0,-4-2-16 0,3-2-42 15,1 2-53-15,-1-3-69 0,2-2-76 0,-1-3-89 16,1-1-355-16,7-4-822 0,-1 0 223 0</inkml:trace>
          <inkml:trace contextRef="#ctx0" brushRef="#br0" timeOffset="35675.2198">3646 2085 605 0,'-4'3'348'16,"4"-3"-18"-16,0 0-17 0,0 6-6 0,0-6-16 0,0 5-10 0,0-5-8 15,3 8-10-15,-2-3-12 0,1 0-8 0,0 1-12 16,1 3-3-16,0 2-20 0,-1-2-22 15,4 1-18-15,-4-1-16 0,2 1-17 0,2-1-10 0,-2 0-13 16,-2-1-11-16,2-1-9 0,0 1-7 0,-1-5-8 16,-2 1-9-16,2 0-6 0,0 1-6 0,-1-2-4 15,-2-3 0-15,2 4 7 0,-2-4 9 0,3 4 12 0,-3-4 4 16,0 0-4-16,0 0-6 0,0 0-5 0,0 0-9 16,16-14-7-16,-11 3-5 0,-1 0-7 0,4-6-4 0,-1-1-8 15,0 0-6-15,-1 2-11 0,1 3-11 0,-2 2-13 16,-1 2-19-16,-1-1-13 0,1 1-15 0,0 2-16 0,0 0-17 15,-1 3-31-15,0-1-37 0,0 2-41 0,1 0-45 0,1 1-46 16,-5 2-53-16,8-4-321 0,-8 4-799 16,11-1 215-1</inkml:trace>
          <inkml:trace contextRef="#ctx0" brushRef="#br0" timeOffset="35786.6392">3989 2187 328 0,'0'5'522'16,"1"0"-71"-16,-1-5-25 0,-1 8-25 0,1-8-19 0,-2 7-19 0,2-7-31 0,-1 5-36 15,1-5-34-15,-1 5-28 0,1-5-27 0,0 6-21 16,0-6-24-16,1 7-62 0,-1-7-77 0,1 6-85 16,-1-6-85-16,0 0-79 0,3 4-93 0,-3-4-218 15,0 0-644-15,0 0 176 0</inkml:trace>
          <inkml:trace contextRef="#ctx0" brushRef="#br0" timeOffset="35901.6835">4046 1988 526 0,'-9'-6'525'16,"3"5"-98"-16,6 1-63 0,-9-4-46 0,4 2-46 0,5 2-33 16,-7-2-74-16,7 2-91 0,-4-2-94 0,4 2-105 15,0 0-248-15,0 0-446 0,0 0 125 0</inkml:trace>
          <inkml:trace contextRef="#ctx0" brushRef="#br0" timeOffset="36292.568">4242 2115 523 0,'-7'2'358'0,"2"-1"-57"0,5-1-43 0,-16 3-34 0,4 0-25 0,1-1-25 0,-1 4-14 32,2-2-21-32,0 1-14 0,2-1-17 0,0 0-11 15,0 2-14-15,4-3 4 0,-3 2-2 0,3-1 4 16,1 1 9-16,1-2 9 0,2-3 7 0,-4 8 6 0,4-8 4 15,0 5-3-15,0-5-1 0,4 8 6 0,-2-7-3 16,1 2-4-16,-3-3-3 0,8 3 4 0,-5-1-4 0,2-1 2 16,-5-1-2-16,11 0 4 0,-11 0-10 0,9-3-11 15,-4 0-7-15,-1 0-12 0,1 0-3 0,-2-1-9 16,1-2-9-16,0-3-5 0,-2 1-14 0,0 1-13 16,-2 0-16-16,0 3-8 0,0-1 1 0,0 0-5 15,0 5-3-15,0-7-2 0,1 4-3 0,-1 3 1 16,0 0 0-16,0 0-1 0,0 0 1 0,0 0 3 15,0 0 0-15,0 0 2 0,0 0 0 0,6 12 1 0,-2-3 1 16,2 1 0-16,-1 1 2 0,2-3-2 0,6 6-7 16,-2-4-11-16,-1 0-23 0,0-3-39 0,4 4-46 15,0-4-41-15,0-4-47 0,-2 0-55 0,0-3-54 16,0-3-264-16,0 0-707 0,-2-5 192 0</inkml:trace>
          <inkml:trace contextRef="#ctx0" brushRef="#br0" timeOffset="36627.3036">4478 1856 590 0,'-5'-11'478'16,"2"2"-39"-16,-1 2-21 0,0 1-3 0,3 1-11 0,-2 1-14 16,1 1-33-16,2 3-31 0,-2-7-36 15,2 7-40-15,-2-1-29 0,2 1-25 0,0 0-18 16,0 0-19-16,-4 9-9 0,0 8-9 0,-1 3-13 0,1 4-5 16,0-2-7-16,-5 15-16 0,5-8-6 0,1 9-5 15,0-11-6-15,2-2-14 0,1-1-4 0,1 0-10 16,1 0-2-16,2-3-7 0,-2-2 0 0,2 1-4 15,0-7-3-15,-1-2-6 0,1-2 12 0,-1 0 7 0,1-1 5 16,0-3 4-16,0-1-1 0,0-1 0 0,2 0-6 16,-6-3-4-16,16 0-6 0,-6-3-5 0,2 0-10 0,-1-4-19 15,6-6-19-15,-1 0-17 0,-2-3-25 0,1 1 0 16,-3 0-7-16,-2 4 7 0,-2 3 3 0,-4 2-1 0,2 0 3 16,-2 1-7-16,-2 3-1 0,1-2 1 0,-3 4 4 15,0 0 5-15,0 0 5 0,0 0 5 0,0 0 3 16,1 12 2-16,-2-6 1 0,-2 4 8 0,2-1 1 15,-3 0-4-15,0 1-13 0,0-1-20 0,0 1-43 0,1-3-58 16,-1 1-62-16,0-3-75 0,2-1-92 0,-4-1-308 16,6-3-835-16,0 0 227 0</inkml:trace>
          <inkml:trace contextRef="#ctx0" brushRef="#br0" timeOffset="36857.4559">4781 1729 3671 0,'0'0'454'0,"-6"-1"-226"0,6 1-71 0,0 0 4 0,-12 10 22 16,8 1 15-16,-4 5 3 0,2 5 5 0,2 2-17 15,-4 16 5-15,5-2-6 0,0 3-5 0,-1-2-12 16,6 0-16-16,-2-1-12 0,-2-9-15 0,2-2-12 0,0 11-12 16,0-9-10-16,0-8-8 0,3 0-6 0,-3-1-16 15,1-2-44-15,3 1-65 0,-3-3-67 0,0-6-65 16,1-3-69-16,0-1-70 0,-2-5-96 0,6 3-428 15,-6-3-1012-15,0 0 273 0</inkml:trace>
          <inkml:trace contextRef="#ctx0" brushRef="#br0" timeOffset="37181.238">4880 2059 387 0,'-6'4'490'0,"6"-4"-55"0,-2 5-12 0,2-5 5 0,0 0-8 15,10 6-9-15,-6-3-30 0,1 0-30 0,6 0-19 16,-2 1-14-16,1 0-16 0,1-1-11 0,-1-1-24 16,-2 0-20-16,-1 1-27 0,0-2-18 0,-3-1-19 0,-4 0-12 15,8 2-24-15,-8-2-25 0,0 0-40 0,0 0-47 16,8-3-50-16,-8 3-34 0,1-5-28 0,-1 5-36 16,0 0-28-16,-9-11-22 0,5 7-3 0,-3 3-1 15,-2-2 13-15,2 1 15 0,7 2 17 0,-13-1 6 16,13 1 13-16,-12 0 15 0,12 0 13 0,-9 2 24 15,5 0 22-15,-1 2 27 0,2 0 15 0,-1 1 26 16,3 0 9-16,1 4 6 0,0 0 6 0,0 1-3 0,2 1-2 16,4-1-7-16,-2 0 0 0,2-1-10 15,0 2-10-15,2-2-25 0,0-1-28 0,2 0-34 0,0-1-53 16,2-1-55 0,-1-3-74-16,8 1-80 0,-4-4-289 0,4 0-734 0,-5-2 200 15</inkml:trace>
          <inkml:trace contextRef="#ctx0" brushRef="#br0" timeOffset="37433.3141">5284 2042 622 0,'-13'1'399'16,"2"-1"-48"-16,3 1-42 0,3 0-36 0,-2 3-22 15,4-2-8-15,1 2-14 0,0 1-5 0,1 0-9 16,2 0-4-16,1 5-2 0,2 1-4 0,4 5-9 15,0 1-8-15,1 0-3 0,3-1-3 0,0 0-1 16,-2 1-1-16,1-1-11 0,1-3-3 0,-6-1-13 0,-2-2-5 16,2-2-9-16,-4-1-9 0,1 0 2 0,-2-1 2 15,-2 3-12-15,-3 2-9 0,-3-5-17 0,-1 3-45 16,-2-3-57-16,-2-1-59 0,-8 2-78 0,6-4-89 16,-6-3-109-16,5-3-100 0,0-1-274 0,-1-5-859 15,5-1 233-15</inkml:trace>
        </inkml:traceGroup>
      </inkml:traceGroup>
    </inkml:traceGroup>
    <inkml:traceGroup>
      <inkml:annotationXML>
        <emma:emma xmlns:emma="http://www.w3.org/2003/04/emma" version="1.0">
          <emma:interpretation id="{99CBAA9E-E5D1-4861-83F4-9BAF4042FB31}" emma:medium="tactile" emma:mode="ink">
            <msink:context xmlns:msink="http://schemas.microsoft.com/ink/2010/main" type="paragraph" rotatedBoundingBox="922,4141 9482,3839 9529,5158 969,54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61FE64-3F88-4FA1-8808-5EC7517B3E56}" emma:medium="tactile" emma:mode="ink">
              <msink:context xmlns:msink="http://schemas.microsoft.com/ink/2010/main" type="line" rotatedBoundingBox="922,4141 9482,3839 9529,5158 969,5460"/>
            </emma:interpretation>
          </emma:emma>
        </inkml:annotationXML>
        <inkml:traceGroup>
          <inkml:annotationXML>
            <emma:emma xmlns:emma="http://www.w3.org/2003/04/emma" version="1.0">
              <emma:interpretation id="{FA38CEEC-6D4A-412B-9AA1-471132BEB236}" emma:medium="tactile" emma:mode="ink">
                <msink:context xmlns:msink="http://schemas.microsoft.com/ink/2010/main" type="inkWord" rotatedBoundingBox="934,4473 2130,4431 2148,4943 952,4985">
                  <msink:destinationLink direction="with" ref="{E4A2CFAF-E554-49B1-90CB-314882244B07}"/>
                </msink:context>
              </emma:interpretation>
              <emma:one-of disjunction-type="recognition" id="oneOf13">
                <emma:interpretation id="interp65" emma:lang="en-US" emma:confidence="0.5">
                  <emma:literal>MAP</emma:literal>
                </emma:interpretation>
                <emma:interpretation id="interp66" emma:lang="en-US" emma:confidence="0">
                  <emma:literal>MAPP</emma:literal>
                </emma:interpretation>
                <emma:interpretation id="interp67" emma:lang="en-US" emma:confidence="0">
                  <emma:literal>Map</emma:literal>
                </emma:interpretation>
                <emma:interpretation id="interp68" emma:lang="en-US" emma:confidence="0">
                  <emma:literal>MAMP</emma:literal>
                </emma:interpretation>
                <emma:interpretation id="interp69" emma:lang="en-US" emma:confidence="0">
                  <emma:literal>MAAP</emma:literal>
                </emma:interpretation>
              </emma:one-of>
            </emma:emma>
          </inkml:annotationXML>
          <inkml:trace contextRef="#ctx0" brushRef="#br0" timeOffset="43929.5686">696 3289 346 0,'0'0'453'15,"0"0"-47"-15,2-4-38 0,-2 4-18 0,0 0-20 0,0 0-18 16,0 0-20-16,0 0-27 0,0 0-19 0,0 0-21 16,-7 13-19-16,3 4-18 0,-4 3-17 0,1 3-14 15,1 2-8-15,0 0-10 0,0-1-10 0,0 0-9 16,1 3-4-16,4-3-6 0,-2-3-6 0,0-1-7 16,3-1-1-16,-2-1-3 0,3-5-7 0,-1-2-4 15,0-5 4-15,1 0-5 0,1 0-2 0,-2-2-1 16,0-1-6-16,0-3 4 0,1 5-5 0,-1-5-3 0,0 0-6 15,0 0-21-15,0 0-18 0,12-24-15 0,-5 4-15 16,-2-5-19-16,3-16-16 0,1-4-15 0,-1-1-10 16,0 0-8-16,1 0 0 0,-1 4 1 0,-3 6 4 15,0 8 3-15,-2 8 4 0,1 5 5 0,-3 3 6 0,2 3-2 16,-2 2 5-16,-1 1 6 0,2 1 6 0,-1 2 4 16,-1 3 5-16,1-4 9 0,-1 4 9 0,0 0 5 15,0 0 6-15,3 19 0 0,-2-7 6 0,2 5 5 16,0 3 2-16,-2 0 0 0,3 3 1 0,-3-2-6 15,3-1 5-15,0 1-3 0,0-2-3 0,0 0 0 16,3-3 0-16,-3-2 2 0,1-3-2 0,1-3 6 16,-2 0 2-16,2-3 3 0,0-1-1 0,0-1-4 0,0-2 2 15,5-1-2-15,0-5-1 0,6-4-7 16,0-5 1-16,-1-2-1 0,-2-2-2 0,1-2 1 0,4-14-1 16,-7 6-1-16,-3 6 1 0,-2 0 1 0,1 4 15 15,-3 5 17-15,-2 3 6 0,1 3 6 0,-1 1 2 16,-2 1 1-16,2 2-1 0,-3 3-3 0,0 0-1 0,0 0 1 15,4 17-1-15,-1 3-5 0,-1 5-2 0,0 15-4 32,-1 0 0-32,2-1-4 0,-1 1-2 0,1-3-2 0,1-1-1 15,1-8-6-15,-2-4-1 0,3-2-3 16,0-2-2-16,0 0-32 0,0-7-43 0,-1-3-50 0,0-1-64 16,2-2-78-16,0-4-87 0,-1-4-107 0,-6 1-260 15,20-10-849-15,-4-4 229 0</inkml:trace>
          <inkml:trace contextRef="#ctx0" brushRef="#br0" timeOffset="44397.2129">1294 3609 327 0,'0'0'478'0,"0"0"-44"0,0 0-38 0,1 5-29 0,-1-5-31 15,0 0-28-15,0 3-22 0,0-3-20 0,0 0-22 16,0 0-21-16,0 0-21 0,0 0-18 0,0 0-14 0,-1 4-18 16,1-4-13-16,0 0-15 0,0 0-12 0,0 0-9 15,0 0-12-15,0 0-8 0,0 0-6 0,0 0 0 16,0 0 2-16,0 0 7 0,0 0-3 0,0 0-7 15,0 0-11-15,0 0-9 0,-3-23-8 0,3 3-7 16,0-2-8-16,0-14-4 0,3-4-11 0,-1-2-7 16,1-1 1-16,1 1-2 0,0-2-3 0,4 6 1 15,-1 1-3-15,-2 11 0 0,-1 6 2 0,1-1 2 16,-1 8 12-16,-1 3 10 0,-1 1 4 0,0 2 6 16,0 2 9-16,1 0 1 0,-3 5 12 0,0 0 8 0,0 0 10 15,13 14 5-15,-5 4-5 0,-2 5 3 0,4 15-10 16,-2 0-5-16,0 1-6 15,-3-1-4-15,4 0-8 0,-2-1-8 0,-2-8 1 0,1-3 4 16,-2-4-11-16,0 2-59 0,0-3-45 0,-2-2-55 0,0-2-61 0,1-4-60 0,-2-2-63 31,-1-4-67-31,0-2-80 0,-4-2-276 0,4-3-877 16,0 0 236-16</inkml:trace>
          <inkml:trace contextRef="#ctx0" brushRef="#br0" timeOffset="44557.8978">1324 3375 597 0,'0'0'683'0,"0"0"-116"16,0 0-67-16,0 0-65 0,0 0-46 0,0 0-38 0,0 0-42 15,6-1-40-15,-6 1-27 0,17-2-24 0,-5 2-52 16,0-2-92-16,2 2-126 0,-2-2-142 0,6-2-153 16,4 2-230-16,-8-1-694 0,-1-3 189 0</inkml:trace>
          <inkml:trace contextRef="#ctx0" brushRef="#br0" timeOffset="45153.1782">1746 3210 570 0,'0'0'627'0,"0"0"-100"0,-3 0-69 0,3 0-54 0,0 0-39 16,0 0-36-16,-1 7-30 0,-1 3-27 0,5 1-30 16,-3 8-21-16,3 1-23 0,-2 1-23 0,2 1-15 15,1 2-16-15,-3 0-14 0,3-2-12 0,0 2-8 31,1-3-18-31,1 0-7 0,-1 1-12 0,2-4-4 0,-3-2-8 0,0-5-4 16,-2-1-8-16,1-1-6 0,-2-3-2 0,1-1-3 16,-2 0-4-16,1-1-1 0,0-1-7 0,-1-3-7 15,2 5-6-15,-2-3-18 0,0-2-24 0,0 0-26 16,0 0-34-16,0 0-18 0,0 0-25 0,0 0 6 16,-10-14-15-16,6 4 5 0,-2-7-15 0,-4-2 16 15,4-3 7-15,-1-1 15 0,0 0 23 0,1-3 28 16,0 0 25-16,2 2 38 0,0-12 31 0,1 11 25 0,3 5 29 0,-1-1 14 0,2 4 12 15,0 3 9-15,1-6 12 0,2 7 0 0,-1 2 5 16,1 2-2-16,0 1 8 0,0 1 0 0,0 2-11 16,1 1-7-16,-2 0-6 0,1 1-7 0,1 1-1 15,-5 2-7-15,8-2-4 0,-8 2-5 0,11 5-6 16,-3 2-8-16,-3 1-10 0,1 3-14 0,-2 7-31 0,-4 2-46 16,0 2-63-16,-4-5-58 0,0 4-65 15,1-1-64-15,-4-1-62 0,-1-2-61 0,3-5-62 0,-3-3-267 16,3-2-868-16,1-3 234 0</inkml:trace>
        </inkml:traceGroup>
        <inkml:traceGroup>
          <inkml:annotationXML>
            <emma:emma xmlns:emma="http://www.w3.org/2003/04/emma" version="1.0">
              <emma:interpretation id="{091C6646-D4D7-4F56-AC9A-598B6CE73439}" emma:medium="tactile" emma:mode="ink">
                <msink:context xmlns:msink="http://schemas.microsoft.com/ink/2010/main" type="inkWord" rotatedBoundingBox="2424,4206 3960,4152 4002,5335 2466,5389">
                  <msink:destinationLink direction="with" ref="{E4A2CFAF-E554-49B1-90CB-314882244B07}"/>
                </msink:context>
              </emma:interpretation>
              <emma:one-of disjunction-type="recognition" id="oneOf14">
                <emma:interpretation id="interp70" emma:lang="en-US" emma:confidence="0.5">
                  <emma:literal>(w/o)</emma:literal>
                </emma:interpretation>
                <emma:interpretation id="interp71" emma:lang="en-US" emma:confidence="0">
                  <emma:literal>(we)</emma:literal>
                </emma:interpretation>
                <emma:interpretation id="interp72" emma:lang="en-US" emma:confidence="0">
                  <emma:literal>(why)</emma:literal>
                </emma:interpretation>
                <emma:interpretation id="interp73" emma:lang="en-US" emma:confidence="0">
                  <emma:literal>(wee)</emma:literal>
                </emma:interpretation>
                <emma:interpretation id="interp74" emma:lang="en-US" emma:confidence="0">
                  <emma:literal>(wild</emma:literal>
                </emma:interpretation>
              </emma:one-of>
            </emma:emma>
          </inkml:annotationXML>
          <inkml:trace contextRef="#ctx0" brushRef="#br0" timeOffset="45467.7685">2432 2872 493 0,'-10'-5'526'0,"2"4"-60"0,2 1-44 0,-4 0-41 0,-2 4-36 16,-8 6-33-16,-1 2-24 0,-8 15-9 0,0 6-10 0,-1 4-3 0,-14 38-6 0,14 1 13 31,12-20-8-31,-4 25-9 0,12-23-19 0,6-12-5 16,4 37-23-16,2-29-14 0,4-12-14 0,5 2-18 0,4-5-12 0,5 2-18 0,0-4-11 16,0 0-19-16,7-5-22 0,-2-3-30 0,-4-8-43 15,-1-4-56-15,0-4-55 0,0-2-64 0,2-5-79 16,-2-2-87-16,1-4-116 0,2-6-329 0,-2-4-934 15,-2-4 252-15</inkml:trace>
          <inkml:trace contextRef="#ctx0" brushRef="#br0" timeOffset="46679.5476">2516 3167 453 0,'0'0'493'16,"0"-4"-53"-16,0 4-44 0,0 0-38 0,0 0-25 0,0 0-33 16,-2-1-29-16,2 1-30 0,0 0-22 0,0 0-15 15,0 0-11-15,0 0-15 0,-1 11-11 0,1-1-16 16,-1 8-18-16,-1 0-12 0,4 1-8 0,-1 0-7 15,3 0-8-15,-1 0-5 0,3 0 4 0,1-1-2 16,-2-2 1-16,2 1-2 0,1-4 3 0,-1-2-5 0,1-1-6 16,0-3-5-16,-1 0-4 0,2-1-10 0,2 1 0 15,1-3-6-15,-2-1-11 0,1-2-2 0,0-1-15 16,1 0-11-16,-3-2-12 0,1-2-15 0,-1-1-15 16,1-2-9-16,-2-1-10 0,-3-1-7 0,4-9-4 0,-3 5-9 0,-1 1-6 15,-2 2-1-15,-1 0-1 0,0 4 1 0,-1 0-2 16,0-1 8-16,1 3 1 0,-1 1 2 0,-1 3 6 15,3-5 7-15,-3 5 1 0,0 0 11 0,0 0 4 16,0 0 4-16,6 20 7 0,-3-10 4 0,4 8 3 16,1 3 10-16,0-1 9 0,2-1 7 0,0-2 9 0,1 3-1 15,0-4 3-15,1-2 4 0,-2-4 2 0,-2 1 11 16,0-4 6-16,0-3 6 0,0 1 4 0,0-2 3 16,-2-1-5-16,1-2-2 0,-7 0-6 0,15-5 0 15,-9 0-7-15,1-4-2 0,2-6-4 0,-5-1-8 0,4-2 1 16,-5-3-5-1,-5-1-3-15,1-1 2 0,-2-1-2 16,1 2-1-16,-4 2 0 0,2 0-4 0,-1 3-3 0,-1 0-3 16,0 4-10-16,4 4-5 0,-2 1-4 0,1 3-12 15,0 0-19-15,2 2-24 0,-2-1-37 0,3 4-33 16,-5-4-46-16,5 4-44 0,0 0-51 0,0 0-58 16,0 0-59-16,0 0-222 0,0 0-736 0,0 0 198 15</inkml:trace>
          <inkml:trace contextRef="#ctx0" brushRef="#br0" timeOffset="47003.4327">3230 2883 904 0,'0'0'601'15,"0"0"-57"-15,0 0-43 0,-6 18-7 0,2 3-37 16,0 16-26-16,-3 9-18 0,0 41-14 0,1-6-8 0,-2 4-8 16,4-2-3-16,2 3-16 0,-4-4-20 0,7-26-33 15,-1-9-33-15,0 35-24 0,0-30-28 0,3-11-23 0,-1 0-17 16,2-2-59-16,-1-3-127 0,1-8 0 0,-3-6 0 0,5-2 0 15,-4-7 0-15,1-2 0 0,-2-3 0 0,2-1-80 16,-2-2-189-16,2-3-78 0,-3-2-95 0,0 0-108 0,0 0-352 16,12-25-1085-16,-7 2 290 0</inkml:trace>
          <inkml:trace contextRef="#ctx0" brushRef="#br0" timeOffset="47477.4793">3377 3487 719 0,'0'0'609'16,"0"0"-76"-16,0 0-52 0,0 0-43 0,0 0-38 0,0 0-42 16,0 0-44-16,0 0-29 0,0 0-29 0,0 0-19 15,0 0-18-15,0 0-10 0,9-9-6 0,-2 7-8 16,-2-2-2-16,6 2-12 0,0-2-11 0,0-1-14 16,-2 0-10-16,2 1-14 0,-2-1-10 0,-2 2-12 15,-2-3-9-15,0 2-10 0,-1 0-9 0,0-1-24 16,-2 0-30-16,-1-1-41 0,0 1-43 0,-2-5-26 0,-2 1-21 15,1 2-12-15,-2 1-2 0,0 0 6 0,0 3 5 16,-2-1 11-16,0 2 9 0,-1 0 8 0,0 1 7 16,7 1 6-16,-12 1 8 0,2 1 9 0,2 1 14 15,2 1 22-15,-2 2 19 0,1 2 17 0,3 1 16 16,0 2 9-16,3 1 14 0,1-1 1 0,4 8 4 0,4-2 1 16,4 2 3-16,0-4-13 0,3-2 0 0,2 0-7 15,2-2-18-15,1-2-23 0,-1-3-33 16,0-1-48-16,2-5-63 0,-1 0-85 0,-1-6-102 15,-2-3-111-15,-4-1-294 0,1-4-872 0,-2-1 234 16</inkml:trace>
          <inkml:trace contextRef="#ctx0" brushRef="#br0" timeOffset="47726.4949">3505 2936 5452 0,'0'0'355'16,"-8"4"-181"-16,8-4-83 0,-2 3-21 0,3 2 70 0,-1-5 9 16,4 11 10-16,4 5-5 0,2 4 4 0,6 14 11 15,1 5 10-15,15 37 8 0,-16-21-4 0,-3-10-9 16,8 43-7-16,-2-7-17 0,-11-24-70 0,-3-10-80 16,2 36 0-16,-7-30 0 15,0-10 0-15,-2 1 0 0,0-3 0 0,-2 0 0 0,1-2 0 16,-2-2 0-16,-1-13 0 0,1-2 0 0,0-3 0 15,-1 0-232-15,4-7-207 0,-2-3-123 0,1-6-405 16,0-1-1162-16,3-2 311 0</inkml:trace>
        </inkml:traceGroup>
        <inkml:traceGroup>
          <inkml:annotationXML>
            <emma:emma xmlns:emma="http://www.w3.org/2003/04/emma" version="1.0">
              <emma:interpretation id="{91BC2CBE-A78F-4179-A355-CF4782551F66}" emma:medium="tactile" emma:mode="ink">
                <msink:context xmlns:msink="http://schemas.microsoft.com/ink/2010/main" type="inkWord" rotatedBoundingBox="4430,4653 4563,4649 4567,4759 4434,4764">
                  <msink:destinationLink direction="with" ref="{E4A2CFAF-E554-49B1-90CB-314882244B07}"/>
                </msink:context>
              </emma:interpretation>
              <emma:one-of disjunction-type="recognition" id="oneOf15">
                <emma:interpretation id="interp75" emma:lang="en-US" emma:confidence="0.5">
                  <emma:literal>=</emma:literal>
                </emma:interpretation>
                <emma:interpretation id="interp76" emma:lang="en-US" emma:confidence="0">
                  <emma:literal>-</emma:literal>
                </emma:interpretation>
                <emma:interpretation id="interp77" emma:lang="en-US" emma:confidence="0">
                  <emma:literal>:</emma:literal>
                </emma:interpretation>
                <emma:interpretation id="interp78" emma:lang="en-US" emma:confidence="0">
                  <emma:literal>.</emma:literal>
                </emma:interpretation>
                <emma:interpretation id="interp79" emma:lang="en-US" emma:confidence="0">
                  <emma:literal>_</emma:literal>
                </emma:interpretation>
              </emma:one-of>
            </emma:emma>
          </inkml:annotationXML>
          <inkml:trace contextRef="#ctx0" brushRef="#br0" timeOffset="48038.2625">4115 3341 3374 0,'0'0'605'15,"4"-3"-181"-15,-4 3-98 0,0 0-62 0,2-3-31 0,-2 3-23 0,0 0-17 31,0 0-8-31,7-3-25 0,-3 1-8 0,-4 2-12 16,12 0-15-16,-1-2-13 0,-1 1-11 0,-1 0-14 0,2 1-22 16,-2-1-71-16,-1 0-83 0,-3 1-90 0,2-2-92 15,-7 2-103-15,8-2-101 0,-8 2-266 0,0 0-889 16,0 0 238-16</inkml:trace>
          <inkml:trace contextRef="#ctx0" brushRef="#br0" timeOffset="48182.8513">4174 3418 516 0,'0'0'725'0,"4"4"-126"0,-4-4-62 0,7 3-39 15,-4-2-34-15,3 0-45 0,4 0-47 0,-2 0-39 0,0 0-37 16,-2-1-40-16,0 0-94 0,-6 0-103 0,0 0-128 16,14 0-139-16,-14 0-171 0,0 0-251 0,5-3-757 15,-5 3 206-15</inkml:trace>
        </inkml:traceGroup>
        <inkml:traceGroup>
          <inkml:annotationXML>
            <emma:emma xmlns:emma="http://www.w3.org/2003/04/emma" version="1.0">
              <emma:interpretation id="{A44E8CCE-20D2-43F0-ABB3-FC41AE053F28}" emma:medium="tactile" emma:mode="ink">
                <msink:context xmlns:msink="http://schemas.microsoft.com/ink/2010/main" type="inkWord" rotatedBoundingBox="5233,4444 7521,4364 7550,5180 5262,5261">
                  <msink:destinationLink direction="with" ref="{E4A2CFAF-E554-49B1-90CB-314882244B07}"/>
                </msink:context>
              </emma:interpretation>
              <emma:one-of disjunction-type="recognition" id="oneOf16">
                <emma:interpretation id="interp80" emma:lang="en-US" emma:confidence="0.5">
                  <emma:literal>argmaxes</emma:literal>
                </emma:interpretation>
                <emma:interpretation id="interp81" emma:lang="en-US" emma:confidence="0">
                  <emma:literal>argmax</emma:literal>
                </emma:interpretation>
                <emma:interpretation id="interp82" emma:lang="en-US" emma:confidence="0">
                  <emma:literal>arginase</emma:literal>
                </emma:interpretation>
                <emma:interpretation id="interp83" emma:lang="en-US" emma:confidence="0.5">
                  <emma:literal>argmaxes K</emma:literal>
                </emma:interpretation>
                <emma:interpretation id="interp84" emma:lang="en-US" emma:confidence="0">
                  <emma:literal>argmax)</emma:literal>
                </emma:interpretation>
              </emma:one-of>
            </emma:emma>
          </inkml:annotationXML>
          <inkml:trace contextRef="#ctx0" brushRef="#br0" timeOffset="49248.2535">5050 3145 298 0,'0'0'400'16,"0"0"-51"-16,0 0-34 0,0 0-28 0,0 0-20 15,0 0-17-15,0 0-19 0,-10 4-15 0,10-4-17 16,-6 3 2-16,0 1-12 0,-2 2-17 0,-2 1-8 0,1 1-8 16,-3 6-9-16,-1-1-5 0,3-1-4 0,0 5-6 15,2-1-3-15,-2 0-8 0,5-2-3 0,0-1-6 16,3-4-6-16,1 3-2 0,1-1-11 0,0-2-4 16,3-1-2-16,-3 1-5 0,4-3-4 0,0-3-5 15,0 1-11-15,1-2-2 0,2 1-6 0,3-3-3 0,1-3-8 16,0 0-8-16,-1-3-13 0,8-4-13 0,-4-3-17 15,0-1-13-15,-2-1-13 0,-1-1-9 0,-2-2-9 16,-2-2 2-16,-2 2-5 0,-2 0-1 0,-3 2 4 16,-1 1 8-16,-1 4 6 0,1 2 8 15,-2 2 8-15,2 1 7 0,-2 1-5 0,2 1 4 16,-2 2 5-16,3 2 2 0,0 0-6 0,0 0 6 16,0 0-1-16,-6 8 4 0,4 4 11 0,4 8 9 0,0 0 9 15,2 2 9-15,2 1 7 0,2-1 0 0,1 1 4 16,2-1-1-16,1-1-1 0,3-2 2 0,1 0-5 15,1-1-5-15,2-4-20 0,-3-2-28 0,2-4-50 16,3 0-60-16,-1-8-81 0,-4-2-113 0,-3-4-348 0,4-3-801 16,-2-7 216-16</inkml:trace>
          <inkml:trace contextRef="#ctx0" brushRef="#br0" timeOffset="49647.8044">5283 3167 243 0,'0'0'456'16,"-4"2"-71"-16,4-2-45 0,0 0-26 0,-3 4-24 16,3-4-24-16,0 0-8 0,0 5-17 0,0-5-9 0,3 7-13 31,-2-2-12-31,2 0-6 0,2 4-11 0,-1 0-12 0,-1 0-14 0,3 1-18 0,-1-1-10 0,2 2-15 31,-1-3-11-31,0 2-11 0,-1-1-8 0,-1-1-10 16,0-3-9-16,0 0-5 0,0 0-3 0,-3-2-6 15,2 2 10-15,0-2 9 0,-3-3 12 0,5 3 12 16,-5-3 19-16,3 3 18 0,-3-3-3 0,0 0-7 0,0 0-10 16,0 0-15-16,8-11-8 0,-6 1-11 0,1 0-6 15,1-8-5-15,-1-2-11 0,1 3 1 0,-1 4-13 16,0 0-11-16,-1 2-4 0,1 2-3 0,-2 0 3 15,2 0-11-15,0 3-5 0,-1 1-3 0,1 0 3 16,0 1-13-16,1-1 2 0,0 1-6 0,-2 1-18 16,4 0-27-16,-1 0-28 0,0 0-29 0,1 1-42 15,0-1-51-15,3 3-62 0,2-5-68 0,-3 5-78 0,-2-3-359 16,1 1-915-16,3 2 246 0</inkml:trace>
          <inkml:trace contextRef="#ctx0" brushRef="#br0" timeOffset="50146.5745">5678 3162 474 0,'-6'3'283'16,"2"-1"-25"-16,4-2-10 0,-6 5-15 0,2-2-13 0,0 2-4 15,0 0-11-15,0 3-10 0,-1 0-5 0,1 1-6 16,0 0-13-16,1 0-2 0,3 1-7 0,0-1-10 16,0-1-11-16,3 1-4 0,0-2-12 0,-1-2-4 15,2 1-11-15,-1-1-12 0,1-4-13 0,1 2-8 0,2-2-16 16,-7-1-23-16,11 2-13 0,-11-2-30 0,12-3-20 16,-4-1-13-16,0-2-16 0,0-4-14 0,-2-1-8 15,2-5 1-15,-3-1 6 0,-2 0 9 0,-3 3 8 16,1 1 17-16,0 2 16 0,-1 1 16 15,2 2 33-15,-2 3 19 0,0-1 26 0,0 1 8 16,0 5 9-16,0-7 0 0,0 7-5 0,0 0 11 16,0 0 10-16,0 0 9 0,0 19 3 0,1 3 4 0,2 16 7 0,-1 5 11 15,-2 4 8-15,0 34 7 0,-1-24 15 0,1-12-17 0,-3 1 0 0,-1 0-3 0,0 0-4 16,0-4-10-16,-1 0-8 0,0-6-11 0,-3-7-9 16,1-6-12-16,0 0-5 0,1-2-8 0,-1-4-8 31,-1-1-7-31,3-4-5 0,0-3-5 0,0-2 0 15,2-2-3-15,-2-2-11 0,1-2-20 0,4-1-26 16,0 0-35-16,-19-13-25 0,8-4-35 0,2-3-28 0,-2-1-32 16,3-3-36-16,2-1-44 0,4 1-46 0,-2 0-57 15,4 0-74-15,-2 0-355 0,7 1-921 0,0-1 247 16</inkml:trace>
          <inkml:trace contextRef="#ctx0" brushRef="#br0" timeOffset="50789.5744">6056 3188 701 0,'-4'-3'573'16,"4"3"-71"-16,0 0-53 0,0 0-47 0,0 0-43 15,0 0-37-15,0 0-30 0,0 0-24 0,-7 8-25 0,6-2-24 16,0 5-21-16,-1 6-14 0,0-2-22 0,0 3-17 16,2 1-12-16,-3-2-17 0,4 0-11 0,-1-3-10 15,0-2-13-15,0-4-6 0,2 1-2 0,-2-3-12 16,0 0 6-16,1-3 4 0,0 1 7 0,-1-4 0 0,2 5 3 0,-2-5 3 15,0 0-13-15,0 0-10 0,0 0-9 0,14-15-7 16,-5-2-2-16,2-4 0 0,-2-2-10 0,5-15-4 16,-3 1-11-16,-4 10-3 15,-1 7-8-15,-2 1 3 0,2 2-6 0,-4 5-9 0,0 2-3 16,0 2-10-16,-1 4-9 0,0-1-19 0,1 2-9 0,-2 3 0 16,0 0 10-16,0 0 1 0,0 0 4 0,0 0 4 15,-4 20 5-15,4-9 4 0,1 1 2 0,0 6-1 16,2-1 5-16,1-4 1 0,1 0 2 0,-1-4 3 15,2 1 7-15,-1-2 10 0,2 1 7 0,-1-1 5 0,2-2 6 16,0-1-1-16,-1-4 4 0,4 1-2 0,-1-3-2 31,-1-1 3-31,3-2 0 0,-1-2 3 0,6-5-6 0,-2-3 0 16,-1 0 3-16,-3-1-8 0,0 0-2 0,-4 2 0 16,-2 2 3-16,-1 2-2 0,-1 2-6 0,1 0 1 15,-1 2-8-15,-2 1-12 0,-1 0-2 0,0 4 0 16,0 0-1-16,0 0 1 0,0 0 3 0,0 0 0 15,-3 16 0-15,2-5 1 0,0 7-1 0,-1 0-1 0,4-1 5 16,-1-1-1-16,0-3 2 0,3 3-1 16,2-2-1-16,-2-3-9 0,0-2-27 0,1-1-36 0,2-1-36 15,-1-2-50-15,4 0-42 0,0-3-51 0,1-1-52 16,0-2-61-16,1-2-284 0,0 0-788 0,8-1 212 16</inkml:trace>
          <inkml:trace contextRef="#ctx0" brushRef="#br0" timeOffset="51213.1144">6623 3118 555 0,'-8'0'319'16,"8"0"-31"-16,-9-3-27 0,9 3-25 0,-9-2-20 0,9 2-21 15,0 0-6-15,-14 2-7 0,14-2 3 0,-10 3-9 0,1 2 2 16,1-4-2-16,1 3-1 0,2 1 0 0,0-1-4 0,1-1-5 15,-2 1-7-15,4-1-7 0,-2 1-9 0,1 1-6 16,0-1-5-16,2 1-8 0,1-1-3 0,-1 1-5 0,1 0-4 16,1 0 0-16,2-1-12 0,-1 1-7 0,2 0-6 0,2-2-11 15,-2 0-8-15,1 0-9 0,2-2-6 0,-2 1-10 16,0-1-15-16,-5-1-9 0,11 2-6 0,-11-2-8 16,8-2-10-16,-8 2-7 0,7-4-5 0,-3 1-2 15,-3-2 0-15,0-1 3 0,1 1-3 0,-2 0 2 0,1 0 6 16,-1-1 5-16,0 3 6 0,0 3-1 0,1-7-3 15,-1 3 3-15,0 4-1 0,2-5-3 0,-2 5 1 16,0 0-3-16,2-4 6 0,-2 4 8 0,0 0 7 16,0 0 5-16,0 0 4 0,0 0 5 0,14 11-7 15,-6-4-1-15,0 0-1 0,0 1 0 0,0 1-1 32,7 4-3-32,-4-2 0 0,-1-3-3 0,-2 1-19 0,2-3-44 0,-4-2-55 15,2 3-65-15,-2-3-74 0,1-2-79 0,-2-2-360 16,-5 0-819-16,8-2 222 0</inkml:trace>
          <inkml:trace contextRef="#ctx0" brushRef="#br0" timeOffset="51443.3483">6871 3046 502 0,'0'0'581'0,"-5"12"-85"16,5-12-33-16,1 4-29 0,2-1-19 0,-1 2-23 0,2-1-33 15,4 6-27-15,0-2-27 0,2 7-28 0,1 1-23 16,1-2-25-16,-3-2-23 0,-1-2-15 0,-2 0-11 16,-2 0-11-16,0 1-8 0,-3 1-17 0,0-1-6 15,-1 1-31-15,-1-2-26 0,-2 1-33 0,1-2-43 0,-2 1-37 16,1-3-45-16,-2-1-55 0,1-1-61 0,-2-1-67 16,2-4-62-16,4 0-71 0,-10 0-305 0,10 0-839 15,-10-9 227-15</inkml:trace>
          <inkml:trace contextRef="#ctx0" brushRef="#br0" timeOffset="51746.7254">7026 3077 321 0,'0'0'382'16,"0"0"-50"-16,0 0-34 0,0 0-27 0,-14 8-21 15,14-8-21-15,-14 6-21 0,6-2-3 0,0 2-14 16,2 2-2-16,-1-4-8 0,2 6-5 0,1-5 1 16,0 2-6-16,2-1 6 0,2 3-6 0,3 0-3 15,1 1-7-15,1-2-17 0,5 0-10 0,5 3-15 0,5-3-15 16,0-1-9-16,2-2-26 0,0 0-55 0,4-1-79 15,0-2-104-15,-2-1-115 0,-4-2-324 0,1 0-728 16,-1-4 198-16</inkml:trace>
          <inkml:trace contextRef="#ctx0" brushRef="#br0" timeOffset="52392.4828">6344 3707 529 0,'0'0'403'15,"0"0"-61"-15,0 0-50 0,-5-2-37 0,5 2-24 16,0 0-12-16,0 0-15 0,-5 10-12 0,5-10-4 15,-3 14-10-15,2-5-5 0,1-2-3 0,1 0 0 16,-1 2-3-16,1 1-1 0,2-1-2 0,0-2-2 16,-1 0-9-16,1-2-3 0,1-2-12 0,0 0-13 0,1 0-11 15,1-1-8-15,4 0-11 0,0-2-13 16,-4 0-6-16,-6 0-11 0,13-2-13 0,-2-3-20 0,-1 0-25 16,-1 0-31-16,-2-3-28 0,-2-1-26 0,2 2-17 15,-3 1-7-15,0 1-1 0,-1 0-2 16,-1 0 2-16,1 1 2 0,-3 4 6 0,4-5 9 0,-4 5 10 15,3-3 3-15,-3 3 9 0,0 0 6 0,0 0 12 16,0 0 15-16,13 6 16 0,-8-2 17 0,5 2 12 0,-2 0 10 16,0-1 21-16,3 1 15 0,-2-2 19 0,2 1 12 0,0-2 11 0,2 1 9 15,-2-1 11-15,2-2 9 0,-3-1 5 0,1 0 6 16,-1-2 1-16,0-1-4 0,-2-1 2 0,-2-3-11 16,0 1-5-16,-1-2-2 0,0-2-10 0,-1-2-5 0,-2-6-15 15,-1-1-5-15,-2 1-5 0,-3-1-14 0,-2 1-13 16,1 1 0-1,-3 1-3-15,0 3-9 0,3 4 0 0,-2 0-6 0,3 2-9 16,1 1-7-16,-1 2-30 0,0 1-18 0,2-1-30 16,2 4-34-16,-4-3-42 0,4 3-52 0,0 0-65 0,0 0-75 0,0 0-88 15,0 0-329-15,0 0-892 0,0 0 239 0</inkml:trace>
        </inkml:traceGroup>
        <inkml:traceGroup>
          <inkml:annotationXML>
            <emma:emma xmlns:emma="http://www.w3.org/2003/04/emma" version="1.0">
              <emma:interpretation id="{B93B138E-59A6-4360-8234-70143743DC42}" emma:medium="tactile" emma:mode="ink">
                <msink:context xmlns:msink="http://schemas.microsoft.com/ink/2010/main" type="inkWord" rotatedBoundingBox="7825,4125 7998,4119 8014,4562 7841,4568">
                  <msink:destinationLink direction="with" ref="{E4A2CFAF-E554-49B1-90CB-314882244B07}"/>
                </msink:context>
              </emma:interpretation>
              <emma:one-of disjunction-type="recognition" id="oneOf17">
                <emma:interpretation id="interp85" emma:lang="en-US" emma:confidence="0.5">
                  <emma:literal>P</emma:literal>
                </emma:interpretation>
                <emma:interpretation id="interp86" emma:lang="en-US" emma:confidence="0">
                  <emma:literal>p</emma:literal>
                </emma:interpretation>
                <emma:interpretation id="interp87" emma:lang="en-US" emma:confidence="0">
                  <emma:literal>$</emma:literal>
                </emma:interpretation>
                <emma:interpretation id="interp88" emma:lang="en-US" emma:confidence="0">
                  <emma:literal>,</emma:literal>
                </emma:interpretation>
                <emma:interpretation id="interp89" emma:lang="en-US" emma:confidence="0">
                  <emma:literal>J</emma:literal>
                </emma:interpretation>
              </emma:one-of>
            </emma:emma>
          </inkml:annotationXML>
          <inkml:trace contextRef="#ctx0" brushRef="#br0" timeOffset="54465.3766">7519 2855 4394 0,'-1'-2'393'16,"1"2"-133"-16,-3-6-92 0,3 6-34 0,-1-5-12 0,1 5 4 0,2-6 0 15,2 3 0-15,0-1 0 0,6 0 8 16,1-1-5-16,6-3-6 0,3 1-11 0,-1 3-15 0,-4-1-1 15,-3 3-8-15,-1 0-5 0,-2 1-1 0,-1 1 4 16,0 1-5-16,-1 2 4 0,-1 3-13 0,0 3-5 16,-5 3-9-16,-4 7-10 0,-2 4-23 0,-6-1-27 15,-2 0-44-15,1 1-40 0,-2-2-39 0,-2-1-34 16,2 0-35-16,-2-1-48 0,1-2-41 0,2-4-44 16,1-5-46-16,4-3-76 0,0-2-263 0,3-3-854 0,5 0 230 15</inkml:trace>
          <inkml:trace contextRef="#ctx0" brushRef="#br0" timeOffset="54205.0412">7596 2882 355 0,'-4'-3'672'0,"4"3"-103"15,0 0-60-15,0 0-42 0,0 0-25 0,0 0-27 16,-2 11-29-16,1 0-21 0,2 8-30 0,1 2-24 16,-1 2-35-16,3-1-22 0,-3 0-30 0,2 2-24 15,0 1-18-15,-1-1-20 0,1 0-13 0,0-1-18 16,1 0-15-16,-2-5-24 0,2 1-43 0,0-6-56 16,-1-1-52-16,0-4-61 0,-3-2-53 0,1 0-63 0,-1-4-78 15,0-2-100-15,0 0-323 0,0 0-887 0,0 0 239 16</inkml:trace>
        </inkml:traceGroup>
        <inkml:traceGroup>
          <inkml:annotationXML>
            <emma:emma xmlns:emma="http://www.w3.org/2003/04/emma" version="1.0">
              <emma:interpretation id="{24418938-6025-43EF-9F16-7B4D6DFB99D2}" emma:medium="tactile" emma:mode="ink">
                <msink:context xmlns:msink="http://schemas.microsoft.com/ink/2010/main" type="inkWord" rotatedBoundingBox="8171,3885 9482,3839 9529,5158 8217,5204"/>
              </emma:interpretation>
              <emma:one-of disjunction-type="recognition" id="oneOf18">
                <emma:interpretation id="interp90" emma:lang="en-US" emma:confidence="0.5">
                  <emma:literal>Guy)</emma:literal>
                </emma:interpretation>
                <emma:interpretation id="interp91" emma:lang="en-US" emma:confidence="0">
                  <emma:literal>(wit)</emma:literal>
                </emma:interpretation>
                <emma:interpretation id="interp92" emma:lang="en-US" emma:confidence="0">
                  <emma:literal>(Wit)</emma:literal>
                </emma:interpretation>
                <emma:interpretation id="interp93" emma:lang="en-US" emma:confidence="0">
                  <emma:literal>Goin)</emma:literal>
                </emma:interpretation>
                <emma:interpretation id="interp94" emma:lang="en-US" emma:confidence="0">
                  <emma:literal>(wig)</emma:literal>
                </emma:interpretation>
              </emma:one-of>
            </emma:emma>
          </inkml:annotationXML>
          <inkml:trace contextRef="#ctx0" brushRef="#br0" timeOffset="54853.9962">8179 2545 246 0,'-12'0'481'15,"-3"0"-55"-15,2 3-28 0,-6 3-34 0,0 3-24 0,-1 4-30 16,-11 12-22-16,1 4-23 0,1 8-7 0,4 4-3 16,-12 35 4-16,17-21-5 0,7-14-10 0,2 5-5 15,5 1-7-15,0 36 0 0,8-32-13 0,4-7-12 16,4-2-15-16,3 0-12 16,6-1-10-16,4-3-16 0,0 0-19 0,4-4-16 0,-1-5-26 15,-3-8-33-15,0-6-43 0,-2-2-48 0,0-1-54 16,0-6-71-16,2-5-90 0,1-6-106 0,-1-4-119 0,0-6-261 15,7-9-879-15,-10 1 238 0</inkml:trace>
          <inkml:trace contextRef="#ctx0" brushRef="#br0" timeOffset="55467.2528">8158 2992 552 0,'0'0'394'0,"0"0"-51"0,0 0-37 0,0 0-28 0,-8-2-37 0,8 2-26 31,0 0-20-31,0 0-13 0,0 0-12 0,0 0-13 0,0 0-7 0,0 0-7 0,0 0-13 16,0 0-5-16,0 0-9 0,-6 5-1 0,6-5-6 0,-1 6 0 31,0-2-3-31,-1 2-1 0,2 4-2 0,0 1-6 0,-1 0 0 0,2 0-4 0,3 8-4 0,-1-3-8 32,2 0-3-32,-1-1-3 0,2-3-2 0,-2-3 1 15,2 1-3-15,1-2-1 0,0-1-8 0,-1-1-5 16,0 0-16-16,1-2-4 0,4-1-8 0,-3-3-7 15,-8 0-8-15,12-2-6 0,-6-1-2 0,-2 0-10 0,4-5 0 16,-1-1-9-16,-3-1 4 0,1 0-1 16,-2-1 0-16,1 0 2 0,1 3 0 0,-2 1-1 15,-2 1 4-15,1 1-3 0,-1 0-2 0,0 2 2 0,-1 3 0 16,1-5-3-16,-1 5 1 0,0 0-2 0,0 0 5 16,0 0-1-16,0 0 1 0,0 0-2 0,12 12 6 15,-6-2-2-15,1-2 0 0,1 1 1 0,5 4 2 16,-1-3-1-16,-2-2 4 0,-1-3-2 0,0 1 5 0,0-1 6 15,2-3 12-15,-3 0 8 0,0-2 10 0,0 0 9 16,-8 0 9-16,10-6 2 0,-3 0 1 0,0-1 0 16,-3-2 3-16,-2-3-2 0,0 1-5 0,-2-8-7 15,-4-1 0-15,-3 0-9 0,-1 1-9 0,0 0-14 0,-3 1-25 16,1 1-22-16,-5 2-27 0,2 2-42 16,1 4-41-16,3 3-41 0,-2 3-57 0,3 2-59 15,2 1-63-15,6 0-287 0,-11 3-774 0,7 1 211 0</inkml:trace>
          <inkml:trace contextRef="#ctx0" brushRef="#br0" timeOffset="55721.3443">8674 3216 402 0,'0'0'692'16,"-1"9"-89"-16,1 0-50 0,-1 3-26 0,-2 6-33 0,0 3-40 15,-1 1-38-15,-2 3-39 0,0 11-34 0,-1-8-36 16,3-5-32-16,-1 2-29 0,-1 0-28 0,1-4-23 0,1 3-21 16,-1-2-44-16,2-4-57 0,-1 0-68 0,3-7-74 15,0-1-77-15,2-2-85 0,-2-5-84 0,1 2-111 16,0-5-305-16,0 0-880 0,0 0 238 0</inkml:trace>
          <inkml:trace contextRef="#ctx0" brushRef="#br0" timeOffset="56152.7248">8889 3037 639 0,'0'0'524'0,"-3"3"-55"0,3-3-36 0,0 0-31 0,-2 1-27 16,2-1-31-16,0 0-29 0,0 0-21 0,0 0-17 15,0 0-13 1,0 0-15-16,0 0-5 0,0 0-32 0,20-4-19 15,-15 4-15-15,-5 0-19 0,11-5-8 0,-7 4-19 16,-1-1 0-16,-3 2-25 0,8-3-10 0,-4-1-7 16,-1-1-25-16,0 3-37 0,-1-3-29 0,-2 0-35 15,0 2-27-15,-2-3-13 0,2 2-12 0,-4-1 1 0,-2 2 2 16,-2-2 5-16,-2 2 4 0,-2 2 6 0,1-1 6 16,1 1 8-16,-1 2 3 0,0 1 10 0,1-1 2 15,2 2 11-15,0 2 9 0,0 1 20 0,3 2 16 16,0-2 18-16,2 5 15 0,0 0 15 0,5 8 13 15,0-2 8-15,5 2 6 0,1-1-1 0,4 1-3 16,2 0 0-16,1-2-1 0,1-2-5 0,0 1-8 16,4-2-8-16,-1-3-7 0,1-1-18 0,-2-2-37 0,-4-3-41 15,0-5-68-15,6 0-91 0,-3-8-113 0,-1-4-127 16,-3-2-305-16,-1-2-893 0,-6-4 240 0</inkml:trace>
          <inkml:trace contextRef="#ctx0" brushRef="#br0" timeOffset="56410.1451">8975 2632 4871 0,'0'0'336'16,"0"0"-207"-16,-2 4-65 0,2-4 50 0,4 8 58 0,6 9 36 15,0 2 5-15,4 1-21 0,7 16-11 0,1 0-1 16,2 6 4-16,15 35-1 0,-20-20-6 0,6 24-11 0,-7-1-8 15,-6 1-6-15,-10 0-17 0,-4 2-7 0,-6-28-10 0,-2-8-13 16,-10 31-80-16,11-28-25 0,-2-13 0 0,-3 2 0 0,-3-6 0 16,-2 3-9-16,2-10-228 0,2-4-114 15,-11 6-137-15,4-12-499 0,2-5-1189 0,-4-6 318 0</inkml:trace>
        </inkml:traceGroup>
      </inkml:traceGroup>
    </inkml:traceGroup>
    <inkml:traceGroup>
      <inkml:annotationXML>
        <emma:emma xmlns:emma="http://www.w3.org/2003/04/emma" version="1.0">
          <emma:interpretation id="{D01B04B6-2595-4577-9936-7CF273B6BFA5}" emma:medium="tactile" emma:mode="ink">
            <msink:context xmlns:msink="http://schemas.microsoft.com/ink/2010/main" type="paragraph" rotatedBoundingBox="438,5570 15422,4972 15506,7079 522,76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81E2A1-256B-4B25-B93A-49840D988D36}" emma:medium="tactile" emma:mode="ink">
              <msink:context xmlns:msink="http://schemas.microsoft.com/ink/2010/main" type="line" rotatedBoundingBox="493,5568 15422,4972 15473,6259 544,6855"/>
            </emma:interpretation>
          </emma:emma>
        </inkml:annotationXML>
        <inkml:traceGroup>
          <inkml:annotationXML>
            <emma:emma xmlns:emma="http://www.w3.org/2003/04/emma" version="1.0">
              <emma:interpretation id="{5EA3E02F-A001-4797-B7D6-95CECC4A8D8E}" emma:medium="tactile" emma:mode="ink">
                <msink:context xmlns:msink="http://schemas.microsoft.com/ink/2010/main" type="inkWord" rotatedBoundingBox="497,5686 1487,5647 1510,6225 520,6265"/>
              </emma:interpretation>
              <emma:one-of disjunction-type="recognition" id="oneOf19">
                <emma:interpretation id="interp95" emma:lang="en-US" emma:confidence="0.5">
                  <emma:literal>How</emma:literal>
                </emma:interpretation>
                <emma:interpretation id="interp96" emma:lang="en-US" emma:confidence="0">
                  <emma:literal>Hon</emma:literal>
                </emma:interpretation>
                <emma:interpretation id="interp97" emma:lang="en-US" emma:confidence="0">
                  <emma:literal>Hour</emma:literal>
                </emma:interpretation>
                <emma:interpretation id="interp98" emma:lang="en-US" emma:confidence="0">
                  <emma:literal>Howe</emma:literal>
                </emma:interpretation>
                <emma:interpretation id="interp99" emma:lang="en-US" emma:confidence="0">
                  <emma:literal>Howl</emma:literal>
                </emma:interpretation>
              </emma:one-of>
            </emma:emma>
          </inkml:annotationXML>
          <inkml:trace contextRef="#ctx0" brushRef="#br0" timeOffset="77411.2707">232 4375 553 0,'-3'-7'560'0,"3"5"-60"0,0 2-33 0,0 0-23 0,-2-6-27 16,2 6-20-16,0 0-34 0,0 0-28 0,-3-5-29 0,3 5-24 16,0 0-16-16,0 0-14 0,0 16-8 0,1 2-12 15,1 4-15-15,-2 3-16 0,1 14-17 0,0 2-13 16,1-1-21-16,-1 0-13 0,2-3-16 0,-1-1-12 15,0-7-10-15,1-4-7 0,-2 0-15 0,2-1-8 0,1 0-19 16,0-3-24-16,1-1-36 0,-1-1-36 16,-1-6-46-16,-2-3-54 0,2-2-54 0,0-1-59 15,-3-4-55-15,0-3-80 0,0 0-417 0,0 0-975 0,5-16 261 16</inkml:trace>
          <inkml:trace contextRef="#ctx0" brushRef="#br0" timeOffset="77796.3882">195 4687 5219 0,'0'0'535'0,"0"0"-242"0,0 0-126 0,0 0-67 0,0 0-4 0,0 0-5 16,0 0-8-16,0 0 1 0,12 0-5 0,-2-1-7 15,4-1-4-15,6 2-7 0,3-3-7 0,1 1-6 16,-1 1-4-16,-3 1-4 0,2-1-24 0,-8 2-56 16,0-2-57-16,-3 1-59 0,0-2-66 15,-11 2-58-15,15-1-61 0,-15 1-59 16,10-2-377-16,-10 2-933 0,9-3 252 0</inkml:trace>
          <inkml:trace contextRef="#ctx0" brushRef="#br0" timeOffset="77615.5633">410 4379 333 0,'0'0'546'0,"-12"18"-72"0,9-10-38 0,0 4-33 0,0 7-17 15,-2 0-28-15,1 4-25 0,1 1-22 0,1 12-27 16,0 1-22-16,2 1-29 0,2-7-20 0,-1 5-24 16,2-7-17-16,-2 6-27 0,2-6-5 0,-2-5-12 0,2-3-11 15,-1-1-15-15,1 1-26 0,0-2-35 0,-2-6-48 16,0-2-60-16,-1-3-64 0,-1 0-64 0,-2-4-83 15,1 1-92-15,-2-4-267 0,4-1-767 0,0 0 208 16</inkml:trace>
          <inkml:trace contextRef="#ctx0" brushRef="#br0" timeOffset="78054.546">484 4667 570 0,'0'0'560'0,"0"0"-77"0,0 0-61 0,0 0-51 0,2 5-46 16,-2-5-37-16,0 0-36 0,0 0-32 0,0 0-27 15,0 0-19-15,1 6-19 0,0-1-15 0,-1-5-17 16,3 9-12-16,-2 0-16 0,3-1-7 0,2 1-9 16,-1 1-6-16,2-2-3 0,0-1-6 0,1 0 6 15,0 0 11-15,4 0 11 0,-1-3 6 0,7 1 8 0,-2-2-2 16,-4-1-4-16,0-1 0 0,0-4-12 0,-2 3-5 15,2-3-4 1,-1 0-10-16,-3 0-2 0,-1 0-3 0,-2-1-16 16,0-1-24-16,-5 5-17 0,4-11-15 0,-2 3-25 15,-4 0-21-15,0 1-27 0,-5-2-35 0,0 5-35 0,-2-1-35 16,-10-3-21-16,3 6-28 0,2 1-27 0,1 1-27 16,1 0-33-16,-1 0-252 0,-1 0-692 0,4 0 188 15</inkml:trace>
          <inkml:trace contextRef="#ctx0" brushRef="#br0" timeOffset="78622.4331">915 4660 339 0,'-8'-3'441'15,"3"2"-84"-15,1 0-56 0,4 1-46 0,0 0-31 0,-10 2-24 16,10-2-23-16,-4 6-22 0,3-1-18 0,-2-1-1 15,3 1-8-15,-1-1-12 0,1 2-3 0,0-1-7 16,1 1 0-16,-1 1 0 0,5 2 4 0,-1 0-6 0,1-1 3 0,2 0 1 0,-1-1 1 16,2-2-5-1,2 1-7-15,0 1-9 0,0-4-8 0,0 0-5 16,0-1-10-16,-1-1-6 0,0-1-7 0,-3 0 0 16,-6 0-18-16,14-3-19 0,-9 3-19 0,-1-4-19 0,1 2-13 15,-2-2 0-15,-3 4-4 0,7-4-3 0,-5 2 7 16,-2 2 4-16,4-3-4 0,-4 3 2 0,0 0 2 15,4-2-1-15,-4 2 5 0,0 0 8 0,0 0 0 0,0 0 1 16,9 1 0-16,-9-1 12 0,10 5 18 0,-4-3 27 16,4 3 8-16,-2-2 29 0,3 0 3 0,1-1 11 15,0 1 9-15,-1-1 17 0,-1-1 11 0,0-1 15 16,-2 0 12-16,-3 0 16 0,-5 0 14 0,11 0-1 0,-7-1-11 16,0-4-14-16,0 1-16 0,0-5-26 15,-2-2-14-15,-2 0-17 0,-4-9-24 0,-4 2-31 16,-1-1-33-16,0 2-42 0,-3 0-40 0,-3-1-49 0,2 5-42 15,-2 0-36-15,3 5-46 0,3 1-51 0,4 1-66 16,-2 2-302-16,5 1-813 0,2 3 220 0</inkml:trace>
        </inkml:traceGroup>
        <inkml:traceGroup>
          <inkml:annotationXML>
            <emma:emma xmlns:emma="http://www.w3.org/2003/04/emma" version="1.0">
              <emma:interpretation id="{F724AF0A-7834-4B78-8F0B-2CB4554E8CE2}" emma:medium="tactile" emma:mode="ink">
                <msink:context xmlns:msink="http://schemas.microsoft.com/ink/2010/main" type="inkWord" rotatedBoundingBox="1914,5740 2226,5728 2244,6165 1932,6177"/>
              </emma:interpretation>
              <emma:one-of disjunction-type="recognition" id="oneOf20">
                <emma:interpretation id="interp100" emma:lang="en-US" emma:confidence="0.5">
                  <emma:literal>is</emma:literal>
                </emma:interpretation>
                <emma:interpretation id="interp101" emma:lang="en-US" emma:confidence="0">
                  <emma:literal>i</emma:literal>
                </emma:interpretation>
                <emma:interpretation id="interp102" emma:lang="en-US" emma:confidence="0">
                  <emma:literal>in</emma:literal>
                </emma:interpretation>
                <emma:interpretation id="interp103" emma:lang="en-US" emma:confidence="0">
                  <emma:literal>it</emma:literal>
                </emma:interpretation>
                <emma:interpretation id="interp104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79145.7637">1615 4767 308 0,'0'0'487'0,"0"0"-53"0,0 0-34 0,-2 3-19 0,2-3-17 0,0 0-18 15,0 0-18-15,0 0-16 0,0 0-20 0,0 0-27 16,0 0-21-16,0 0-24 0,0 0-29 0,0 0-18 0,6-14-20 15,0 5-20-15,-2-1-23 0,0 0-31 0,-2-2-25 32,1 2-18-32,-2 0-30 0,1-1-22 0,0 1-23 0,-2 4-10 15,1 0-11-15,0 0-1 0,-1 6-2 0,2-6 3 16,-2 6 5-16,1-5-2 0,-1 5 6 0,0 0 2 16,0 0 12-16,0 0-6 0,0 0 8 0,0 0 11 15,0 0-5-15,7 18 5 0,-5-10 9 0,0-1 7 16,3 2-2-16,0-1 7 0,-1 2 6 0,3-1 3 0,-1-2 15 15,0-1 8-15,0-3 13 0,0 1 1 0,0-1-2 16,1-3 2-16,4 2-5 0,-1-4-9 0,2-2-3 16,0 0-1-16,6-5-2 0,-3-2-3 0,1 0 0 0,-3-3-1 0,1 1-2 15,-4 1 0-15,-2 1 10 0,-2 2 23 0,1 0 24 0,-2 1 24 16,-1 2 11-16,2 1 1 0,-4 0 6 0,1 2-4 16,-3 3-7-16,4-5-8 0,-4 5-15 0,3-5-2 15,-3 5-10-15,0 0 5 0,0 0-6 0,0 0-3 0,10 17-1 16,-4-1-1-16,-2 5-13 0,-2-2 6 0,1 2-11 15,-1 0 1-15,-2-2-6 0,0 0-11 0,0 0-17 16,0 0-38-16,-1-5-40 0,-4-3-66 0,0-2-74 16,-1-1-81-16,-2-2-101 0,-1-2-394 0,0-3-938 0,-2-3 252 31</inkml:trace>
          <inkml:trace contextRef="#ctx0" brushRef="#br0" timeOffset="79313.1186">1686 4438 6300 0,'-4'-5'426'0,"2"1"-148"0,0 2-62 0,2 2-39 16,-4-5-8-16,4 5-14 0,-2-1-24 0,2 1-25 0,0 0-23 16,-2-5-10-16,2 5-14 0,0 0-41 0,0 0-18 15,0 0-28-15,0 0-75 0,-2-4-65 0,2 4-72 16,0 0-76-16,0 0-104 0,0 0-116 0,0 0-350 0,-6-4-1062 16,6 4 285-16</inkml:trace>
        </inkml:traceGroup>
        <inkml:traceGroup>
          <inkml:annotationXML>
            <emma:emma xmlns:emma="http://www.w3.org/2003/04/emma" version="1.0">
              <emma:interpretation id="{EE4E24A1-F0C1-4AD1-A51E-754FDF0BBA02}" emma:medium="tactile" emma:mode="ink">
                <msink:context xmlns:msink="http://schemas.microsoft.com/ink/2010/main" type="inkWord" rotatedBoundingBox="2716,5831 3115,5815 3125,6056 2726,6072"/>
              </emma:interpretation>
              <emma:one-of disjunction-type="recognition" id="oneOf21">
                <emma:interpretation id="interp105" emma:lang="en-US" emma:confidence="0.5">
                  <emma:literal>a</emma:literal>
                </emma:interpretation>
                <emma:interpretation id="interp106" emma:lang="en-US" emma:confidence="0">
                  <emma:literal>A</emma:literal>
                </emma:interpretation>
                <emma:interpretation id="interp107" emma:lang="en-US" emma:confidence="0">
                  <emma:literal>,</emma:literal>
                </emma:interpretation>
                <emma:interpretation id="interp108" emma:lang="en-US" emma:confidence="0">
                  <emma:literal>U</emma:literal>
                </emma:interpretation>
                <emma:interpretation id="interp109" emma:lang="en-US" emma:confidence="0">
                  <emma:literal>q</emma:literal>
                </emma:interpretation>
              </emma:one-of>
            </emma:emma>
          </inkml:annotationXML>
          <inkml:trace contextRef="#ctx0" brushRef="#br0" timeOffset="79952.4724">2578 4494 289 0,'-16'4'514'0,"2"1"-77"0,-5 3-48 0,0 0-35 0,2 1-43 15,0 1-33-15,3 1-28 0,-2 1-20 0,2 0-19 16,5 0-14-16,1-2-15 0,4-1-15 0,1 1-16 0,2 0-11 15,0-1-7-15,1-3-8 0,2 0-4 0,1-1-4 16,1 0-4-16,0-1-9 0,3-1-7 0,3 2-7 31,1-3-9-31,0-2-6 0,2 0-5 0,0-2-6 0,5-5-5 16,0-2-2-16,-2-1-6 0,0-2-8 0,-7 1-3 16,2-3-5-16,-4 1 14 0,-2 1 8 0,-2 0 8 15,0 3 3-15,-1 0-6 0,-2 1 1 0,2 2-8 16,-2 1-8-16,-2 0-5 0,2 5-5 0,-1-5-8 0,1 5-4 0,0 0-6 15,0 0-3-15,0 0 3 0,0 0-6 0,-1 17-1 16,3-6 4-16,2 8-3 0,0 0 0 0,3-1 3 16,-1 1-2-16,2 0-4 0,2-1 3 0,2 0 0 0,1-3-11 15,2-2-43-15,0-1-53 0,2-3-86 0,3-6-106 16,2-5-148-16,-2-3-302 0,2-7-885 16,-1-4 240-16</inkml:trace>
        </inkml:traceGroup>
        <inkml:traceGroup>
          <inkml:annotationXML>
            <emma:emma xmlns:emma="http://www.w3.org/2003/04/emma" version="1.0">
              <emma:interpretation id="{FF749C57-2E9A-45CE-8145-FFAED7B58368}" emma:medium="tactile" emma:mode="ink">
                <msink:context xmlns:msink="http://schemas.microsoft.com/ink/2010/main" type="inkWord" rotatedBoundingBox="3450,5574 4653,5526 4675,6085 3472,6133"/>
              </emma:interpretation>
              <emma:one-of disjunction-type="recognition" id="oneOf22">
                <emma:interpretation id="interp110" emma:lang="en-US" emma:confidence="0.5">
                  <emma:literal>MAP</emma:literal>
                </emma:interpretation>
                <emma:interpretation id="interp111" emma:lang="en-US" emma:confidence="0">
                  <emma:literal>MAPP</emma:literal>
                </emma:interpretation>
                <emma:interpretation id="interp112" emma:lang="en-US" emma:confidence="0">
                  <emma:literal>MPAP</emma:literal>
                </emma:interpretation>
                <emma:interpretation id="interp113" emma:lang="en-US" emma:confidence="0">
                  <emma:literal>MAMP</emma:literal>
                </emma:interpretation>
                <emma:interpretation id="interp114" emma:lang="en-US" emma:confidence="0">
                  <emma:literal>MAAP</emma:literal>
                </emma:interpretation>
              </emma:one-of>
            </emma:emma>
          </inkml:annotationXML>
          <inkml:trace contextRef="#ctx0" brushRef="#br0" timeOffset="80730.7855">3205 4397 472 0,'0'0'448'15,"0"0"-57"-15,0 0-48 0,0 0-38 0,0 0-30 16,0 0-20-16,0 0-8 0,-11 17-12 0,6-1-7 16,-2 3-19-16,1 3-10 0,-1-1-4 0,3 3-14 0,-1 1-8 15,2-2-12-15,-1 0-6 0,3 0-10 0,1-2-7 16,0-2-2-16,0-4-5 0,1-3-2 0,-1-5-2 16,0 1-3-16,0 0 7 0,0-5 4 0,1 2 8 0,-1-5 0 15,2 4-6-15,-2-4-12 0,0 0-19 0,0 0-9 16,17-17-34-16,-5-4-31 0,-3-3-38 0,5-15-31 15,-1-3-32-15,-2-3-18 0,-2 1-16 0,2 2 1 16,-4 2 6-16,-2 13 10 0,0 3 8 0,-1 7 9 16,-1 4-4-16,-2 3 7 0,1 1 6 0,-1 1 3 15,0 3 2-15,-1 2 3 0,0 3 5 0,0 0 6 16,0 0 1-16,0 0 6 0,0 0 2 0,-1 19 4 16,0-2 4-16,1 0 7 0,0 5 16 0,0 0 12 15,0-2 6-15,2 2 8 0,1-2 7 0,0-1 1 0,1-2 9 16,1 0 2-16,0-4 9 0,-1-3 5 0,2-3 4 15,0 0 6-15,0-1 2 0,-2-2-2 0,7-3-6 16,1-1-4-16,7-5-7 0,-5 0-6 0,5-3-1 16,-1-3-7-16,-1-4-3 0,2 0-4 0,-2-2 0 15,-3-1-3-15,-2 0-5 0,-2 4-1 0,-2 0 2 16,-3 6 5-16,0 1 1 0,-1 1-1 0,-1 1-2 0,0 3-7 16,-3 2 4-16,0 0-8 0,0 0-3 0,0 0-1 15,0 20 2-15,-4 2-2 0,1 2-2 0,0 1 0 16,1 14 0-16,2-9-3 0,1 11-32 0,0-12-44 15,2-4-55-15,6 11-67 0,-1-11-80 0,0-5-87 0,1-8-391 16,3 2-901-16,4-3 243 0</inkml:trace>
          <inkml:trace contextRef="#ctx0" brushRef="#br0" timeOffset="81080.7151">3760 4776 236 0,'2'3'469'15,"-2"-3"-49"-15,0 0-19 0,0 0-21 0,0 0-21 16,0 0-16-16,14-11-17 0,-7 0-13 0,4-4-14 16,-3-4-13-16,0-3-20 0,0 0-14 0,6-13-21 0,-5-3-19 15,0-1-20-15,1 0-19 0,-2-3-16 0,-3 4-4 16,0 9 12-16,-1 8-3 0,-1 1-4 0,0 2-18 0,-2 4-3 15,2 5-16-15,0 2-6 0,-3 1-12 0,1 0-18 16,0 4-6-16,-1 2-16 0,2-5-8 16,-2 5-2-16,0 0 2 0,8 14-1 0,-4 2 1 0,4 4-7 15,-2 0-1-15,1 4-11 0,0 0 3 0,2 12-3 16,0-9-4-16,-3-2-9 0,0-1 4 0,-2-2-15 0,3-1-49 0,-1-1-57 16,-2-2-60-16,-3-4-73 0,1-2-82 0,-4-3-93 15,2-4-105-15,-2 0-273 0,2-5-937 0,0 0 252 16</inkml:trace>
          <inkml:trace contextRef="#ctx0" brushRef="#br0" timeOffset="81254.8523">3842 4511 4493 0,'0'0'706'16,"0"0"-306"-16,0 0-157 0,0 0-57 0,-8-1-64 16,8 1-31-16,0 0-26 0,0 0-10 0,0 0-12 15,0 0-7-15,20-5-15 0,-9 3-56 0,1-1-76 16,-2 2-107-16,2-1-122 0,-3-2-457 0,3 2-957 0,-4-1 257 15</inkml:trace>
          <inkml:trace contextRef="#ctx0" brushRef="#br0" timeOffset="81732.4204">4167 4397 230 0,'0'0'629'15,"0"0"-113"-15,0 0-51 0,0 0-36 0,0 0-32 0,0 0-29 16,0 0-29-16,3 15-27 0,0-5-23 0,-2 3-23 15,4 6-24-15,1-1-23 0,-1 2-24 0,1-1-17 16,1 1-20-16,0-1-17 0,-1 0-12 0,1 1-11 16,0-3-11-16,-2-4-12 0,0-1-11 0,-2-1-4 15,0-3 0-15,1-1-14 0,-2-1-13 0,0 0-3 16,0-2-5-16,0 0 0 0,-2-4 2 0,2 6-20 0,0-5-4 16,-2-1-14-16,0 0-28 0,0 0-28 0,0 0-38 15,0 0-29-15,0 0-26 0,-3-18-16 0,0 0-14 16,-1-2-4-16,0-4 4 0,-2-14 9 0,3-2 17 15,0 2 10-15,2-1 26 0,0 2 27 0,1 1 40 0,2 10 45 16,0 4 36-16,0 1 35 0,2 2 32 0,0 1 15 16,-1 4 14-16,2 2 8 0,-2 2 8 0,2 1 4 15,-3 1-4-15,4 1-13 0,-2 3-8 0,1 1-15 16,0-1-12-16,-1 3-8 0,-4 1 10 0,11 1 2 16,-2 4-2-16,-1 4-6 0,-1 1 1 0,1 9-15 0,-1 1-5 15,-6 0-8-15,-1 0-10 0,-4 4-19 0,-5-4-39 16,1 1-62-16,-4-1-64 0,0-2-69 0,-2-1-81 15,2 1-90-15,1-5-104 0,-1-4-334 0,3-2-959 16,2-4 259-16</inkml:trace>
        </inkml:traceGroup>
        <inkml:traceGroup>
          <inkml:annotationXML>
            <emma:emma xmlns:emma="http://www.w3.org/2003/04/emma" version="1.0">
              <emma:interpretation id="{8F5C0F27-C67B-4AD1-B026-88F989FFFDC7}" emma:medium="tactile" emma:mode="ink">
                <msink:context xmlns:msink="http://schemas.microsoft.com/ink/2010/main" type="inkWord" rotatedBoundingBox="5121,5719 6606,5660 6644,6611 5159,6671"/>
              </emma:interpretation>
              <emma:one-of disjunction-type="recognition" id="oneOf23">
                <emma:interpretation id="interp115" emma:lang="en-US" emma:confidence="0.5">
                  <emma:literal>query</emma:literal>
                </emma:interpretation>
                <emma:interpretation id="interp116" emma:lang="en-US" emma:confidence="0">
                  <emma:literal>quarry</emma:literal>
                </emma:interpretation>
                <emma:interpretation id="interp117" emma:lang="en-US" emma:confidence="0">
                  <emma:literal>quirky</emma:literal>
                </emma:interpretation>
                <emma:interpretation id="interp118" emma:lang="en-US" emma:confidence="0">
                  <emma:literal>query's</emma:literal>
                </emma:interpretation>
                <emma:interpretation id="interp119" emma:lang="en-US" emma:confidence="0">
                  <emma:literal>queeny</emma:literal>
                </emma:interpretation>
              </emma:one-of>
            </emma:emma>
          </inkml:annotationXML>
          <inkml:trace contextRef="#ctx0" brushRef="#br0" timeOffset="82999.3471">4966 4416 369 0,'-21'2'378'16,"21"-2"-53"-16,-9 4-30 0,-1-2-27 0,2 1-24 0,-3 0-14 15,0 2-11-15,1 0-7 0,-1 1-24 0,-1 0-9 16,3-1-13-16,-2 1-14 0,3 0-7 0,1 2-3 0,1-2-7 16,3 2-12-16,-1 0-2 0,1 1-10 0,2-4-4 15,1 1-7-15,0-1-4 0,2 0-6 0,2 0-9 16,0-2-6-16,1 1-6 0,0-2-13 0,7 2-15 15,-1-3-22-15,-1-2-25 0,2 1-21 0,-1-4-27 0,0-1-21 16,-1 1-15-16,0-4-13 0,-3 1-9 0,0-1 4 16,-1-1 15-16,0-1 11 0,-2 1 28 0,0 0 30 15,0 1 34-15,-3 3 29 0,0-1 20 0,-1 3 17 0,2-1 4 0,-4 2-2 16,2 2-1-16,2-5-4 0,-2 5-6 0,0 0 7 0,0 0 7 16,0 0 19-16,-7 16 7 0,6 2 2 15,-5 4 3-15,4 3 0 0,-2 14 2 0,2 0 0 0,0 2-7 16,-2-2-7-16,5 1-16 0,2-4-2 0,1 0-9 15,1-7-4-15,2-8-7 0,-5 3-10 16,2-5 1-16,2 0-11 0,-1-1 1 0,-1-7 3 0,1-2-13 16,-2-2-9-16,1-1-4 0,0-3 7 0,1-1-12 15,-5-2-10-15,10-3-16 0,-2-3-16 0,-2-4-20 16,4-9-19-16,0-2-22 0,3-19-26 0,-1-1-32 16,1-4-15-16,7-33-13 0,-10 25 3 0,-3 13 7 0,1-5 10 15,-1 5 11-15,-2 1 17 0,-1 12 17 0,0 6 27 16,-2 6 30-16,1 4 17 0,-2 2 19 0,1 1 19 15,-1 3 10-15,-1 0 15 0,0 2-2 0,0 3 11 16,0 0-2-16,0 0 5 0,0 0-6 0,-5 17 1 16,5-6-4-16,-3 9 0 0,4 0-1 0,-2-1 8 15,4 1-6-15,-2-1 2 0,3 1-1 0,-3-6-1 16,3-2-3-16,0-1 1 0,0-1 8 0,2 1 16 16,-1-2 10-1,0 0 6-15,1-4 0 0,2 1-5 0,-1-3-6 16,0-2-6-16,3-1-6 0,1-2-3 0,0-1-4 15,-1-5-5-15,0 1-9 0,-2-2-5 0,2-8-11 0,1-1-8 16,-5-1-2-16,-1 0 3 0,-1-3-4 0,0 4 0 16,-4 3 7-16,2 5 3 0,-2 0 4 0,1 1 1 15,-1 4-4-15,0-1 2 0,0 1-4 0,0 2-2 0,0 3-2 16,0-3-2-16,0 3 4 0,0 0 0 0,0 0-2 16,0 0 1-16,3 17 2 0,-1-6 3 0,1 2-2 0,4 4 2 15,-2 1 0-15,3 1 2 0,-1-2-3 0,2 2 1 16,2-2-2-16,-1 2 1 0,2-4-18 0,1 1-55 15,-2-6-64-15,-1-3-76 0,2-1-102 0,0-2-111 16,7 1-241-16,-3-4-792 0,-5-2 214 0</inkml:trace>
          <inkml:trace contextRef="#ctx0" brushRef="#br0" timeOffset="83339.8403">5544 4523 605 0,'0'0'454'0,"-1"3"-21"0,1-3-13 0,0 0-14 0,0 0-20 15,0 0-19-15,12 3-19 0,-12-3-16 0,8 0-17 16,-8 0-21-16,11-4-12 0,-8 3-24 0,4-1-21 16,-2-1-29-16,-1-2-19 0,1 2-16 0,3-4-21 0,-2 0-25 15,-2-1-47-15,-3 2-38 0,2-5-36 0,-5 5-34 16,-2-5-34-16,-1 3-31 0,-2-1-24 0,-1 1-6 15,-2 2-8-15,0 3 14 0,-1-2 6 0,0 3 18 16,-1 0 5-16,2 2 11 0,0 1 22 0,2 0 24 0,2 2 19 16,2-1 15-16,0 1 23 0,1 2 17 15,0 0 14-15,2 5 7 0,1 1 5 0,3 1 1 0,3 4 5 16,4 1-3-16,2-2-3 0,1 2-10 16,0-2 0-16,5-1-8 15,-3 0-5-15,4-1-20 0,-2-2-33 0,0-3-46 0,-2-2-62 0,6 1-65 16,-5-6-87-16,4 2-96 0,-4-5-295 0,5-1-791 15,-2-2 213-15</inkml:trace>
          <inkml:trace contextRef="#ctx0" brushRef="#br0" timeOffset="83760.3645">5805 4459 405 0,'0'0'400'16,"0"0"-38"-16,0 0-16 0,-10 0-13 0,10 0-13 0,0 0-8 0,0 0-19 16,2 3-15-16,-2-3-16 0,0 0-14 0,0 0-9 15,6 9-9-15,-3-5-20 0,1 1-9 0,1 2-19 0,1 0-14 16,-1 2-13-16,2-2-17 0,-5 0-13 0,4-1-13 15,-4 0-12-15,2-3-9 0,0 2-10 0,-1 0-9 0,-1 0-8 16,2-3 1-16,-1 0-9 0,-1 0-2 0,-2-2-5 16,3 5 0-16,-3-5-2 0,4 3 8 0,-4-3 0 15,0 0 1-15,0 0 0 0,8-6 9 0,-4 1 7 16,1-4 4-16,5-7-2 0,-1-1-8 0,-1-2-4 16,1 2-6-16,-1 1-2 0,0 3-1 0,-2 2-5 15,-2 1-9 1,3 0-3-16,-2 2-8 0,2 1 0 0,-2-1-10 15,-1 4-4-15,0 0-20 0,0 1-30 0,0 0-43 0,0 2-42 16,-4 1-47-16,0 0-48 0,12 1-42 0,-8 0-63 16,-4-1-72-16,10 8-362 0,-4-1-907 0,4 0 244 0</inkml:trace>
          <inkml:trace contextRef="#ctx0" brushRef="#br0" timeOffset="84239.7298">6179 4503 277 0,'0'0'433'0,"-7"2"-84"0,7-2-54 0,-4 4-33 0,4-4-29 15,-2 4-25-15,2 2-20 0,-2-2-19 0,2-4-16 0,2 7-17 16,-1-3-4-16,-1-4-13 0,4 7-8 0,-1-5-9 16,-3-2-14-16,6 5-2 0,-2-4-13 0,-4-1-5 15,11 0-11-15,-11 0-16 0,9-2-27 0,-3-1-20 16,-1 1-24-16,0-2-16 0,1 0-7 0,1-2 2 0,0-3 4 16,1 3 5-16,-2-3 12 0,1 2 24 0,-3-1 31 15,1 4 32-15,-1-1 34 0,-1 2 42 16,0 0 27-16,-3 3 25 0,4-5 9 0,-4 5 7 0,4-2 8 15,-4 2 10-15,0 0 21 0,0 0 7 0,6 16 2 16,-4 5-5-16,0 3-7 0,0 23-2 0,-4 38-5 16,0-27-3-16,-5 23-15 0,2-24-14 0,1-11-12 0,-7 36-19 15,3-33-13-15,0-6-16 0,-1-6-12 0,1-2-14 16,-1-5-11-16,2-7-5 0,1-2-61 0,-1-3-35 16,-2-2 0-16,3-5 0 0,0 0 0 0,-1-5 0 0,2-2 0 15,-1-4 0-15,6 0 0 0,-10-5-140 0,2-11-31 31,0-1-29-31,2-7-31 0,-2-14-38 0,4 1-38 16,1-1-38-16,2 0-40 0,1 9-56 0,1-7-348 16,2 9-948-16,-2 2 256 0</inkml:trace>
        </inkml:traceGroup>
        <inkml:traceGroup>
          <inkml:annotationXML>
            <emma:emma xmlns:emma="http://www.w3.org/2003/04/emma" version="1.0">
              <emma:interpretation id="{9D1E5600-CCB0-45E7-9A88-E4F04D534FEB}" emma:medium="tactile" emma:mode="ink">
                <msink:context xmlns:msink="http://schemas.microsoft.com/ink/2010/main" type="inkWord" rotatedBoundingBox="7144,5327 11312,5119 11347,5825 7179,6033">
                  <msink:destinationLink direction="with" ref="{B990BD92-3276-4D4E-8AF9-F9BF3412A013}"/>
                </msink:context>
              </emma:interpretation>
              <emma:one-of disjunction-type="recognition" id="oneOf24">
                <emma:interpretation id="interp120" emma:lang="en-US" emma:confidence="0.5">
                  <emma:literal>different-from</emma:literal>
                </emma:interpretation>
                <emma:interpretation id="interp121" emma:lang="en-US" emma:confidence="0">
                  <emma:literal>different-form</emma:literal>
                </emma:interpretation>
                <emma:interpretation id="interp122" emma:lang="en-US" emma:confidence="0">
                  <emma:literal>different-frim</emma:literal>
                </emma:interpretation>
                <emma:interpretation id="interp123" emma:lang="en-US" emma:confidence="0">
                  <emma:literal>differing-from</emma:literal>
                </emma:interpretation>
                <emma:interpretation id="interp124" emma:lang="en-US" emma:confidence="0">
                  <emma:literal>differ-n-from</emma:literal>
                </emma:interpretation>
              </emma:one-of>
            </emma:emma>
          </inkml:annotationXML>
          <inkml:trace contextRef="#ctx0" brushRef="#br0" timeOffset="86338.3782">7051 4418 637 0,'-11'1'379'16,"2"2"-49"-16,-2-3-30 0,2 5-20 0,-3 0-28 16,-5 4-10-16,-1-1-14 0,0 3-6 0,1 1-13 0,2 1-12 15,1-1-12-15,3-1-10 0,4 0-8 0,-3 4-10 16,4-2-9-16,3-5-7 0,-1 3-5 0,3-4-9 15,1 0-5-15,0 3 0 0,1-3-1 0,2-1-10 16,1-3-11-16,0 2-6 0,1-3-10 0,5 1-6 0,1-3-10 16,1-3-11-16,0-1-12 0,-2-1-14 0,8-7-13 15,-1-1-18-15,-4-5-13 0,0-2-11 0,-4-2-8 0,5-14-3 16,-6 2-6 0,-2 6 1-16,-2-12 5 0,-3 11 2 0,1 3 8 0,-4 2 18 0,4 4 18 15,-2 2 20-15,-2 4 12 0,0 2 10 0,1 4 7 0,-1 1 3 0,1 1-3 16,0 1 3-1,1 2-12-15,-2-2-8 0,2 5-4 0,0 0-4 16,0 0-6-16,0 0 2 0,0 0 1 0,-5 25 4 16,4-4 0-16,-1 2 8 0,2 14 0 0,0-7 2 0,6 5 3 15,-4 1-4-15,2-7-4 0,3-4-2 0,-2-3-6 16,3 4-1-16,1-4-4 0,2 1 2 0,-1-2-24 16,2-2-18-16,1-4-21 0,-1-2-37 0,0-5-45 15,-1-6-50-15,1-2-50 0,7-5-47 0,1-3-26 0,-4-4-15 16,4-1 10-16,-2-4 21 0,-4-3 37 0,0 1 48 15,0-4 56-15,-5 2 66 0,0 1 66 0,-1 2 68 16,-1 5 55-16,-4 2 45 0,-2 2 17 0,2 4 3 16,-1-1-11-16,0 1-15 0,-2 5-15 0,0 0-10 0,0 0-8 15,0 0 2-15,0 0-2 0,-4 18-13 0,0 1-4 16,0 1-7-16,0 0-8 0,0 3-6 16,1 0-12-16,0 1-5 0,1-3-6 0,0 0-5 0,4-2-6 15,-2-2-34-15,1-3-45 0,-1-5-57 0,1-2-57 16,2-1-66-16,-2-4-81 0,-1-2-95 0,0 0-362 15,0 0-887-15,7-14 241 0</inkml:trace>
          <inkml:trace contextRef="#ctx0" brushRef="#br0" timeOffset="86472.3539">7356 4189 505 0,'-8'-1'437'15,"8"1"-80"-15,-14 3-53 0,7-1-70 0,2-1-106 16,0 3-130-16,2-2-142 0,3-2-94 0,-5 10-283 15,5-5 81-15</inkml:trace>
          <inkml:trace contextRef="#ctx0" brushRef="#br0" timeOffset="86749.9951">7480 4671 778 0,'0'0'514'16,"-9"2"-59"-16,9-2-35 0,-7 0-29 0,7 0-34 0,0 0-34 15,0 0-28-15,0 0-28 0,-9-6-24 16,8 1-16-16,-1-1-13 0,1-3 1 0,-3-8 4 16,2-3 9-16,2-4-6 0,0-12-3 0,-1-1-6 15,-1-5 1-15,2-5 1 0,4-34-9 0,-4 25-16 0,0 14-13 16,5 1 4-16,-2 2-7 0,1 12-8 0,-2 6-15 16,2 1-16-16,0 2-19 0,-2 6-11 0,0 0-12 15,0 5-13-15,0 1-12 0,0 0-19 0,-1 3-10 16,0-2-37-16,-1 5-40 0,0 0-62 0,7-3-57 15,-7 3-58-15,0 0-60 0,11 24-87 0,-9-6-106 0,-2 8-440 16,2-1-1092-16,-2 0 291 0</inkml:trace>
          <inkml:trace contextRef="#ctx0" brushRef="#br0" timeOffset="86969.0524">7499 4401 4653 0,'-7'-4'627'15,"-1"1"-311"-15,3 0-148 0,1 1-71 0,1 1-15 0,3 1-10 16,-2-2-18-16,2 2-11 0,0 0-16 16,0 0-28-16,0 0-46 0,0 0-71 0,14-1-75 0,-14 1-80 15,0 0-95-15,0 0-342 0,11 1-851 0,-11-1 229 16</inkml:trace>
          <inkml:trace contextRef="#ctx0" brushRef="#br0" timeOffset="87245.7877">7659 4586 225 0,'-3'4'466'16,"1"-1"-80"-16,0 1-37 0,2-4-26 0,-4 3-12 0,4 0-7 15,0-3-3-15,0 0 16 0,-1 3 11 0,1-3 14 16,0 0 10-16,0 0 0 0,0 0-11 0,0 0-20 15,0 0-17 1,3-19-15-16,-3 9-17 0,4-11-22 0,-2-1-27 0,5-15-20 16,-1-3-22-16,0-1-2 0,-1-3-13 0,2-3-18 15,5-35-17-15,-4 28-13 0,-4 15-9 0,0-2-8 16,1 5-10-16,-1 9-6 0,-3 9-10 0,1-1-9 16,-1 5-8-16,1 4-8 0,-2 1-4 0,1 2-18 15,-1 1-28-15,2 3 0 0,-2-1 0 0,0 4 0 16,2-4-14-16,-2 4-49 0,0 0-23 0,0 0-44 0,10 17-47 15,-6 0-43-15,1 3-63 0,0 2-71 0,-1 0-85 16,0 1-453-16,2 16-1071 0,-1-12 288 0</inkml:trace>
          <inkml:trace contextRef="#ctx0" brushRef="#br0" timeOffset="87441.6803">7724 4400 905 0,'0'0'644'0,"0"0"-78"0,0 0-44 0,0 0-49 0,0 0-49 0,0 0-47 15,0 0-48-15,0 0-34 0,25-6-36 16,-17 5-46-16,2-1-88 0,-2 0-97 0,-1 2-122 0,-2-2-136 16,-5 2-151-16,8-1-232 0,-8 1-735 0,0 0 200 15</inkml:trace>
          <inkml:trace contextRef="#ctx0" brushRef="#br0" timeOffset="87810.5024">7917 4442 3625 0,'-5'1'405'0,"1"0"-228"0,4-1-78 0,-5 2-36 0,5-2-5 0,0 0 30 0,-4 1 15 15,4-1 5-15,0 0 2 0,0 0 4 0,0 0 5 16,0 0 9-16,0 0 11 0,0 0 15 0,0 0 20 16,0 0-6-16,0 0 10 0,0 0-7 0,18-6-8 0,-14 3-10 15,0 1-14-15,-4 2-14 0,8-4-11 0,-4 1-14 16,-2 1-10-16,2-3-20 0,-1 1-32 0,0 0-50 16,-1 0-59-16,0-2-39 0,-2 1-32 0,0-1-30 15,-3 2-20-15,-1-1-13 0,0 1 0 0,-1 2 16 16,-2-1 16-16,-2 1 21 0,0 1 7 0,1 0 20 15,8 1 17-15,-13 3 37 0,7-1 19 0,-3 4 22 0,1 1 29 16,3 2 20-16,1 1 16 0,2 1 14 0,2 8 15 16,4-2 4-16,4 0 2 0,2 2 0 0,0-3-3 15,4-1-3-15,0-1-7 0,3-2-5 0,-1-1-3 16,0-1-9-16,0-6-18 0,-2 0-42 0,-1-2-58 16,7 0-86-16,3-4-99 0,-3-2-116 0,-2-2-288 0,-4-5-801 15,5 2 216-15</inkml:trace>
          <inkml:trace contextRef="#ctx0" brushRef="#br0" timeOffset="88233.9216">8140 4325 577 0,'0'0'429'0,"0"0"-45"0,-10 1-29 0,10-1-36 0,0 0-20 16,-4 2-26-16,4-2-9 0,-2 2-6 0,2-2 4 16,-1 5-6-16,1 1-5 0,1-1-9 0,1-1-13 15,-1 6-12-15,3 1-8 0,0-1-19 0,-1 0-16 0,-1-2-22 16,2 1-10-16,-1 0-17 0,2 1-12 0,-1-4-10 16,0 3-9-16,0-3-7 0,-1 0-11 0,0-3-6 15,-1 1-6-15,1 0 10 0,0-2-19 0,-1 2-6 16,-2-4 3-16,3 3-6 0,-3-3-1 0,0 0-3 15,4 4-8-15,-4-4-1 0,0 0-5 0,0 0-4 0,0 0 2 16,0 0-4-16,0 0 11 0,0 0-24 0,0 0-6 16,10-7-5-16,-7 3-2 0,-1-1-7 0,1 0 1 15,2-3-2-15,-2 1 2 0,1-2-2 0,0-2 3 16,1 5 11-16,1-3-15 0,-1 0 6 0,-1 2-5 16,3 0 5-16,-2 1 1 0,2-1-2 0,-2-1-2 15,0 3-17 1,3-1-24-16,-2 1-32 0,0 1-45 0,-1 1-54 0,0 1-62 15,0-1-68-15,-5 3-71 0,11-1-342 0,-6-1-870 0,-5 2 234 16</inkml:trace>
          <inkml:trace contextRef="#ctx0" brushRef="#br0" timeOffset="88854.2827">8504 4448 588 0,'0'0'396'16,"-7"0"-61"-16,7 0-34 0,0 0-26 0,0 0-13 16,0 0-25-16,0 0-16 0,-2 1 1 0,2-1 6 15,0 0 20-15,0 0 12 0,0 0 5 0,0 0-6 16,0 0-8-16,0 0-23 0,0 0-22 0,0 0-21 16,0 0-27-16,12-6-15 0,-11 4-27 0,2-1-41 0,-2-2-43 15,-1 2-41-15,0 0-31 0,0 3-21 0,-3-9-13 16,1 7-11-16,-2-2 0 0,0 2 4 0,-2-1 17 0,2 1 0 15,4 2 7-15,-10-1 7 0,5-1 5 16,5 2 4-16,0 0 10 0,-13 3 14 0,9-1 5 0,4-2 13 16,-6 5 4-16,6-1 5 0,0 1 10 0,0-5 5 15,4 9 0-15,3 1-2 0,1-1-2 0,5 3-1 0,1-1-2 16,0-2 0-16,2 2-4 0,-2-4-4 0,-2-1-9 16,6 2 1-16,0-4-9 0,-2-1-20 15,3 1-18-15,-1-3-36 0,-5-1-33 0,-2 0-34 0,1-2-32 0,0-1-29 0,-1 0-23 16,-2-1-12-16,-2-1-16 0,0 0 9 0,-2 0 26 15,-2 0 44-15,2-3 57 0,-1 1 66 0,-1 0 59 16,-1-3 54-16,0 1 53 0,-1-1 45 16,0 3 44-16,-1 1 29 0,2-1 23 0,-2 3 4 15,0 0-7-15,0 4-14 0,1-6-19 0,-1 6-22 16,0-4-22-16,0 4-20 0,1-4-16 0,-1 4-15 16,0 0-14-16,0 0-10 0,0 0-10 0,0 0-4 0,0 0-13 15,0 0-3-15,-4 12-9 0,3-6-6 16,0-2-5-16,-1 1-1 0,2 0-4 0,-1-1-3 0,1-4-3 15,0 6-3-15,0-6-1 0,-1 6 1 0,1-6 11 16,0 4 13-16,0-4 3 0,0 0-6 0,0 0-9 16,0 0-2-16,9 0 0 0,-9 0-2 0,15-8-10 15,-5 4 6-15,0-3-16 0,8-2 0 16,-6 1 8-16,0 2-14 0,-3 3-6 0,-1-2 4 16,-2 3-4-16,-1 0-3 0,1 1 0 0,-6 1-4 0,8 0 2 15,-8 0 1-15,8 4-3 0,-6 0-3 0,4 5-10 16,-2 1-33-16,-2 2-41 0,0 0-45 15,0-1-66-15,1 1-63 0,1-2-62 0,-1 0-76 0,-1-3-308 16,1-1-852-16,1 0 230 0</inkml:trace>
          <inkml:trace contextRef="#ctx0" brushRef="#br0" timeOffset="89102.9924">9119 4020 3334 0,'-5'-2'413'0,"1"1"-152"0,4 1-115 0,0 0-16 0,-8 0 11 16,8 0 43-16,-5 7 21 0,2-3-1 0,0 7-10 16,1 9 6-16,-1 4 2 0,0 0 2 0,3 15-8 0,-4 1-6 15,3-1-5-15,0-2-11 0,-2 0-17 0,3-8-13 16,-1-5-14-16,1 0-11 0,1 0-11 0,0-2-9 16,2-1-12-16,-2-1-8 0,1-6-29 0,-1-3-44 15,0-1-61-15,1-1-80 0,-1-5-83 0,2 1-88 16,-3-5-116-1,-2 4-467-15,2-4-1068 0,0 0 287 0</inkml:trace>
          <inkml:trace contextRef="#ctx0" brushRef="#br0" timeOffset="89265.7923">9133 4256 585 0,'0'0'705'15,"2"-3"-120"-15,-2 3-57 0,8-2-35 0,-8 2-27 16,12-1-37-16,0 0-43 0,1 0-41 0,7 0-35 15,0-1-33-15,-1 2-31 0,-3 0-31 0,-4-1-51 16,-1 1-70-16,-3 0-80 0,-2-1-93 0,0 0-117 0,-6 1-142 16,1-4-385-16,-1 4-865 0,0 0 231 0</inkml:trace>
          <inkml:trace contextRef="#ctx0" brushRef="#br0" timeOffset="89853.5484">7281 4198 339 0,'-3'3'520'16,"3"-3"-58"-16,0 0-40 0,-1 5-35 0,1-5-36 0,0 0-35 16,0 0-36-16,2 7-32 0,-2-7-27 0,3 2-24 15,-3-2-22-15,1 4-54 0,-1-4-79 0,4 4-81 16,-4-4-95-16,4 2-106 0,-4-2-261 0,0 0-601 0,0 0 164 15</inkml:trace>
          <inkml:trace contextRef="#ctx0" brushRef="#br0" timeOffset="90647.7447">9857 4442 473 0,'0'0'518'0,"0"5"-54"0,0-5-15 16,2 2-13-16,-2-2-22 0,0 0-15 0,0 0-22 16,0 0-3-16,0 0-8 0,0 0-10 0,1 3-24 15,-1-3-26-15,0 0-30 0,0 0-29 0,1-17-21 0,-2 4-23 16,1-7-21-16,-3-1-18 0,2-4-19 0,-4-14-16 16,5-3-13-16,-3-1-13 0,2 0-11 0,-2 0-8 15,3 0-10-15,-1 2-6 0,3-3-9 0,2 8-6 16,-2 9 0-16,-1 4-9 0,3 4-9 0,-1 2-6 0,-1 6-4 15,0 1-17-15,-2 2-23 0,1 2-30 0,2 3-31 0,-1 2-35 0,-2 1-33 32,0 0-54-32,0 0-59 0,13 15-73 0,-7 4-95 15,-3 1-418-15,2 1-1011 0,-2 0 272 0</inkml:trace>
          <inkml:trace contextRef="#ctx0" brushRef="#br0" timeOffset="90813.5555">9874 4146 5437 0,'0'0'385'0,"-1"-7"-188"0,1 7-107 0,-1-4-21 0,1 4-2 16,0 0 1-16,2-4 4 0,-2 4-19 0,9-2-7 15,2 1-5-15,1 1-7 0,8 0-11 0,-4 0-47 16,-2 0-61-16,-3 0-77 0,0 0-91 0,0 0-100 16,-3 0-109-16,-1 1-263 0,-2 1-868 0,-5-2 234 15</inkml:trace>
          <inkml:trace contextRef="#ctx0" brushRef="#br0" timeOffset="91230.8431">10136 4279 714 0,'0'0'547'0,"0"0"-68"16,0 0-57-16,0-4-50 0,0 4-45 0,0 0-42 0,0 0-34 0,0 0-25 15,0 0-20-15,0 0-16 0,0 0-9 0,3 12-17 16,-2-7-11-16,-1 1-15 0,0-2-10 0,2 2-14 15,-1 4-12-15,2-3-10 0,-3-1-11 0,1-2-6 16,0 2-5-16,1-3-3 0,-1 0 12 0,-1-3 13 16,3 5 9-16,-3-5 9 0,1 4 12 0,-1-4 4 0,4 2 2 15,-4-2 0-15,0 0-2 0,0 0-9 0,14-4-6 16,-5-4-9-16,4-6-7 0,2-1-12 0,-2-1-10 16,1 1-6-16,-4 0-10 0,-2 4-9 0,-2 1-10 15,0 2-27-15,-2 2-36 0,0 1-43 0,-3 0-48 16,2 2-60-16,-1 0-70 0,0 2-81 0,-2 1-71 15,0 0-61-15,0 0-285 0,0 0-894 0,0 0 242 16</inkml:trace>
          <inkml:trace contextRef="#ctx0" brushRef="#br0" timeOffset="92034.545">10445 4223 659 0,'0'0'393'0,"0"0"-51"0,0 0-43 0,-7-2-36 0,7 2-30 15,0 0-24-15,0 0-5 0,-5 4-16 0,5-4 10 16,-3 7-8-16,3-2 3 0,-1-1-5 0,1 0-3 0,0 2 2 15,1 0-3-15,2 3 0 0,-1 0-2 16,2 1-6-16,1-2-1 0,2 0-6 0,-1 1 1 0,4-2-9 16,-1 0-8-16,-1-1-20 0,1-1-12 0,1 0-10 15,-3-1-8-15,1-2-13 0,-2 1-3 0,0 0-19 16,-2-3-7-16,-4 0-28 0,8 2-37 0,-8-2-44 16,0 0-49-16,0 0-36 0,6-7-30 0,-6 7-23 15,-2-7-22-15,-4-1-13 0,0-1-13 0,-2 0-5 16,0 2 5-16,-1-2 16 0,1 1 21 0,0 2 29 0,0-1 34 15,3 1 28-15,0 3 19 0,2-1 24 0,0 2 25 16,3 2 25-16,-2-5 22 0,2 5 22 16,0 0 18-1,8-8 23-15,-4 6 26 0,2-1 22 0,4-1 23 16,0-1 13-16,1 2 10 0,1-1 2 0,-1 1-3 16,0 1 0-16,1-1-3 0,0 2-11 0,0 1-11 0,0 0-5 15,0 1 3-15,-2 0 2 0,0 3 4 0,-3 1-7 16,2 0-2-16,-2 1-9 0,0 1-9 0,-2 1-10 0,0 0-8 15,1 1-12-15,-2 2-18 0,-2-2-24 0,0 0-22 16,-1 0-28-16,0-2-20 0,1-2-19 0,-1 0-10 16,0-1-4-16,-1-1 4 0,2 3 3 0,-2-6-2 15,4 5 6-15,-4-5 2 0,0 0 5 0,0 0 5 16,0 0 4-16,18-12 3 0,-10 2 2 0,5-4 5 16,-1-1 1-16,-1-1 2 0,-3 5 1 0,1 1 2 0,-2 3 6 15,-3 0 2-15,0 1 0 0,1 3-1 16,-2-2 3-16,-1 1-3 0,-2 4 6 0,3-1 0 0,-3 1 2 15,0 0-1-15,0 0 0 0,1 10 3 0,-2 0-1 16,-2 0 1-16,1-1-9 0,0 1-7 0,0 0-10 16,2-2-2-16,-2-1 2 0,1-1 1 0,2-1 2 15,-1-5-4-15,3 7 4 0,-2-5-1 0,3 1 3 0,-4-3 4 16,11-2 1-16,-1 1 2 0,2-4-3 0,6-2 6 16,0-2-1-16,0-3 13 0,1-3 19 0,-2 4 8 0,0-1 10 15,-1 1 7-15,-3 3 3 0,-3 2 3 0,-1 1 2 16,-2 0-7-16,-2 2-3 0,0 0-5 0,-3 2 5 15,-2 1 8-15,0 0-6 0,7 7 1 0,-7 4-3 16,0 1-6-16,0 6-6 0,-1-1-37 0,-1 2-25 0,0-1-34 16,2-1-47-16,0-2-62 0,2-3-67 0,0-3-69 15,0 2-81-15,0-5-328 0,2 0-861 0,1-2 231 0</inkml:trace>
        </inkml:traceGroup>
        <inkml:traceGroup>
          <inkml:annotationXML>
            <emma:emma xmlns:emma="http://www.w3.org/2003/04/emma" version="1.0">
              <emma:interpretation id="{13ACB22F-4680-435F-AA0B-58CDA83AB87A}" emma:medium="tactile" emma:mode="ink">
                <msink:context xmlns:msink="http://schemas.microsoft.com/ink/2010/main" type="inkWord" rotatedBoundingBox="11761,5479 12220,5566 12193,5711 11734,5624"/>
              </emma:interpretation>
              <emma:one-of disjunction-type="recognition" id="oneOf25">
                <emma:interpretation id="interp125" emma:lang="en-US" emma:confidence="0.5">
                  <emma:literal>a</emma:literal>
                </emma:interpretation>
                <emma:interpretation id="interp126" emma:lang="en-US" emma:confidence="0">
                  <emma:literal>A</emma:literal>
                </emma:interpretation>
                <emma:interpretation id="interp127" emma:lang="en-US" emma:confidence="0">
                  <emma:literal>.</emma:literal>
                </emma:interpretation>
                <emma:interpretation id="interp128" emma:lang="en-US" emma:confidence="0">
                  <emma:literal>n</emma:literal>
                </emma:interpretation>
                <emma:interpretation id="interp129" emma:lang="en-US" emma:confidence="0">
                  <emma:literal>u</emma:literal>
                </emma:interpretation>
              </emma:one-of>
            </emma:emma>
          </inkml:annotationXML>
          <inkml:trace contextRef="#ctx0" brushRef="#br0" timeOffset="92497.4894">11589 4177 482 0,'-10'3'364'0,"-1"-2"-47"0,0 1-36 0,0 1-26 0,0 0-25 16,-7 3-19-16,3 0-24 0,2 0-8 0,2 0-10 15,1 0-9-15,1 0-3 0,0 1-7 0,1-1 2 0,2 0 2 16,1-1-3-16,2 0 6 0,1-1 6 0,0 1 5 16,4 0 1-16,-1 0-5 0,2-1-9 0,1 1-10 15,4 3-10-15,2-2-6 0,-1-1-8 0,3-2-14 16,6 1-12-16,0-1-4 0,-5-3-13 0,7 0-5 15,-3-1-4-15,-4-2-8 0,-2 3-5 0,-2-5-4 16,2-1-4-16,-3 0-5 0,0-2-3 0,-3-1-8 16,-1-2-8-16,-1 0-3 0,-3 2-6 0,0-1-6 0,-2 3 4 15,1 1 0-15,1 0-6 0,-1 3-3 0,1 3-4 16,-2-6 3-16,2 6-7 0,0 0 1 0,0 0 1 16,0 0-1-1,0 0 4-15,0 0-1 0,6 19 1 0,-2-10 2 16,2 3 2-16,5 5 1 0,-2-1 0 0,4 0-1 0,-2-2 2 15,5-1 3-15,1-3-15 0,2 0-25 0,1-4-57 16,4-3-90-16,-1-5-118 0,1-4-134 0,-1 0-270 16,-2-5-840-16,-2-5 227 0</inkml:trace>
        </inkml:traceGroup>
        <inkml:traceGroup>
          <inkml:annotationXML>
            <emma:emma xmlns:emma="http://www.w3.org/2003/04/emma" version="1.0">
              <emma:interpretation id="{7C673F94-0848-42B2-B01B-33899DEDA8A9}" emma:medium="tactile" emma:mode="ink">
                <msink:context xmlns:msink="http://schemas.microsoft.com/ink/2010/main" type="inkWord" rotatedBoundingBox="12495,5089 15422,4972 15470,6179 12543,6296"/>
              </emma:interpretation>
              <emma:one-of disjunction-type="recognition" id="oneOf26">
                <emma:interpretation id="interp130" emma:lang="en-US" emma:confidence="0.5">
                  <emma:literal>probability</emma:literal>
                </emma:interpretation>
                <emma:interpretation id="interp131" emma:lang="en-US" emma:confidence="0">
                  <emma:literal>provability</emma:literal>
                </emma:interpretation>
                <emma:interpretation id="interp132" emma:lang="en-US" emma:confidence="0">
                  <emma:literal>Probability</emma:literal>
                </emma:interpretation>
                <emma:interpretation id="interp133" emma:lang="en-US" emma:confidence="0">
                  <emma:literal>prolaticity</emma:literal>
                </emma:interpretation>
                <emma:interpretation id="interp134" emma:lang="en-US" emma:confidence="0">
                  <emma:literal>probability's</emma:literal>
                </emma:interpretation>
              </emma:one-of>
            </emma:emma>
          </inkml:annotationXML>
          <inkml:trace contextRef="#ctx0" brushRef="#br0" timeOffset="93377.5494">12198 4221 400 0,'0'-3'553'16,"0"-2"-74"-16,1 1-37 0,2-1-18 0,1 2-19 0,0-1-16 15,1 1-20-15,5-3-21 0,9-1-18 16,0 0-15-16,-1 3-15 0,2-2-23 0,-2 3-20 0,-2 1-21 15,-4 2-21-15,-1 0-21 0,-2 0-6 0,1 2-14 16,-4 1-8-16,1 0-9 0,-3 0-13 0,-1 3-15 16,-2 4-25-16,-6 8-37 0,-5 1-68 0,-2 0-71 15,-1-3-74-15,-3 1-73 0,0-2-79 0,-1 2-86 16,1-6-88-16,3-3-284 0,4-2-908 0,-1-3 243 16</inkml:trace>
          <inkml:trace contextRef="#ctx0" brushRef="#br0" timeOffset="93144.2047">12186 3864 450 0,'1'-3'595'0,"-1"3"-75"0,0 0-41 0,0 0-33 0,0 0-25 16,4 13-21-16,2 7-17 0,2 16-19 0,0 5-22 16,-2 4-14-16,3 38-20 0,-2-27-29 0,-3-11-18 15,1 2-26-15,6 37-24 0,-5-31-21 0,0-10-18 16,3-1-19-16,-4 2-14 0,3-4-6 0,0 2-20 0,0-4-14 16,-1-10-30-16,-3-5-43 0,2-2-48 15,-3-2-50-15,-1-6-56 0,0-1-58 0,-1-4-65 0,-1-1-57 16,-1-5-70-16,1-2-75 0,0 0-282 0,0 0-883 15,-12-17 240-15</inkml:trace>
          <inkml:trace contextRef="#ctx0" brushRef="#br0" timeOffset="93782.8592">12566 4170 233 0,'0'0'549'0,"0"0"-111"0,0 0-53 0,0 0-54 0,0 0-51 0,0 0-29 0,0 0-34 0,-12 0-25 0,12 0-21 15,-3 5-16-15,2 0-16 0,1-5-12 0,0 9-9 16,0-3 11-16,0 3 11 0,0 0 10 0,2-1 9 15,0 2 5-15,-1-3 6 0,2 0-5 0,-2-2 1 16,2 1-2-16,-1-2 3 0,0 0-7 0,0-1-6 16,1 1 3-16,0-1-5 0,-3-3-2 0,2 3-8 15,-2-3-4-15,6 3-12 0,-6-3-7 0,0 0-12 0,0 0-9 16,0 0-11-16,10-7-10 0,-7-2-13 0,0 1-7 16,-1-3-15-16,-2 4-18 0,1-3-11 0,-2 1-20 15,2-1-10-15,-2 0-4 0,2 0-2 0,-1 3-2 16,0 1-7-16,-1 1 4 0,2-1-10 0,0 2-12 0,2-1 2 15,2-3 7-15,2-1-2 0,1 1 3 0,1 1 4 16,1 1-15-16,0 1-18 0,1-1-31 0,0 2-33 16,-1 0-32-16,2 2-48 0,-2-1-40 0,1 2-49 15,1 0-67-15,-3 1-310 0,2 0-815 0,-2 1 220 16</inkml:trace>
          <inkml:trace contextRef="#ctx0" brushRef="#br0" timeOffset="94497.4556">12838 4189 536 0,'-9'3'338'0,"2"-1"-42"0,0-1-32 0,2 2-29 0,5-3-13 31,-7 3-15-31,6 0-1 0,1-3-9 0,-3 5-8 15,2-2 12-15,1-3 1 0,3 7-2 0,-1-3 0 16,2-1-12-16,4 3-8 0,2 0-11 0,2 0-4 0,5 1-10 16,3 0-8-16,-6-3-12 0,-1-2-13 0,1 0-12 15,-1-1-11-15,-1 0-10 0,1-2-8 0,-1 1-6 16,-2-1-9-16,0-3-18 0,-4 0-38 0,-2 0-47 16,-1-2-43-16,-2 0-24 0,-2-4-26 0,-4 1-13 0,-6-7-20 15,-2 0-5-15,-1 0 0 0,-2 2 14 0,-3 1 9 16,3-2 24-16,0 4 30 0,5 2 27 0,0 3 22 0,4 0 23 0,1 3 7 15,0-1 13-15,4 1 7 0,0 1 12 0,2 2 1 16,0 0 0-16,0 0 5 0,8-8-7 0,4 2 2 0,-1 3 4 16,0-2 1-16,9 0 5 0,2-1 12 15,-2 0 9-15,1 0-2 0,1 0 2 0,-1-2-8 0,0 1 2 16,3-2-7-16,-6 1 3 0,-3 2-8 0,1-3-3 16,-4-1-2-16,-1 2-6 0,-5-1-20 0,1 1-2 15,-2-3 2-15,-2 2-4 0,0-2-2 0,-2 0 2 16,-2 0 5-16,-1 1-2 0,1 0 27 0,0-1 25 15,-2 5 19-15,0-2 20 0,1 0 22 0,-1 1 12 0,2 1 11 16,-1 1 4-16,2 5 0 0,-2-7 2 0,2 7-13 16,-2-6-4-16,2 6-22 15,0 0-14-15,-1-4-8 0,1 4-13 0,0 0-4 16,0 0-14-16,0 0 0 0,4 30 0 0,-1-8-4 16,2 16-3-16,-1-1-3 0,1 1-2 0,2 1-6 0,-2-1 2 15,4 0-6-15,-4 0-5 0,-1-1 0 0,3-9-2 16,-3-5-2-16,0 1-2 0,1-2 2 15,1-1-4-15,-1-2-6 0,-2-6 12 0,1-2-16 0,-3-2 5 16,2-3-5-16,-1 0 0 0,0-1-14 0,-1-1-5 16,-1-4-7-16,7 5 7 0,-7-5 0 0,0 0-13 15,13-6-6-15,-4-2-9 0,-1 0-9 0,5-8-13 16,0-2-10-16,-2-2-6 0,-2 4 1 0,1 0 5 0,-4 3 5 16,1 3-1-16,-3 3-8 0,-1 0 1 0,-3 3 3 15,0 2 4-15,0 2 4 0,0 0 9 0,0 0 4 16,-20 8 6-16,9-1 6 0,-4 5-5 0,1 0-19 15,2 3-22-15,0 0-34 0,3-3-28 0,1-1-29 0,1-1-37 16,3-1-45-16,3-1-61 0,-2-2-244 0,3-2-677 16,0-4 184-16</inkml:trace>
          <inkml:trace contextRef="#ctx0" brushRef="#br0" timeOffset="95380.741">13595 4198 376 0,'0'0'475'16,"-8"-5"-77"-16,8 5-49 0,-8-2-43 0,8 2-37 0,-11-3-28 15,11 3-30-15,-12-1-20 0,1 1-24 0,0 1-20 16,0 0-14-16,-1 1-15 0,3 0-9 0,1 0-11 16,1 0-7-16,7-2-10 0,-9 3 5 0,4 0-5 0,5-3 3 15,-7 6 9-15,6-3 3 0,-1 0 1 16,2-3-2-16,-1 5 5 0,1-5 0 0,4 10-8 0,0-5-8 16,0-2-3-16,4 4-7 0,3-1-8 0,-3-1-8 15,4-1-4-15,1-2-12 0,-2 0-14 0,1 0-10 16,0-2-15-16,-1 0-4 0,-3-3-15 0,1 0-11 15,-2-2-7-15,1-2-8 16,-3 0-2-16,-1-2-2 0,-1 0-2 0,-2-1 0 0,1 3 5 16,-4-1-3-16,1 2 13 0,-2 0 2 0,3 1 15 15,-1 0 8-15,1 5 9 0,-3-6 3 0,3 6-1 16,-2-8 2-16,2 8-5 0,-3-4-3 0,3 4 4 16,-1-3-4-16,1 3 5 0,0 0 1 0,0 0-2 0,0 0 1 15,0 0 6-15,0 0-7 0,8 13 3 0,-3-5-2 16,2 1 2-16,-3 1-2 0,2-1-3 0,0 0-1 0,4 7 3 15,0-5 1-15,-5-3-2 0,3 0-23 0,0-1-24 16,2-1-32-16,-1-1-23 0,2-2-30 0,-2-1-28 0,2 0-24 0,0-4-25 16,-2 0-13-16,3-1-12 0,-1-2 3 0,0-2 20 15,-2-1 29-15,3-6 38 0,1-2 47 0,-3-2 34 0,0-1 44 16,-2-3 29 0,-3-1 28-16,0-13 18 0,-2-3 29 0,0 0 25 15,-2-1 21-15,2 2 21 0,-2-1 16 0,-2 3 14 16,-2 10 20-16,2 5 9 0,-2 5 2 0,0 1 1 15,2 5-6-15,0 1-9 0,-1 4-21 0,2-1-19 16,-1 1-20-16,0 3-17 0,1 2-11 0,0 0-18 16,0 0-4-16,0 0-14 0,-8 15-5 0,2 5 5 0,0 3-15 0,-2 13-9 15,2-1-4-15,3-5-5 0,2 7-6 0,-1-6-2 0,2 5-4 16,0-8-5-16,3-4 3 0,0-1-4 0,1-1-2 16,0 0-3-16,3-2 0 0,-2-1-5 0,1-2 2 15,0-5 8-15,-2-2 3 0,2-1 11 0,-2-3 10 16,0-1 5-16,0-1-5 0,1-1 15 0,0-2-9 15,-5-1-12-15,19-1-3 0,-8-2-7 0,7-4 1 16,-1-2-16-16,-4 0-4 0,3-1-14 0,-1-2-4 0,-3 2-2 16,-4 3 2-16,-2 2-3 0,-1 1-5 0,0 1-5 15,-1-1-13-15,-1 2-3 0,-3 2 0 16,4-3 4-16,-4 3 3 0,0 0 0 0,0 0 4 0,0 0 5 16,-1 14 0-16,-2-4-1 0,-1 1 5 0,-3 7-5 15,1-1 9-15,-1-3 1 0,1 3-2 0,-1-4 3 0,2-1 3 16,-2-4-1-16,2 1 0 0,1 0-22 0,-1-3-35 15,0-1-47-15,1-2-66 0,-2 1-72 0,6-4-82 16,-8 1-108-16,8-1-236 0,0 0-812 0,-9-7 219 31</inkml:trace>
          <inkml:trace contextRef="#ctx0" brushRef="#br0" timeOffset="95635.3526">14151 4186 226 0,'-1'12'525'0,"1"-3"-51"0,0 1-35 16,0-2-23-16,1 1-35 0,-1-3-40 0,2 4-37 0,-1-3-35 15,0-1-27-15,-1 0-28 0,2 0-23 16,-1-2-20-16,0-1-43 0,-1-3-71 0,3 8-90 0,-2-8-105 16,-1 0-127-16,0 0-274 0,0 0-648 0,7-9 175 15</inkml:trace>
          <inkml:trace contextRef="#ctx0" brushRef="#br0" timeOffset="95777.0289">14221 3928 5380 0,'-6'-6'326'0,"-1"0"-187"0,0 3-48 0,-1 1-24 0,2-3-6 15,2 2-4-15,-1 0-17 0,5 3-8 0,-7-2-15 16,5-1-58-16,2 3-73 0,0 0-91 0,0 0-97 16,0 0-107-16,0 0-301 0,0 0-851 0,0 0 229 15</inkml:trace>
          <inkml:trace contextRef="#ctx0" brushRef="#br0" timeOffset="96791.2027">14287 3793 619 0,'0'0'392'0,"0"0"-14"0,0 0-12 0,-3 9-10 0,3 1-10 0,-4 8-5 15,3 2-9-15,1 2-11 0,0 2-12 0,-2 14-13 16,4-3-19-16,-4 2-19 0,6-7-6 16,-2 7-21-16,2 1-22 0,2-10-39 0,-4-2-7 0,3-2-6 15,1 2-21-15,0-3-12 0,1 0-15 0,0-3-10 16,-2 0-8-16,2-3-10 0,-2-4-6 0,-1-3-7 0,0-2-17 16,0-2-19-16,1-1-21 0,-1-2-19 15,3-1-15-15,-3-2-27 0,-4 0-21 0,15-7-20 0,-5 1-14 16,-2-2-21-16,4-7-17 0,0-3-19 0,1-3 1 15,-2 2 4-15,-1 1 8 0,-1 0 13 0,-2 4 16 16,-2 3 9-16,-1 4 13 0,0-1 11 0,-3 4 11 16,2-1 16-16,-2 1 18 0,1 2 24 0,-2 2 11 0,0 0 9 15,0 0 21-15,0 0 14 0,0 0 9 16,0 0 8-16,0 0 10 0,0 0 0 0,1 14-4 16,0-10 0-16,1 1-4 0,-1 1-2 0,2-2 0 0,-1 0-1 15,1 0-6-15,5 5 2 0,0-1-1 0,3-2-2 16,-1 0-5-16,2-1-2 0,8 0-7 0,0-1-9 15,-5-1-13-15,0-1-18 0,-3-2-19 0,1 0-11 16,-1-2-15-16,0-2 0 0,-3-1-8 0,0 0 2 16,1-3 9-16,-2-1 3 0,2-6 4 0,-2-2 7 15,0 1 3-15,-2-2 5 0,-3-3 10 0,1-2-7 16,3-14 5-16,-6 9 6 0,3-11-2 0,-3-3 7 0,3-1 0 16,-1 0-2-16,0 3 14 0,1 2 3 0,-3-1 9 15,3 12 7-15,-3 4 11 0,2 5 13 0,-2 4 19 16,-1 3 11-16,0 3 5 0,-1 1-2 0,2 1-6 15,-2 2-8-15,1 4-6 0,-1-4-6 0,1 4-2 0,0 0-7 16,-8 15 1-16,1 2-10 0,2 3-2 0,-3 2-3 16,0 14-2-16,3 0-4 0,2 1 3 0,-1 0-5 0,2-1-1 15,0 3-5-15,6-3 2 0,0-8-4 0,-1-5 1 16,2 1-5-16,0-1 4 0,2-2 1 0,-1-2-4 31,2-1 1-31,3-2 2 0,-2-6 4 0,-2-1-2 16,2-1 0-16,-1-4 2 0,3 1-8 0,-2 0-12 0,3-4-7 0,0 2-10 15,-2-2 0-15,1-1-19 0,-2-1-7 16,2-1-12-16,0-1-7 0,-1 0 0 0,0 1-3 16,-2-3 1-16,0 2 8 0,-1 0 3 0,-3 1 3 0,-4 2 3 0,9-4 0 0,-9 4 4 15,5-2 3-15,-5 2 2 0,0 0 1 0,0 0 3 16,0 0 11-16,0 0-5 0,8 6 4 0,-6-1 5 16,0-1 3-16,0 2-2 0,0-1-3 0,2 5-19 15,0-1-25-15,-1-2-3 0,4 1-5 0,-2-1-10 0,0-3-3 16,0 1-3-16,-1-2-2 0,0 0 4 15,1-2-3-15,-5-1 3 0,10 0 8 0,-10 0 8 0,8-6 7 16,-4 2 12-16,-2-1 12 0,5-5 22 0,0 1 18 16,-2-2 20-16,4-4 28 0,-2 3 29 0,-2 2 37 0,-2 2 20 31,0 2 22-31,-1 1 8 0,1 2 8 0,-2-1-6 16,-1 4-6-16,0 0-11 0,3-6-11 0,-3 6 18 0,0 0 15 15,2 16 1-15,-3 7 4 0,1 15-2 0,-2 6-9 16,-1 0 9-16,-1 4 3 0,1 38-5 0,-1-32-7 0,0-9-14 15,-2-1-13-15,3 0-8 0,-1-1-18 16,-1-3-9-16,-2-3-9 0,-1-10-11 0,3-9-3 0,-2 2-10 16,2-8-6-16,2-1-13 0,-1-3-23 0,0-4-40 15,-1 0-56-15,1-3-70 0,4-1-77 0,-18-7-91 16,2-6-72-16,-4-5-101 0,-4-11-426 0,-1-8-1090 16,1-2 292-16</inkml:trace>
          <inkml:trace contextRef="#ctx0" brushRef="#br0" timeOffset="97132.2921">14475 3947 402 0,'0'0'837'0,"-3"5"-180"0,3-5-77 0,-1 4-44 0,1-4-31 16,0 0-40-1,0 0-50-15,0 0-46 0,0 0-58 0,0 0-87 16,0 0-113-16,0 0-142 0,0 0-138 0,0 0-158 16,-3-22-346-16,-1 12-809 0,-2-2 218 0</inkml:trace>
          <inkml:trace contextRef="#ctx0" brushRef="#br0" timeOffset="96970.2787">14763 3961 4394 0,'0'0'442'15,"6"-3"-234"-15,-6 3-89 0,6-5-6 0,0 4 31 0,0-2 25 16,6 1 16-16,-1-1-22 0,1 1-24 0,8-2-14 16,-6 0-14-16,-1 0-11 0,-2 2-12 0,0-1-29 15,-2 0-62-15,-2-3-98 0,-3 2-124 0,-4-1-121 16,-4-4-133-16,-3 2-268 0,-2 1-897 0,-9-5 241 15</inkml:trace>
        </inkml:traceGroup>
      </inkml:traceGroup>
      <inkml:traceGroup>
        <inkml:annotationXML>
          <emma:emma xmlns:emma="http://www.w3.org/2003/04/emma" version="1.0">
            <emma:interpretation id="{0348E788-2E70-4A60-B2D8-D09B5059CEF4}" emma:medium="tactile" emma:mode="ink">
              <msink:context xmlns:msink="http://schemas.microsoft.com/ink/2010/main" type="line" rotatedBoundingBox="465,6516 2250,6396 2331,7594 546,7714"/>
            </emma:interpretation>
          </emma:emma>
        </inkml:annotationXML>
        <inkml:traceGroup>
          <inkml:annotationXML>
            <emma:emma xmlns:emma="http://www.w3.org/2003/04/emma" version="1.0">
              <emma:interpretation id="{6E4A5713-B30F-408A-88D7-45531740B5E5}" emma:medium="tactile" emma:mode="ink">
                <msink:context xmlns:msink="http://schemas.microsoft.com/ink/2010/main" type="inkWord" rotatedBoundingBox="465,6516 2250,6396 2331,7594 546,7714"/>
              </emma:interpretation>
              <emma:one-of disjunction-type="recognition" id="oneOf27">
                <emma:interpretation id="interp135" emma:lang="en-US" emma:confidence="0.5">
                  <emma:literal>query?</emma:literal>
                </emma:interpretation>
                <emma:interpretation id="interp136" emma:lang="en-US" emma:confidence="0.5">
                  <emma:literal>query .</emma:literal>
                </emma:interpretation>
                <emma:interpretation id="interp137" emma:lang="en-US" emma:confidence="0">
                  <emma:literal>quarry .</emma:literal>
                </emma:interpretation>
                <emma:interpretation id="interp138" emma:lang="en-US" emma:confidence="0">
                  <emma:literal>query.</emma:literal>
                </emma:interpretation>
                <emma:interpretation id="interp139" emma:lang="en-US" emma:confidence="0">
                  <emma:literal>query</emma:literal>
                </emma:interpretation>
              </emma:one-of>
            </emma:emma>
          </inkml:annotationXML>
          <inkml:trace contextRef="#ctx0" brushRef="#br0" timeOffset="98696.205">341 5470 637 0,'0'0'383'16,"2"-3"-46"-16,-2 3-40 0,0 0-44 0,0 0-16 15,0 0-22-15,0 0-21 0,-21 3-16 0,10 0-19 0,-7 3-3 16,-1-1-16-16,0 2-10 0,5 0-10 0,-2 3-9 15,4 0-15-15,2-4-4 0,3 3-7 0,0-2 1 16,2 2-5-16,1-2-1 0,1 0-5 0,2-1-2 16,1 0-6-16,0-2 1 0,1 2-2 0,2-2-3 0,1 0 0 15,1-1-12-15,1 0-3 0,4-2-12 16,1-1-17-16,1-1-18 0,-2-3-20 0,2-2-13 16,5-4-20-16,-1-1-11 0,-5 0-6 0,2-3-4 0,-3-3-3 15,-2 4 11-15,-4 1 12 0,-1 1 16 0,0 1 36 16,-1 3 19-16,0-1 22 0,-1 3 19 15,0 0-2-15,-1 5-3 0,2-6-5 16,-2 6-5-16,0 0-5 0,0 0-1 0,0 0-5 0,-7 19 8 16,3 2 21-16,1 4 11 0,-3 14 7 0,1 3-1 0,1 0 8 15,0 1 6-15,3-2-7 0,-1-2-9 0,2 1-2 16,2-3-1-16,-1-7-12 0,0-7-8 0,-1 0-3 16,2-1-4-16,0 0-3 0,1-4 0 0,1-3-3 15,-1-6-4-15,-1 2-3 0,0-4-7 0,1-1-5 0,1-3-5 16,-1 1-1-16,2-4-15 0,-5 0-17 0,16-9-26 15,-3-5-29-15,1-5-34 0,8-12-37 0,-4-8-30 16,-2-6-24-16,15-36-22 0,-7 3-13 0,-11 25-6 16,-7 7 11-16,6 3 26 0,-7-2 25 0,3 8 46 0,-5 11 37 15,0 6 39-15,-2 7 32 0,0 2 21 16,-1 3 13-16,-1 2 3 0,1 1 4 0,0 5 4 16,0 0 8-16,0 0 6 0,0 0 3 0,0 0 14 0,-4 17-3 15,3 0 11-15,-2 2 14 0,6 0-5 0,-3-2 0 16,2 2-2-16,0-1 0 0,0 0-1 0,2 0-8 15,0-4 3-15,-1-2-4 0,1-4 3 0,1 2-2 16,1-2 4-16,0-2 2 0,0-1-9 0,3 0-3 16,-1-3-8-16,2-1-9 0,-1-1-18 0,2-2-13 15,0-3-29-15,-1-1-24 0,0-2-21 0,3-8-21 0,0-3-6 16,-2-1-11-16,-4-3-2 0,1 1 8 0,3-15 2 0,-9 10 11 16,1 6 16-16,0 3 20 0,-3 3 13 0,0 4 16 15,0 3 9-15,0 2 4 0,0 0 6 0,0 2-1 16,0 4 0-16,0 0 3 0,0 0 8 0,0 0 8 15,0 0 15-15,0 0 12 0,-7 18 15 0,7-8 6 16,0 12 10-16,0 0 4 0,3-1 0 0,-1 1 2 31,5 1-5-31,-2-2-10 0,2-1-4 0,0 2-3 0,2-3-5 16,2 0-6-16,1-2 0 0,0-2-4 0,4-3-30 0,0 0-41 16,2-3-71-16,-4-3-89 0,5-1-90 0,-5-3-330 15,6-4-727-15,-5-1 197 0</inkml:trace>
          <inkml:trace contextRef="#ctx0" brushRef="#br0" timeOffset="99040.5119">927 5495 223 0,'-4'5'482'0,"4"-5"-53"0,0 4-28 0,0-4-5 0,0 0-20 16,3 5-13-16,-3-5-19 0,5 4-15 0,-1-3-13 15,-4-1-18-15,10 4-2 0,-5-3-29 0,-5-1-12 16,11 0-18-16,-6 2-23 0,-5-2-25 0,9 0-9 0,-9 0-12 16,8 0-24-16,-8 0-13 0,0 0-17 15,0 0-35-15,9-2-31 0,-9 2-38 0,1-5-29 0,-2 0-27 16,1 5-28-16,-7-13-21 0,0 5-18 0,-1-1-6 16,-1 3 5-16,-1 0 6 0,1-1 13 0,1 1 8 15,0 3 2-15,3-1 18 0,-2 3 7 0,7 1 5 16,-8-3 6-16,8 3 14 0,-7 0 20 0,7 0 18 15,0 0 13-15,-4 6 18 0,4-6 9 0,3 10 6 0,1-1 6 16,1 2 0-16,7 4 0 0,2 0-5 0,0-2-7 16,1 3-1-16,1-4-1 0,1 0-2 0,3 0-24 15,2-2-17-15,1-3-31 0,0-1-65 0,2-1-65 16,-2-2-91-16,2-3-105 16,-3 0-286-16,4-4-774 0,-4-2 210 0</inkml:trace>
          <inkml:trace contextRef="#ctx0" brushRef="#br0" timeOffset="99453.7034">1197 5447 460 0,'0'0'462'0,"-7"2"-69"0,7-2-39 0,0 0-33 0,0 0-34 0,-2 3-25 16,2-3-26-16,0 0-22 0,2 10-13 16,1-5-7-16,1 3-4 0,1 1-9 0,1 1-13 15,0-2-6-15,0 3-12 0,-1-2-9 0,2 2-12 0,-2-3-6 16,0 1-7-16,1-3-9 0,-2 0-3 0,0-3-2 16,0 2 3-16,-2-1 4 0,2-1 6 0,-2-1-1 15,-2-2 1-15,0 0 3 0,8 5-4 0,-8-5-15 16,0 0-3-16,0 0-12 0,22-10-6 0,-13 1-11 0,-1 0 0 15,3-8-8-15,1 0-11 0,-1-2-5 0,-1 4-6 16,-2 0-1-16,0-1-3 0,0 3-6 16,0 6-6-16,-2-2-15 15,-1 3-12-15,-1 2-19 0,1 0-29 0,-2 0-34 16,0 1-37-16,-3 3-43 0,8-3-32 0,-4 0-42 0,-4 3-42 16,9-3-49-16,-9 3-67 0,0 0-250 0,15 3-782 15,-15-3 212-15</inkml:trace>
          <inkml:trace contextRef="#ctx0" brushRef="#br0" timeOffset="99889.1897">1575 5504 219 0,'-4'3'407'0,"0"1"-72"0,2-1-41 0,0 2-20 0,1-2-27 16,1-3-21-16,0 8-15 0,0-8-18 0,0 9-13 15,1-5-14-15,2-1-11 0,-3-3-11 0,7 6-17 16,-3-2-10-16,0-2-21 0,0 1-10 0,1-1-25 16,-5-2-30-16,9 1-18 0,-9-1-26 0,11-1-23 0,-6-1-13 15,1-1-10-15,-1-2 1 0,2-2-8 0,1 0 12 16,-4-3 6-16,2 0 7 0,0-1 20 0,-3 4 28 15,1-2 35-15,1 1 30 0,-2 3 38 0,-2-1 25 16,2 2 16-16,-2 0 12 0,-1 4 3 0,0 0 0 16,3-2 14-16,-3 2 11 0,2 12 11 0,0 7 4 15,-1 16-1-15,0 11 20 0,1 35-16 0,-2-23-8 16,-3-12-9-16,2 37-10 0,-2-28-8 0,2-11-9 0,-3 2-13 16,-3 1-12-16,0-5-12 0,-2 0-15 0,3-3-5 15,-4-3-15-15,3-11-4 0,0-6-13 0,1-2-3 16,-1-5-4-16,2-1-7 0,-2-4-2 15,3-3-6-15,-1 0-6 0,-1-4-24 0,6 0-38 0,-14-8-43 16,0-7-51-16,4-3-45 0,2-4-54 0,0-15-68 16,4-4-61-16,-2-2-51 0,6-2-68 0,-2 2-345 15,8 0-961-15,3 5 259 0</inkml:trace>
          <inkml:trace contextRef="#ctx0" brushRef="#br0" timeOffset="100330.0809">1759 5121 556 0,'9'-11'580'0,"-2"3"-52"0,1 2-26 0,1-1-18 0,2 2-23 15,-2-1-39-15,3 3-39 0,0 1-40 0,0 1-34 16,-2 1-23-16,2 1-16 0,-1 4-19 0,0 1-11 16,-2 2-15-16,3 8-15 0,-2 3-17 0,-2 1-20 15,-4 2-14-15,-4 3-19 0,-1 1-16 0,-6 10-37 16,2-8-54-16,1-5-73 0,-1-2-64 0,-3-2-75 0,5-2-71 16,-2-3-75-16,4-5-67 0,-3-3-393 15,1-1-942-15,3-5 254 0</inkml:trace>
          <inkml:trace contextRef="#ctx0" brushRef="#br0" timeOffset="100071.1361">1977 5696 485 0,'0'0'709'16,"0"0"-119"-16,0 0-71 0,0 0-50 0,0 0-53 0,0 0-46 15,0 0-49-15,0 0-59 0,0 0-77 0,0 0-79 32,0 0-84-32,0 0-81 0,0 0-87 0,0 0-82 0,0 0-88 15,0 0-190-15,-7-13-608 0,4 4 168 0</inkml:trace>
        </inkml:traceGroup>
      </inkml:traceGroup>
    </inkml:traceGroup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29:35.97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6F9384D-F346-4F4C-B8FE-65453F4D5BBD}" emma:medium="tactile" emma:mode="ink">
          <msink:context xmlns:msink="http://schemas.microsoft.com/ink/2010/main" type="inkDrawing" rotatedBoundingBox="248,5461 409,7574 367,7577 207,5464" shapeName="Other"/>
        </emma:interpretation>
      </emma:emma>
    </inkml:annotationXML>
    <inkml:trace contextRef="#ctx0" brushRef="#br0">9-5 306 0,'0'0'325'0,"0"0"-48"0,0 0-25 0,0-5-21 0,0 5-22 0,0 0-18 16,0 0-17-16,0 0-17 0,0-4-10 0,0 4-12 16,0 0-7-16,0 0-15 0,0 0 0 0,0 0-10 0,0 0-6 15,0 0-5-15,0 0-5 0,0 0-8 0,0 0-3 16,0 0 0-16,0 0 0 0,0 0-1 0,0 0 0 15,0 0 7-15,0 0-6 0,0 0-14 0,0 0 6 16,-3 13 4-16,3-8 4 0,0 5-6 0,-1 2-9 16,0 6 2-16,-1 0-3 0,2 3-6 0,-1-2 9 15,2 1 2-15,-2 1-15 0,1-1-5 0,0 3 1 0,0-4 0 16,1 3 4-16,-1 0-2 0,3 1 0 0,-2 0-4 16,1 2-4-16,0-2-2 0,0 2 2 0,0 12 0 15,2-7-3-15,-1 6 1 0,-2-7-3 0,-1 10-3 0,3-11 1 16,-2-1 0-16,1 10 6 0,1-8-7 15,0-5 3-15,-2 0-5 0,0 2-3 0,2-1 2 0,0 12-2 16,-2-9 1-16,2-3-3 0,-2 1-2 0,0-2 0 16,2 14 2-16,-2-11 0 0,-1-3-3 0,3 1 5 15,-2-2 0-15,1 2 4 0,-4 12 1 0,5 0-2 16,-2-8 1-16,1-6 1 0,-1 0 3 0,0 1-5 16,1 1-2-16,-1-2-5 0,0-1-3 0,1 2-1 15,-1-2 5-15,0 1 5 0,1-2-8 0,2-1 0 0,-4 3-1 16,2-1 0-16,0-1-2 0,2 0-1 0,0 0-2 15,1 2 0-15,-2 1 0 0,1 0 1 0,-2-2 0 16,4 2-4-16,-2-2 0 0,-2 0-2 0,2-2-1 0,-1 1 0 16,-1-1-3-16,1-2 1 0,-1 1 3 15,1-5-5-15,-2-1 0 0,1 4 1 0,-1-1 0 16,0-3-3-16,1 5-1 0,-1-4 3 0,0-1 5 0,-1 3-6 16,2 0 1-16,-2-4-3 0,0 6 0 0,0-4-2 15,1-4 6-15,-1 1-3 0,1 0-2 0,1-2-1 16,-2 0 3-16,0-2 4 0,-2 1 2 0,4-3-2 15,-2 0-1-15,1 0 7 0,-1-5 3 0,0 8-4 16,0-8 0-16,0 6 2 0,0-6 0 0,0 7-4 16,0-7 0-16,0 0 0 0,0 6 4 0,0-6-5 0,0 0 4 15,1 5-4-15,-1-5-2 0,0 0 8 0,0 0 4 16,0 5-1-16,0-5 8 0,0 0-2 0,0 0 1 16,0 5 0-16,0-5 6 0,0 0-1 0,0 0 3 15,0 0-4-15,0 0 0 0,0 0-8 16,2 4-7-1,-2-4 11-15,0 0-9 0,0 0-1 0,0 0-10 0,0 0-27 16,0 0-16-16,0 0-32 0,0 0-43 0,0 0-49 16,0 0-53-16,0 0-45 0,0 0-43 0,0 0-41 15,0 0-44-15,0 0-306 0,0 0-834 0,-4-16 226 16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29:39.33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413A2B0-801D-4FC4-A152-DD2B57EB86EA}" emma:medium="tactile" emma:mode="ink">
          <msink:context xmlns:msink="http://schemas.microsoft.com/ink/2010/main" type="inkDrawing" rotatedBoundingBox="369,7442 15696,6922 15700,7047 373,7566" shapeName="Other">
            <msink:destinationLink direction="with" ref="{B990BD92-3276-4D4E-8AF9-F9BF3412A013}"/>
          </msink:context>
        </emma:interpretation>
      </emma:emma>
    </inkml:annotationXML>
    <inkml:trace contextRef="#ctx0" brushRef="#br0">-8 594 218 0,'0'0'128'16,"0"0"-7"-16,0 0-3 0,0 0 6 0,0 0-3 15,-6-1 10-15,6 1 4 0,0 0 3 0,0 0-1 0,0 0-1 16,0 0 1-16,0 0 0 0,0 0 6 16,0 0-7-16,0 0-2 0,0 0-4 0,0 0 4 15,0 0-1-15,0 0 5 0,0 0-4 0,0 0 12 0,0 0-5 16,0 0-14-16,0 0-3 0,0 0 1 0,0 0-13 16,33 0-6-16,-15 0-12 0,0-2-6 0,1 2-6 15,4 1-3-15,-1-2-9 0,2 2-2 16,0-2-6-16,2 0-8 0,1 2-5 0,0-2-7 15,-1-2 0-15,2 2-10 0,-2 2 2 0,1-2-4 16,1 1-8-16,-2 0 2 0,2 0-1 0,-6 0-3 16,6 0-2-16,-2 0 1 0,0 0-5 0,1-1 2 15,1 1-3-15,12-1 0 0,-9 0 0 0,-3-2-1 0,0 1-2 16,13 0-1-16,-9 2 1 0,-6-3-4 0,2 1 1 16,14-2-4-16,-4 2 6 0,-6-1-6 0,-5 2-1 15,0-1 1-15,1-1 0 0,0 1-2 0,0 2 1 0,-2-3 2 16,1 0 1-16,-3 0-1 0,0 2-1 0,3-1-6 15,-3 0 6-15,-1 1 0 0,0-2-1 0,2 1 0 16,-1 2-3-16,1-3 12 0,0 1-9 0,2 1 3 16,-1-2-5-16,1 1 0 0,0 0 0 0,13-1 5 0,-12 0-1 15,-2 0-4-15,-1 2-1 0,1-1 0 0,-3 0-1 16,2 1-1-16,1 0 4 0,-4 0-2 0,2 1 0 16,1-1 0-16,-1 2 2 0,0-2 1 0,1 3-1 0,-1-2-2 15,1 0-2-15,0 0 6 0,1 1-3 0,-1-2 3 16,-1 2-4-16,2-2 1 15,16 1-2-15,-12-1 3 0,-4 1 1 0,1-1 1 0,1-2-2 16,-1 3-1-16,12-3 2 0,-9 0-2 0,-4 0 4 0,0 1-4 16,2 1 1-16,-4-2 1 0,2 2-5 0,-1 0 6 15,0-2-1-15,1 1-3 0,-2 1 2 0,3-1-1 16,-2 2-5-16,0-2 2 0,-1 1 5 0,1-1-1 16,-2 2-1-16,1-1 2 0,-2-1-1 0,3 2-3 15,-1-3 2-15,2 3 1 0,-2-2 0 0,3 0 0 0,-1 1 0 16,1 0-1-16,1-1 0 0,-1-1 0 0,1 2 1 15,14-4-1-15,-10 3-3 0,-5-1 6 0,0 2-1 16,1-1-4-16,-3-1 1 0,0 1 0 0,-3 1-1 0,1-2 1 31,-2 3-1-31,-1 0 3 0,0-1 0 0,0-1-1 16,-4-1 3-16,-3 2-1 0,8 1-1 0,-5 0-2 0,-2-1 1 16,6 0-2-16,0-1 5 0,0-1-3 0,0 3 0 15,1-2 5-15,0 2-5 0,2-3 3 0,-1 2-3 16,-2-1-1-16,1 2-1 0,2-3 3 0,-1 3 2 0,2-2-2 15,-3 2-2-15,0-1 1 0,0-1 1 0,2 2-3 16,-1-1 1-16,0 1 4 0,-3-1-5 0,2 1 2 0,3 0-1 16,-3 0-2-16,1-1 5 0,0 0 0 0,2-1-6 0,0 2 3 15,0-2 2-15,0 2 0 0,2-1 0 0,-2 0 2 16,2 1-2-16,0-2-2 0,1 1 0 0,1 0-2 16,-1 0-4-16,0 1-4 0,1-3 1 0,0 2 0 15,-2 0 1-15,0 0 0 0,1 1-2 0,-2-1 0 0,0-1 0 16,0 2 0-16,-2-1-1 0,0 0-8 0,-2 0-5 15,2 1 2-15,-2-1 1 0,0 1-2 0,2 0-3 16,1 0-1-16,-2-2-1 0,0 2-5 0,1-1 5 0,1 0-4 31,0 1 8-31,-4-1 3 0,4 1 7 0,-1-1 0 16,-2-2-1-16,-2 3 0 0,2-2 2 0,-1 0 6 0,1 0-1 16,-1 0 10-16,-5 1-6 0,3 0-2 0,2-2 1 15,-4 2 1-15,4 0 1 0,-4 0-10 0,3 0 7 16,1-1 2-16,-3 2 0 0,2-1 4 0,1 0-1 15,-1 1 0-15,-3 0-2 0,0 0 1 0,3 0-1 16,2-1 2-16,0 1-3 0,-1 0 2 0,-3 0 3 16,-2 0-3-16,-2-2 6 0,6 2-7 0,1 2 5 15,0-4 0-15,0 1-2 0,1 0 2 0,-1 1-3 0,0 0 15 16,-3 0-17-16,4-1 4 0,-2 1 3 0,-4 0-6 16,5 0 4-16,-4 0-4 0,6-1 0 0,-2 2 1 15,0-2 0-15,2 1-7 0,0 0-6 0,0-2 9 16,-2 2-3-16,1-2 3 0,3 1 0 0,0 1-1 15,0-2 0-15,0 2 0 0,2 0 5 0,1-1 1 16,-1 1-4-16,-2 0 1 0,1 0 0 0,1 0 2 16,-4 0 3-16,2 0-6 0,1 0 1 0,0 0-1 0,-2 0 3 15,1-2-3-15,4 2 9 0,-2 0-7 0,2 0 1 16,0-1 5-16,12-1-1 0,-10 2-5 0,-3-1 4 16,-1-1 2-16,-1 1-9 0,0 1 4 0,1-1 5 15,-3 1-4-15,0 0-1 0,1-1 4 0,0 1-3 16,-1 0 0-16,0-1-2 0,2 2 4 0,2-2 7 0,-4 2-12 0,2-1 9 15,2 0-7-15,-1 1 2 0,2-1-2 0,0 0 2 16,14 0 2-16,-10 0-2 0,-4 0-1 0,11 0 3 16,-6-1 1-16,-4 2-4 0,12-1-2 0,-9 0 3 15,-3 1-2-15,11-2 4 0,1 1 0 0,-9 0-1 16,9 1-8-16,-7-1 15 0,7 0-8 0,-9 3-3 16,-4-3 0-16,14-2 2 0,0 4 2 0,-2-1-3 0,-7 1 9 15,11-1-13-15,-5 1 7 0,-7-1 8 0,9 4 0 16,1-3 1-16,-11-1 1 0,-2 1-2 0,13 1-2 0,-10-1 6 15,9-1 0-15,0 2-2 0,-11 0-4 16,-2-3 3-16,-1 2-4 0,-1-1 0 0,16-1 0 16,0 2 1-16,-10-2-3 0,-4 2 2 0,0-2-6 0,13 0-1 15,-11 0 11-15,-4-2-11 0,1 0 9 0,0 2-4 16,15-1 0-16,-12-2-2 0,-2 3-1 0,-1-1-2 16,0 0 3-16,14 1 0 0,-11-1-4 0,-4 1 2 15,-2 0 0-15,4-3-2 0,-2 3 3 0,0 0-3 0,1 0-4 16,0 0 4-16,-4-2 6 0,1 0 9 15,0 1-8-15,-2 0 4 0,0 0-2 0,0 0 7 16,-1 1-7-16,2-2 1 0,-1 2 3 0,-1-3-2 0,-1 1-3 16,1 1 0-16,1-1-1 0,-3-1 2 0,2 2 5 15,2-2-2-15,1 3-2 0,-1-2 1 0,0 0 1 16,-2-1 2-16,2 1-8 0,0-1-2 0,2 2 4 16,1 0-4-16,-2 0 4 0,-1-2 0 0,2 2-4 0,2 1 5 15,-3-1 0-15,-2 1-3 0,3-1 5 0,2 0-5 16,-4-1 4-16,5 2 7 15,-1-1-9-15,-1 1 3 0,-2 0-4 0,2 0 5 0,1 0-4 16,0 0 0-16,-3 0-4 0,3-1 4 0,-3 0-2 16,0 1-1-16,0 0 4 0,2 0-5 0,-2-1 1 0,-1 1-4 15,0 0 0-15,-1 0 2 0,2-2 1 0,-4 1-1 16,1-1-1-16,0 0 0 0,-1 1 0 0,2 1 5 16,-4-3-6-16,3 1 3 0,-1 2-2 0,0-1 1 15,0-1-3-15,-1-1 2 0,-3 3 2 0,4-3-1 0,0 1 3 16,-1 1-4-16,3-2 1 0,-4 1-1 0,4 0-3 15,-2 1 5-15,0 1 4 0,0-2-7 0,0 1-1 16,3-2 1-16,-3 2 0 0,0-1-4 0,2 1 6 16,-4-1-2-16,5 2-4 0,-1-1 8 0,1-1-4 15,-1 1 4-15,1-1 4 0,-4 1-8 0,1 0 0 16,2 0 3-16,-2 1-2 0,1-1 0 0,-2-2 3 16,2 2-5-16,-2 1-2 0,2-1 1 0,-1 0 1 0,0 0-2 15,0 1 3-15,-2-2-2 0,4 2-5 0,-3-3 8 16,1 2-10-16,0-1 6 0,3 2-3 0,-1-3 5 15,0 2-3-15,-1 0-2 0,2-1 1 0,2 1 0 16,-3 0-6-16,2-1 4 0,-1-1 2 0,1 1 1 0,-3 0 5 16,0 0-1-16,2 1-6 0,-1 0 12 0,-2-1-13 15,2-1 3-15,0 3-3 0,0-2 4 0,-1 2-6 16,0 0 3-16,0-3 3 0,1 0-3 0,0 3-1 16,0 0 3-16,0-1-3 0,2-1 0 0,0 2 0 15,-4-1-2-15,3 0 5 0,0-1-5 0,-1 2 6 16,-1 0-4-16,0 0 2 0,0-2-6 0,1 1 4 0,-2 0 5 15,0 0 4-15,2 1-8 0,-1 0-4 0,0-1 2 16,0 2-8-16,2-2 2 0,-1 2 11 0,2-2-11 16,-2-1 2-16,2 2-2 0,-1 0 1 0,1-1 0 15,-2 1 1-15,2 0 4 0,0-1-2 16,1 2 4-16,-2-1 6 0,1 0-4 0,-1-2-1 16,1 2 2-16,-2-1-3 0,-1-1 8 0,2 1-3 15,-2 0 2-15,0 0-3 0,-1 0-1 0,0-1-1 16,0 0 6-16,1 1-6 0,0 0 9 0,1-2-10 15,-3 3 3-15,2-5 0 0,1 4 4 0,-2-1 1 16,2 1-4-16,-1-1-1 0,0 2 4 0,-1 0-9 0,2-3 13 16,1 3-12-16,-2-2 9 0,1 1-6 0,1-3 4 15,-3 3 3-15,2-2 0 0,1 1-6 0,-2 1 0 16,1-3 6-16,0 3-4 0,0 0-1 0,-1 1 1 16,0-3-2-16,1 2-2 0,0 0 9 0,-3 0-3 15,3-1-3-15,-2 0 1 0,1 2 2 0,-4 0 0 16,4-2 2-16,-1 1-1 0,1-2-3 0,1 2 5 15,-2 1-7-15,-1-1 1 0,2 0 2 0,-2 0-1 0,2-2 3 16,-2 3-2-16,3-1 0 0,0 0-2 0,0-1 4 16,-2 0-1-16,-2 4-1 0,3-4-1 0,-1 4-3 15,1-4-2-15,1 1 4 0,-2 1-9 0,3 0 9 16,-2 0 3-16,2-1-1 0,-1 1 0 0,0 0 2 16,0 0 1-16,0-2 0 0,0 0-4 0,1 2 1 15,-3-1-1-15,1-1 4 0,1 2-2 0,0-3 1 16,0 2-1-16,-2 0-2 0,3 0 0 0,-2-1 3 0,0 2 3 15,0-1-5-15,2 1 5 0,-8 0 4 0,5-2-1 16,1 2 6-16,-5-1-8 0,7-1 4 0,-1 2 0 16,-1 0 2-16,-1-1-9 0,3 1 12 0,-1-2-2 15,-1 2 0-15,1 0-10 0,-1-2 9 0,0 2-3 16,0 0-6-16,1 0-5 0,-2 0 6 0,2-1 13 16,-2 1-12-16,0 0-4 0,2-3-5 0,-2 4 7 15,1-2 0-15,-3-1-3 0,3 2 1 0,-1 0 7 0,0 0-10 16,-3-1 0-16,2 1 2 0,-2-2 2 0,-4 1-1 15,0-1-8-15,-1 2 10 0,2 0-5 0,6-1 5 16,-1-1-4-16,-3 1-1 0,-3 0-9 0,1 0 15 16,5 1-8-16,-2-1 5 0,-5 1 3 0,2-2-4 15,-1 2 5-15,0 0-8 0,-1 0 6 0,8-1 5 16,0-1 0-16,-3 2-8 0,-4-1-1 0,1 1 7 16,7 0-12-16,-6-2 8 0,0 2 3 0,-3-1-1 0,1 1-5 15,-1-1-13-15,9 1 18 0,-3-1-5 0,-2 1 1 16,-2 0 4-16,6-1-4 0,1 1 0 0,-6 1-2 15,-1-1 7-15,-2 0-4 0,0-1 0 0,-2 2 4 16,2-1-2-16,0 0-2 0,-1-1 9 0,-1 1-1 16,1-2 6-16,-1 2-2 0,1 0 4 0,-3 0 5 0,-2 2 0 15,2-4 1-15,-8 2 7 0,14 0-2 0,-8 0 2 16,-6 0 6-16,12 0-5 0,-6 0-13 0,-6 0 12 16,12 0-5-1,-6 0-6-15,-6 0 4 0,10 0-4 0,-10 0-4 16,10 0 2-16,-10 0-2 0,8 0-2 0,-8 0 0 15,0 0-2-15,8 0-1 0,-8 0 1 0,0 0-3 16,0 0-10-16,0 0-22 0,0 0-38 0,10-2-50 0,-10 2-70 16,0 0-94-16,0-7-307 0,0 7-700 0,-2-9 190 15</inkml:trace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29:41.73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4A2CFAF-E554-49B1-90CB-314882244B07}" emma:medium="tactile" emma:mode="ink">
          <msink:context xmlns:msink="http://schemas.microsoft.com/ink/2010/main" type="inkDrawing" rotatedBoundingBox="327,5521 7896,5375 7897,5454 329,5599" semanticType="underline" shapeName="Other">
            <msink:sourceLink direction="with" ref="{FA38CEEC-6D4A-412B-9AA1-471132BEB236}"/>
            <msink:sourceLink direction="with" ref="{091C6646-D4D7-4F56-AC9A-598B6CE73439}"/>
            <msink:sourceLink direction="with" ref="{91BC2CBE-A78F-4179-A355-CF4782551F66}"/>
            <msink:sourceLink direction="with" ref="{A44E8CCE-20D2-43F0-ABB3-FC41AE053F28}"/>
            <msink:sourceLink direction="with" ref="{B93B138E-59A6-4360-8234-70143743DC42}"/>
          </msink:context>
        </emma:interpretation>
      </emma:emma>
    </inkml:annotationXML>
    <inkml:trace contextRef="#ctx0" brushRef="#br0">0 121 305 0,'0'0'325'0,"0"0"-54"0,0 0-29 0,0 0-25 0,0 0-24 0,0 0-13 16,0 0-12-16,0 0-15 0,0 0-12 0,0 0-7 16,4 2-4-16,-4-2-11 0,0 0-5 0,0 0-10 15,0 0-7-15,0 0-4 0,0 0-7 0,0 0-3 32,0 0-5-32,0 0-10 0,0 0-1 0,0 0-11 0,0 0-4 15,0 0 2-15,0 0-13 0,0 0 1 0,0 0-6 16,8 1 1-16,-8-1-1 0,0 0 2 0,7 0 4 15,-7 0 2-15,5 1-5 0,-5-1 15 0,12 3 1 16,-7-3-1-16,6 1 6 0,1 0-5 0,-2-1 0 16,3 0 4-16,7 0 1 0,2 1-13 0,0-1-4 15,2 0 1-15,-2 0-5 0,4 0 1 0,0 0-4 0,-1 0-8 16,16 0-3-16,-11 0 2 0,-3 0-5 0,12 0 1 16,-6 2-8-16,-6-2-1 0,1 1 2 0,14-1-2 15,-2 2-3-15,-10-1 1 0,-2-1-5 0,0 0 2 0,12 0-1 16,-8 2 8-16,10-2-10 0,-14 0-2 0,-1 1 3 15,0-1-6-15,0 0 0 0,1 0 3 0,0 3-4 16,-1-3 5-16,0 0-2 0,-1 2-3 0,1 0 2 16,-1-4 0-16,3 4-1 0,-1-2 2 0,1 0-2 0,15 1 0 15,-15-2 0-15,-4 2-1 0,3 0 1 16,-1-2-9-16,-2 2 16 0,2-1-8 0,-3 0 0 16,0 1 2-16,2 0-2 0,1-1-8 0,-2 2 9 0,0-1-4 15,0-1 3-15,0 1 0 0,1 0-2 0,-1 1-1 0,1-1-2 0,2-1-14 16,-2 1 9-16,2-1 3 0,-3 0-6 0,0 0-1 15,-1 1 6-15,1-1-7 0,-1 0 17 0,0 1 0 16,-1-1-10-16,-1 0 2 0,2 0-1 0,-1 0 0 0,0-1 4 16,-1 0-1-16,3 0-1 0,-2 0 3 0,-2-2 1 15,0 2 0-15,2-2 2 0,2 3-12 0,-4-1 13 16,0 0 0-16,0-1-4 0,3 2-6 0,-2 0 15 16,-1 0-8-16,-1 1 1 0,3-2-2 0,0 1 1 0,-1-2 0 15,2 2-5-15,0 2 7 0,0-4 5 0,2 2-4 16,-2 0-3-16,4 0 2 0,-2-2 0 0,2 1-9 15,-1-1 1-15,1 2-1 0,0-3-7 0,-2 2-3 16,2-1-12-16,-1-1 15 0,-1 1-1 0,-1 1 2 16,1-2 0-16,-2 1-2 0,-2 0 9 0,2-1-3 15,-4 1-1-15,-1 1 2 0,-3-1 0 0,-3 1 1 16,8 0 4-16,-5 0 1 0,-1 1-12 0,6-1 3 0,-5-1 10 16,-3 1 3-16,8 0-3 0,-5 1-1 0,-2 0 8 15,7-1-5-15,0 1 0 0,0 0 0 0,-2 0-2 16,2 0 4-16,-1-1 1 0,2 1-3 0,2-2 0 15,-2 1 1-15,3 1 2 0,0-2-4 0,1 1 2 32,0-1-12-32,-2 2 9 0,0 0-1 0,-2-1 7 0,0 1 4 15,-2 0-10-15,0 0 1 0,0 0 6 0,-3 0 2 16,2 0-4-16,-2 0 2 0,-5 0 1 0,0 0 3 16,1 0-4-16,7 1-2 0,0 1-8 0,-1-4 15 15,-3 2-7-15,6 0 0 0,-2 0-1 0,-4 0 0 16,3 0-1-16,1-1-5 0,3 1 6 0,-3 0-1 15,-1 0 5-15,-2 0-5 0,2-2-3 0,2 1 6 0,-5 1 0 16,-1-2-2-16,-3 2 0 0,2 0 2 0,-2 0-10 16,1 0 8-16,0 0-4 0,1 0 1 0,-2 0 3 15,-1 0-6-15,2 0 7 0,-2 0-5 0,4 0 2 16,-2 0-1-16,6 0 0 0,1 0 3 0,-2 0-3 16,-3 2 0-16,0-2-3 0,-2 0 2 0,7-2 0 15,0 2-1-15,1 2-2 0,-1-1-5 0,0-1-8 16,1 2 3-16,0-2-1 0,-1 0-6 0,1 0 5 0,-1 0-5 15,0 1 1-15,1-1 6 0,-1 2-6 0,0-2 6 16,0 0-8-16,0 1 12 0,0 1 3 0,2-2 1 16,-1 0-3-16,0 0 1 0,3-2 0 0,1 2 2 15,-1 2-7-15,-2-4-11 0,2 4 0 0,3-2-3 16,-3 0-5-16,0 0-4 0,1 0 3 0,1 0 3 16,-1 0 6-16,-2 0 6 0,0-2-1 0,2 2 4 15,-2-1 1-15,0-1-1 0,0 1 3 0,2 1 4 0,-1 0-3 16,-2 0 6-16,1-3-6 0,1 1 7 0,-2 1 0 15,0-2-2-15,0 1 1 0,2 0 4 0,-4 0-4 0,0-1 4 16,3 2-1-16,-2 0 4 0,1 0 0 0,-2 0-3 16,2 1-3-16,-2-2 2 0,-3 1 1 0,3 0 1 15,0 0 1-15,-1-1-4 0,2 0-1 0,2 2 4 0,-2-1-3 16,1 1 7-16,1-1-4 0,1 1 0 0,1 0 4 16,-1-1-5-16,1 1 3 0,0 0-5 0,2-1 8 0,-1 0-10 15,3 1-1-15,-2 1 5 0,0-2-1 0,14 1-2 16,-7 0-2-16,-8 0 6 0,2 0 0 0,13 0-1 15,-10 0 0-15,-4 0 3 0,-1 0-1 0,2 1 1 16,13 0-3-16,-12-1 2 0,-4-1-4 0,0 1 3 0,2-1-4 16,-3 1 4-16,2 0-6 0,-1-2-4 0,1 1 1 15,-1 0-8-15,3 0 1 0,-2-2 5 0,-1 3-2 0,0-1 4 16,0 0 1-16,-1 0 0 0,-1 0 0 16,-1 0 3-16,0-1-1 0,1 2 1 0,-2-1 2 15,0-1-1-15,-1-1 1 0,-2 2-2 0,1-1 2 0,1 1 1 16,-6-2 1-16,6 2-2 0,-3-1 4 0,-3-1-4 15,-1 2 4-15,0-1-2 0,0 0 3 0,6 2-4 16,-2-2-1-16,3-1 4 0,0 3-2 0,-5 0 4 16,5-1 0-16,0-1-2 0,-3 2 2 0,-3 0-3 15,7 2-4-15,0-4 7 0,-3 2-6 0,2-2 4 16,0 4 1-16,-4-4-1 0,5 2 3 0,-6-1-2 16,7 1 2-16,-2 0-1 0,-2-2-3 0,-2 2-1 0,-1 0 3 31,5 0-3-31,-4 0 2 0,4 0 1 0,-1 2-1 15,1-4-3-15,-4 4 3 0,5-2 1 0,-6 1-2 16,-1-1-2-16,-2 0 5 0,7-3 1 0,-3 3 0 16,-4 0 0-16,-2 0-2 0,2 0 1 0,-4 0-1 0,-8 0-6 15,14 0-8-15,-14 0-14 0,10 0-21 16,-10 0-28-16,8 0-39 0,-8 0-64 0,0 0-244 0,5-3-505 16,-5 3 140-16</inkml:trace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29:43.31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2930152-91FC-4E6E-90BB-B35DBE3C510F}" emma:medium="tactile" emma:mode="ink">
          <msink:context xmlns:msink="http://schemas.microsoft.com/ink/2010/main" type="inkDrawing" rotatedBoundingBox="7457,5378 11512,5157 11514,5205 7460,5426" shapeName="Other"/>
        </emma:interpretation>
      </emma:emma>
    </inkml:annotationXML>
    <inkml:trace contextRef="#ctx0" brushRef="#br0">0 239 450 0,'19'0'273'0,"-19"0"-27"0,7-2-25 0,-7 2-19 0,18-2-15 32,-8 2-7-32,1-1-11 0,2 0-11 0,1 1-7 0,4-2-7 15,2 1-11-15,-2 1-10 0,0-1-8 0,2-1-10 16,-6 0-2-16,0 2-6 0,7-1-7 0,-1-1-11 16,0 1-7-16,0 1-6 0,0-1-8 0,-6-1-7 15,1 2 6-15,6-1-14 0,-1 0-2 0,-4 0-4 16,-2 1-7-16,5-1 3 0,2 1-6 0,-5 0-1 0,5-2-2 15,-1 2-11-15,0-1 5 0,4 0 4 16,-3 0 1-16,1 0 1 0,1-2 3 0,1 3 2 0,-2-3 2 0,0 1 2 16,1 1-9-16,2-2 15 0,-2 1-7 0,0-2 1 15,1 2-14-15,0-1-2 0,0 2-2 0,-3 0 2 16,-1-1-2-16,0 1 1 0,0 0-2 0,-4-1-3 0,-2 0-3 16,-2 2 2-16,6 0-4 0,-2-2 4 15,-2 1-2-15,6 2-3 0,-6-2-2 0,-1 1-3 16,0 0 15-16,-1-2-7 0,11 2 1 0,-2 0-8 0,-2 0 6 15,1 0 3-15,0 0 2 0,0 0 4 0,0 0-3 16,0 0 1-16,1 0-2 0,0-1 5 0,1-1-4 16,-3 1-1-16,1 1-4 0,1-2 2 0,-1 2-2 15,2 0-5-15,-3 0 3 0,1-1 4 0,0 1-3 0,0-2-10 16,-1 2 12-16,1 0-5 16,0-1 0-16,-4 1-5 0,4 1 4 0,-5-2-4 15,5 1 1-15,2-1 2 0,0 0 0 0,0 0 4 0,-2-1-7 16,2 1 4-16,0 0-1 0,1 0-2 0,-4 0 2 0,4-2 1 15,-3 3-6-15,2-1 6 0,-3 0 0 0,2 1-1 16,-5-1-5-16,-2 1-1 0,-2 0 6 0,2 0-3 16,6 0 5-16,-5 0-2 0,0 0-4 0,-3 0 7 0,0 0-3 15,1 0-2-15,0 1 0 0,1-1-2 0,6-1 2 16,1 1-3-16,-1 0 4 0,2-2 0 0,-2 0-4 16,0 2 4-16,-4-1 0 0,6 1-1 0,-2-1-4 15,0 0 7-15,-4-1-1 0,6 1-4 0,-6 1 2 0,4 0 5 16,-5-1-4-16,-2 1-2 0,-1-1 0 0,0 1 0 15,1-1 1-15,9 2 4 0,-8-1-6 0,-1 0 2 0,0-1 0 16,7 1 5-16,2-2-6 0,-2 0-1 16,0 2 2-16,2-3 1 0,-1-1 0 0,2 2 3 0,-3-1-10 15,2 0 5-15,-2 1 5 0,2 0-4 0,-6-2 0 16,2 2 2-16,-2-1-9 0,4 0 7 0,-5 2 0 16,-2-1 1-16,-2 0 6 0,1 1-1 15,0-2 3-15,0 3 0 0,8-2 8 16,-4 1-1-16,-2 0 1 0,-1 0-2 0,6 1-4 0,1-3 1 15,-4 1 0-15,4 1 1 0,0-1-2 0,-2 0-1 16,2 1-1-16,0-1-8 0,0-1 5 0,-5 2-3 16,5-1 3-16,0 1-5 0,0-1 4 0,0 2-3 15,0-1-1-15,0 0-1 0,0 0-1 0,-2 2 5 0,0-3-1 16,-4 3 1-16,-2-1-1 0,1-1 2 0,7 1-5 16,-3 0 3-16,3-2 1 0,-1 1 0 0,-3-1-2 15,-2 2 0-15,-1 0 3 0,0-1 0 0,9 1-1 0,-2-2 2 16,2-1-3-16,-1 1 2 0,0 2-2 0,1-2-1 0,2 1 5 15,-1-2 3-15,4 1-1 0,-6 1 4 0,3-1 0 32,2-1 2-32,-1 2 1 0,-2-1-2 0,3-1 1 15,-2 1 3-15,1 0 3 0,-3-1 1 0,1 1 0 0,-2-1 10 16,-4 3-6-16,-3-1 4 0,-3 0 1 0,1 0 4 16,-1 0 6-16,-4-1-5 0,1 2-1 0,-1-1-5 0,-7 1-1 15,11-1-5-15,-7 0 3 0,-4 1-8 16,8 0-1-16,-8 0-4 0,0 0-2 0,8-1-4 0,-8 1-16 15,0 0-28-15,6-2-34 0,-6 2-50 0,0 0-55 16,0 0-60-16,0 0-72 0,6-1-316 16,-6 1-746-16,0 0 202 0</inkml:trace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29:46.36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990BD92-3276-4D4E-8AF9-F9BF3412A013}" emma:medium="tactile" emma:mode="ink">
          <msink:context xmlns:msink="http://schemas.microsoft.com/ink/2010/main" type="inkDrawing" rotatedBoundingBox="11751,3751 16361,5260 15763,7085 11153,5576" semanticType="callout" shapeName="Other">
            <msink:sourceLink direction="with" ref="{D413A2B0-801D-4FC4-A152-DD2B57EB86EA}"/>
            <msink:sourceLink direction="with" ref="{9D1E5600-CCB0-45E7-9A88-E4F04D534FEB}"/>
          </msink:context>
        </emma:interpretation>
      </emma:emma>
    </inkml:annotationXML>
    <inkml:trace contextRef="#ctx0" brushRef="#br0">-5 137 294 0,'0'0'318'16,"-3"2"-47"-16,3-2-30 0,0 0-29 0,0 0-26 15,0 0-15-15,0 0-15 0,0 0-10 0,0 0-4 0,0 0-3 16,23-3-4-16,-14 1-5 0,1 2-8 0,2 0-8 16,2-1-4-16,6-1-6 0,0 1-8 0,-1-1-1 15,1 0-3-15,1 0 0 0,0 1-7 0,-1 0-12 0,1-1 2 16,0 2-11-16,1-2-7 0,0 1-7 0,0 1 0 16,1-2-3-16,1 1-6 0,0 0 1 0,1 1-3 0,-1 0-7 15,2 1 5-15,1 0-14 16,15-2 7-16,-10 1 8 0,-6-1-11 0,16 1 6 0,-10-2-1 0,-4 2-9 0,0-2 0 15,13 1 3-15,-1 0-4 0,-8 1-1 0,-6-1-1 16,0-1 1-16,0 0-1 0,1 2-1 0,0-3-8 0,0 0 2 16,0 2-1-16,-1-1 2 0,2 0 0 0,0 0-7 31,-2-1 1-31,1 2 1 0,1-1-1 0,-2 1-1 0,2 0 2 16,-2-1 4-16,-1 1 5 0,0-1-1 0,2 0-2 15,-2 1 7-15,-3-2-2 0,1 3-2 0,-1-3-2 0,2 3-2 16,-3-1 1-16,-1 1-2 0,3 1 3 0,-3 0-7 15,0-1-2-15,-1-1 0 0,-3 2-1 0,7 0 5 16,-4 0-8-16,1-1 3 0,-4 2-1 0,5-1 0 16,1-1 0-16,2 1-3 0,-3 0-2 0,2 0 0 0,1 1 1 15,-1-2 3-15,1 1 3 0,0 0-5 0,0 0 0 16,-2 1 3-16,4-2-5 0,-2 0 4 0,0 2-4 0,-1-2 5 16,2 0-1-16,-1 0-2 0,1 0 5 0,0-2-7 15,2 0 0-15,-1 2-2 0,-1-2-1 0,0 2 2 16,-1 0-1-16,0-1 5 0,0 1-5 0,0-2 3 15,-3 2 0-15,2 0-6 0,-2-1 4 0,1 0 0 0,-4 3-1 16,-2-3 2-16,-1 1 0 0,-2-1 1 0,0 1 0 16,-2 0 1-16,2-1-3 0,-1 1 1 0,0 1 0 15,0-2 0-15,7 1 2 0,1-1-5 0,0-1 4 16,0 4-1-16,2-4-4 0,-3 2-3 0,0-1 7 16,0 0-2-16,1 0 3 0,-4 1-1 0,-2-1 5 0,0 1-11 15,7 0 5-15,-1 0-2 0,-4 1-1 0,5-1 1 16,-3 0-5-16,0 1 6 0,-5-1 1 0,8 2 0 15,-1-2 2-15,-4 0-7 0,-2 2 12 0,0-2-9 16,6 1 4-16,-1 0-2 0,1-1-5 0,1 2 7 16,0-2-1-16,-1-2-1 0,2 3-1 0,-4-3 5 15,-1 2-4-15,-4-1 1 0,-1 1 4 0,8 0-4 16,-4-2 3-16,-3 2-5 0,-2-2 1 0,1 2 2 0,-2-1 0 16,1 0 3-16,0 1-4 0,1-2-1 0,0 2-1 15,-2 0 1-15,1-1 2 0,1 0-6 0,0 1-7 16,0 0 12-16,2-1 7 0,7 2-5 0,-2 0-6 15,1-3 3-15,-1 2 1 0,-3 0-1 0,5 1 0 0,-5-1-1 16,-2-1 7-16,6 1 1 0,-5 0-6 0,-2 0 0 16,-1-2-2-16,0 2 5 0,0-1 3 0,-3 1-2 15,2-1 11-15,-1 1-4 0,-2 0-1 0,0 0 1 16,-1 0-3-16,-1-1-1 0,8 1 1 0,-6 0-4 16,3 0-1-16,1 0 0 0,0-1 3 0,0-1 3 31,8 2-4-31,-4 0-2 0,-3 0-1 0,-1-3-1 15,1 3-2-15,7-2 2 0,0 2 3 0,-4-1-1 0,-3-1-1 16,7 1 3-16,-6-1 0 0,-2 1-3 0,0-1 4 16,-2 0 3-16,1 1-2 0,-2 0 6 0,0-2-2 15,-1 2 0-15,-1 0-8 0,0 0 8 0,-7 1 2 16,10-2-5-16,-3 1-6 0,0 0 6 0,3 0-4 16,2 0-1-16,-1-1 2 0,-1 1-2 0,1 0 1 15,-1 0-1-15,1 1-1 0,0-3 1 0,-1 2-2 16,-2 0 7-16,3 0-3 0,-2 0 4 0,-3 1 8 0,0-2 1 15,-6 2 5-15,10 0 0 0,-10 0-4 0,8-1 6 16,-8 1-6-16,10 0 0 0,-10 0-1 0,6 0-4 16,-6 0 0-16,10 0-2 0,-10 0 3 0,10 0-4 15,-3-2-3-15,-7 2 0 0,16 0-3 0,-7 2 2 16,-1-2 0-16,-2 0 9 0,-6 0 1 0,13 0-3 0,-7 0 2 16,-6 0-4-16,13 0 1 0,-8 0 4 0,-5 0 4 15,10 0 2-15,-10 0 0 0,9 1-2 0,-9-1 2 16,7 0-4-16,-7 0-3 0,6 0-2 0,-6 0 0 0,0 0-3 15,8 2 0-15,-8-2-2 0,6 1-3 0,-6-1 1 16,7 1 0-16,-7-1 0 0,8 2-3 0,-8-2 2 16,5 2-3-16,-5-2-1 0,7 3 1 0,-3-2-2 0,0 2 1 15,-4-3-1-15,7 3 1 0,-3 0 0 16,-2 0-3-16,2 1 4 0,-1 0 1 0,0 0-1 0,-1 1-1 16,4 3 0-16,-1 1 2 0,-1 0 1 0,-1 0-1 15,1 2-1-15,1-2 2 0,-1 1-4 0,1 9 2 16,1-4 0-16,-2-1-3 0,0-2 3 0,0-2 0 0,0 9 1 15,-1-5-1-15,1-2 0 0,-1-2 2 0,-2 1-1 16,0 0 3-16,2-2 8 0,-2 1 0 0,1 2 4 16,-2-2 1-16,0 0 0 0,0 1-2 0,0 0 5 15,1-1-3-15,-1 0 0 0,-1-1-4 0,1 1 0 16,0 1-2-16,0 0 0 0,0-2 1 0,1 3-1 16,-2-2-3-16,2 1-2 0,-1 0-1 0,0-2 2 0,1 2-3 15,-1 2 0-15,0-3 0 0,2 2 0 0,-2 0-2 16,0-1 4-16,0 0-3 0,-2 1 1 15,2-1-2-15,0 0 3 0,0 1-1 0,0-2-1 0,0 1 6 16,-1 0-8-16,1-2-4 0,0 1 4 0,1-1-1 16,-2 0-2-16,1 2 2 0,0-2-2 0,1 1 1 15,-1-1-1-15,0 1 1 0,0-1 0 0,2-1 0 16,-2 1-1-16,1 3 2 0,-1-2-1 0,1 0 8 0,1 1-11 16,-2-2 0-16,1 3 3 0,-1-1-1 0,1 0 2 15,1 0 0-15,-1-2-2 0,-1 3-1 16,1-2 3-16,2 0-1 0,-2 1 0 0,-1-1-2 0,2 1 0 15,-1 1 0-15,0 0 3 0,-1-3-2 0,2 2 1 16,-2 0-3-16,0-2 4 0,0 1-3 0,0 1 11 0,0-2-11 16,0 1 7-16,0-1-3 0,0 1 0 0,-2-1-2 15,1 2 4-15,1-1-2 0,-1-1 0 0,1 0 1 16,0 2-2-16,-2-1 1 0,2-1 0 0,0 2-2 16,0 0-2-16,0 0 3 0,0-1-1 0,0 2-2 15,0-2 0-15,2 0-2 0,-2 2-1 0,0-1 3 16,0 0 0-16,1 0 2 0,-1 0-3 0,0-1 3 15,0 1-4-15,0-1 4 0,1 1 0 0,-1-2-1 0,2 2-1 16,-2 0 1-16,0-3 0 0,1 1-1 0,-1 0 2 16,0 1-1-16,1-1 0 0,-1 0 1 0,0 2 1 15,0-1-7-15,2-3 8 0,-2 2-4 0,0-1 0 16,1 0-2-16,-1-1 3 0,0 3 0 0,1-2 1 16,-1 0-1-16,0-3-3 0,0 1 1 0,2 4 2 0,-1-2 0 15,0-1-1-15,-1-1-1 0,2 0 9 0,-1 1-15 16,-1-2 8-16,1 1 1 0,1 4-3 0,-2-1-1 15,1-2 2-15,-1-1 4 0,1 5-5 0,1-4 3 16,-2 0-3-16,1 1 0 0,-1-3 1 0,0 1-3 0,1 3 4 16,-1-2-1-16,2 0-1 0,-2-1 1 15,0-1 3-15,0 1 0 0,0-1-6 0,0 1 4 0,0-1-1 16,0 1 2-16,0 1-3 0,0-1 3 0,0-2-2 16,0 1 0-16,0-5 0 0,0 10-6 0,0-5 9 31,0 0-4-31,0-5 2 0,0 8-1 0,0-4 2 15,0-4-2-15,0 9 1 0,0-9-1 0,0 6 1 16,0-6-1-16,2 9 0 0,-4-6 5 0,2-3-8 0,0 6 1 16,0-6 1-16,0 9 0 0,0-6 5 0,0-3-1 15,0 10-3-15,0-7 2 0,0-3 0 0,0 8-2 0,0-4-2 0,0-4 6 16,0 9-3-16,0-4-2 0,0-5 0 0,0 6 11 16,0-3-11-16,0-3 0 0,0 4 1 0,0-4 0 0,0 5-1 15,0-5 1-15,0 5-2 0,0-5 7 0,0 4-6 16,0-4 0-16,0 0 1 0,2 6-1 0,-2-6 2 0,0 0-3 15,0 3 2-15,0-3 2 0,0 0 3 0,0 0-4 16,0 5-4-16,0-5 3 0,0 0 2 0,0 0-1 16,0 0-1-16,0 0-1 0,0 0-1 0,0 6 4 15,0-6-3-15,0 0 3 0,0 0-4 0,0 0 4 0,0 5-5 16,0-5 1-16,0 0 3 0,0 0-3 0,0 0 4 16,0 0-2-16,0 0 1 0,0 3 4 15,0-3-5-15,0 0 0 0,0 0-2 0,0 0 2 0,1 4-3 16,-1-4 0-16,0 0 1 0,0 0 0 0,0 6 9 15,0-6-6-15,0 0 0 0,0 3-1 0,0-3 0 16,0 0 5-16,0 0-11 0,0 5 2 0,0-5 10 16,0 0-12-16,0 5 6 0,0-5 0 0,0 0 0 0,0 5 0 15,0-5-1-15,0 0-2 0,0 5 0 0,0-5 3 16,0 0 2-16,0 0-1 0,-1 4 3 16,1-4-6-1,0 0 3-15,0 0-3 0,0 6 3 0,0-6-5 16,0 0 5-16,0 0 2 0,0 7-3 0,0-7 0 0,0 0 2 15,0 0-4-15,0 5 3 0,0-5 0 0,0 0-5 16,0 0 5-16,-2 5-3 0,2-5-1 0,0 0-3 16,0 0 1-16,0 0-2 0,0 0-4 0,0 6-5 0,0-6 0 15,0 0-6-15,0 0 6 0,0 0-1 0,0 0 4 16,0 5-1-16,0-5 0 0,0 0 2 0,0 0 2 16,0 0-1-16,0 0-1 0,0 0 3 0,0 0 1 15,-2 4 0-15,2-4 1 0,0 0 1 0,0 0-1 16,0 0 4-16,0 0-5 0,0 0 4 0,-5 4-1 0,5-4 5 15,0 0-1-15,0 0-4 0,0 0 3 0,-9 1 3 16,9-1-4-16,-8 2 1 0,8-2 0 0,-11 1-2 16,0-1 2-16,1 0 1 0,-4 0-3 0,-7 0-9 15,-1 0-31-15,-3 2-41 0,-1 1-62 0,-2-2-68 16,-20 3-109-16,-39 7-399 0,35-5-870 0,8-3 235 16</inkml:trace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20:30.20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E4837B4-F30C-4EB8-8586-1630F92F68DE}" emma:medium="tactile" emma:mode="ink">
          <msink:context xmlns:msink="http://schemas.microsoft.com/ink/2010/main" type="inkDrawing" rotatedBoundingBox="6409,4705 7344,4801 7294,5294 6358,5198" hotPoints="7381,5039 6874,5256 6369,5036 6876,4820" semanticType="enclosure" shapeName="Ellipse"/>
        </emma:interpretation>
      </emma:emma>
    </inkml:annotationXML>
    <inkml:trace contextRef="#ctx0" brushRef="#br0">589 108 261 0,'0'0'247'0,"0"0"-37"0,0 0-35 16,1-4-19-16,-1 4-21 0,0 0-10 15,0 0-9-15,0 0-8 0,0 0-5 0,0 0 1 16,0 0-8-16,-3-6-3 0,3 6-5 0,0 0-2 0,0 0-2 16,-3-3 2-16,3 3-4 0,0 0 2 0,-5-5-5 15,5 5 9-15,-5-1-5 0,2-2 3 0,3 3 0 16,-12-3-10-16,7 1 1 0,-1-2 4 0,-1 4-6 16,1-4-5-16,-1 1-6 0,0 2-2 0,0-2-4 15,0 0-4-15,-1 2-5 0,2-2-2 0,-1 0-8 16,-1 1-4-16,1 1-7 0,1-1 0 0,-2 1-3 15,8 1-7-15,-15-3 2 0,7 3-1 0,8 0 2 0,-20 0-6 16,8 0-4-16,0 0 2 0,-1 0-4 16,0 3-4-16,0-2 8 0,-2-1-11 0,3 3 3 15,3-3 4-15,-5 3-4 0,1 0-2 0,3 0-2 0,-4 0 4 16,3 0 0-16,-1 0-1 0,1 2 2 0,-2-1-2 16,1 0 4-16,1 1-3 0,-2-1 0 0,4 0 6 15,-1 0-4-15,-2 2-1 0,2-2 2 0,1 0 0 16,0 0-6-16,3-1 5 0,-2 1-5 0,1 0 0 15,-4 1 2-15,2 1-2 0,1-2 0 0,2 2 4 16,-1-2 2-16,3 2-8 0,-1-4 4 0,-2 3-1 16,3 1 3-16,0-2-1 0,-1 2-6 0,2 0 7 0,-2-1-7 15,2 0 9-15,0 1-5 0,-1 0 7 0,1 0-2 16,0 0 0-16,1 0 1 0,0-2 0 0,1 1 0 16,-1 1-2-16,2 0 6 0,-2 0 0 0,4 0 2 15,-2 1-4-15,2-1 1 0,-1 2 8 0,3-3 0 16,1 6-10-16,0-1-3 0,-1-1 6 0,3 1-2 15,1-2-5-15,-1 4 6 0,-1-2 4 0,2-2-4 16,0 1 6-16,2 0-1 0,-2-1-2 0,2 0-14 0,1-1 11 16,-1 1 0-16,2-2-4 0,-4 0 5 15,3-2-2-15,-2 2 3 0,2-1-8 0,0 1 2 0,0 1-5 16,1-3 6-16,-1 2-3 0,-1-4-6 0,2 4 1 16,-1-1 9-16,-1-2-9 0,1 1-1 0,1-1-3 15,-4-1 1-15,0 1-1 0,5-1 4 0,-2 1-1 16,2-1-3-16,0 1 3 0,-1-2-1 0,3-1 2 15,-4 1 0-15,2 1-4 0,0 0 0 0,0 0-2 16,0-2 3-16,2 0 2 0,-2 2 2 0,0-2-7 16,2 1 5-16,-2-1 5 0,0 0 2 0,-1 3-8 0,1-3-4 15,-3-3 4-15,-10 3-4 0,22 0 4 0,-14 0 0 16,5 0 0-16,0-1 2 0,-13 1-4 0,20-2 3 16,-12 2-2-16,-8 0 2 0,14 0-1 0,-7-2-5 15,-7 2 6-15,14-2 0 0,-5 0 3 0,-9 2-6 16,19-4 7-16,-9 3-5 0,2-2 1 0,1 0-2 15,-3-1 2-15,2 2-1 0,-2-2-6 0,3 1 2 16,-2-3 2-16,1 3 4 0,1-3-3 0,-3 1 3 0,3 1-2 16,-3-1 1-16,1-3 4 0,-2 4-3 15,-2 1 4-15,-1-2 1 0,1 1-3 0,-2-1 3 0,0 1-3 16,0 0 8-16,0 0 1 0,0 0 10 0,0 1 1 16,-2-3 0-16,0 0 0 0,0 2-4 0,-1-2 3 15,0 0-6-15,1 1 19 0,-3-1-4 0,2 0-2 16,-2 0 10-16,0-1 0 0,-2 0-4 0,0-5 0 15,-1 0-1-15,0 0 2 0,-1 1 1 0,0 0 0 16,-1 1-3-16,-2-2 3 0,2 3-4 0,-1-3 1 16,1 3-3-16,0 0 1 0,-2-2 1 0,1 1 0 0,0 1 2 15,1 0 0-15,-3 1-4 0,1 1 0 16,1-1-2-16,-3-1 0 0,4 2-6 0,-1-1 2 0,1 4-2 16,0-2 0-16,0 2-5 0,-1-1-2 0,1 1-3 15,-2-1 1-15,0 1-5 0,3 1 3 0,-3-2-2 16,-5-1-5-16,0 1 2 0,-1-1-3 0,-3 2 2 15,-7-4-4-15,-5 1 0 0,-1 1-15 0,-4 0-27 16,-1 2-30-16,-1-1-49 0,2 1-52 0,-20-2-61 16,1-2-68-16,5 0-350 0,7 1-780 0,10 1 211 15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31:46.50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E17D324-1B21-4570-BC13-86350A98A048}" emma:medium="tactile" emma:mode="ink">
          <msink:context xmlns:msink="http://schemas.microsoft.com/ink/2010/main" type="writingRegion" rotatedBoundingBox="455,1138 3581,1411 3503,2308 376,2035"/>
        </emma:interpretation>
      </emma:emma>
    </inkml:annotationXML>
    <inkml:traceGroup>
      <inkml:annotationXML>
        <emma:emma xmlns:emma="http://www.w3.org/2003/04/emma" version="1.0">
          <emma:interpretation id="{A8B08801-AC8C-4EA5-8674-A8B2D221199A}" emma:medium="tactile" emma:mode="ink">
            <msink:context xmlns:msink="http://schemas.microsoft.com/ink/2010/main" type="paragraph" rotatedBoundingBox="455,1138 3581,1411 3503,2308 376,20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A2D30B-FF3A-4810-9A57-6B069B5C11C7}" emma:medium="tactile" emma:mode="ink">
              <msink:context xmlns:msink="http://schemas.microsoft.com/ink/2010/main" type="line" rotatedBoundingBox="455,1138 3581,1411 3503,2308 376,2035"/>
            </emma:interpretation>
          </emma:emma>
        </inkml:annotationXML>
        <inkml:traceGroup>
          <inkml:annotationXML>
            <emma:emma xmlns:emma="http://www.w3.org/2003/04/emma" version="1.0">
              <emma:interpretation id="{1D468827-C5D4-48C2-942C-49F7DA826348}" emma:medium="tactile" emma:mode="ink">
                <msink:context xmlns:msink="http://schemas.microsoft.com/ink/2010/main" type="inkWord" rotatedBoundingBox="447,1230 1556,1327 1509,1866 399,1769"/>
              </emma:interpretation>
              <emma:one-of disjunction-type="recognition" id="oneOf0">
                <emma:interpretation id="interp0" emma:lang="en-US" emma:confidence="0.5">
                  <emma:literal>MAP</emma:literal>
                </emma:interpretation>
                <emma:interpretation id="interp1" emma:lang="en-US" emma:confidence="0">
                  <emma:literal>MAPP</emma:literal>
                </emma:interpretation>
                <emma:interpretation id="interp2" emma:lang="en-US" emma:confidence="0">
                  <emma:literal>Map</emma:literal>
                </emma:interpretation>
                <emma:interpretation id="interp3" emma:lang="en-US" emma:confidence="0">
                  <emma:literal>MAMP</emma:literal>
                </emma:interpretation>
                <emma:interpretation id="interp4" emma:lang="en-US" emma:confidence="0">
                  <emma:literal>MAAP</emma:literal>
                </emma:interpretation>
              </emma:one-of>
            </emma:emma>
          </inkml:annotationXML>
          <inkml:trace contextRef="#ctx0" brushRef="#br0">13 20 306 0,'0'0'428'0,"0"0"-66"0,0 0-35 16,0 0-36-16,0 0-22 0,0 0-27 0,2-7-28 15,-2 7-16-15,0 0-30 0,0 0-12 0,0 0-9 0,0 0-9 16,0 0-12-16,0 0-9 0,0 0-5 15,0 0-24-15,0 0 6 0,2 26-16 0,-4-6-4 16,1-1-8-16,-2 2-6 0,1 2-6 0,0 0 6 0,1 1-12 16,0-2-4-16,-1 0-2 0,1-3 0 0,1 0-2 15,-1-4-2-15,2-4 0 0,-1 0-5 0,0-2-3 16,0-1 3-16,0-2-2 0,0-1 4 0,-1-1-5 16,2-1 8-16,-1-3-10 0,0 7 6 0,0-7-8 15,0 4-1-15,0-4-2 0,0 0-3 0,0 5-4 16,0-5-5-16,0 0-7 0,0 0-10 0,0 4-8 0,0-4-7 15,0 0-9-15,0 0-9 0,0 0-7 0,0 0-3 16,5-21-4-16,-1 4 4 0,-1-5 1 0,1 1 8 16,-3-5 2-16,3 3-1 0,0 1 9 0,-1-1 2 15,1-1 13-15,-1 4 12 0,-1-1 28 0,0 4 12 16,1 1 9-16,0 5 10 0,-1 0 5 0,0 2 6 16,-1 2 1-16,0 0-2 0,1 2-3 0,-1 1 0 15,-1 1-4-15,0 3-3 0,3-6-4 0,-3 6-11 0,1-4-5 0,-1 4-7 0,0 0 1 0,4-2 0 16,-4 2-4-16,0 0-2 0,0 0-2 0,12 12-3 15,-9-9-1-15,3 7 1 0,1-2-3 0,-2 1 0 16,1 0-2-16,0-1-4 0,1 2 1 0,-2-2 0 16,1 1-4-16,-1-3-13 0,0 0-6 0,0-2 0 15,0-2 1-15,-1 1 0 0,3-3 0 0,-7 0 4 16,16-3 1-16,-5-3 3 0,-2-1-3 0,7-5 3 0,-3-2-2 16,-3 2 3-16,4-1-8 0,-5 3 8 0,-1 1-4 15,-3 2 4-15,1 2-1 0,-4 1 2 0,1 0-3 16,1 2 0-16,-4 2 7 0,0 0 11 0,0 0 3 15,12 10 6-15,-7 9-2 0,-1 4-1 0,-1 1-2 16,-1 13-2-16,2 0 2 0,-1-1-3 0,-2 1 0 16,0-9-4-16,0-2 1 0,2-2-6 0,-2 1-20 0,1-2-35 15,0-2-63-15,4-2-61 0,-4-5-65 0,2-3-67 16,-1-5-332-16,2-2-763 0,-1-3 206 0</inkml:trace>
          <inkml:trace contextRef="#ctx0" brushRef="#br0" timeOffset="381.825">514 435 333 0,'0'0'440'0,"0"0"-65"0,0 0-27 0,0 7-23 31,0-7-17-31,0 0-13 0,0 3 1 0,0-3-15 16,0 0-4-16,0 0-14 0,0 0-20 0,0 0-29 16,8-15-24-16,-2-3-18 0,1-5-15 0,2-13-13 15,2-3-11-15,1-3-17 0,-1 1-8 0,1 1 4 16,-4 1 1-16,-1 13-5 0,-2 5-2 0,2 3-4 0,-3 3-7 15,1 3 2-15,-2 4-2 0,-1 1-3 0,0 1-8 16,-1 1-6-16,2 2-9 0,-3 3-1 0,0 0-1 16,5-3 2-16,-5 3-7 0,11 13-1 0,-2 5-1 15,-1 3-10-15,0 0-5 0,5 14-3 0,-5-6-8 0,1 6 4 16,-2-8-30-16,1-2-44 0,-4 0-41 0,0-2-59 0,0-1-64 16,0 0-56-16,-3-2-73 0,2-3-81 0,-5-3-327 15,1-3-883-15,-3-3 238 0</inkml:trace>
          <inkml:trace contextRef="#ctx0" brushRef="#br0" timeOffset="552.2822">601 261 5725 0,'-1'-4'272'0,"1"4"-158"0,0 0-58 0,-2-2-22 0,2 2 5 0,0 0-20 0,0 0-2 16,0 0-1-16,8-6-2 0,4 2-9 0,0 1-46 15,0 1-80-15,8 0-101 0,-5 0-112 0,-5-3-124 16,3 5-251-16,-1-5-851 15,0 0 230-15</inkml:trace>
          <inkml:trace contextRef="#ctx0" brushRef="#br0" timeOffset="1060.1797">1034 74 3765 0,'0'0'574'0,"1"-4"-182"0,-1 4-125 0,0 0-75 0,0 0-43 16,0 0-32-16,0 0-27 0,0 0-15 0,0 0-18 0,0 0-6 15,0 0-6-15,1 26-3 0,1-6-1 0,-2 2-10 16,2 0-8-16,1 3-2 0,1 14 0 0,0-11-5 16,-3-3 4-16,3 0-6 0,-2 0 1 0,0-2-2 15,1-2-3-15,0 2 6 0,-1-3-3 0,0-1 0 16,0-7-4-16,-1-1-2 0,0-3-6 0,1 0 2 16,-1-4-6-16,0 2-7 0,1-2-1 0,-2-4-11 15,0 3-7-15,0-3-18 0,0 0-14 0,0 0-11 0,-2-19-13 16,-2 0-16-16,-1-17-6 0,0-3-16 0,3-1 4 15,-5-5 12-15,2-1 5 0,2 2 16 0,-1 3 9 16,1 5 17-16,2 7 24 0,0 8 19 0,1 1 15 16,0 3 23-16,1 1 16 0,0 4 22 0,2 3 10 0,0-1 15 15,-1 1 7-15,1 2 3 0,0 1 3 0,1 0-2 16,-2 2-4-16,2 1-6 0,0 1 5 0,-4 2 5 16,8-2 9-16,-8 2-2 0,0 0-8 0,21 7 8 15,-13 0-11-15,1 0-1 0,-3 2-10 0,0 8-2 16,-3 1-23-16,-2 1-26 0,-3 1-58 0,-4 0-57 15,-2-2-81-15,0 2-66 0,-2-4-82 0,-2 0-77 16,-3-3-359-16,8-6-904 0,-4-2 244 0</inkml:trace>
        </inkml:traceGroup>
        <inkml:traceGroup>
          <inkml:annotationXML>
            <emma:emma xmlns:emma="http://www.w3.org/2003/04/emma" version="1.0">
              <emma:interpretation id="{DF5AD8B7-F6AE-4616-B087-BDCD7D79DFAF}" emma:medium="tactile" emma:mode="ink">
                <msink:context xmlns:msink="http://schemas.microsoft.com/ink/2010/main" type="inkWord" rotatedBoundingBox="2101,1282 3581,1411 3503,2308 2023,2179"/>
              </emma:interpretation>
              <emma:one-of disjunction-type="recognition" id="oneOf1">
                <emma:interpretation id="interp5" emma:lang="en-US" emma:confidence="0.5">
                  <emma:literal>Query</emma:literal>
                </emma:interpretation>
                <emma:interpretation id="interp6" emma:lang="en-US" emma:confidence="0">
                  <emma:literal>query</emma:literal>
                </emma:interpretation>
                <emma:interpretation id="interp7" emma:lang="en-US" emma:confidence="0">
                  <emma:literal>Curry</emma:literal>
                </emma:interpretation>
                <emma:interpretation id="interp8" emma:lang="en-US" emma:confidence="0">
                  <emma:literal>Quarry</emma:literal>
                </emma:interpretation>
                <emma:interpretation id="interp9" emma:lang="en-US" emma:confidence="0">
                  <emma:literal>Gury</emma:literal>
                </emma:interpretation>
              </emma:one-of>
            </emma:emma>
          </inkml:annotationXML>
          <inkml:trace contextRef="#ctx0" brushRef="#br0" timeOffset="1780.9075">1852-26 508 0,'0'0'344'15,"0"0"-50"-15,0 0-26 0,0 0-33 0,0 0-27 16,-26 5-25-16,14 0-14 0,-4 6-8 0,-2 3-6 0,0 2-10 16,1 0-6-16,1 3-3 0,-5 13 0 15,7-8-15-15,3-1-2 0,2 0-1 0,1 0 4 0,1-1-2 16,3 2 8-16,1-4 1 0,5 1 8 0,-1 1 5 15,3-4 2-15,1 2 0 0,5-3-1 0,0-3-4 16,4-1-8-16,0-1-2 0,3-3-6 0,3-3-8 16,0-3-5-16,1-3-8 0,1-3-12 0,1-3-8 0,0-4-2 15,-2-5-11-15,-1 0-2 0,6-12-11 0,-4-6-18 0,-6-2-29 16,-2-6-28-16,-6 0-26 0,-2-3-27 0,-8 1-26 0,-4-1-19 16,-2 9-16-16,-4 8 2 0,0 8 9 0,-5 4 10 15,-3 3 5-15,-1 4 22 0,-1 3-1 0,-3 5 14 16,1 0 16-16,0 5 21 0,3 2 15 0,1 2 19 15,4 4 11-15,0 2 25 0,3 4 8 0,3 1 18 0,0 3 12 16,5 13 15-16,1-6 16 0,7 7 5 0,2 3 6 16,4-3 6-16,5 2-1 0,1-1-2 0,2-1-5 15,-1-1-10-15,0-2-4 0,3-1-2 16,-6-7-21-16,-1-4 0 0,1-1 1 0,-2 0-8 0,-3 2-12 16,-2 0-4-16,-2-2-13 0,0 1-47 0,-5-3-69 15,-3-1-85-15,-1-4-89 0,-2-4-92 0,-1-2-113 0,-3-2-270 16,3-5-868-16,1-1 234 0</inkml:trace>
          <inkml:trace contextRef="#ctx0" brushRef="#br0" timeOffset="2338.0305">2063 257 223 0,'-3'5'347'0,"3"-5"-31"0,-3 4-23 0,3-4-10 0,-1 6-14 16,1-6-9-16,0 8-12 0,0-4-11 0,3 1-10 15,-2 1-12-15,0-1-12 0,6 3-4 0,-2 1-10 16,1-4-21-16,0 3-7 0,2-2-10 0,0 1-16 15,0-3-10-15,2-1-15 0,0 0-9 0,-2 0-10 0,0-1-10 0,-2 1-4 16,0-3-9-16,-6 0-9 0,10 0-7 16,-10 0-8-16,11-5-11 0,-7 1-13 0,1 0-7 0,-3-1-11 15,1-4 3-15,-1 2 0 0,0 2 3 0,-2 0 6 16,2-1 7-16,-2 3 6 0,0 3 8 0,3-6 1 16,-3 6 0-16,0-3 0 0,0 3-1 0,1-4-1 31,-1 4-2-31,0 0-7 0,0 0-3 0,3-5-5 0,-3 5 4 15,0 0-3-15,0 0 2 0,0 0 1 0,9 11-4 16,-1-4 0-16,-1 2-2 0,0 0-3 0,5 6 1 16,-2-5-14-16,0 0-42 0,-2-2-67 0,4 6-73 15,-2-5-93-15,0-4-87 0,1 1-265 0,-2-1-755 0,2-5 205 0</inkml:trace>
          <inkml:trace contextRef="#ctx0" brushRef="#br0" timeOffset="2700.0031">2473 266 309 0,'-3'5'413'16,"3"-5"-55"-16,-1 4-22 0,1-4-5 0,3 5-9 16,-3-5-14-16,3 4-12 0,0-1-24 0,-3-3-10 15,6 3-13-15,-2 0-14 0,0-1-12 0,-4-2-8 0,6 2-16 16,-6-2-14-16,5 3-11 0,-5-3-16 0,0 0-6 15,6 1-18-15,-6-1-14 0,0 0-44 0,0 0-45 16,0 0-39-16,0-11-44 0,0 11-29 0,-6-7-22 0,-1 1-10 16,-2 0 3-16,-2 1 15 0,1 1 3 15,1-1 6-15,0 4 14 0,-1-2 11 0,4 2 18 0,6 1 8 0,-14 0 9 16,14 0 8-16,-10 0 10 0,10 0 15 0,-8 5 20 16,5-2 23-16,2 0 16 0,-1 2 15 0,4 1 8 15,-1 3 0-15,2 3-2 0,6 4-5 0,2-1-5 16,2 3-3-16,2-4-11 0,2 0-5 0,1 0-12 15,1-3-32-15,0 0-43 0,3-5-74 0,-1 1-70 0,-7-3-72 16,7-3-83-16,-6-1-274 0,5-3-725 0,-5-1 197 16</inkml:trace>
          <inkml:trace contextRef="#ctx0" brushRef="#br0" timeOffset="3123.5263">2683 211 376 0,'0'0'334'0,"0"0"-29"0,0 0-7 0,0 0-23 0,-3 2-9 0,3-2-8 0,0 0-24 16,0 0-14-16,0 0-19 0,0 7 1 15,0-7-12-15,3 5-2 0,-2 1-2 0,2-1-8 0,1 3-15 16,0 3-18-16,1-3-16 0,-1 1-15 0,1 0-7 16,-1-2-14-16,0 1-7 0,-1-1-12 15,0-2-5-15,-1-2-2 0,1 2-5 0,-2-2 9 0,-1-3 20 16,3 4 21-16,-3-4 18 0,3 4-3 0,-3-4-6 16,0 0-15-16,0 0-12 0,10-16-10 0,-4 7-3 15,1-10-8-15,1 4-5 0,1-4-8 0,-1 1-3 16,3 0-4-16,-4 5-2 0,-1 2-9 0,-2 2-2 15,2-1-6-15,0 2-3 0,-2 2-8 0,0 0-9 0,-1 2 3 16,1-1-29-16,-3 2-37 0,-1 3-47 0,5-6-61 16,-2 5-56-16,-3 1-61 0,0 0-57 0,7-2-62 15,-7 2-279-15,0 0-808 0,11 6 220 0</inkml:trace>
          <inkml:trace contextRef="#ctx0" brushRef="#br0" timeOffset="3632.3252">2982 196 532 0,'0'0'351'15,"0"0"-43"-15,-3 6-26 0,3-6-22 0,0 9-23 0,3-6-24 16,-2 2-20-16,2 0-20 0,-2 2-19 0,0-2-18 16,2 0-12-16,0 0-13 0,2 4-10 0,-1-2-12 0,0-1-9 15,1-2-9-15,-2 1-5 0,1-2-11 0,-4-3-11 16,5 3-14-16,-5-3-17 0,10 2-18 16,-10-2-13-16,7-4-12 0,-3 0-6 0,0 1 2 0,3-5 3 15,-2-1 5-15,2 1 9 0,-2 1 21 0,-1 1 28 16,-3 1 26-16,2 1 33 0,-3 4 18 0,4-7 16 15,-4 7 4-15,1-3-2 0,-1 3 1 0,0 0 19 16,0 0 22-16,0 0 12 0,8 17 2 0,-5 9 9 0,0 15-3 16,-2 6-3-16,0 34-8 0,-5-23-7 15,0-14-7-15,-2 1-14 0,-2-1-12 0,-4 1-12 0,-2-2-12 0,0-2-11 16,-2-4-9-16,2-1-8 0,-1-10-12 0,4-6-12 16,1 0-24-16,2-8-30 0,0-2-25 0,1-3-26 15,0-1-21-15,3-4-11 0,0-2-7 0,4 0 5 16,-12-9 6-16,4-8 6 0,4-4 12 0,1-16 20 15,2-4 10-15,7-2 15 0,5-1 10 0,1 6 14 16,-1 0 1-16,4 3 9 0,1 11-4 0,-1 1 9 16,1 2-2-16,0 4 3 0,-1 0-7 0,1 1 4 0,0 2-11 15,-3 2-7-15,-2 2 10 0,0 3-12 0,-3 3-48 16,-3-2-62 0,-1 2-83-16,-1 3-78 0,-3 1-110 0,0 0-416 0,0 0-949 0,0 0 256 15</inkml:trace>
        </inkml:traceGroup>
      </inkml:traceGroup>
    </inkml:traceGroup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34:54.68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31B4A09-55E0-465E-8EDF-EC861779AB45}" emma:medium="tactile" emma:mode="ink">
          <msink:context xmlns:msink="http://schemas.microsoft.com/ink/2010/main" type="inkDrawing" rotatedBoundingBox="4812,5685 14623,5528 14624,5595 4813,5753" shapeName="Other"/>
        </emma:interpretation>
      </emma:emma>
    </inkml:annotationXML>
    <inkml:trace contextRef="#ctx0" brushRef="#br0">-10 200 405 0,'0'0'222'15,"0"0"-21"-15,-7 1-24 0,7-1-12 0,0 0-9 0,0 0-6 16,0 0 4-16,0 0 0 0,0 0-1 0,0 0 0 16,0 0-7-16,0 0-8 0,0 0 0 0,0 0-12 15,0 0-4-15,0 0-7 0,0 0 1 0,0 0-10 0,0 0-7 16,0 0-7-16,0 0-4 0,0 0-8 0,0 0-3 16,0 0-12-16,0 0 2 15,0 0-6-15,0 0 1 0,0 0 0 0,0 0-3 0,0 0-6 16,0 0 2-16,0 0-7 0,0 0 1 0,25-1 1 0,-25 1-4 0,8-1-4 15,-8 1-2 1,11 0-5-16,-5-1-4 0,-6 1 0 0,10 0 3 16,-3 0-7-16,4 0 4 0,1-2 4 0,0 1 0 15,-2 0-3-15,1 1-1 0,0-1-2 0,0 1-6 16,1-1 2-16,0 1-5 0,0-2 0 0,1 2-2 0,6 0 1 16,-3 0-6-16,-5 0 2 0,3 0-3 0,-2-1-9 15,0 1 11-15,8 0-4 0,-4-1 2 0,-3 1-3 0,-2 0 3 16,1 0-1-16,1-1 0 0,1 1-5 0,-2 0 5 15,0-1 9-15,0 1-7 0,-1-1 4 0,1 1-9 16,0 0-1-16,0-3 4 0,-1 3-2 0,1-1-2 0,0 1 0 16,-2 0 0-16,2-1 0 0,-2 0 1 0,1-1-2 15,0 2-1-15,1-1-2 0,-2 0 7 0,1 0-5 16,-3 1-5-16,3-1 5 0,0 1-8 0,1 0 5 16,-1-1 1-16,-1-2-4 0,3 3 5 0,-1-1-4 15,0 0-1-15,0 0 4 0,0-1 0 0,1 1-1 16,8 1 2-16,-5-1-3 0,-1-2-1 0,-2 3-3 15,7-2 5-15,-6 2-4 0,1-1 1 0,-2 0 2 0,-1 1-1 16,8 0 1-16,-4-2-9 0,-3 2 8 0,0 0 4 16,-1 0-2-16,0 0 2 0,1 0-6 0,-1 0 4 15,8-2-3-15,-6 2-1 0,0 0 8 0,-1 0-5 16,0-1-2-16,-1 1-1 0,2 0-1 0,-3 0 5 16,1 0-1-16,1 0 3 0,-1 0-4 0,10 1 0 0,-8-1-2 15,0 0 0-15,-2 0 3 0,7 2-6 16,-3-2 7-16,-1 0 0 0,-2 0-1 0,0 0-1 15,6 0 1-15,-3-2 3 0,-2 2-4 0,-1 0-5 16,-1 0 10-16,0 0-3 0,0 2-4 0,-1-4 3 16,1 4-2-16,0-2 1 0,0 0 0 0,2 0 2 15,-2 0 0-15,0 0-2 0,6 0 0 0,-2 0 1 16,-3 2-5-16,0-4 3 0,1 4 4 0,4-1-11 0,2-1 15 16,-4 0-7-16,2 1-1 0,-1-1 0 15,-3 0 2-15,6 0-2 0,-2 0 4 0,-2 0 1 0,5 1-4 16,-6-2 1-16,-2 1 1 0,-1 1-3 0,-1-1 2 15,1 0-3-15,0 0-2 0,0 0 3 0,2 0 2 16,-2 0-2-16,0 0 0 0,-2 0-1 0,2 1 5 16,0-1-2-16,0 0-1 0,-2 2-1 0,2-2-1 15,-1 0 1-15,-1 0 1 0,1 0-1 0,0 1 2 0,0-1-3 16,1 0 4-16,0 0 0 0,1 1 1 16,-1-1-5-16,0 1 2 0,2-1 1 0,-2 0-4 0,8 0 4 15,-4 2 0-15,-1-2-4 0,4 1 3 0,-4 0 2 16,-2-1-4-16,1 0 4 0,-1 0-9 0,7 1 5 15,-4-1 9-15,-3 2-7 0,6-2 0 0,-3 1 0 0,-2-1 0 16,-1 1 0-16,6-1 0 0,-3 1-1 0,-4 0 1 16,2-1 0-16,-2 0 1 0,2 0 0 0,6 0-4 15,-4 1 3-15,-3 0 2 0,7-1 1 0,-5 2-3 16,1-2-3-16,-4 0 3 0,8 0-2 0,-4 1-3 16,-2-1 4-16,-1 0 0 0,0 0 5 0,7 0-3 15,-7 0-1-15,0-1-1 0,0 1 2 0,-1 0-8 0,2 0 10 16,0-2-1-16,5 2-2 0,-2-1 0 0,-4 1-3 15,-1-1 4-15,0 1-1 0,0 0-2 0,1-1 0 16,1 1 2-16,-2 0 0 0,0 0 0 0,2-1-2 16,-1 1 4-16,0 0-2 0,7 0 0 0,0-1-2 0,-5 1 1 15,0 0 2-15,4-1-4 0,-3 2 3 16,-3-2 0-16,0 2 1 0,-1-1-4 0,0-1 4 16,0 1-1-16,0 0 0 0,1 0-2 0,0 0 8 0,-2 0-5 15,2 0-2-15,-1 0 0 0,0 0-1 0,-2-2 7 16,4 2-5-16,-2 0 0 0,1-1-2 0,-1 1 8 15,1-1-7-15,5 2 3 0,2-2-2 0,0 1-2 16,0 0 3-16,-2 0-3 0,2-1 0 0,-4 1 2 0,4 1 2 16,0-2-3-16,-4 1-1 0,-2-2-1 15,-1 2 4-15,6 2-3 0,1-2 3 0,-4 0 0 0,2 1-1 16,-2-1 1-16,5 0 1 0,-5 0-2 0,-1 1 2 16,-2-1-2-16,-2-1 0 0,9 1 0 0,-4-1-1 15,-1 1 0-15,-2-2 1 0,6 1 2 0,0 0-2 16,-4 0 2-16,-2 1-1 0,1-2-1 0,-1 1 2 15,-1 1-2-15,7-2 1 0,-3 1-1 0,-2 1-6 0,-1-2 14 16,0 2-7-16,-1-2-2 0,2 1-1 0,3-1 3 16,-1 1-1-16,-1-1-2 0,-3 2 9 0,3-1-8 15,-2-1 0-15,6 2-1 0,0-1 1 0,1-2-5 16,0 1 13-16,1 2-12 0,-1-1 3 0,0-1 1 16,1 2 0-16,0-1-2 0,0 1 1 15,0-1 4-15,2-1-5 0,-2 2 1 0,0-2 1 16,-1 2 2-16,0-1-4 0,-4 1 1 0,0-1-1 15,-4 0 6-15,1 1-3 0,5-1-5 0,-2 1 4 16,-3 0 1-16,-1-2 0 0,0 1 1 0,0 0-1 0,1 0-5 16,-1 1 2-16,1-1-1 0,1 1 3 0,4 0-1 15,3-2-3-15,-1 1 5 0,-4 1-2 0,2-1 1 0,2 0-2 16,0 1 3-16,-6 0-3 0,6-1 3 0,0 1 6 16,2 0-11-16,-1 1 1 0,-2-1 4 0,3 0-6 15,-2-1 2-15,0 1 0 0,-3 0 7 0,2 0-10 16,-3-2 5-16,-3 1 0 0,1 1-1 0,-2 0 3 15,1 0-6-15,-1-2 7 0,-1 1 0 0,1-1-3 0,0 1 2 16,0 1-4-16,0 0 3 0,0-2 4 16,2 2-5-16,-3-1 4 0,1-1-2 0,0 2-2 0,8 0-1 15,-4-1 2-15,-1 1 7 0,-3-2-5 0,0 2-2 16,8 0-2-16,-1-1 3 0,-2-1 1 0,-2 2 2 16,7 2-8-16,-6-2 5 0,4-2 0 0,0 5 2 15,0-4-2-15,-2 2 0 0,-2-1-1 0,4 0 0 0,-2 0-2 16,-2 0 3-16,-1 0-2 0,-4 0-1 15,1 2 3-15,2-2 3 0,-1 0 2 0,-2 0-4 16,1 0-2-16,1 0 2 0,-3 0 2 0,2 0-5 0,0 0 4 16,-2-2-3-16,1 2 2 0,0 0-1 0,1-3-4 15,-2 3 0-15,1 0 3 0,0 0 3 0,1 0-4 16,-2 0 4-16,2 0-3 0,-2 0 2 0,2 0-8 16,2 0 9-16,-2 0-4 0,7 0 2 0,-3 0 0 0,4 0-2 15,0 0 1-15,-4 2 4 0,-2-1-3 0,6 1 0 16,-2-2 2-16,-2 0-3 0,0 0-1 0,2 1 2 15,0-1 6-15,0 0-6 0,-2 0-1 0,-1 0 0 16,-2-1 3-16,1 1-5 0,4-2 3 0,-2 2 0 16,4 0 0-16,-4-1 4 0,-3-1-6 0,-2 2 0 15,1 0 3-15,0 0-1 0,0 0 8 0,0 0-9 16,-1-2-1-16,2 2-1 0,-1-1 7 0,-1 0-5 0,0 0-2 16,2 0-2-16,-1-1 6 0,0 1-2 0,10 1 0 15,-5-1 1-15,-4 0 0 0,7-1 1 0,-4 2-6 16,-2 0 1-16,0-1 5 0,4 1-2 0,2 0 9 15,0 0-12-15,-6 0 3 0,0-1 0 0,6 2 0 16,-4-2-1-16,-3 1 4 0,1-1-4 0,6 1 2 16,-3-1 0-16,-4-1 0 0,-1 2 1 15,0 0-2-15,0 0 1 0,1-1 0 0,-1 0 8 0,1 1-10 16,-1 0 2-16,0-1 3 0,1 0-5 0,-1 0 2 16,0 1-2-16,0-2 3 0,1 2 0 0,-1 0 3 0,8 0-5 15,-4 0-1-15,-2-1 0 0,5 1 3 0,1-1-3 16,1 1 3-16,-3 0-2 0,2 1-2 15,1-1 6-15,-1 1-5 0,0-1 7 0,0 2-4 0,0-1-8 16,0 0 5-16,2 0 4 0,-1 0 0 0,-1 0-5 16,0-1 2-16,0 2 3 0,1 0 1 0,-2-1-3 0,1 0 3 15,-5-1-1-15,6 2 1 0,-1-4-1 0,-6 2 1 16,6 0-1-16,-5 0-2 0,-3 0 0 0,9 0 0 16,-7-2 1-16,-2 2 1 0,0-1-4 0,0 0 1 15,2-1 0-15,-2 2 2 0,1-1 2 0,8 0-4 16,-3 1 0-16,-2 0 1 0,-1-2 0 0,3 1-2 15,0-1 7-15,-4 2-6 0,-1 0 2 0,7 2 0 0,-4-2-2 16,-3-2-1-16,1 2 4 0,-2 0-2 0,0 0 2 16,0 0-2-16,0 0-2 0,2 0 2 15,-2 0 2-15,1 0-6 0,-1 0 7 0,-1 0-1 0,0 0 1 16,0 0-2-16,-1 0 0 0,0-1-1 0,0 2 2 16,1-1 2-16,1 0-6 0,0 0 0 0,0-1 0 15,0 2 2-15,8-1-2 0,0 0 2 0,2 0 0 16,-4 0 3-16,2 2-3 0,0-2 1 0,0 1 2 0,0-1-11 15,-5 1 5-15,0-1 4 0,-3 0 2 0,8 1 0 16,-4-1 0-16,-2 0-2 0,-1 0 2 0,0 0-3 16,7 2 3-16,-1-2-3 0,-3 0 2 0,-3 0-3 15,0 0 1-15,-1 0 1 0,0 0-2 0,8 2 4 16,-6-2-3-16,1 0 1 0,-3-2-2 0,1 2 2 16,5 0-2-16,0 0 4 0,2 0-1 0,0 0 0 15,-1 0-3-15,1 0-1 0,-4 0 3 0,-2 0-3 0,6 0 3 16,0 0 5-16,-2 0-7 0,-2 0-1 0,-2-1 2 15,-2 1-1-15,1-1 2 0,0 0-2 0,-1 1 2 16,1-1-1-16,-1 1 1 0,0-1-1 0,0-1-1 31,-1 2 2-31,1 0 0 0,-1 0-1 0,-2-1 1 0,2 1-1 16,0 0-2-16,-2-1 4 0,0 0-3 0,-1 0 0 16,0 1 4-16,4-2-1 0,-3 2-3 15,0 0 2-15,2 0-4 0,-1 0-1 0,1 0 4 0,1-1-3 16,0 1 0-16,0-1 4 0,0 1-2 0,1 0 0 15,5 0-1-15,-2 1 2 0,6-1-2 0,-1 0 2 16,-2-1 0-16,3 1 1 0,-2 0 0 0,1 0-1 16,0 0-1-16,0 0 0 0,-1-1 4 0,2 0-4 0,0 2 4 15,-3-2-3-15,4 1-3 0,-1-1 1 0,1 2 1 16,-1-1 0-16,1-1 2 0,-1 1-3 0,1 0 3 16,0 0-2-16,0-2 2 0,-1 2 0 0,2 0-2 0,2 0-1 15,0-1 1-15,-1 0 2 0,2 1 3 0,-1-1-4 16,0 0 0-16,1 1 7 0,0 0-1 0,-4 0 2 0,2-2 3 15,-1 2 4-15,1 2-2 0,-3-4 4 0,5 1 6 0,-7 1 0 16,3 0-3-16,-3-2 4 0,-5 1-1 0,0 0 3 16,-3 1 2-16,0-2 2 0,0 2-2 0,-1 0-2 15,0 0 0-15,-1-1-2 0,1 1-1 0,0-1 1 16,-1 0 1-16,-2 1 5 0,0 0 1 0,-8 0-2 0,12 0 1 16,-12 0-3-16,11 0 1 0,-6-1-6 0,-5 1 1 15,7 0-5-15,-7 0-1 0,0 0-3 0,7-2-12 0,-7 2-37 16,0 0-46-16,5-1-67 0,-5 1-75 0,0 0-66 15,0 0-90-15,-14-12-251 0,-4 3-755 0,-6-2 204 16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9T09:10:55.51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1F1F636-2EB9-49F6-A8FA-BB4440351C31}" emma:medium="tactile" emma:mode="ink">
          <msink:context xmlns:msink="http://schemas.microsoft.com/ink/2010/main" type="writingRegion" rotatedBoundingBox="11862,5755 15798,5481 15902,6978 11967,7251"/>
        </emma:interpretation>
      </emma:emma>
    </inkml:annotationXML>
    <inkml:traceGroup>
      <inkml:annotationXML>
        <emma:emma xmlns:emma="http://www.w3.org/2003/04/emma" version="1.0">
          <emma:interpretation id="{8DCA8779-5445-4996-A881-D3822C6FFA75}" emma:medium="tactile" emma:mode="ink">
            <msink:context xmlns:msink="http://schemas.microsoft.com/ink/2010/main" type="paragraph" rotatedBoundingBox="11862,5755 15798,5481 15902,6978 11967,72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23B477-7DE9-4C85-83DA-A03F3E1A5CD1}" emma:medium="tactile" emma:mode="ink">
              <msink:context xmlns:msink="http://schemas.microsoft.com/ink/2010/main" type="line" rotatedBoundingBox="11862,5755 15798,5481 15902,6978 11967,7251"/>
            </emma:interpretation>
          </emma:emma>
        </inkml:annotationXML>
        <inkml:traceGroup>
          <inkml:annotationXML>
            <emma:emma xmlns:emma="http://www.w3.org/2003/04/emma" version="1.0">
              <emma:interpretation id="{8B4698BB-FC27-4A1A-96A0-9EAF032E8274}" emma:medium="tactile" emma:mode="ink">
                <msink:context xmlns:msink="http://schemas.microsoft.com/ink/2010/main" type="inkWord" rotatedBoundingBox="12228,5796 13167,6526 12622,7226 11684,6495"/>
              </emma:interpretation>
              <emma:one-of disjunction-type="recognition" id="oneOf0">
                <emma:interpretation id="interp0" emma:lang="en-US" emma:confidence="0.5">
                  <emma:literal>{Di,</emma:literal>
                </emma:interpretation>
                <emma:interpretation id="interp1" emma:lang="en-US" emma:confidence="0">
                  <emma:literal>{D,</emma:literal>
                </emma:interpretation>
                <emma:interpretation id="interp2" emma:lang="en-US" emma:confidence="0">
                  <emma:literal>{D;</emma:literal>
                </emma:interpretation>
                <emma:interpretation id="interp3" emma:lang="en-US" emma:confidence="0">
                  <emma:literal>{Dr;</emma:literal>
                </emma:interpretation>
                <emma:interpretation id="interp4" emma:lang="en-US" emma:confidence="0">
                  <emma:literal>[Di,</emma:literal>
                </emma:interpretation>
              </emma:one-of>
            </emma:emma>
          </inkml:annotationXML>
          <inkml:trace contextRef="#ctx0" brushRef="#br0">10778 1756 344 0,'0'0'129'0,"0"0"-22"0,0 0-15 0,0 0-9 16,5-4-10-16,-5 4-14 0,0 0 11 0,0 0 10 16,0 0 12-16,0 0 14 0,0 0 11 0,0 0 13 15,0 0-1-15,0 0-3 0,0 0-2 0,0 0-5 16,3-4-4-16,-3 4-6 0,0 0-6 0,0 0-1 16,0 0-7-16,0 0 4 0,0 0-5 0,0 0-2 15,0 0-3-15,0 0-1 0,0 0-5 0,0 0 0 0,0 0-5 16,0 0 3-16,0 0-8 0,0-6-5 15,0 6-7-15,0 0-5 0,0 0-6 0,0 0-2 16,0 0-12-16,-8-3-3 0,8 3-3 0,0 0-6 0,-8-2 12 16,8 2-17-16,0 0-2 0,-12-2-3 0,12 2 0 15,-11 2-3-15,11-2 1 0,-11 1 0 0,11-1-3 16,-13 1-2-16,6 2-1 0,7-3 4 0,-12 5-3 16,7-5 0-16,5 0 8 0,-11 7 0 0,5-5 10 0,6-2-1 15,-10 6 0-15,7-2 8 0,-2-1-3 16,5-3 7-16,-5 8 3 0,5-3 4 0,0-5 4 0,0 10 1 15,5-6 1-15,0 2-2 0,-2-2-4 0,3 1-3 16,-1 1-4-16,2-1-3 0,-2-1-7 16,4 5 1-16,-1-1-4 0,0 1 1 0,-3 1 11 0,1 1-1 15,-1 1 3-15,-2 0 1 0,-1 0-5 0,-4 7-6 16,-3 4-12-16,-3-2-14 0,-3-1-20 0,-1 2-18 16,-1-2-15-16,-2-1-19 0,4-4-17 0,-4 2-2 15,4-4-1-15,1-3 6 0,4-4 8 0,-2 1 12 0,1-2 13 16,2-4 14-16,5-1 13 0,0 0 7 0,0 0 20 15,0 0 25-15,0 0 14 0,0 0 11 16,-10-9 14-16,10 9 7 0,0 0 7 0,3-7 1 0,-3 7 1 16,9-6-2-16,-4 3-3 0,1 2-4 0,-6 1-3 15,20 6 7-15,-7-1 4 0,-2 4 1 0,8 8-1 16,-6 5-2-16,0 3-7 0,-1 2-8 0,1 17-15 16,-5-11-11-16,-3-4-24 0,0-2-33 0,0 1-44 0,0 0-60 15,0-6-60-15,-2-1-72 0,2-5-76 16,0-4-296-16,3-4-751 0,0-4 203 0</inkml:trace>
          <inkml:trace contextRef="#ctx0" brushRef="#br0" timeOffset="663.2926">11066 1916 382 0,'-4'-3'559'0,"4"3"-113"16,0 0-67-16,0 0-38 0,0 0-38 0,0 0-27 16,-8 15-21-16,5-1-24 0,-2 8-28 0,0 3-21 15,2 0-14-15,0 3-16 0,1 1-11 0,4-2-13 16,-2 2-14-16,2-3-7 0,-1 0-14 0,-1-4-10 15,0-4-9-15,2-3-4 0,-2-2-12 0,0-3-1 0,1-3-5 16,-1-1-5-16,0 0-2 0,0-2 1 0,0-4 9 16,2 6-6-16,-2-6-11 0,0 0-17 0,0 0-20 15,0 0-8-15,5-19-35 0,-5-2-23 0,0-4-19 16,0-5-27-16,-5-15-15 0,0-6-1 0,0 3 11 16,2 1 11-16,-2 14 18 0,0 2 16 0,-1 4 16 15,-1 0 10-15,1 6 9 0,0 1 3 0,1 3 5 16,0 4 9-16,2 4 1 0,-1 1-1 0,1 1 3 15,1 2 1-15,-1-2 4 0,3 7 6 0,-1-6 6 16,1 6 7-16,-4-7 8 0,4 7 13 0,0 0 8 0,0-6 5 16,0 6 2-16,0 0 10 0,5-8 8 0,-5 8 3 15,12-4 3-15,-6 1 7 0,9-1 0 0,-1-1-6 16,9 0-5-16,0 0-5 0,3 1 3 0,-2 2-12 16,2 0-3-16,0 4-6 0,-3-2-1 0,-3 4 2 15,-2-1-2-15,6 3-2 0,-3 4-5 0,-1 3 2 16,1 4-1-16,-5 1-6 0,2 2 1 0,0 5-3 15,-2 0-3-15,-1 0 1 0,-2 5-4 0,-1-1 0 0,-1 0-3 16,-3-1-3-16,0 0 1 0,0-1-1 0,-1 1-1 16,-1-4 7-16,-1-2 4 0,-2-5 10 0,-1-2 5 15,-2-2 4-15,0 0 6 0,-2-2 8 0,-1 1 2 16,0-1 2-16,-5 0 1 0,1 0-1 0,-4-1-4 16,-7 5-6-16,-3 1 2 0,-2-2-9 0,-5-1-4 15,-3-1-1-15,1-2-6 0,-15 6-4 0,8-6-9 16,5-2-1-16,4-2-16 0,-8-1-27 0,5-4-33 0,1-2-35 15,1-2-51-15,3-3-53 0,4-4-66 16,2-3-70-16,6-6-73 0,3-1-253 0,8 0-789 0,3-4 212 16</inkml:trace>
          <inkml:trace contextRef="#ctx0" brushRef="#br0" timeOffset="896.6463">11245 2012 4842 0,'0'0'472'0,"0"0"-132"0,0 0-102 0,0 0-81 0,0 0-19 16,0 0-29-16,0 0-18 0,0 0-16 0,0 0-21 16,0 0-26-16,0 0-38 0,0 0-46 15,0 0-57-15,0 0-68 0,0 0-67 0,0 0-89 0,0 0-105 16,0 0-270-16,0 0-855 0,0 0 231 0</inkml:trace>
          <inkml:trace contextRef="#ctx0" brushRef="#br0" timeOffset="1110.3262">11602 2420 3970 0,'-4'9'484'0,"-1"-3"-147"0,2 0-78 16,-2-1-74-16,1 3-34 0,-3-1 3 0,1 4 9 0,-7 7 1 16,0-1-40-16,3 0-15 0,-1 1-9 15,3-2-11-15,-4 2-10 0,2 3-10 0,3-3-29 0,2-5-37 16,2-1-33-16,-2-2-53 0,2-1-60 0,2-2-67 16,1 0-70-16,-4-3-70 0,4-4-87 0,0 0-244 15,-5 3-821-15,5-3 222 0</inkml:trace>
        </inkml:traceGroup>
        <inkml:traceGroup>
          <inkml:annotationXML>
            <emma:emma xmlns:emma="http://www.w3.org/2003/04/emma" version="1.0">
              <emma:interpretation id="{A5D29829-DC17-4A57-9EED-BDEAACCDC4BB}" emma:medium="tactile" emma:mode="ink">
                <msink:context xmlns:msink="http://schemas.microsoft.com/ink/2010/main" type="inkWord" rotatedBoundingBox="13282,5678 14278,6118 13814,7168 12819,6728"/>
              </emma:interpretation>
              <emma:one-of disjunction-type="recognition" id="oneOf1">
                <emma:interpretation id="interp5" emma:lang="en-US" emma:confidence="0.5">
                  <emma:literal>D';</emma:literal>
                </emma:interpretation>
                <emma:interpretation id="interp6" emma:lang="en-US" emma:confidence="0">
                  <emma:literal>D's;</emma:literal>
                </emma:interpretation>
                <emma:interpretation id="interp7" emma:lang="en-US" emma:confidence="0">
                  <emma:literal>D'';</emma:literal>
                </emma:interpretation>
                <emma:interpretation id="interp8" emma:lang="en-US" emma:confidence="0">
                  <emma:literal>D'S;</emma:literal>
                </emma:interpretation>
                <emma:interpretation id="interp9" emma:lang="en-US" emma:confidence="0">
                  <emma:literal>Di}</emma:literal>
                </emma:interpretation>
              </emma:one-of>
            </emma:emma>
          </inkml:annotationXML>
          <inkml:trace contextRef="#ctx0" brushRef="#br0" timeOffset="2043.1935">11887 1837 346 0,'-3'18'416'0,"3"0"-54"0,-2 7-25 0,-1 3-36 16,3 1-26-16,-3 16-20 0,4-2-35 0,1-12-17 15,-2-1-19-15,3-3-20 0,0-1-19 0,0-4-14 16,1 1-8-16,-3-7-25 0,-1-1 1 0,4-6-17 15,-4 0-4-15,1-2-3 0,-1 1-6 0,0-5-4 16,2 1-3-16,-2-4-6 0,0 0-27 0,0 0-19 16,0 0-35-16,0 0-25 0,1-23-32 0,1 1-29 15,-2-4-25-15,-2-1-23 0,1-21-15 0,-4-1-8 16,-3 3 6-16,0-1 14 0,-2 4 16 0,5 7 22 16,-1 9 14-16,-2 2 27 0,0 1 28 0,0 5 21 0,0-2 19 15,3 6 17-15,-1 6 10 0,3 0 14 0,-1 2 5 16,1-1 0-16,0 4 13 0,1-1 9 0,2 5 4 15,-3-7 7-15,3 7 7 0,-1-6 19 0,1 6 3 16,0 0 8-16,0-6 1 0,0 6 4 0,6-3-6 16,-1-1-1-16,6 0 0 0,2 0 7 0,9 0 10 0,2-1-5 15,2-2 2-15,5 0 4 0,0 4-5 16,3-3-1-16,0 2-6 0,0-1-8 0,-2 1-10 0,0 2-8 16,2 0-9-16,-10-1-4 0,0 4-7 0,1-2-6 15,-5 1-7-15,-2 1-5 0,-4 1-4 0,-1 0-2 16,-1 2-6-16,1-2-3 0,-1 3-1 0,-4-1-1 15,1 6-2-15,1 0 5 0,5 10 1 0,-3-1-6 16,-5 2 6-16,3 3 1 0,-2 1 2 0,-4 1 2 16,1 3 0-16,1-1 0 0,-1-3 0 0,0 1 3 15,-4-1-2-15,1 1 3 0,0-3 5 0,1-1 3 0,-2-2 3 16,-2-3 2-16,1-1 5 0,-2-2 0 0,-3 7 3 16,1-1-3-16,-5 0-5 0,1-4-2 0,-7 3-5 15,-1 0-8-15,-5-3-3 0,-2 1 1 0,-3-1-4 16,-16 4-5-16,4-7-20 0,6-4-15 0,-16 2-17 15,8-5-26-15,-9-3-36 0,11-4-49 0,9-4-50 16,0 0-52-16,4-6-51 0,-1-4-58 0,4-6-332 16,2-3-819-16,4-1 222 0</inkml:trace>
          <inkml:trace contextRef="#ctx0" brushRef="#br0" timeOffset="2215.1922">12173 1886 4564 0,'0'0'556'0,"0"0"-191"16,0 0-105-16,0 0-94 0,0 0-49 0,0 0-19 16,0 0-6-16,0 0-28 0,0 0-14 0,0 0-19 15,0 0-44-15,0 0-60 0,0 0-69 0,0 0-67 16,0 0-74-16,0 0-80 0,0 0-366 0,0 0-876 16,0 0 235-16</inkml:trace>
          <inkml:trace contextRef="#ctx0" brushRef="#br0" timeOffset="2367.6714">12373 1916 5563 0,'0'0'452'0,"0"0"-150"15,0 0-106-15,0 0-85 0,0 0-32 0,0 0-19 16,0 0-2-16,0 0-16 0,0 0-17 0,0 0-41 16,0 0-58-16,0 0-73 0,0 0-65 0,0 0-64 0,0 0-78 15,0 0-94-15,-38-4-293 0,38 4-889 0,-10-3 238 16</inkml:trace>
          <inkml:trace contextRef="#ctx0" brushRef="#br0" timeOffset="2916.1113">12572 1684 738 0,'12'-11'494'0,"-6"7"-36"0,1 0-16 0,5 1-27 15,0-1-33-15,-1 0-34 0,0 3-45 0,-3-2-31 16,0 3-27-16,-8 0-19 0,13 0-23 0,-8 3-8 0,1 2-22 15,1 6-20-15,2 12-13 0,-4 3-15 0,-3 1-15 16,-2 3-23-16,-5 16-26 0,2-3-27 0,-2-10-34 16,0-5-29-16,3-1-19 0,2 0-19 0,-1 0-16 15,1-6-14-15,1-3 6 0,1-4-7 0,0-4 6 16,2-1 7-16,0-3 9 0,-1-1 9 0,3-3 14 16,-6-2 9-16,12 0 7 0,-12 0 19 0,21-7 15 15,-8 0 11-15,-1-1 11 0,7-5 21 0,-4 6 21 16,-2 0 23-16,-5 1 14 0,-2 2 13 0,1-1 8 0,-1 1-1 15,-6 4-4-15,7-3-8 0,-7 3-1 0,0 0-6 16,-5 22-9-16,-7 4 0 0,-12 23-9 0,-22 42-6 16,9-29-2-16,-12 26 9 0,21-29 7 0,1-13-4 15,-1 2-10-15,2-3-5 0,2-3-9 0,2-3-5 16,4-8-4-16,4-7-9 0,-2-1-5 0,3-3-14 16,0 0-30-16,3-7-31 0,2-3-36 0,2-5-59 0,0-1-74 15,-2-4-77-15,8 0-83 0,-10-9-79 16,-4-10-278-16,-3-8-868 0,-5-17 235 0</inkml:trace>
        </inkml:traceGroup>
        <inkml:traceGroup>
          <inkml:annotationXML>
            <emma:emma xmlns:emma="http://www.w3.org/2003/04/emma" version="1.0">
              <emma:interpretation id="{4FB580D6-A773-46EC-AC7F-426514B15C83}" emma:medium="tactile" emma:mode="ink">
                <msink:context xmlns:msink="http://schemas.microsoft.com/ink/2010/main" type="inkWord" rotatedBoundingBox="15287,5517 15798,5481 15888,6784 15378,6819"/>
              </emma:interpretation>
              <emma:one-of disjunction-type="recognition" id="oneOf2">
                <emma:interpretation id="interp10" emma:lang="en-US" emma:confidence="0.5">
                  <emma:literal>}</emma:literal>
                </emma:interpretation>
                <emma:interpretation id="interp11" emma:lang="en-US" emma:confidence="0">
                  <emma:literal>3</emma:literal>
                </emma:interpretation>
                <emma:interpretation id="interp12" emma:lang="en-US" emma:confidence="0">
                  <emma:literal>]</emma:literal>
                </emma:interpretation>
                <emma:interpretation id="interp13" emma:lang="en-US" emma:confidence="0">
                  <emma:literal>,</emma:literal>
                </emma:interpretation>
                <emma:interpretation id="interp14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99466.7721">14195 1224 359 0,'0'0'189'0,"-4"-3"-7"15,4 3-6-15,0 0 6 0,0 0 1 0,-7-2 5 0,7 2 5 16,0 0 2-16,0 0 3 0,0 0-20 0,0 0-16 16,0 0-15-16,0 0-12 0,0 0-3 0,11-15-3 15,2 8-2-15,0 2-2 0,0-1-4 0,3-1-6 16,5 0-1-16,1-1-2 0,2 3-11 0,-6 0 2 15,-3 2-16-15,-5 0-11 0,2 3-5 0,-12 0-8 16,16 6 8-16,-8 4 8 0,3 11-5 0,-6 4-4 16,-3 6-10-16,-2 13-3 0,-8 4-6 0,-1 2-4 0,1-3-6 15,-1-1-3-15,2-2-6 0,4-8-4 0,0-9-7 16,0 2-5-16,1-1-10 0,-1-3-1 0,4-4-7 16,1 0-2-16,3-5 0 0,-2-2-1 0,0-4 3 15,4 0 0-15,-1-1-1 0,1-4 5 0,-1-1-1 16,7 1-5-16,-3-3-3 0,-1-2-3 0,-9 0-8 15,23 0-8-15,-12-4-10 0,-2 1-10 0,-1-1-9 16,0 0-5-16,-1 3-3 0,-7 1 9 0,11-6-1 0,-6 3 9 16,-5 3 5-16,0 0 10 0,8-3 3 0,-8 3 3 15,0 0 7-15,0 0 9 0,0 0 13 0,-1 21 23 16,-6-2 31-16,4 4 14 0,-5 5 21 0,0 0 13 16,-5 15 12-16,0 0 9 0,-1 0 7 0,6-7-6 15,-3 7-5-15,1-13-4 0,2-3 2 0,-2 2-7 16,2-1-1-16,-2-1 0 0,2 1-3 0,-1-4 1 15,-1 3-9-15,0-5-2 0,-2 0-8 0,-2-2-4 16,-3-1-5-16,1 0-9 0,0-2-8 0,-3-4-9 16,2-2-4-16,4-3-7 0,-2-2-2 0,-1-1-19 0,-7 1-24 15,6-4-39-15,0-4-51 0,3-2-56 0,2-3-67 16,-8-9-59-16,4-6-65 0,5-2-74 0,1-4-323 16,5 0-882-16,0 0 238 0</inkml:trace>
        </inkml:traceGroup>
      </inkml:traceGroup>
    </inkml:traceGroup>
  </inkml:traceGroup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34:59.31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2B36FBC-F405-4018-8B74-63FA547A87AD}" emma:medium="tactile" emma:mode="ink">
          <msink:context xmlns:msink="http://schemas.microsoft.com/ink/2010/main" type="inkDrawing" rotatedBoundingBox="907,6417 13825,6178 13827,6265 909,6505" shapeName="Other"/>
        </emma:interpretation>
      </emma:emma>
    </inkml:annotationXML>
    <inkml:trace contextRef="#ctx0" brushRef="#br0">15 189 424 0,'0'0'248'16,"0"0"-27"-16,0 0-20 0,0 0-19 0,-8-2-7 15,8 2-9-15,0 0-10 0,0 0-5 0,0 0-11 16,0 0-11-16,0 0-10 0,0 0-2 0,0 0-9 0,0 0 5 16,0 0-7-16,0 0 0 0,-9 0-5 15,9 0-3-15,0 0-1 0,0 0-5 0,0 0-2 0,0 0-5 16,0 0 4-16,0 0-6 0,0 0-5 0,0 0 12 16,0 0-6-16,0 0-5 0,0 0 7 0,0 0-9 15,0 0 9-15,0 0 4 0,0 0-4 0,0 0-7 16,0 0-5-16,0 0 0 0,0 0-10 0,0 0-2 31,0 0-6-31,22-1-8 0,-12 1-4 0,2 0-1 0,2 0-2 16,8 1-9-16,0-1 2 0,-1 0-1 0,5 3-6 15,-4-3-2-15,4 1-3 0,-2 0 0 0,3-1-4 0,-3 1-1 0,1 0 0 16,-1 0-5-16,1 1 1 0,-1-1-2 0,-1 1-3 16,0-1 3-16,-1 1-4 0,1 0 1 0,-2 1-1 15,0-2 2-15,-1 0 0 0,1 0-5 0,1 0 0 16,-3 1 2-16,4-1-3 0,-1-1 2 0,1 0-1 0,-2 0-1 15,1 0 3-15,2-1-2 0,-2-1-1 0,0 0-1 16,0 1-4-16,2 0 4 0,-3 1 1 0,2-2-4 16,-2 1 4-16,-1 0-2 0,0 1-2 0,2-1 0 15,-1 1 0-15,0 0 3 0,-1 0-4 0,0 0-1 16,0 0 3-16,0 0 0 0,-1 0 0 0,-3 1-2 16,6 0 4-16,-4-1-2 0,-1 1-1 0,-2-1 3 15,-2 2 0-15,-1-1 2 0,1 0-3 0,7 0 1 0,-4-1 2 16,-2 1-5-16,-2-1 0 0,2 0 2 0,-1 2-1 15,-1 0-2-15,1-2-3 0,7 1 6 0,-4-1 1 16,-3 0-1-16,0 0 1 0,0 2 1 0,-1-2-1 16,8 0-2-16,-3 1 3 0,-2-1-5 0,-3 0 4 15,1 0-3-15,0 0 4 0,-1 0-7 0,1 0 5 16,-1 0 1-16,1 0 0 0,-1 0-3 0,0 0 3 0,0 0-1 16,0 0 1-16,2 0-1 0,-4 0-2 0,3 0 1 15,-1 0-1-15,1-1 1 16,-2 2 3-16,2-2-4 0,1 1 2 0,-3 0-1 0,1-2 2 15,8 2-2-15,-4-1 2 0,-3 0-2 0,0 1 0 16,7-1 2-16,-6-1-1 0,1 2-2 0,-2-1 0 16,-1 0 1-16,0 1-2 0,0 0 4 0,2-1-2 15,-3 2 0-15,2-1 0 0,1-1-4 0,-2 1 7 0,1 0-4 16,-2 0 1-16,1-1-5 0,-1 1 9 0,1 0-5 16,0 0 1-16,1 0 2 0,-1 0-1 0,0-2-1 15,8 4-1-15,-3-2 2 0,-3 0-2 0,6-2 1 16,-2 4 2-16,0-2-2 0,-2-2 1 0,-2 2-2 15,5 2 2-15,2-4-5 0,-1 2 8 0,-2 0-2 0,-4-1 1 16,4 1-4-16,4 0 2 0,-3 1-3 0,-3-1 1 16,4 0 1-16,-2 0 0 0,0 0-3 0,2 0 1 15,-4 2 4-15,-2-2-2 0,4 0 0 0,0 0 0 16,-5 0-2-16,-1 0 2 0,8 0-2 0,-6 0 3 16,1 0-3-16,-2 1 0 0,0-1 6 0,-1 0-1 15,8 1-1-15,-2-1-1 0,2 0 0 0,0 0 0 16,-4 0-1-16,4 0 1 0,-1 0-2 0,-3 0-2 15,-1-1 1-15,5 0 2 0,-4 1-2 0,4 0 4 16,-3 0-2-16,3 0 0 0,-4 0 2 0,-2-2-1 0,8 4-2 16,-7-2 2-16,-2 0-2 0,10 1 1 0,-7-2 1 15,4-1-1-15,-1 2 0 0,1 0 0 0,1 0 1 0,1 0-2 16,-1-2 1-16,0 2 0 0,1 0-6 16,2-1 9-16,-1-1-8 0,-1 1-3 0,2 1-1 0,0-1 0 15,-3 0-6-15,1 1 1 0,-1 0 1 0,2-1 2 16,-3-1-7-16,-1 1 6 0,-3 1-2 0,4-1 1 15,-4 1 0-15,-2 0 4 0,-2 0 0 0,0 0-1 16,-2 0 3-16,-1 0 3 0,2 1-3 0,1-1 0 16,-2-1 7-16,1 2-8 0,0-1 1 0,-1 0 1 15,2-1 2-15,-2 1 2 0,3 1 6 0,1-1-6 16,-1 0-2-16,8 0 1 0,1-1 2 0,-3 1-1 0,4 0-6 16,-2-1 1-16,2 1 11 0,-3 0-5 0,4 0-6 15,-1-1-2-15,1 0-2 0,-3-2-7 0,0 3 0 16,0 0-12-16,-1-2 10 0,0 2 2 0,-2-2-5 15,-2 2 5-15,-1-3 2 0,-3 3-2 0,0-2 0 16,0 1 7-16,-1 0-1 0,2-1 1 0,-1 1 2 16,0 0 4-16,11-1 9 0,-8 0-13 0,4 0 4 0,-3-2-3 15,3 3 5-15,-2-1-4 0,-2-1 2 0,-3 3 8 16,5-2-6-16,-1 2-6 0,-1-1-1 0,-2 0 6 16,-1 1 1-16,2-2-3 0,-1 2 4 0,0 0-4 0,-1 0 4 15,1 0 1-15,-1 0-1 0,1 0 1 0,-1 0 5 16,8 0-5-16,-6-2 0 0,1 2 1 0,-3 0-3 15,1-1 2-15,1-1 1 0,4 2 0 0,-1 0-2 16,-4-1 2-16,8 1 0 0,-3-2-3 0,-5 1 3 16,0 1-2-16,7-2 2 0,0 0-1 0,0-1 3 15,-3 2-1-15,2 1-1 0,1-2-2 0,-5 1 4 16,5-1-1-16,0 2 1 0,-1-3 9 0,0 2-14 0,1 0 1 16,-5 0-2-16,-3-2 3 0,-1 3 1 0,1-1 1 15,0 0-1-15,0 0 0 0,0 1 0 0,0-1 2 16,1-1-4-16,-4 2-1 0,3-1 4 0,-1 0-6 15,0 0 6-15,-4 1 0 0,4-1-1 0,-3 1 2 16,-8 0 4-16,14-3-6 0,-8 2 1 0,-6 1 0 16,13-1 0-16,-13 1-2 0,17-1 4 0,-7-1-1 15,2 2-3-15,-5-1-1 0,4 0 8 0,-1 0-8 0,0 1 4 16,2-1-5-16,0-1 2 0,1 2-3 0,-1 0 4 16,7-1-4-16,-4 2 2 0,-2-2 5 0,0 1-5 15,6 0-2-15,-3 0 6 0,-2 0 0 0,5 0-4 16,2-2 4-16,-6 2 1 0,-1-1-6 0,-2 1 6 0,0-2-7 15,0 1 8-15,1 1-4 0,-1-2 0 0,3 2 0 16,-3 0 0-16,-2-1-2 0,1 0 3 0,0 0 2 16,0 1-6-16,0-1 0 0,0 1 6 0,1 0-5 15,-1 0 5-15,1 0-2 0,0 0 1 0,-2-2 0 16,3 4-5-16,-1-2 9 0,0 0-9 0,2 0 2 0,-1 1 2 16,6-1-1-16,-4 1-3 0,0 0 3 15,-2 0 2 1,0-1 1-16,9 2-3 0,-8-2-3 0,0 1 6 0,-2-1-3 15,2 0 2-15,-1 0-8 0,0 0 9 0,1 2-3 16,-4-2 2-16,3 1-4 0,0-1 7 0,0 0-3 0,-1 0-1 16,0 0 2-16,0 0 2 0,0 0-7 0,2 0 3 15,-4 0-2-15,0 0 3 0,2 0 0 0,0 0-5 16,2 0 5-16,-2 0-3 0,0 0 6 0,0 0-5 16,-1 0-3-16,0-1 3 0,2-1 0 0,-1 2-4 0,0 0 5 15,1 0-3-15,-2-1 1 0,0 1 2 16,0 0 0-16,1-2-1 0,0 2-2 0,-2 0 1 15,2-1 2-15,-2 0-2 0,0 1 1 0,1-1 4 0,0 0-3 16,0-2 0-16,-2 2-5 0,2 0 3 0,1 1 9 16,1-2-7-16,1 1-4 0,-2 0 3 0,0 0 2 15,0 0-1-15,0 1-2 0,2-2 3 0,-1 2 1 16,0 0-4-16,-1-1 1 0,0 0-3 0,1 2 1 16,-1-1 2-16,0 0-1 0,1 0 1 0,0 0 0 15,7 3-3-15,-4-3 2 0,-2 0-1 0,-3 0-2 0,9 2 9 16,-4-1-6-16,-3-2 2 0,-2 1 2 0,-1 0-8 15,1 1 8-15,-1-1 0 0,1 0-1 0,0 1-4 16,1-2 2-16,0 2 0 0,-2-2 0 0,1 1 4 16,-1 0-7-16,1 0 7 0,1 0-8 0,0-1 4 15,0 2-2-15,0-1 3 0,-2 0 6 0,3 0-7 0,-1 0 0 16,0 0 0-16,0 0 0 0,-2 0-1 0,2 0-1 16,-1 0 2-16,1 1 0 0,-1-1-3 0,-1 0 0 15,-1 0 5-15,-9 0 1 0,15 0 0 0,-9 0-7 16,6 0 1-16,-2 0 2 0,0 0-2 0,1 2 2 15,-2-4 0-15,3 4 1 0,0-2-3 0,-2 0 2 16,2 0 0-16,2 0 2 0,-2-2 0 0,0 2-2 16,1 0 4-16,0 0-4 0,5 2 0 0,-3-2-5 0,1-2 9 15,-4 2-5-15,0 0 4 0,0 0-2 0,0-1-2 16,0 0 7-16,0 2-5 0,2-1 0 0,-2 0 1 16,-2-1-2-16,2 1-1 0,-2 0 1 0,1 0 1 15,0 0-2-15,1 0 2 0,-2 0-1 0,4 0 3 16,-2 0 4-16,0 0-2 0,-1 1-5 0,2-1-3 15,-1 0 3-15,2 1 1 0,-1-1-2 0,9 2 2 0,-7-2 0 16,3 1 2-16,-3 0-2 0,-2 0-1 0,0-2-1 16,1 2 6-16,-2 1-6 0,6-2 3 0,-5 0-1 15,2 1 2-15,-3-1 0 0,1-1-5 0,-1 1 13 16,1 1-10-16,-1-1 2 0,1 1-5 0,6-2 2 16,-3 1 1-16,-2-1-1 0,-2 1-3 0,0 0 4 15,-1 0-3-15,1 0 3 0,2 0-3 0,-4 0 5 16,1 0-2-16,1-2-1 0,0 2-3 0,-1 0 6 0,0 0-4 15,1-1 4-15,1 0-5 0,-1 1 3 0,0 1 1 16,2-1 2-16,-2 0-6 0,0 1 8 0,-1-1-4 16,1 2-2-16,0-2-7 0,1-2 8 0,-1 4 9 15,7-2-9-15,-4 0 0 0,-4 1-2 0,0-1 3 16,2 0-5-16,-1 0 2 0,1 1 3 0,-1-1 0 16,1 0-3-16,0 1 1 0,0-1-2 0,7 1 2 15,2-1 1-15,-4-1 1 0,-2 2-2 0,4 1-8 0,-4-2 17 16,-2 0-8-16,1 1-3 0,4 1 2 15,0-2-2-15,1 0 9 0,-5 0-11 0,-1 1 8 0,6 1-6 16,2-2 3-16,-6-2 0 0,-1 4 1 0,-5-4-2 16,4 2-2-16,-1 0 11 0,0 0-12 0,7 0 0 15,0-1 1-15,-4-1-2 0,-3 1 6 0,0 1 6 16,-1 0-11-16,0 1 6 0,1-2-7 0,-1 1 4 0,1 0 2 16,9 0-4-16,-6 0 6 0,3 0-3 0,-2 0-6 15,-2 0 6-15,5 0 0 0,0 1 0 0,-2-1-4 16,2 2 8-16,1-1-1 0,-4 1-6 0,5-2 4 15,-3 0 1-15,2 1-5 0,1 1 0 0,-1-1 1 16,-1 0 2-16,1 0 3 0,-3-1-6 0,2 1 3 0,-4-2-4 16,3 2 9-16,-4 1-5 0,0-4 2 0,-3 1-1 15,1 1 1-15,-1-2 2 0,0 1 2 0,1-1 1 16,-1 1-7-16,-2 1 2 0,1-2 3 0,0 1 2 16,-1-2-5-16,2 3 2 0,-1-2 1 0,-2 1-6 15,3 1 3-15,-2-1-1 0,2-1-1 0,-1 0-1 16,1 2 5-16,-1-1-12 0,1 1 10 0,-2-1-3 0,2 0 4 15,-1 1-4-15,1-2 3 0,2 1-7 0,-2 1 9 16,0 0-4-16,1 0 0 0,0 0 4 0,7-2-1 16,-6 2 1-16,1 0-3 0,-3-1-2 0,-1 1 5 15,1-2-2-15,0 2 1 0,-2-1 1 0,2 1-4 16,0-1 0-16,-2 0 2 0,1 1-1 0,2-2 1 0,1 2-6 16,-4-2 0-16,2 2 6 0,0-1-1 0,-1-1 2 15,1 2-3-15,7-1 2 0,-2 1-3 0,-3-2 0 16,-3 2-1-16,9 0 3 0,-4 0-3 0,3 0 12 15,1 0-4-15,-6-1-10 0,-1 1 2 0,-1 0 2 16,8 0 0-16,-4-2 2 0,-1 2-2 0,-2 0 1 31,6 0-4-31,-4 0 5 0,-2-1-2 0,1-1 0 0,-1 1-1 16,9 1 1-16,-2-2 2 0,-2 1-3 0,2 1 0 16,-4-2 5-16,-1 1-6 0,3 0 8 0,2 0-4 15,1 0-3-15,1-1 2 0,-4 2-4 0,2 2 6 0,-4-2-2 16,2-3-1-16,0 3 4 0,-4 0 1 15,-3-1-4-15,3 1-1 0,-1-1 2 0,7 1 1 16,-3 0 1-16,-2 0-8 0,-4 0 5 0,1-1-1 0,2 1 2 16,-1 0-3-16,-1 0 4 0,1-1-5 0,1 1 10 15,5 0-8-15,-3-2-1 0,-3 1 3 0,-1 1-3 16,7 0 3-16,-4 0-1 0,-1 0-3 0,-2 0 3 16,0 0 0-16,1 1-3 0,7-1 2 0,-3 0 2 15,-2-1 1-15,-4 0-1 0,8 1 0 0,1 0-2 16,-2 0-1-16,0 0 1 0,-5-1 3 0,6 2 1 0,0-1-5 15,-3-2 1-15,-1 2 8 0,-1 0-9 0,6 0 3 16,0 0-2-16,-6 0 2 0,0 0-2 16,-4-2 0-16,3 2-6 0,-1-1 7 0,-2 0 2 0,4 1-5 15,-2 0 2-15,1 0 0 0,7-1 0 0,0 1 4 16,1-1 0-16,-5-1-2 0,-2 2 1 0,5 0-2 16,2 0 1-16,-7 0-2 0,6-2 0 0,-2 2 1 15,0 0-1-15,-2 0 2 0,-2 0-5 0,-3 0 5 0,1 0-2 16,1 0 5-16,-1 0 8 0,-1-1-3 0,1 2 0 15,1-2-2-15,-2 0 3 0,0-1 1 0,0 4-1 16,1-4-4-16,0 2 2 0,-2 0 1 0,2-2-5 16,0 4 1-16,0-4-2 0,1 2 1 0,-1 0-1 15,1 0-1-15,7 0 0 0,-4 2 0 0,-1-2 3 16,-4 0-2-16,9 0-2 0,-5 0 2 0,-2 0-1 16,-1 0-2-16,0-2-2 0,-1 2 1 0,0 0-3 15,0-1 5-15,1 1-1 0,0-2-2 0,-2 2 4 16,2 0-4-16,2 0 2 0,-2 0-8 0,-1 0 8 0,9-1 1 15,-4 1 0-15,4 0-4 0,0 0 4 0,-5 0-3 16,0 0 0-16,-2-2-2 0,-1 4 1 0,2-5 0 16,8 6 4-16,-3-5-3 0,-3 2 1 0,4 2 3 15,-1-1-3-15,-2-1 3 0,3 0 0 0,-3 0 0 16,-5 0-5-16,1 0 2 0,-1 0-2 0,0 0 4 16,3 0-2-16,4 0-2 0,-3 0 2 0,-1-1-2 15,-2 1 1-15,7 0-1 0,-2 0 1 0,-6 0-1 0,9 0 6 16,-5-3-2-16,-2 3-2 0,6 0 0 0,-4-2-1 15,-1 2-1-15,-3 0 7 0,8 0-5 0,0 2-5 16,-3-2 3-16,-3 0 6 0,-2 0-6 0,2 0 2 16,-2 0 2-16,1 0 0 0,-1 0-3 0,1 0 3 15,0 1-3-15,0-1 2 0,1 0 3 0,-2 0-6 16,0-1 2-16,1 2-2 0,0-2-1 0,-1 1 3 16,-1 0 1-16,3 0 1 0,-1 0-6 0,-1-2 6 0,0 2-5 15,0 0 5-15,1 0-3 0,0 0 1 0,-1 0 2 16,0 0-4-16,0 0 7 0,0 0-8 0,0 0 3 15,1 0 2-15,-1 0-5 0,0 0 5 0,0 0-5 16,0 0 4-16,-2 0-1 0,2 0 3 0,0 0-3 16,0 2 1-16,0-2 4 0,-1 0 1 0,1 0 2 15,0 1 1-15,0-1 0 0,0 0-1 0,-1 2 0 16,1-1 1-16,-1-2 2 0,-3 2-1 0,0-1 1 0,0-1 2 16,-8 1 4-16,12 0 0 0,-6 1 0 0,-6-1 1 15,8-1-3-15,-8 1-3 0,0 0 0 0,9 0-3 16,-9 0-1-16,0 0-3 0,8 1 0 0,-8-1-2 15,0 0-4-15,0 0-23 0,0 0-28 0,0 0-38 16,9 0-42-16,-9 0-50 0,0 0-72 0,0 0-112 16,0 0-208-16,0 0-692 0,0 0 188 0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35:01.05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7E70B92-D318-4096-9AB9-39A32C42A907}" emma:medium="tactile" emma:mode="ink">
          <msink:context xmlns:msink="http://schemas.microsoft.com/ink/2010/main" type="inkDrawing" rotatedBoundingBox="902,7153 4628,7328 4624,7402 898,7226" shapeName="Other"/>
        </emma:interpretation>
      </emma:emma>
    </inkml:annotationXML>
    <inkml:trace contextRef="#ctx0" brushRef="#br0">-8-2 250 0,'0'0'331'15,"0"0"-40"-15,-6-1-36 0,6 1-20 0,0 0-24 0,0 0-16 16,0 0-17-16,0 0-18 0,0 0-10 16,0 0-3-16,0 0-11 0,0 0-5 0,0 0-3 0,-8 1-6 15,8-1-10-15,0 0-1 0,0 0-6 0,0 0-1 16,0 0 3-16,0 0 2 0,0 0 1 0,0 0-1 15,0 0 2-15,0 0-5 0,0 0 1 0,0 0-3 16,0 0-2-16,20 3-7 0,-10-1 1 0,1-2-8 16,1 1-4-16,0 1-5 0,0-2-6 0,8 2-6 0,1 0-5 15,-2-2-11-15,3 2-1 0,-1-1-6 0,2 0-2 0,-1 1-2 0,2 0-7 0,0 0-2 16,2-1-3-16,-1 3-3 0,3-3-6 0,-1 2 3 16,-1 0-4-16,3-1-3 0,-3 1 1 0,1 0-1 15,14 3 0-15,-12-3-4 0,-4 0-1 0,1 2-1 16,1-3 1-16,0-1-4 0,-4 2 1 0,2 1-3 15,1-2 0-15,-3 1 3 0,2 0-3 0,0 0 0 0,-1 0-1 16,0 0 3-16,1 0-4 0,0 1 1 0,1-2 1 16,-1 1-1-16,1-2-1 0,1 2 1 0,-1-1-2 15,0 1-1-15,-1-2 3 0,1 1 0 0,0 0-3 16,0 0 0-16,0-1 2 0,-1 1 0 0,0-1 1 0,-1 1-2 16,2-1 0-16,-2 2-2 0,0-2 1 15,0 0 1-15,-2 1 0 0,1 0 1 0,0-1-2 16,-2 0 0-16,-1 1-1 0,0-1 0 0,0 1 3 0,0-1-3 15,-6 0 2-15,1 1-1 0,-2 0 0 0,9-1 2 16,-2 0-2-16,-1 0 5 0,1 0-5 0,-3 1 1 16,2-2 2-16,1 1-4 0,0-1 2 0,3 2-1 15,-3 1 1-15,1-2 1 0,-1 0-2 0,2-1 0 16,0 1 0-16,-1 0 0 0,-2-1 0 0,3 2 1 16,-1-1-2-16,-1 0 0 0,-1 0 0 0,1 0-2 0,-4 1 4 15,-1-2-3-15,-3 0 2 0,6 0 0 0,-2 1-1 16,-3 0 3-16,-1-1-1 0,9 1 0 0,-7-2-2 31,-1 1 2-31,-1 1 0 0,1-1 0 0,5 0-4 16,6 1 5-16,-2-2 0 0,-6 1-3 0,4-1 2 15,-1 0 1-15,2 1-4 0,1-1 1 0,-4 1 1 0,4 0 2 16,-6 0-3-16,-3 0 2 0,-1 0 1 0,0 0-1 16,0 0-2-16,-1 0 3 0,0 0-4 0,1 0 4 15,-1 0 0-15,1 0-1 0,0 0 0 0,1 0 0 16,6 2 0-16,-4-2-2 0,5 0-1 0,2 0 4 0,-8 0-2 15,8 0 0-15,-2 1-1 0,0-2 0 0,1 2 0 16,1-2 4-16,-3 1 0 0,4 1-3 0,-1-2-3 16,0 2 3-16,-1-1 0 0,-2 0-3 0,4 1 3 15,1 1 2-15,-3-1-2 0,1-1 1 0,0 0-2 16,0 0 2-16,-2 0-2 0,1 0-1 0,0 0 2 16,-1 2 0-16,0-1-2 0,1 1 2 0,-3-2 0 0,2 0 2 15,-4 0-1-15,-1 2-2 0,-2-2-3 0,1 0 1 16,-2 0 3-16,7 1 0 0,1 2-1 0,-4-3 0 15,-3 0 1-15,0 0-2 0,-1 0 3 0,0 0 0 16,1 0 0-16,0 0-3 0,7 0 3 0,0 0-2 16,-2 0 3-16,2-1-3 0,-2-1 2 0,3 2-2 0,0 0 2 15,0 0 1-15,2-1 0 0,1 2 0 0,-3-2-8 16,1 1 4-16,-1 0 0 0,2 0-5 0,-7 0-7 16,-3 0-4-16,0 0-8 0,-3 0-12 0,1 0-6 15,-3 0-10-15,-8 0-20 0,12 0-17 0,-12 0-27 16,7 0-30-16,-7 0-38 0,0 0-40 0,0 0-49 0,0 0-58 15,0 0-201-15,-32-5-642 0,10 3 176 0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34:51.60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3E58FCB-4DFA-44B8-A16A-2443397CAB5C}" emma:medium="tactile" emma:mode="ink">
          <msink:context xmlns:msink="http://schemas.microsoft.com/ink/2010/main" type="writingRegion" rotatedBoundingBox="4792,5754 4809,5754 4809,5759 4792,5759"/>
        </emma:interpretation>
      </emma:emma>
    </inkml:annotationXML>
    <inkml:traceGroup>
      <inkml:annotationXML>
        <emma:emma xmlns:emma="http://www.w3.org/2003/04/emma" version="1.0">
          <emma:interpretation id="{20641D0D-5C9D-4159-8F2E-A9DC4688C4CD}" emma:medium="tactile" emma:mode="ink">
            <msink:context xmlns:msink="http://schemas.microsoft.com/ink/2010/main" type="paragraph" rotatedBoundingBox="4792,5754 4809,5754 4809,5759 4792,57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E64DA5-6BA5-471A-AF4C-A764E37718F8}" emma:medium="tactile" emma:mode="ink">
              <msink:context xmlns:msink="http://schemas.microsoft.com/ink/2010/main" type="line" rotatedBoundingBox="4792,5754 4809,5754 4809,5759 4792,5759"/>
            </emma:interpretation>
          </emma:emma>
        </inkml:annotationXML>
        <inkml:traceGroup>
          <inkml:annotationXML>
            <emma:emma xmlns:emma="http://www.w3.org/2003/04/emma" version="1.0">
              <emma:interpretation id="{C6CE640C-26EA-4AAB-80E8-36CFD2E42B70}" emma:medium="tactile" emma:mode="ink">
                <msink:context xmlns:msink="http://schemas.microsoft.com/ink/2010/main" type="inkWord" rotatedBoundingBox="4792,5754 4809,5754 4809,5759 4792,5759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_</emma:literal>
                </emma:interpretation>
                <emma:interpretation id="interp3" emma:lang="en-US" emma:confidence="0">
                  <emma:literal>~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17-1 303 0,'-7'3'299'0,"7"-3"-37"0,0 0-30 0,0 0-26 15,0 0-21-15,0 0-22 0,0 0-14 0,0 0-19 16,0 0-14-16,0 0-12 0,-6 0-5 16,6 0-9-16,0 0-10 0,0 0-6 0,0 0-10 0,0 0-8 15,0 0-2-15,0 0-7 0,0 0-3 0,0 0-5 16,0 0-3-16,0 0-6 0,0 0-2 0,0 0-10 16,0 0-1-16,0 0 3 0,0 0 0 0,0 0-2 15,0 0 0-15,0 0 5 0,0 0-6 0,-4 2 13 0,4-2 2 16,0 0 8-16,0 0 2 0,0 0-1 0,0 0-7 15,0 0-1-15,0 0-7 0,0 0-2 0,0 0 1 16,0 0-3-16,0 0-21 0,0 0-28 0,0 0-33 16,0 0-48-16,0 0-49 0,0 0-60 0,0 0-164 15,0 0-455-15,0 0 126 0</inkml:trace>
        </inkml:traceGroup>
      </inkml:traceGroup>
    </inkml:traceGroup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35:03.57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8B18855-F113-4C95-AC22-0329BCF8C2E4}" emma:medium="tactile" emma:mode="ink">
          <msink:context xmlns:msink="http://schemas.microsoft.com/ink/2010/main" type="inkDrawing" rotatedBoundingBox="3361,7306 13691,6930 13696,7062 3366,7438" shapeName="Other"/>
        </emma:interpretation>
      </emma:emma>
    </inkml:annotationXML>
    <inkml:trace contextRef="#ctx0" brushRef="#br0">-6 322 238 0,'-5'3'201'15,"5"-3"-16"-15,0 0-6 0,0 0-2 0,0 0-1 16,0 0 0-16,0 0-6 0,0 0-2 0,0 0 2 15,0 0 0-15,16 3-3 0,-16-3-3 0,10 0-6 16,2 0 1-16,0 0-12 0,-1 0 0 0,8 0-21 0,1 0-13 0,-1-1 2 16,-2 1-10-16,3 1-15 0,2 0-10 15,-3 1 0-15,2-2-7 0,2 1-10 0,-2-1-5 0,-2 0-3 16,4 2-10-16,0 1-5 0,-2-3-5 0,-1 0-1 16,1 2-6-16,0-2 0 0,-1 1-5 15,0-1 3-15,-2 3-4 0,-1-3 0 0,3 0-5 0,1 0-1 16,-1 0 10-16,0 0 2 0,0 2 2 15,0-2-1-15,1 0-5 0,2-2 3 0,-4 2-5 16,1 0 2-16,1-1-2 0,-1 1-4 0,2 0-3 0,0-2 4 16,-1 1-6-16,0 1 1 0,0 0-7 0,0-2 8 15,-1 2-6-15,1 0 1 0,-1 0-1 16,-2 0-1-16,0 0-7 0,2-2 12 0,-4 4-6 0,2-4-1 0,-3 2 2 0,-1-1 6 16,6-1-4-16,-4 2 9 0,4 0-10 0,1 0-2 0,-5-1 3 31,6 1-7-31,2 0 7 0,-3-2-7 0,3 1 3 15,0 1-2-15,0-1-3 0,0 0 3 0,-2 0-2 0,2 1-2 16,2 0-4-16,-3 0 8 0,2 0 5 0,-1 0-3 16,1-2-7-16,-3 2 4 0,0-2 2 0,0 1-5 0,-1 1-1 15,0-1 5-15,-1 1-9 0,1 0 7 0,-4-2-2 16,2 1 1-16,1 0-2 0,-4 0 3 0,3 0 1 16,-3-1-5-16,-1 2 6 0,5 0-4 0,0-2 0 15,-2 2 1-15,2-1-3 0,1 0 6 0,-1 1-3 0,1-2-2 16,-3 1 4-16,4 0-3 0,-1 0-3 0,-1 1 3 15,1-1 3-15,-1 1-2 0,1-2 0 0,-1 2-1 16,1-1 0-16,1 0 0 0,-1 0-2 0,2 2-4 16,-3-1 7-16,2 0-2 0,1-1 0 0,-1 1 4 15,0 1 0-15,-2-1 0 0,2 0-8 0,0-1 2 16,1 2 6-16,-3-2-3 0,1 1 0 0,-3 0 0 16,5-1 3-16,-5-1-11 0,-2 2 9 0,5-1-1 0,-2-1 4 15,-3 2-3-15,-3-1-2 0,-1 1 4 0,-1-1-3 16,1 1 8-16,2-2-4 0,-2 2 1 0,1-2-4 15,-1 1-2-15,1 0-3 0,-1 0 5 0,8-1-1 16,-4 1 0-16,-4 0 1 0,1 0 5 0,-1 0-5 16,0-1 3-16,1 1 3 0,0 0-5 0,7-2 2 0,0 2 6 15,-6-1-5-15,1-1-5 0,3 3 4 0,-3-2-8 16,5-1 8-16,0 2-3 0,0-1 1 0,-1 1-1 16,1-1 3-16,1 2-4 0,2-1 0 0,-2-1-2 15,3 2 8-15,-2-2 0 0,1 2-4 0,-1-1 0 16,0 0 1-16,0 2-7 0,0-1 7 0,1 0 0 15,-5-1-3-15,2 1 2 0,1 0 3 0,-5 0 0 0,-1 0-4 16,-3 0 1-16,1 0 2 0,-1 0-3 0,1-1-2 16,0 2 6-16,7 0-9 0,-4-2 10 0,-3 1-3 15,0 0-1-15,7 1-2 0,-4-2 3 0,-4 1 6 16,1 0-10-16,7-1 4 0,-4-1-2 0,-3 1 1 16,-1 0 0-16,8 1-2 0,-5-1 1 0,-1 1-3 15,6-1 2-15,-2 1 3 0,0-2 0 0,-5 2-4 16,7-1 1-16,-5 1 1 0,5-1-2 0,-4 0 2 0,-1 0-1 15,3 1 0-15,2-2 0 0,-4 2-1 0,2-1 1 16,0 0 3-16,-5 1 5 0,0 0-8 16,7-1 2-16,-3 1-1 0,3-1 2 0,1-1 1 0,-1 1 2 15,-4 0-7-15,5 0 5 0,0 0-4 0,0-1 4 16,0 2-4-16,0-1-2 0,1-1 9 0,-1 0-2 16,2 4-2-16,-3-2 0 0,2 0-3 0,-1-2 1 15,0 1 2-15,0 1 0 0,0 0-3 0,-2 1 3 16,2-1-2-16,-5-1-3 0,3 1 2 15,-3 0 6-15,-2 0-5 0,-2-2-2 0,1 2 4 16,-1 0-2-16,7 0 3 0,-3 0-4 0,-2 0 3 0,-2 0-5 16,2-1-1-16,5 1 3 0,0-2 0 0,-3 2 1 15,4 0 0-15,-2 0 5 0,2 0-7 0,-1 0 3 16,0 0 4-16,2-1 0 0,0 1-2 0,0 0 2 16,-3-2 1-16,4 1-3 0,-2 1-1 0,1-2 3 0,-1 2 0 15,-5 0 2-15,-1 0-8 0,-2 0 3 16,0 0-1-16,1 0 4 0,-1 0 1 0,0 0-3 0,1 0-3 15,0 0 2-15,6 0 2 0,-3-2-3 0,-2 1-1 16,-2 1 1-16,-1-2-1 0,0 3 1 0,2-2-1 16,7 1 2-16,3-1-6 0,-4 1 12 0,0 0-6 15,2 1-2-15,-1-2 2 0,0 2 0 0,0-1-1 16,0 0 0-16,-2 0 1 0,0 0 2 0,2 0 4 16,-2 0 2-16,1 0-2 0,-3 0-1 0,-2 0-2 15,7 0 1-15,-2 0-1 0,0 2-2 0,-4-2 1 0,-2 0-4 16,7 3 2-16,0-5 1 0,-5 2-3 0,0 0 0 15,5 0 3-15,-4 0 0 0,4 0-3 0,1 0 1 16,0-1-1-16,0 1 1 0,2 0 1 0,-2 0-2 16,1-1 2-16,1 0-3 0,1 1 3 0,-2-1 0 15,0 1-2-15,1 0-2 0,0-3 2 0,-1 3 1 16,2-1 1-16,-3 2-2 0,2-3-2 0,-1 0-1 16,1 1 4-16,0 0-3 0,-2 0 2 0,2-2 2 0,0 2-6 15,0 1 3-15,-2-1 0 0,3 0 0 0,-1-1-1 16,-2 2 3-16,0-3 0 0,-1 3-3 0,3-1-2 15,-4-1 4-15,1 0-3 0,1 0 4 0,0 2-3 16,-2-2 2-16,0 2-2 0,1-1 1 0,0-1 4 16,2 0-5-16,-6 0 2 0,2 0 6 0,-4 2-2 15,0-3 1-15,-1 2-2 0,0 0 6 0,1 0-3 16,-3 1-1-16,12-3 1 0,-3 2 0 0,-1 0-4 16,1-1 0-16,0 1 2 0,0 0-3 0,1 0-1 15,2-2-1-15,-1 3 0 0,-2-1 4 0,2 1-3 0,1-1 1 16,1 1-2-16,-1-1 5 0,0-1-2 0,1 2-3 15,-2-2 1-15,2 1 0 0,-3 1 0 0,2-1 2 16,-2-1-7-16,0 0 5 0,0 1 0 0,0-1 2 16,2 2 0-16,-2-1-3 0,0-2 4 0,0 3-4 15,2-2 3-15,-2-2-2 0,0 4-1 0,0-2 0 0,0-1 5 16,2 1-3-16,-1 1-1 0,2 0 0 16,-3-1 4-16,3-1-2 0,-3 2-1 0,2-1 0 0,-2 0 0 15,3 1 0-15,-5 0 1 0,3-1-2 0,-4 1 4 16,2-1-4-16,1 2 0 0,-1-1 1 0,1 0-2 15,0 1 3-15,2-2 1 0,-2-1-3 0,-1 0 1 16,2 1-1-16,-2 1 1 0,3-1 0 0,-2 2 3 16,0-2-3-16,-2 1 0 0,2 0 2 0,0 0-3 0,-7-2 4 15,1 2 0-15,6-1 2 0,-1-1 1 0,-4 2 5 16,3-1 2-16,-3-1 0 0,-1 2 2 0,-2 0 0 16,1 0-1-16,6-2-3 0,-5 1 0 0,6 0-3 15,-1 1 3-15,0-1 0 0,1 1-5 0,-1-1-2 16,0 1 1-16,1-2 3 0,2 2-7 0,-3-1 0 15,3-1 1-15,0 1-2 0,1 0 4 0,-1-1-3 0,1 3-2 16,-3-1 3-16,3 0 1 0,-4 0-2 0,0 1-3 16,-2-3 4-16,-2 3-3 0,-1-1-1 0,-2 1 2 15,-2-2 1-15,1 2 2 0,7-2-2 0,-3 0 0 16,4 2-1-16,-5-1-2 0,-3-1 3 0,8 1-2 16,-6 1 1-16,-1 0-2 0,-1 0 2 0,0-2-2 0,0 2 0 15,7 0 0-15,-3-1 0 0,-2 1 0 0,-2 0-1 16,1-2 3-16,0 2-4 0,-1 0 3 0,0 0-2 15,-1 0 5-15,3 0-4 0,-2 0 2 0,1 0 0 16,-1 0-3-16,0 0 0 0,1-1-1 0,5 1 1 0,0 1 1 16,0-1-1-16,0-1 4 0,-4 1-2 0,6 0-1 15,0-2 0-15,1 2-2 0,0 0 0 0,-1 2 3 16,0-2 4-16,1 1-5 0,0 1 0 0,2-1 0 16,-1-1 0-16,0 2-2 0,1-2 5 0,1 1-4 15,-2 1-1-15,2-1 2 0,-3 0-3 16,3 2 0-16,-3-1 3 0,4-1 1 0,-5 0-1 15,2 1 0-15,-2 0 0 0,1-2 0 0,-1 1 0 16,-1 2 2-16,1-2 0 0,-1 1 0 0,-3-1-1 0,3-1-3 16,-3 2 3-16,-1-2-5 0,-2 2 4 0,0-2 0 15,7 1 1-15,-6-1-1 0,1 1 4 0,5-1-5 16,-5 0 1-16,-1 0 2 0,-3 1 0 0,3-1-1 16,-2 0-1-16,1 3-1 0,7-3 2 0,-5 1 0 15,5-1 0-15,0 0-2 0,0 1 1 0,0 0-2 16,0 1 2-16,1-2 1 0,-1 1 0 0,3 0-1 0,-1-1 0 15,-4 1 0-15,5 0 2 0,-2 0-5 0,3 3 4 16,-3-2-1-16,0-2 3 0,0 3-3 0,1-2 2 16,-2 0 0-16,2 1 1 0,-4 0 1 0,0-1-1 15,-4 0 2-15,-2-1-1 0,0 1 4 0,1-1-6 16,-1 2 8-16,0-2 4 0,0 1 3 0,-3 0 2 16,3-1 2-16,-4 0 1 0,-8 0 5 0,11 1-3 0,-11-1 9 15,10 0-10-15,-10 0-2 0,0 0-5 0,8 0 3 16,-8 0-3-16,0 0-5 0,0 0 2 0,9 0-32 15,-9 0-37-15,0 0-59 0,0 0-59 0,0 0-67 16,0 0-63-16,0-8-83 0,0 8-268 0,-11-12-785 16,3 4 212-16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35:07.06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77E6DD9-ADF9-46E4-91C9-710EE10DC3DC}" emma:medium="tactile" emma:mode="ink">
          <msink:context xmlns:msink="http://schemas.microsoft.com/ink/2010/main" type="writingRegion" rotatedBoundingBox="3322,7582 11137,7403 11165,8613 3349,8792"/>
        </emma:interpretation>
      </emma:emma>
    </inkml:annotationXML>
    <inkml:traceGroup>
      <inkml:annotationXML>
        <emma:emma xmlns:emma="http://www.w3.org/2003/04/emma" version="1.0">
          <emma:interpretation id="{BF331232-C098-411F-B950-F997F4DB75E5}" emma:medium="tactile" emma:mode="ink">
            <msink:context xmlns:msink="http://schemas.microsoft.com/ink/2010/main" type="paragraph" rotatedBoundingBox="3322,7582 11137,7403 11165,8613 3349,87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91FEE7-1378-46F0-A169-043BAB6AD29D}" emma:medium="tactile" emma:mode="ink">
              <msink:context xmlns:msink="http://schemas.microsoft.com/ink/2010/main" type="line" rotatedBoundingBox="3322,7582 11137,7403 11165,8613 3349,8792"/>
            </emma:interpretation>
          </emma:emma>
        </inkml:annotationXML>
        <inkml:traceGroup>
          <inkml:annotationXML>
            <emma:emma xmlns:emma="http://www.w3.org/2003/04/emma" version="1.0">
              <emma:interpretation id="{06C923F8-81DA-4780-AF17-A63228D1496F}" emma:medium="tactile" emma:mode="ink">
                <msink:context xmlns:msink="http://schemas.microsoft.com/ink/2010/main" type="inkWord" rotatedBoundingBox="3324,7684 5172,7641 5195,8646 3347,8689"/>
              </emma:interpretation>
              <emma:one-of disjunction-type="recognition" id="oneOf0">
                <emma:interpretation id="interp0" emma:lang="en-US" emma:confidence="0.5">
                  <emma:literal>(Joint</emma:literal>
                </emma:interpretation>
                <emma:interpretation id="interp1" emma:lang="en-US" emma:confidence="0">
                  <emma:literal>[Joint</emma:literal>
                </emma:interpretation>
                <emma:interpretation id="interp2" emma:lang="en-US" emma:confidence="0.5">
                  <emma:literal>(Join E</emma:literal>
                </emma:interpretation>
                <emma:interpretation id="interp3" emma:lang="en-US" emma:confidence="0">
                  <emma:literal>(Join [</emma:literal>
                </emma:interpretation>
                <emma:interpretation id="interp4" emma:lang="en-US" emma:confidence="0">
                  <emma:literal>('Joint</emma:literal>
                </emma:interpretation>
              </emma:one-of>
            </emma:emma>
          </inkml:annotationXML>
          <inkml:trace contextRef="#ctx0" brushRef="#br0">44 4 400 0,'-4'-4'439'16,"4"4"-85"-16,-9-1-51 0,9 1-47 0,-8 0-63 15,8 0-80-15,0 0-94 0,-12 7-119 0,7-3-161 16,2-2-310-16,0 3 89 0</inkml:trace>
          <inkml:trace contextRef="#ctx0" brushRef="#br0" timeOffset="-131.9896">-14 252 780 0,'-6'-5'503'15,"6"5"-62"-15,0 0-51 0,0 0-35 0,0 0-42 16,0 0-38-16,-6 11-28 0,5-5-29 0,1 1-22 16,-1 5-18-16,1-3-21 0,0 1-19 0,-2 1-14 15,2 0-20-15,0-2-31 0,0 0-58 0,0-2-56 0,2-2-56 16,-2-5-57-16,-2 7-66 0,2-7-94 15,0 0-188-15,0 0-605 0,0 0 166 0</inkml:trace>
          <inkml:trace contextRef="#ctx0" brushRef="#br0" timeOffset="-462.0891">-380 288 532 0,'0'0'312'0,"0"0"-36"15,0 0-32-15,0 0-26 0,0 0-17 0,0 0-15 0,0 0-13 16,0 0-9-16,0 0-9 0,0 0-7 0,0 0-9 15,0 0-6-15,0 0-3 0,0 0 11 0,0 0-6 16,0 0-14-16,0 0 1 0,0 0 6 0,0 0 2 16,0 0 5-16,0 0 3 0,0 0 1 0,3 18-1 0,1-15 2 15,0 2 0-15,0-1-4 0,0 0-2 0,6 2 1 16,-1 0-1-16,2-1 8 0,-1 0-4 0,2-2-8 16,0-2 1-16,0 1-16 0,-2-2-4 0,1 0-8 15,0 0-10-15,-2 0-6 0,-9 0-7 0,13-3-7 16,-9 0-21-16,2 1 1 0,-2-2-5 0,-2-1-36 15,-2 0-32-15,2-1-30 0,-5-4-31 0,-4 0-24 16,-5-3-28-16,0 4-13 0,-1 3-17 0,-4-2-19 0,-4 1-10 16,0 3-9-16,1 1-14 0,-3-1-17 0,2 3-14 15,6 1-24-15,0 0-25 0,3 1-252 0,0-1-657 16,4 2 180-16</inkml:trace>
          <inkml:trace contextRef="#ctx0" brushRef="#br0" timeOffset="-1174.4196">-860 82 859 0,'0'0'615'0,"0"0"-34"0,0 0-16 0,25-1-23 0,-5-4-26 15,4 0-30-15,2-1-26 0,15 0-24 0,4-4-19 16,-2 0-23-16,0 2-26 0,-2-1-21 0,-1 1-33 16,-11 4-27-16,-3-1-30 0,-1 1-26 0,-3 1-24 0,-6-1-28 15,-5 3-49-15,-2-2-130 0,-2 3 0 0,-1 0 0 16,-6 0 0-16,0 0 0 0,14-3-46 0,-14 3-231 16,0 0-100-16,0 0-107 0,-26 15-490 0,10-5-1170 15,-4-2 313-15</inkml:trace>
          <inkml:trace contextRef="#ctx0" brushRef="#br0" timeOffset="-1440.3762">-593 56 721 0,'0'-4'579'0,"0"4"-69"0,-3-3-51 0,3 3-45 0,0 0-47 0,0 0-36 16,0 0-21-16,0 0-12 0,0 0-14 0,0 20-8 15,2 0-25-15,-1 2-17 0,-2 0-15 0,1 2-12 0,0 0-19 16,1-1-13-16,-1 2-12 0,0-1-14 0,-1 0-11 16,-1-2-11-16,1-1-9 0,-2-2-6 0,3-5-14 15,-1-1 1-15,0-2-5 0,-1-2-5 0,2-2-5 16,-1 0-4-16,0-2 2 0,-2 0-3 0,2-1 0 15,-2 1-6-15,0-1-1 0,3-4-5 0,-10 4-7 16,4-2-8-16,-6-1-8 0,2-2-7 0,-3-1-19 16,-6-3-43-16,1-1-43 0,-1-4-46 0,2-2-41 15,2 0-44-15,1-2-52 0,1 1-51 0,1-1-53 0,1 1-46 16,1-1-62-16,-1-1-297 0,4 3-916 0,6 2 247 16</inkml:trace>
          <inkml:trace contextRef="#ctx0" brushRef="#br0" timeOffset="308.3224">59 300 426 0,'-4'9'168'0,"1"1"-28"0,2-1-14 0,0-4-21 0,-1 1-14 16,1-1 15-16,0 0 15 0,1-1 35 0,0-4 25 16,0 0 26-16,-2 7 25 0,2-7 11 0,0 0 8 15,0 0-1-15,0 0-11 0,0 0-4 0,0 0-16 16,0 0-10-16,23-11-14 0,-12 4-4 0,1-5-8 16,4 0-3-16,-2 0-3 0,0 2-5 0,-4 3-9 15,-2 1-15-15,-3 2-11 0,2 0-17 0,-3 1-2 0,0 0-20 16,-2 2-14-16,-2 1-21 0,6-4-13 0,-6 4-4 15,0 0-8-15,2 11-4 0,-2 0-27 0,2-1-23 16,-2 9-20-16,0 0-18 0,0 0-12 0,3-1-18 16,-2-5-33-16,2-2 6 0,-2 0-8 15,2-3-5-15,0-3-9 0,-1 0-13 0,2-2-21 0,-4-3-30 16,10 2-33-16,-1-4-47 0,9-6-276 0,-4 1-661 16,3-4 178-16</inkml:trace>
          <inkml:trace contextRef="#ctx0" brushRef="#br0" timeOffset="631.6158">478 113 602 0,'-1'-8'407'15,"1"8"-45"-15,0-6-13 0,0 6-34 0,0-5-27 16,0 5-34-16,-3-5-29 0,3 5-29 0,0 0-25 0,-5-3-14 16,5 3-15-16,0 0-19 0,0 0-9 15,0 0-15-15,-22 12-5 0,14-5-9 0,0 4-13 0,-4 5-2 16,1 2-7-16,3 1-2 0,-1 0-5 0,3 3 8 16,2-3 7-16,2 2 6 0,0 0 10 0,4-3 0 15,2 1 6-15,0 1-3 0,2-1-4 0,1 0-3 16,0-6-6-16,3 2-2 0,0-5-14 0,-1-2-2 0,0-2-27 15,2-1-38-15,-2-1-66 0,1 0-82 0,0-4-118 16,-10 0-396-16,17-5-801 0,-8 1 217 0</inkml:trace>
          <inkml:trace contextRef="#ctx0" brushRef="#br0" timeOffset="774.0219">475 247 4745 0,'-6'0'331'0,"6"0"-134"0,0 0-93 0,0 0-45 15,0 0-17-15,0 0-8 0,0 0-12 0,0 0-6 16,21-8-13-16,-9 5-56 0,11 3-68 0,-3-5-86 16,-1 1-107-16,-6-2-355 0,-1 4-805 0,-1-3 218 15</inkml:trace>
          <inkml:trace contextRef="#ctx0" brushRef="#br0" timeOffset="-1979.0006">-732-146 573 0,'0'0'361'16,"0"0"-50"-16,0 0-45 0,0 0-31 0,0 0-22 0,0 0-26 15,0 0-28-15,0 0-15 0,0 0-13 0,0 0-13 16,0 0-17-16,-20-1-11 0,9 2-8 0,-3-1-8 16,-6 0-6-16,-1-1 2 0,1 1 5 0,1 0 2 15,1 0 4-15,5 0 4 0,0-2-4 0,-7 1 0 16,4-1 6-16,2 2 1 0,2 0 2 0,0-1 0 16,4 1 2-16,-3 0 0 0,2 0 2 0,1-2 6 15,8 2-4-15,-11-1 0 0,11 1-6 0,-8 0-5 0,8 0-8 16,0 0-9-16,-8 1-9 0,4 2-6 0,0 2 2 15,-6 10 3-15,1 6 8 0,-4 18 1 0,-5 1 0 0,-6 38 2 32,6-23-1-32,5-11-1 0,-11 40-2 0,9-28 4 0,2-15-12 15,5 5-3-15,-1-4-7 0,4 3-3 0,1-2 2 0,0-4 1 16,-1-1 9-16,3-8 6 0,4-6 15 16,-1-1 11-16,2 1 13 0,-1-1 11 0,2-4 14 15,3 1 12-15,0-4 8 0,0-2 9 0,1-5 6 0,0 1 20 16,8 3-1-16,5-3 4 0,-3 0-7 0,1-4-18 15,0-1-37-15,2 0-122 0,-6-2 0 0,-2-1 0 0,-1-1 0 16,-5 0 0-16,1 0 0 0,0 0 0 0,-8-1 0 16,9 0 0-16,-9 0-179 0,0 0-362 0,3-4-499 15,-3 4-1249-15,0 0 334 0</inkml:trace>
        </inkml:traceGroup>
        <inkml:traceGroup>
          <inkml:annotationXML>
            <emma:emma xmlns:emma="http://www.w3.org/2003/04/emma" version="1.0">
              <emma:interpretation id="{FF781652-AA2C-447E-837B-BE4B40EA2521}" emma:medium="tactile" emma:mode="ink">
                <msink:context xmlns:msink="http://schemas.microsoft.com/ink/2010/main" type="inkWord" rotatedBoundingBox="5597,7732 8498,7666 8513,8296 5611,8363"/>
              </emma:interpretation>
              <emma:one-of disjunction-type="recognition" id="oneOf1">
                <emma:interpretation id="interp5" emma:lang="en-US" emma:confidence="0.5">
                  <emma:literal>Distribution</emma:literal>
                </emma:interpretation>
                <emma:interpretation id="interp6" emma:lang="en-US" emma:confidence="0">
                  <emma:literal>Distributions</emma:literal>
                </emma:interpretation>
                <emma:interpretation id="interp7" emma:lang="en-US" emma:confidence="0.5">
                  <emma:literal>Distil bullion</emma:literal>
                </emma:interpretation>
                <emma:interpretation id="interp8" emma:lang="en-US" emma:confidence="0">
                  <emma:literal>Distribution's</emma:literal>
                </emma:interpretation>
                <emma:interpretation id="interp9" emma:lang="en-US" emma:confidence="0">
                  <emma:literal>Distain bullion</emma:literal>
                </emma:interpretation>
              </emma:one-of>
            </emma:emma>
          </inkml:annotationXML>
          <inkml:trace contextRef="#ctx0" brushRef="#br0" timeOffset="1379.9273">1028-7 321 0,'-2'-3'798'16,"1"-2"-142"-16,-1 2-84 0,2 3-47 0,4-7-29 0,0 3-29 16,1 0-31-16,7-1-37 0,8-2-33 0,0-1-29 15,0 4-20-15,1-2-30 0,1 3-22 0,1 3-27 16,-1 0-22-16,-1 5-19 0,-1 2-11 0,-1 0-12 0,-1 5-7 16,0 2-16-16,-6 1-13 0,-5 4-13 0,-2 3-14 15,-5 0-13-15,-5 15-20 0,-4 0-38 0,-1-11-52 16,-8 8-59-16,-3 0-57 0,-2 0-58 0,-4-4-49 15,-3 0-47-15,0-1-43 0,7-10-44 0,4-7-46 0,-2 2-61 16,0-7-307-16,2-1-941 0,6-3 251 16</inkml:trace>
          <inkml:trace contextRef="#ctx0" brushRef="#br0" timeOffset="1140.8251">1150-63 675 0,'-1'-3'757'15,"1"3"-113"-15,0-6-71 0,0 6-46 0,-2-4-52 16,2 4-57-16,0 0-44 0,0 0-39 0,0 0-30 16,0 14-16-16,-1 3-28 0,-2 3-26 0,3 3-23 15,-1 1-23-15,1 0-18 0,-1 1-20 0,1 2-16 0,-2 10-17 16,2-8-14-16,0-5-15 0,-1 1-29 0,1-5-46 31,1 4-47-31,-1-4-52 0,2-2-54 0,-4-5-68 0,4 1-67 16,-4-5-61-16,2-1-63 0,-1-6-382 0,1-2-937 15,0 0 250-15</inkml:trace>
          <inkml:trace contextRef="#ctx0" brushRef="#br0" timeOffset="1668.0418">1410 196 939 0,'0'0'583'16,"0"0"-80"-16,-2 3-55 0,2-3-46 0,-2 3-49 0,2 2-42 15,0 1-38-15,-1 4-25 0,1 0-24 0,0 1-29 16,0 7-20-16,0 0-21 0,0-4-36 0,0-2-74 16,-1-1-84-16,1-2-79 0,0 1-80 0,-2-2-79 15,2-5-318-15,0-3-713 0,0 0 193 0</inkml:trace>
          <inkml:trace contextRef="#ctx0" brushRef="#br0" timeOffset="1776.69">1456 33 570 0,'-3'-4'320'0,"3"4"-94"16,-3-3-89-16,3 3-97 0,0 0-203 0,0 0-192 15,0 0 59-15</inkml:trace>
          <inkml:trace contextRef="#ctx0" brushRef="#br0" timeOffset="2074.5348">1696 141 290 0,'-11'-3'456'16,"3"1"-92"-16,-2 1-46 0,1-1-44 0,1 1-37 15,8 1-32-15,-20 4-26 0,11-2-24 0,-1 2-30 0,1-1-13 16,1 2-17-16,-2 1-9 0,3-2-14 0,2-1-2 16,0 2-4-16,1-3 2 0,0 2 8 0,4-4 21 15,-3 7 27-15,3-2 25 0,0-5 15 0,1 11 4 16,5-3 3-16,0 0 0 0,1 2-1 0,2-2-3 15,3 6-6-15,1-1-5 0,-2-4-13 0,-2 1-15 16,0-4-6-16,-1 3-18 0,-1-2-9 0,-2 0-15 0,-1-1-5 16,0 4-12-16,-5-1-50 0,-2 1-79 0,-1 0-105 15,-8 4-113-15,-1-5-126 0,-2 3-256 0,2-5-802 0,1-5 217 16</inkml:trace>
          <inkml:trace contextRef="#ctx0" brushRef="#br0" timeOffset="2271.9454">1836-104 6155 0,'4'-3'238'15,"0"1"-111"-15,-1-2-59 0,-3 4-22 0,4-1 30 0,-4 1-21 16,0 0-1-16,0 9-7 0,-4 11-12 0,-3 16-1 16,-2 6-4-16,0 0-4 0,0 5-3 0,2 0-2 0,0 0-5 15,-2 33-2-15,5-30 4 0,0-12-1 0,1-3-3 16,1-8 1-16,1-7-5 0,0 1 0 0,1-3 0 15,-2-4 0-15,2-5-2 0,-1-1-8 0,1-2-19 16,0 0-28-16,0-3-59 0,0-3-86 0,0 0-103 16,0 0-116-16,0 0-434 0,-5-19-1020 0,3-3 275 15</inkml:trace>
          <inkml:trace contextRef="#ctx0" brushRef="#br0" timeOffset="2431.87">1753 124 957 0,'0'0'688'15,"0"-3"-93"-15,0 3-54 0,0 0-37 0,0 0-27 0,6-5-39 16,-1 5-50-16,4-3-44 0,3 1-38 0,9-1-37 16,0 0-31-16,-1 2-30 0,-1-2-74 0,-4 2-100 15,-4-1-126-15,-2 0-134 0,-2 1-158 0,-1-1-365 16,-6 2-899-16,0 0 241 0</inkml:trace>
          <inkml:trace contextRef="#ctx0" brushRef="#br0" timeOffset="3025.0819">1991 235 457 0,'0'0'491'0,"-3"-4"-56"0,3 4-54 0,0 0-39 0,0 0-36 0,-1-4-38 0,1 4-30 16,0 0-31-16,0 0-24 0,0 0-14 0,0 0-12 15,0 0-9-15,0 0 0 0,0 0-1 0,0 0-2 0,0 0-2 16,-3 12-5-16,5-7 0 0,-2 1-1 0,2 2-1 16,0 1-3-16,-1-1-2 0,0 0 0 0,2-2-3 15,-2 0 8-15,2 0 5 0,0-2 2 0,-1-1 5 16,1 1 8-16,-2-2 4 0,3 2 1 0,-1 0 7 16,-3-4-7-16,5 2-6 0,-5-2-9 0,10-2-16 0,-10 2-6 15,9-3-16-15,-4-2-13 0,3-2-11 0,0-1-13 16,-2-3-21-16,6-4-26 0,-4 3-30 0,-2 1-35 15,-2 2-28-15,-2 1-44 0,1 1-23 0,-2 1-20 16,3 2-17-16,-2 1-16 0,0-2-17 0,-2 5-11 0,3-6-21 16,0 1-6-16,-1 4-6 0,2-3-8 0,0 0-2 15,0 1 8-15,5-2 4 0,1 0 10 0,-2 0 8 16,2 2 7-16,0-1 4 0,1 2 13 0,-2 1 9 16,3-2 15-16,-1 2 16 0,0 0 10 0,-1 1 27 15,-10 0 17-15,14 0 20 0,-7 0 13 0,-7 0 27 16,9 2 20-16,-5-1 25 0,-4-1 23 0,7 5 12 15,-3-1 5-15,-1-1 13 0,-2 1 0 0,2 2-3 0,-2-1-6 16,3 3-1-16,-4 1-1 0,0-1-9 0,0-1-29 16,0 0-40-16,1-1-44 0,-1-1-68 0,0-5-178 15,0 7-396-15,0-7 111 0</inkml:trace>
          <inkml:trace contextRef="#ctx0" brushRef="#br0" timeOffset="3592.7627">2439-60 641 0,'0'0'611'16,"-2"-3"-72"-16,2 3-54 0,0 0-52 0,-3-5-55 15,3 5-41-15,0 0-41 0,0 0-20 0,0 0-13 16,0 14-6-16,0-2-12 0,1 9-12 0,-1 0-14 15,2 3-15-15,-1 1-14 0,-1 13-13 0,1-1-14 16,-2-7-15-16,0-7-12 0,2 2-16 0,-1-1-10 0,1 2-11 16,1-3-14-16,-1 0-8 0,-1-3-3 0,1 0-9 15,1-2-12-15,-1-6 3 0,-1-1-10 0,0-2-1 16,0-2-6-16,1-1-11 0,0-1-6 0,-1-5-6 16,2 6-14-16,-2-6-9 0,0 0-20 0,6-1-32 0,-6 1-32 15,8-14-23-15,3-2-28 0,-2-4-24 0,2 1-12 16,1-1 13-16,-3-1 12 0,1 5 18 0,0 0 6 15,-2 3 17-15,-2 4 11 0,0 3 22 0,-1 0 26 16,-1 1 23-16,0 0 18 0,0 3 15 0,0-1 13 16,-4 3 18-16,5-2 14 0,-5 2 9 0,0 0 5 15,0 0-1-15,7 6-7 0,-6-3 4 0,1 2-10 16,-4 1-4-16,1 3-7 0,-3 0-5 0,0 1-31 0,-3-2-53 16,2 1-63-16,-2 1-63 0,-1-3-60 0,2 0-73 15,-1-2-75-15,-2-2-260 0,3 0-776 0,6-3 211 0</inkml:trace>
          <inkml:trace contextRef="#ctx0" brushRef="#br0" timeOffset="4075.3975">2794 186 581 0,'0'0'455'0,"-5"3"-57"16,5-3-45-16,0 0-45 0,0 0-51 0,0 0-24 0,0 0-35 15,0 0-15-15,0 0-19 0,-4 5-20 16,4-5-10-16,-2 6-9 0,1-1-12 0,0 0-1 0,1-5 0 15,0 9-7-15,0-3-2 0,0 0 2 0,1-1 0 16,2 4 0-16,-1-1-3 0,2-3 3 0,2 0-6 16,0 3-9-16,2-2-5 0,1 0-8 0,0-2-8 15,-1-2-3-15,3 1-9 0,1-2-4 0,-1-1-7 0,-2-1-7 16,0-2-12-16,-2 1-19 0,-1-2-13 0,3 0-7 16,-2 0-9-16,0 0-1 0,-3-1-10 0,0 1-14 15,-2 0 6-15,-2 4-4 0,3-3 7 0,-3 3-8 16,0 0 18-16,0 0-6 0,0 0 0 0,0 0 8 15,0 0-4-15,0 0-2 0,0 0 13 0,0 0-4 0,0 14 9 16,0-8 3-16,0 0 9 0,3 4 11 0,-1-1 11 16,4-1 17-1,-1 1 0-15,3-2-1 0,1 0-4 0,10 1-2 16,-1-3-18-16,-2-1-31 0,4-1-29 0,4-1-53 0,-4-4-54 0,-1-2-53 0,1-5-56 0,-1-4-67 16,-3-3-200-16,-3 1-635 0,-3-4 173 0</inkml:trace>
          <inkml:trace contextRef="#ctx0" brushRef="#br0" timeOffset="4257.2902">3194-104 502 0,'-4'-11'386'0,"2"2"-33"0,-1 2-18 16,2 1-2-16,-1 2-6 0,2 4-12 0,0-6-21 15,0 6-29-15,-2-5-26 0,2 5-12 0,0 0 4 16,0 0 0-16,0 0 2 0,-2 21-1 0,2-1-2 0,-3 3-10 16,-1 15-12-16,1 2-10 0,1 0-15 15,0-1-16-15,0-1-14 0,-1 3-12 0,2-4-23 0,-1-9 4 16,0-5-18-16,2 3-13 0,-3-3-13 0,2 0-32 15,2-1-45-15,-1-5-64 0,-1-5-73 0,2 0-80 0,-1-5-66 0,0-3-83 16,0-4-396-16,0 0-913 0,0 0 246 0</inkml:trace>
          <inkml:trace contextRef="#ctx0" brushRef="#br0" timeOffset="4440.2406">3135 108 3580 0,'-3'-3'452'16,"3"3"-180"-16,0 0-61 0,0 0-33 0,0 0 8 15,0 0 11-15,0 0-5 0,0 0-10 0,0 0-25 16,22 6-1-16,-12 1-6 0,6 6-1 0,0-1-2 16,1 2-14-16,-1 0-11 0,1 1-13 0,-3-2-12 0,-1 2-7 15,0-2-10-15,-5-2-10 0,0-1-31 0,-2-1-60 16,0-3-69-16,-4 2-67 0,1-2-76 0,-2-2-77 16,-1-4-84-16,0 0-401 0,0 0-955 0,0 0 256 15</inkml:trace>
          <inkml:trace contextRef="#ctx0" brushRef="#br0" timeOffset="4583.5367">3399-26 338 0,'-3'-4'496'0,"0"1"-99"0,3 3-62 0,-5-8-40 0,5 8-46 0,-4-2-52 16,4 2-80-16,0 0-103 0,0 0-114 16,0 0-212-16,-14 8-374 0,12-4 108 0</inkml:trace>
          <inkml:trace contextRef="#ctx0" brushRef="#br0" timeOffset="5196.7846">3481 157 240 0,'0'0'239'15,"-10"4"-24"-15,7-3-18 0,3-1-5 0,-6 5 8 0,2-3 4 16,1 0 8-16,3-2 1 0,-5 5 1 0,5-5-1 16,-5 6 5-16,3-1 1 0,0-1 11 0,2 1 1 15,-2-1 3-15,2 1-3 0,0 0-9 0,2-1-11 16,0 2-13-16,2 3-14 0,3 0-6 0,1 0-15 16,1-3-6-16,1 3-14 0,1-3-10 0,6 3-9 0,-1-3-17 15,-4-2-7-15,-1 0-12 0,-1-1 1 0,1-1-17 16,-3 1-21-16,-2-3-29 0,-6 0-45 0,0 0-39 15,11-4-48-15,-11 4-37 0,1-7-38 0,-3 4-37 16,-4-5-37-16,0-1-28 0,-2-1-27 0,0 0-3 16,-4-2 13-16,2 1 38 0,0 2 35 0,2 1 61 15,0 2 45-15,0 1 38 0,3 2 34 0,1 0 26 0,0-1 23 16,1 2 36-16,3 2 35 0,-2-5 27 0,2 5 23 16,0 0 23-16,0 0 11 0,4-6 16 0,1 2 11 15,0 3 13-15,7-2-1 0,-1 0 7 0,1 0-3 0,-1-1-2 16,1 2-4-16,7-2-7 0,-3 4-6 0,-3-1-5 15,-1 1-23-15,2 1-1 0,-4 0-17 0,2 2-18 16,-2 0-12-16,0 1-3 0,-1 2-4 0,-2-1-2 16,-1 0-15-16,1 3-7 0,-2 0-14 0,-1-1-6 15,-1 0-36-15,-3-1-26 0,1-2-22 0,2 0-16 16,-2 1-11-16,-1-1-5 0,0-4 6 0,3 5 7 0,-3-5 7 16,1 3 6-16,-1-3 6 0,0 0 1 0,0 0 6 15,0 0 3-15,15-7 7 0,-11 5 2 0,7-4 5 16,0 0 8-16,-2 2 1 0,0-2 8 0,1 1 17 15,2 0 16-15,-3 2 5 0,0 0-3 0,0 1-2 0,-1 1 3 16,-8 1 1-16,13 3 11 0,-3 3 8 16,-2-1-4-16,0 6 0 0,2 2 0 0,-3 2-11 15,-2-3-4-15,2 4-12 0,-3-2-39 0,-1-2-52 0,-1 0-59 16,1-4-71-16,-2-1-67 0,1-1-70 0,-2-1-68 16,0-5-326-16,0 0-868 0,0 0 233 0</inkml:trace>
          <inkml:trace contextRef="#ctx0" brushRef="#br0" timeOffset="5759.3259">2203 72 583 0,'0'0'636'0,"0"0"-52"16,0 0-27-16,0 0-24 0,0 0-39 0,0 0-28 15,0 0-38-15,0 0-42 0,0 0-35 16,0 0-41-16,16-6-32 0,-16 6-32 0,0 0-26 0,6-1-30 0,-6 1-54 15,0 0-90-15,6-2-104 0,-6 2-128 0,0 0-118 0,0 0-139 16,0 0-311-16,0 0-905 0,0 0 243 0</inkml:trace>
          <inkml:trace contextRef="#ctx0" brushRef="#br0" timeOffset="6308.2711">2274 158 567 0,'0'0'396'0,"0"0"-42"0,0 0-32 0,0-4-21 0,0 4-15 0,0 0-14 15,0 0-9-15,0 0-8 0,0 0-7 16,3-4-2-16,-3 4 0 0,0 0-8 0,0 0-11 0,0 0-12 15,0 0-20-15,8 13-22 0,-8-7-15 0,1 0-20 16,0 4-9-16,2-1-16 0,-2 2-9 0,1-2-19 16,0 1-46-16,0-3-68 0,-2 0-79 0,2 0-78 15,-2-2-88-15,2-2-91 0,-2-3-269 0,0 0-761 16,0 0 206-16</inkml:trace>
        </inkml:traceGroup>
        <inkml:traceGroup>
          <inkml:annotationXML>
            <emma:emma xmlns:emma="http://www.w3.org/2003/04/emma" version="1.0">
              <emma:interpretation id="{51C447DF-EF2A-4337-86E8-54B1BD117D6D}" emma:medium="tactile" emma:mode="ink">
                <msink:context xmlns:msink="http://schemas.microsoft.com/ink/2010/main" type="inkWord" rotatedBoundingBox="8913,7454 11137,7403 11165,8613 8940,8664"/>
              </emma:interpretation>
              <emma:one-of disjunction-type="recognition" id="oneOf2">
                <emma:interpretation id="interp10" emma:lang="en-US" emma:confidence="0.5">
                  <emma:literal>Matters)</emma:literal>
                </emma:interpretation>
                <emma:interpretation id="interp11" emma:lang="en-US" emma:confidence="0">
                  <emma:literal>Matters]</emma:literal>
                </emma:interpretation>
                <emma:interpretation id="interp12" emma:lang="en-US" emma:confidence="0">
                  <emma:literal>Matters}</emma:literal>
                </emma:interpretation>
                <emma:interpretation id="interp13" emma:lang="en-US" emma:confidence="0">
                  <emma:literal>Matters</emma:literal>
                </emma:interpretation>
                <emma:interpretation id="interp14" emma:lang="en-US" emma:confidence="0">
                  <emma:literal>Maters]</emma:literal>
                </emma:interpretation>
              </emma:one-of>
            </emma:emma>
          </inkml:annotationXML>
          <inkml:trace contextRef="#ctx0" brushRef="#br0" timeOffset="7981.8656">4396-76 567 0,'0'0'432'16,"0"0"-58"-16,0 0-32 0,0 0-31 0,-12 8-22 15,8 0-26-15,-2 10-32 0,0 3-15 0,0 0-20 16,2 2-13-16,0-1-22 0,2 1-16 0,-1 1-12 15,0-3-11-15,5-1-6 0,-4-2-12 0,2 0-7 16,0-5-3-16,0-2-3 0,0-4 0 0,0 0 4 16,-1-1 1-16,2-3-2 0,-1-3 6 0,-1 5 1 0,1-5-1 15,0 0-6-15,3 3-8 0,-3-3-15 0,0 0-17 16,9-16-26-16,0-1-14 0,-1-5-28 0,4-15-25 16,0-3-26-16,-6-2-23 0,1-1-8 0,1-1 3 0,1 4 9 0,-3 2 11 0,-2 11 7 15,0 7 3-15,-3 5 13 0,0 5 10 0,2 2 4 16,-3 2 2-16,0 4-2 0,0 2 7 0,0 0 5 15,0 0 2-15,0 0 3 0,-5 31-1 0,2-9-1 16,2 2 5-16,-1 0 9 0,1 12 7 0,1-7 6 0,0-5-8 16,3-1 19-16,-1-2 6 0,1 0 7 0,2-2 6 15,-1-3 8-15,-1-3 9 0,2-2 6 0,1-4 8 16,-1-1 1-16,0-3 3 0,6 0-5 0,-1-3-7 16,2-5-8-16,7-2-7 0,-1-6-5 0,2-4-19 15,-2-3-19-15,9-11-20 0,-6-6-14 0,1-2-5 16,-5-1 6-16,-1 0 3 0,0 7 1 0,-5 4 19 15,-4 9 28-15,-2 2 14 0,-1 4 9 0,-1 3 2 0,-1 4-6 16,1 2-2-16,-2 2-2 0,-1 3-3 0,0 0 3 16,0 0-3-16,-6 34 0 0,0-10-2 0,2 15 1 15,-1 3 2-15,2-2 6 0,1 1 0 0,-1-2-6 16,0 0 2-16,5-2-6 0,0-8 1 0,0-5-4 16,2-2 2-16,-2-3-11 0,4 0-20 0,-2-4-40 15,0-3-54-15,1-3-67 0,0-2-63 0,1-3-80 16,-1-4-368-16,-5 0-812 0,21-3 219 0</inkml:trace>
          <inkml:trace contextRef="#ctx0" brushRef="#br0" timeOffset="8441.2543">4998 104 438 0,'0'0'445'0,"0"0"-61"0,0 0-44 0,-9 1-31 0,9-1-39 16,-11 0-26-16,0 3-29 0,1 0-25 0,-1 4-4 0,-1-3-36 15,-5 5-19-15,3-2-6 0,4 0-13 0,0 2-9 16,1-1-6-16,2-1 3 0,-1 0-9 0,2 0-7 0,1-2 3 31,2 1-3-31,1-1 2 0,0 0 6 0,2-5 0 0,0 7 4 16,0-7 1-16,4 6-3 0,-4-6-3 15,7 3-6-15,-2 0-7 0,5-2-8 0,1-1-3 0,1 0-8 16,-1-3-8-16,1 1-6 0,6-6-4 0,-4 1-8 16,-4 0-11-16,-1-1-18 0,-1 0-10 0,-2-1-1 15,0 1-8-15,-2 0-8 0,-2 1-6 0,0 1 1 16,-2 0 1-16,0 1 0 0,0 5 5 0,-3-5-2 0,3 5 3 15,-4-5 5-15,4 5-3 0,0 0 3 0,0 0-3 16,0 0 2-16,0 0-2 0,0 0 7 0,0 0 3 16,-10 11-4-16,10-6 9 0,0 1-3 0,0-6-1 15,5 17 3-15,-1-8-1 0,0 1 3 0,1-1 0 16,0 1-1-16,5-1-28 0,6 3-47 0,0-1-47 16,0-4-58-16,3-3-60 0,-3-2-93 0,-1-2-208 15,6-2-652-15,-5-2 177 0</inkml:trace>
          <inkml:trace contextRef="#ctx0" brushRef="#br0" timeOffset="8777.7441">5190-172 274 0,'0'0'510'0,"0"0"-73"0,0-6-39 0,0 6-36 0,0 0-40 0,0 0-29 15,0 0-23-15,0 0-5 0,0 0-12 0,0 0-9 16,-4 20-13-16,4-3-11 0,-1 3-12 0,0 0-10 0,-1 5-7 31,4-2-20-31,-2 15-16 0,2-10-1 0,1-3-22 16,0-1-15-16,2-2-7 0,0 1-13 0,1-1-8 0,0-2-4 0,2-1-7 0,2-2-2 15,-2-2-13-15,-1-2-15 0,1-6-35 0,0 0-38 16,0-2-47-16,0-2-66 0,4-2-61 0,0-4-58 0,-3-1-61 16,8-8-71-16,-4-3-254 0,-2-4-770 0,-1-3 208 15</inkml:trace>
          <inkml:trace contextRef="#ctx0" brushRef="#br0" timeOffset="9213.7943">5068 32 5180 0,'0'0'311'0,"0"0"-153"0,0 0-50 0,0 0 11 0,14-4 29 0,-5 2 24 15,11 0-11-15,4-3-21 0,-2 2-28 0,3-1-13 16,1 0-12-16,-2 0-8 0,-4 0-14 0,-1 0-45 16,-4 2-62-16,-5 1-88 0,-1 0-101 0,-3-1-119 0,-6 2-162 15,0 0-276-15,0 0-946 0,0 0 254 16</inkml:trace>
          <inkml:trace contextRef="#ctx0" brushRef="#br0" timeOffset="8974.3855">5415-324 3006 0,'-4'-5'416'16,"0"3"-194"-16,4 2-75 0,0 0-20 0,0 0 1 15,-14 6 11-15,10 0 9 0,0 3-9 0,-2 10-6 16,1 3 12-16,2 3 3 0,-2 12 8 0,2-8-3 16,2 11-2-16,4-1-2 0,-1-2-6 0,2-1-8 15,0-8-6-15,0-4-10 0,3-1-3 0,-2-1-6 16,1-1-6-16,0-2-6 0,1 1-7 0,-2-2-1 0,2-5-12 16,-2-1-12-16,-1-4-17 0,0-1-39 0,-2-2-52 15,1 1-56-15,0-1-63 0,-2-3-84 0,-1-2-100 16,0 0-131-16,0 0-281 0,0 0-910 0,0 0 244 15</inkml:trace>
          <inkml:trace contextRef="#ctx0" brushRef="#br0" timeOffset="9860.026">5260 29 358 0,'0'0'574'16,"0"0"-52"-16,14-6-22 0,-4 3-25 0,3 1-22 16,9-2-20-16,1 2-14 0,2-2-15 0,15 0-17 15,-10 0-17-15,-3 2-25 0,-2-2-20 0,1 0-31 0,-3 1-36 16,0 1-24-16,-1-3-28 0,-4 4-19 0,-2-2-21 16,-1 1-21-16,-5 2-15 0,-3 0-31 15,0-1-52-15,-7 1-49 0,0 0-63 0,9-3-75 0,-9 3-72 16,0 0-69-16,0 0-59 0,0 0-61 0,-23-3-414 15,14 3-981-15,-2 0 263 0</inkml:trace>
          <inkml:trace contextRef="#ctx0" brushRef="#br0" timeOffset="10464.0917">5632 138 353 0,'0'0'366'0,"0"0"-30"0,0 0-21 0,0 0-19 0,0 0-10 0,0 0 0 0,0 0-20 16,0 0-5-16,0 0-7 0,0 0-12 16,0 0-14-16,0 0-19 0,0 0-19 0,26 1-23 0,-26-1-16 0,11-2-16 15,-11 2-19-15,9-4-7 0,-9 4-12 0,8-2-21 16,-4 0-41-16,-4 2-42 0,3-5-27 16,-3 5-32-16,1-6-10 0,-1 6-20 0,0 0-5 0,-6-10-5 15,0 7 6-15,0 0 8 0,0 2 11 0,0 0 6 16,6 1 6-16,-12-1 7 0,1 1 18 0,2 0 15 15,1 1 13-15,8-1 15 0,-10 1 16 0,6 3 17 16,4-4 11-16,-5 3 14 0,5-3 17 0,-3 8 19 0,3-3 14 16,1 1 11-16,2 4 11 0,-1-2 9 0,2 3 3 15,4-1 2-15,2 4-6 0,4 0-4 0,0-1-5 16,-3-3-11-16,5 2-9 0,-3-5-15 0,-2 1-7 16,-1-2-27-16,1 0-37 0,-1-4-52 0,0 2-73 15,0-3-79-15,-2-2-103 0,2-4-128 0,-1 1-231 0,-4-2-774 16,3-3 210-16</inkml:trace>
          <inkml:trace contextRef="#ctx0" brushRef="#br0" timeOffset="10924.4024">5896 76 344 0,'0'0'551'16,"0"0"-89"-16,0 0-50 0,-10 2-48 0,10-2-42 0,0 0-45 16,0 0-32-16,0 0-26 0,-2 4-26 0,2-4-8 15,1 7-20-15,-1-1-8 0,3 4-16 0,-2-1-7 16,0 2-18-16,2 0-7 0,0 1-8 0,0-3-8 15,0 4-9-15,-1-3-6 0,2 1-2 0,0 0-1 16,-1-5 5-16,0 0 7 0,-1-1 8 0,0 0 6 0,0 0 6 16,-2-5 1-16,3 6 10 0,-3-6 3 0,4 4 3 15,-4-4-3-15,4 3-10 0,-4-3-9 0,0 0-10 0,0 0-6 16,21-11-11-16,-13 3-6 0,-1-2-11 0,2-4-7 16,2 0-6-16,-5-1 3 0,-1 5-5 0,-1-1-18 15,1 1 4-15,-1 2 0 0,0-1-5 0,0 1-4 16,-1 2-1-16,0 3-1 0,-1-2-5 0,1 0-6 31,-3 5-10-31,5-7-16 0,-1 5-13 0,-1-2-17 0,1 3-30 16,-4 1-30-16,11-4-31 0,-11 4-37 0,16 0-46 15,-6 1-38-15,-1 1-37 0,3-1-43 0,0 0-68 16,-1 0-251-16,-1 0-792 0,4-1 214 0</inkml:trace>
          <inkml:trace contextRef="#ctx0" brushRef="#br0" timeOffset="11297.3977">6370 92 305 0,'0'0'420'0,"0"0"-70"16,0 0-50-16,0 0-40 0,0 0-39 0,0 0-22 0,0 0-23 16,0 0-24-16,-13-3-15 0,13 3-12 15,-8 0-19-15,8 0-9 0,-12 3-9 0,1-2-7 0,2 0-7 16,0 1 1-16,1 1 1 0,0-1 1 0,1 1-4 16,2-2-4-16,1 2 13 0,4-3 9 0,-6 5 22 15,4-2 25-15,1 2 24 0,0-1 14 0,2 2 5 0,2-1 5 16,0 0-6-16,4 3-3 0,1 0 5 0,0 1 4 15,1-1-16-15,-1-1-10 0,0 1-17 0,-1-1 5 0,1-1-27 16,-2 0-4-16,0-1-15 16,-2-1-11-16,0 0-7 0,-3 0-18 0,-1-4-20 0,1 8-49 15,-3-5-78-15,-2 3-89 0,-4 0-99 0,-2 1-109 16,-2-4-406-16,0-2-940 0,2-1 252 0</inkml:trace>
          <inkml:trace contextRef="#ctx0" brushRef="#br0" timeOffset="11918.4622">6281-404 286 0,'-5'-2'455'16,"5"2"-65"-16,0 0-48 0,0 0-27 0,0 0-33 0,0 0-31 0,-5-2-7 15,5 2-16-15,0 0-17 0,0 0-1 16,0 0-10-16,0 0-7 0,0 0-15 0,0 0-9 0,17-1-16 0,-17 1-14 15,17-2-15-15,-6 1-9 0,2-1-14 0,7 1-11 16,-1-1-7-16,1 1-9 0,0-1-10 0,-4 1-5 16,4-2-7-16,-4 2-8 0,-4-2-2 0,-2 2-4 15,0 1-7-15,-2-1-2 0,-2 1-2 0,-6 0-5 16,12-1-6-16,-12 1 3 0,8 0-5 0,-8 0-2 16,0 0 3-16,10 1-2 0,-10-1 1 0,4 2 10 15,-2 2 7-15,2 1 0 0,0 3 5 0,-2 3-2 0,1 10 3 16,-3 2-1-16,2 14 1 0,0 4 1 0,-1-2 0 15,-1 5 4-15,0 4 5 0,3 35 4 0,-5-29 6 16,-2-9 7-16,4 38 0 0,-1-29 6 0,2-10 12 16,-1 2-5-16,3 34 7 0,1-32 6 0,0-9 0 15,-1-1-1-15,-3 0 3 0,1-9-3 0,-1-5-7 0,-1-1-1 16,-1 0 2-16,0 0 1 0,0-4 5 0,-2 0 2 16,2-5 0-16,-1-3-1 0,0-2-2 0,-2 1-2 15,-1-2-1-15,1 0-4 0,-3-1-6 0,-3-1-5 16,1 0-11-16,-9 0-1 0,0 2-8 0,0-2-7 15,-2-2-12-15,-1 0-31 0,1-2 0 0,1 2 0 16,1-3 0-16,1 0-49 0,5 0-48 0,1 0-37 0,1 2-42 16,-1-3-40-16,3 0-55 0,2 0-58 0,-4-3-76 15,4 0-88-15,2-2-341 0,1 0-1002 0,2 0 268 16</inkml:trace>
        </inkml:traceGroup>
      </inkml:traceGroup>
    </inkml:traceGroup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36:01.59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8265E48-F0C3-4A25-A32C-3AAC265B1992}" emma:medium="tactile" emma:mode="ink">
          <msink:context xmlns:msink="http://schemas.microsoft.com/ink/2010/main" type="writingRegion" rotatedBoundingBox="67,1151 15786,831 15942,8500 223,8820"/>
        </emma:interpretation>
      </emma:emma>
    </inkml:annotationXML>
    <inkml:traceGroup>
      <inkml:annotationXML>
        <emma:emma xmlns:emma="http://www.w3.org/2003/04/emma" version="1.0">
          <emma:interpretation id="{60457A63-B3D4-452B-B4FB-01C8A7C64D61}" emma:medium="tactile" emma:mode="ink">
            <msink:context xmlns:msink="http://schemas.microsoft.com/ink/2010/main" type="paragraph" rotatedBoundingBox="134,991 2514,1324 2378,2292 -1,19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98DCD7-139B-4B6E-9C25-1990B6578A24}" emma:medium="tactile" emma:mode="ink">
              <msink:context xmlns:msink="http://schemas.microsoft.com/ink/2010/main" type="line" rotatedBoundingBox="134,991 2514,1324 2378,2292 -1,1959">
                <msink:destinationLink direction="with" ref="{8BBDC56A-692B-43B5-A0DE-6639B6B325F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E68696D-3150-4640-8039-F4571336F2A0}" emma:medium="tactile" emma:mode="ink">
                <msink:context xmlns:msink="http://schemas.microsoft.com/ink/2010/main" type="inkWord" rotatedBoundingBox="134,991 2514,1324 2378,2292 -1,1959"/>
              </emma:interpretation>
              <emma:one-of disjunction-type="recognition" id="oneOf0">
                <emma:interpretation id="interp0" emma:lang="en-US" emma:confidence="0.5">
                  <emma:literal>Example</emma:literal>
                </emma:interpretation>
                <emma:interpretation id="interp1" emma:lang="en-US" emma:confidence="0.5">
                  <emma:literal>Ex ample</emma:literal>
                </emma:interpretation>
                <emma:interpretation id="interp2" emma:lang="en-US" emma:confidence="0.5">
                  <emma:literal>Example e</emma:literal>
                </emma:interpretation>
                <emma:interpretation id="interp3" emma:lang="en-US" emma:confidence="0">
                  <emma:literal>EX ample</emma:literal>
                </emma:interpretation>
                <emma:interpretation id="interp4" emma:lang="en-US" emma:confidence="0.5">
                  <emma:literal>Exam ple</emma:literal>
                </emma:interpretation>
              </emma:one-of>
            </emma:emma>
          </inkml:annotationXML>
          <inkml:trace contextRef="#ctx0" brushRef="#br0">159 56 256 0,'0'0'457'0,"0"0"-62"0,0 0-34 0,0 0-19 0,-4 3-19 15,4-3-15-15,0 0-18 0,0 0-16 0,0 0-10 16,0 0-3-16,0 0-7 0,0 0-4 0,0 0-8 16,0 0-14-16,0 0-7 0,0 0-17 0,12 6-19 15,-12-6-6-15,12-1-15 0,-12 1-20 0,20-3-7 16,-8-1-17-16,0 3-17 0,0-4-11 0,-1 2-6 0,-3 0-7 15,-1 2-6-15,-2-2-20 0,0 2-18 16,-1-1-43-16,-4 2-33 0,4-6-20 0,-4 2-26 0,0 4-16 16,-5-6-17-16,-2-1-19 0,-3 3-12 0,-1-1 2 15,-2 2 4-15,-1 2 9 0,-6 1 13 0,1 0 14 0,-2 3 7 16,2 1 11-16,4-1 14 0,-6 2 3 16,7 1 11-16,2 0 13 0,1 0 2 0,2 3 11 0,1-2 24 0,0 4 16 15,1-3 10-15,2 1 20 0,1 1 11 0,0-1 21 16,4 0 12-16,1 4 10 0,2-4 21 0,1 2 9 0,3-3 4 15,3 7 0-15,1-5-1 0,-2-1 5 0,1 0-23 16,-2-1-5-16,1-4-13 0,-2 2-10 16,-1-1-1-16,-1-2-9 15,-1 1-7-15,-4-4-7 0,8 6-17 0,-7-3-9 16,-1 2-2-16,-2 6-5 0,-8 9-1 0,-3 0-3 16,-9 11 0-16,6-10-3 0,3-4-3 0,-1-3-1 15,4-3 4-15,3-1-3 0,0-3-7 0,3 0 3 16,1-2 1-16,1-1 4 0,-1 1 15 0,3-5 18 0,1 7 17 15,3-2 14-15,3 1 7 0,5-1 2 0,10 2-3 16,-1-1-1-16,3-4-11 0,3 0-7 0,15 0-8 16,-2-4-6-16,-10 1-46 0,-6-1-61 0,-4 1-85 15,-1-1-98-15,-7-1-95 0,-3-3-137 0,-5 2-317 0,-2-1-954 16,-2 5 256-16</inkml:trace>
          <inkml:trace contextRef="#ctx0" brushRef="#br0" timeOffset="618.5434">439 255 855 0,'-7'6'592'16,"7"-6"-84"-16,0 0-47 0,0 0-34 0,0 0-17 16,0 0-9-16,0 0-4 0,11 11-29 0,-3-5-29 0,1 1-23 15,7 5-24-15,0 2-23 0,1-1-23 0,2 4-22 16,-2 1-20-16,0 0-24 0,-1 2-13 0,0 0-22 15,-3 0-36-15,-1-1-45 0,-1 1-62 0,-1 2-73 16,-3-7-80-16,1 6-96 0,-4-4-110 0,-3-6-124 0,-1 0-304 16,-1-7-942-16,1-4 254 0</inkml:trace>
          <inkml:trace contextRef="#ctx0" brushRef="#br0" timeOffset="382.6515">645 233 580 0,'0'0'545'0,"0"0"-86"0,0 0-61 0,0 0-41 0,-10 13-36 0,-1 5-16 0,-1 1-20 16,-6 12-19-16,-2 2-23 0,3 1-20 15,-2 3-17-15,6-4-18 0,1-4-21 0,4-8-16 0,-1 3-13 16,2-2-17-16,2-1-22 0,-2-4-27 0,4-5-32 16,0-2-41-16,0-1-48 0,2-4-50 0,0 1-49 15,1-6-63-15,0 0-68 0,0 0-323 0,0 0-721 16,1-26 196-16</inkml:trace>
          <inkml:trace contextRef="#ctx0" brushRef="#br0" timeOffset="1211.9342">949 374 260 0,'-6'5'317'0,"0"-1"-39"0,-1-2-19 0,0 3-15 0,3-2-7 16,0 0-12-16,0 0-3 0,4-3-15 0,-6 6-3 15,6-6-5-15,-6 4-8 0,4-1-8 0,2-3-9 16,-4 5-12-16,2-2-7 0,0 2-9 0,2-1-2 16,-2-1-6-16,1 2 0 0,2 1-11 0,-1-1-7 15,2 1-8-15,0-2-6 0,4 6-9 0,-2-4-9 0,0 0-5 16,0 0-14-16,1-2-8 0,-1 1-10 0,0-2-11 16,1 0-13-16,-1 1-17 0,0-2-17 0,2 1-22 15,-4-1-11-15,-2-2-18 0,9 1-11 0,-9-1-19 16,0 0-1-16,9-3-3 0,-5 0 9 0,-1 0 3 15,-1-2 6-15,0 1 8 0,-1-3 7 0,0 3 11 16,1-1 27-16,-2 5 19 0,1-9 20 0,-1 6 24 16,0-2 11-16,0 5 9 0,1-5 7 0,-1 5 3 0,0-5-4 15,0 5-1-15,0 0-3 0,0 0-6 0,0-4-9 16,0 4 1-16,0 0 15 0,0 0 9 0,0 0 7 0,0 0 3 16,0 0-4-16,12 20 0 0,-6-13-7 0,0 4-6 0,1-1-2 15,5 6-9-15,-3-4-4 0,3 2-1 0,1 0-7 16,2 0-35-16,-5-6-37 0,2-1-58 0,6 0-61 15,-2-2-75-15,-2-5-87 0,6-6-371 0,0-2-816 16,1-2 220-16</inkml:trace>
          <inkml:trace contextRef="#ctx0" brushRef="#br0" timeOffset="1805.1953">1232 412 770 0,'0'0'476'15,"-5"3"-39"-15,5-3-39 0,0 0-41 0,0 0-37 0,-3 3-39 16,3-3-32-16,0 0-32 0,0 5-21 0,0 0-20 15,0-1-22-15,0 6-8 0,0 0-18 0,-2 8-11 16,4-2-11-16,-2 1-12 0,0 2-12 0,0-1-5 16,0-6-5-16,3 7-14 0,-2-7-1 0,1-1-6 0,0-3-6 0,0 0-2 15,0-2 10-15,0-1 9 0,-1 1 10 0,0-3 7 16,-1-3 1-16,3 4 3 0,-3-4 0 0,0 0-4 16,0 0-11-16,13-2-5 0,-3-5 0 0,-3-2-12 15,5-6-5-15,-1-1-21 0,0-2-17 0,-2 0-16 16,-3 0-10-16,1 5-9 0,-3 2-10 0,0 3-10 15,-3 1-3-15,2 1-2 0,-2 1-2 0,2 1 2 0,-3 4 5 0,1-4 2 32,-1 4 2-32,0 0 6 0,1-4 0 0,-1 4 4 0,0 0 5 15,0 0-3-15,0 0 7 0,0 0-1 0,0 13 4 16,2-8 3-16,-2 1 6 0,2-1-3 0,0-2 1 16,0 3 11-16,1-1 11 0,1-1 4 0,1-1 8 0,1 1 7 15,2 1 1-15,2-3 3 0,1-3 0 0,-1-2-1 0,2 0-1 16,0-1-4-16,7-3 2 0,-6-1-5 0,-2 0 0 0,-3 2-7 15,-2 1 5-15,1 1-1 0,-3-1 4 16,-1 3 2-16,-3 2 2 0,6-5 2 0,-6 5-4 0,4-1-10 16,-4 1 1-16,0 0-2 0,0 0-3 0,0 0-1 15,4 13-1-15,-4-4-2 0,0 2 8 0,1 0-11 16,0-1-2-16,1 0-21 0,-1-1-31 0,2 2-45 0,2 0-41 16,-1-2-51-16,1-4-48 0,1 0-58 0,0-2-61 15,-6-3-261-15,16-2-738 0,1-4 200 0</inkml:trace>
          <inkml:trace contextRef="#ctx0" brushRef="#br0" timeOffset="2088.1465">1711 129 859 0,'-3'-2'633'15,"3"2"-69"-15,0 0-47 0,0 0-28 0,-2-5-41 0,2 5-33 16,0 0-42-16,0 0-35 0,0 0-27 0,0 0-16 16,0 0-15-16,-3 18-18 0,2 0-13 0,2 6-20 15,-1 20-15-15,-1 36-13 0,-1-22-20 0,5-11-19 16,1 40-18-16,-3-28-13 0,6 22-8 0,-2-26-14 0,-2-11-13 16,0 1-9-16,2-2-3 0,-2 1-11 0,3-2-11 15,-3-2-22-15,1-11-21 0,-1-8-28 0,-1-2-35 0,1-3-42 0,1-2-37 16,-3-5-34-16,-2-2-36 0,2-2-39 0,-1-5-57 15,0 0-67-15,0 0-71 0,0 0-74 0,0 0-270 16,-9-40-925-16,2 3 249 0</inkml:trace>
          <inkml:trace contextRef="#ctx0" brushRef="#br0" timeOffset="2317.5037">1686 511 3362 0,'-1'-6'445'16,"0"0"-128"-16,1 6-100 0,-2-7-33 0,2 5-30 0,0 2-1 15,3-9 0-15,0 5-10 0,1 1-10 0,4-4 7 16,0 1-6-16,2 0-7 0,-1 2-12 0,2 0-11 31,-3 2-9-31,-2-1-9 0,0 2-6 0,-6 1-8 0,0 0 8 16,16 4 6-16,-12 1-5 0,0 6-10 0,-3 7-21 16,-4 4-27-16,-1-1-33 0,-4 0-51 0,-1 1-48 15,-2-1-72-15,1 0-47 0,-2-3-68 0,-2-1-56 16,4-7-79-16,2-1-250 0,2-6-817 0,-1 0 221 15</inkml:trace>
          <inkml:trace contextRef="#ctx0" brushRef="#br0" timeOffset="2630.911">2039 129 879 0,'-1'-5'700'16,"1"5"-92"-16,0 0-61 0,-3-2-55 0,3 2-55 15,0 0-49-15,0 0-51 0,0 0-34 0,0 0-34 0,-6 17-31 16,2 3-26-16,-2 1-28 0,1 16-10 0,0-1-18 15,2 2-15-15,3-1-13 0,-1 2-16 0,2-1-11 16,0-9-7-16,3 6-18 0,0-6-22 0,0-7-36 0,0-1-32 16,0 0-58-16,0-4-59 0,0-3-72 0,0-5-65 15,-2-1-65-15,2-5-73 0,-2-2-315 0,-2-1-866 16,0 0 233-16</inkml:trace>
          <inkml:trace contextRef="#ctx0" brushRef="#br0" timeOffset="2991.4806">2116 430 612 0,'0'0'427'32,"0"0"-38"-32,0 0 2 0,4 6-15 0,-4-6-18 0,5 1-18 15,-5-1-16-15,10 2-26 0,-5-2-17 0,2 3-16 16,-7-3-22-16,12 0-22 0,-6 0-17 0,-6 0-23 15,12 1-18-15,-7-1-17 0,-5 0-15 0,11-1-13 16,-11 1-4-16,9-1-17 0,-5-1-20 0,-4 2-38 16,7-5-43-16,-6 0-41 0,-1 0-32 0,0 5-20 15,-3-9-16-15,-1 5-12 0,-2-4-5 0,-2 2 10 0,-3 0 2 16,0 1 20-16,1 0 8 0,0 2 18 0,2 2 20 16,-3-2 22-16,3 2 6 0,8 1 12 0,-13 2 20 15,7 1 10-15,1-1 28 0,2 3 14 0,-1 4 22 0,2 1 22 0,0 1 11 16,4 0 15-16,4 8 2 0,2-1-7 0,3 0-2 0,2 2 2 15,2-3-16-15,2-1-7 0,3-3-4 16,1 0-12-16,3-2-13 0,1-5-37 0,-2-2-59 0,1-3-81 16,0-3-106-16,-2-6-124 0,-6-3-425 0,-1-4-912 15,-2-1 245-15</inkml:trace>
        </inkml:traceGroup>
      </inkml:traceGroup>
    </inkml:traceGroup>
    <inkml:traceGroup>
      <inkml:annotationXML>
        <emma:emma xmlns:emma="http://www.w3.org/2003/04/emma" version="1.0">
          <emma:interpretation id="{6C44CF38-AEDA-41F2-B4BF-E8E4A0856AB4}" emma:medium="tactile" emma:mode="ink">
            <msink:context xmlns:msink="http://schemas.microsoft.com/ink/2010/main" type="paragraph" rotatedBoundingBox="160,2080 11123,1832 11153,3158 190,34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B296CB-0DC8-468D-A562-C9EFC83D0344}" emma:medium="tactile" emma:mode="ink">
              <msink:context xmlns:msink="http://schemas.microsoft.com/ink/2010/main" type="line" rotatedBoundingBox="160,2080 11123,1832 11153,3158 190,3406">
                <msink:destinationLink direction="with" ref="{8BBDC56A-692B-43B5-A0DE-6639B6B325F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477D0E1-6D72-422B-9CF0-23BB09798F6A}" emma:medium="tactile" emma:mode="ink">
                <msink:context xmlns:msink="http://schemas.microsoft.com/ink/2010/main" type="inkWord" rotatedBoundingBox="164,2293 2743,2234 2769,3347 190,3406"/>
              </emma:interpretation>
              <emma:one-of disjunction-type="recognition" id="oneOf1">
                <emma:interpretation id="interp5" emma:lang="en-US" emma:confidence="0.5">
                  <emma:literal>Example</emma:literal>
                </emma:interpretation>
                <emma:interpretation id="interp6" emma:lang="en-US" emma:confidence="0">
                  <emma:literal>Example,</emma:literal>
                </emma:interpretation>
                <emma:interpretation id="interp7" emma:lang="en-US" emma:confidence="0">
                  <emma:literal>Examples</emma:literal>
                </emma:interpretation>
                <emma:interpretation id="interp8" emma:lang="en-US" emma:confidence="0">
                  <emma:literal>Exampled</emma:literal>
                </emma:interpretation>
                <emma:interpretation id="interp9" emma:lang="en-US" emma:confidence="0">
                  <emma:literal>Example?</emma:literal>
                </emma:interpretation>
              </emma:one-of>
            </emma:emma>
          </inkml:annotationXML>
          <inkml:trace contextRef="#ctx0" brushRef="#br0" timeOffset="202330.0488">261 1235 417 0,'0'0'474'15,"0"0"-45"-15,6 6-22 0,-6-6-17 0,11 0-19 0,-5 0-21 16,-6 0-22-16,38-4-22 0,-14-1-26 0,-1-1-25 16,0-2-22-16,-1 0-21 0,0 1-22 0,-5-1-19 15,4 2-16-15,-7-1-17 0,-2 1-17 0,-1 3-10 16,-4-1-8-16,-1 1-18 0,-3-1-31 0,-3 4-32 15,2-8-24-15,-2 8-33 0,-14-9-28 0,1 4-34 0,-12 4-4 16,-4 1-21-16,-18 3-5 0,1 7-1 16,10 2 11-16,4-5 15 0,4 2 6 0,1 0 19 0,-1 0 14 15,6 2 13-15,-1-2 12 0,3 1 18 0,6-3 12 16,2 2 13-16,3-2 29 0,3 0 21 0,1 0 30 16,3 0 19-16,2-2 14 0,0 0 15 0,5 6 6 15,1-1 0-15,5-2 2 0,1 2-1 0,7 3 4 16,1-2-8-16,0 2 1 0,-3-3-15 0,0-3-13 15,-5 0-10-15,-1-1-12 0,-2-2-5 0,-1 0-11 0,-3 2 1 16,-1-1 4-16,-1 8-13 0,-6 8 12 0,-3 3-11 16,-6 1-9-16,-4 0-5 0,-2 0 1 0,3 0-9 15,-1-5-7-15,2 1-6 0,1-3 1 0,4 2-7 16,3-7-2-16,0-4-2 0,1 0-5 0,4-2-3 16,-1 0 5-16,4-3 8 0,-2-4 3 0,6 8 5 0,2-6-3 15,7-2-2-15,8-2 0 0,4-3-5 0,2-2-4 16,0 0-24-16,1-2-55 0,-1 1-66 15,0-3-76-15,-1-3-85 0,-6-2-87 0,-2 2-102 0,-1-1-333 16,-9 1-974-16,-2 4 262 0</inkml:trace>
          <inkml:trace contextRef="#ctx0" brushRef="#br0" timeOffset="202909.3058">628 1392 963 0,'0'0'608'0,"-8"1"-71"0,8-1-42 0,0 0-19 0,0 0-22 15,2 7-32-15,-2-7-26 0,7 9-28 16,1 0-35-16,1 0-27 0,8 9-26 0,0 0-24 0,-3 2-22 16,3-3-27-16,0 4-24 0,-3 1-17 0,3-1-17 15,-5 0-15-15,-3 0-32 0,-1 1-70 0,0-3-98 16,-5-4-107-16,3-1-109 0,-7-3-115 0,2-5-460 16,-4 1-1031-16,3-7 278 0</inkml:trace>
          <inkml:trace contextRef="#ctx0" brushRef="#br0" timeOffset="202697.8755">756 1438 289 0,'0'0'676'16,"0"0"-99"-16,0 0-53 0,20-7-47 0,-20 7-41 0,0 0-48 16,0 0-39-16,0 0-37 0,0 0-39 0,-12 16-26 15,-4 0-27-15,-2 2-25 0,2 3-19 0,-3 1-18 0,2-2-16 16,1 2-17-16,-1 0-14 0,4 1-12 0,-1-1-15 16,3-3-21-16,2-4-22 0,1-4-43 0,4 0-42 15,-1-5-54-15,2 0-44 0,1-1-50 0,2-5-59 0,0 0-72 0,0 0-80 16,0 0-217-16,7-19-744 0,-1-2 201 0</inkml:trace>
          <inkml:trace contextRef="#ctx0" brushRef="#br0" timeOffset="203428.2851">1201 1449 427 0,'0'0'296'16,"0"0"-49"-16,0 0-36 0,0 0-27 0,-20 6-23 15,8-1-14-15,2 1-9 0,-4-1-5 0,2 2 1 0,-8 5 7 16,1 0 0-16,2-3 13 0,5-1 2 0,1 0 0 15,1 2 2-15,1-2-3 0,0-1 1 0,1-1 5 16,4-1 0-16,-1 1 6 0,1-1 8 0,0-2 7 16,4-3-6-16,-3 9 2 0,3-4-4 0,0-5-7 0,3 6-12 15,-3-6-1-15,10 5-17 0,-4-3-14 0,-6-2-11 0,14 2-7 16,-2-2-11-16,-12 0-10 0,21-7-4 0,-9 1-13 16,-1 1-3-16,-1-1-7 0,1-1-11 0,-2 1-5 15,-1-5-23-15,-3 4-23 0,-2-1-21 0,0 1-9 16,-2 1-8-16,1 0-4 0,-1 1 2 15,-1 0 1-15,2 0 6 0,-2 5 3 0,1-7 2 16,-1 7 1-16,0-6 3 0,0 6 0 0,0 0 3 0,0 0 0 16,0 0 8-16,0 0 13 0,0 0 9 0,0 0 4 15,0 0 8-15,13 16 3 0,-8-6 0 0,1 2-1 16,3-2 7-16,4 8-4 0,2-5-3 0,-1-2 0 0,0 0-20 16,4 1-40-16,-3-4-57 0,0-5-81 0,-3 1-92 15,4-2-100-15,-4-2-297 0,2-1-804 0,0-2 217 16</inkml:trace>
          <inkml:trace contextRef="#ctx0" brushRef="#br0" timeOffset="204133.886">1492 1445 426 0,'-8'3'283'15,"3"0"-40"-15,-1 1-27 0,1 1-20 0,0 3-18 16,-1-1-14-16,2 5-14 0,-1-3-6 0,2-1-6 16,1 0-4-16,1-1 1 0,-2 4 8 0,3-2-1 0,-2-1 15 15,2-2 10-15,0-1 2 0,0-5-3 0,0 11 5 16,0-11 2-16,2 5-2 0,-2-5-1 0,3 6-6 16,-3-6-4-16,3 4-15 0,-3-4-8 0,0 0-12 15,8 4-17-15,-8-4-10 0,0 0-9 0,9 1-12 0,-9-1-3 16,0 0-7-16,11 0-9 0,-11 0-8 0,0 0-9 15,0 0-14-15,10 2-13 0,-10-2-14 0,0 0-12 16,0 0-12-16,0 0-9 0,0 0-1 0,0 0-1 0,12 0 0 16,-12 0 0-16,0 0 2 0,0 0 3 0,0 0 4 15,0 0 4-15,0 0-4 0,6 2 6 0,-6-2 1 16,0 0 2-16,3 6 2 0,-3-6 0 0,3 7 10 16,-3-7 1-16,3 4 6 0,-3-4 12 0,3 6 2 0,-3-6 9 15,0 0 7 1,3 6 0-16,-3-6 5 0,0 0 2 0,3 4-2 15,-3-4 1-15,0 0-1 0,0 0-2 0,0 0-4 0,0 0-2 0,5 3-6 0,-5-3-4 16,0 0-10 0,0 0-9-16,0 0-9 0,6-12-4 0,-6 12-1 0,2-11-5 15,2 0-1-15,-1-2 5 0,2 1-1 16,-2 1 1-16,2-1-1 0,1-1 4 0,-2 4 0 0,3-4 0 16,-3 5 2-16,1 1 5 0,-2 2 6 0,3 0 8 15,-3 0 7-15,1 1-3 0,0 0-1 0,-4 4 2 0,10-4 13 16,-10 4 16-16,0 0 7 0,0 0 2 0,20 8 3 0,-17-4-1 15,3 6-4-15,-2 2-4 0,-1 1-5 0,-1 0-2 16,1 8-1-16,0-3-7 0,-1-5 0 0,-1 7-3 16,1-6-10-16,-1-4-19 0,-1-1-16 0,2-3-11 15,-1 0-4-15,-1-1-5 0,0-5 3 0,5 3 3 16,-5-3 5-16,0 0 2 0,14-8 0 0,-5-3 4 0,6-3 3 16,-2-5 3-16,3 2 1 0,1-1 6 0,-5-2 6 0,2 4 9 15,-4 5 2-15,0 2 8 0,-4 1 1 0,-1 4 2 16,-2-2-3-16,2 2 0 0,-5 4-1 0,6-3 2 15,-6 3 6-15,0 0-6 0,0 0 1 0,5 13-2 0,-4-1-2 16,1 3 2-16,1 8-21 0,-3-3-41 0,0-4-42 16,0 5-45-16,1-6-40 0,2-1-48 0,0-5-52 15,2-2-52-15,0 1-54 0,-2-5-211 0,-3-3-704 16,12 3 190-16</inkml:trace>
          <inkml:trace contextRef="#ctx0" brushRef="#br0" timeOffset="204586.7129">2164 1198 414 0,'0'0'707'0,"-6"-3"-110"0,6 3-61 0,0 0-42 0,0 0-40 16,0 0-46-16,-11-2-45 0,11 2-37 0,0 0-24 0,-3 9-11 15,0 2-13-15,0 13-19 0,0 5-19 0,-3 19-18 16,-1 2-20-16,-4 42-20 0,3-24-16 0,7 24-16 16,-1-29-16-16,2-13-12 0,2 3-13 0,1 2-10 15,5-3-9-15,-4-1-5 0,4-3-12 0,-2-3-6 16,-1-3-6-16,-2-13 1 0,0-4-9 0,1-5-6 16,-1 0-4-16,0-5-5 0,-2-4-6 0,1-3-10 0,-1-1-16 15,-1-3-6-15,0-4-35 0,0 0-55 0,0 0-54 16,0 0-43-16,-3-29-35 0,-1 0-33 0,2-17-21 0,-1-8-19 15,0-48-11-15,1 6 0 0,4 30 8 0,1 18 22 16,-1-2 30-16,-1 6 34 0,2 1 35 0,-1 10 32 16,-4 7 39-16,4 2 39 0,-2 3 41 0,1 0 33 0,-1 8 40 15,0 2 30-15,2 1 16 0,-1 2 17 0,-1 3 10 16,2 0 1-16,-1 0-2 0,1 1-2 0,-2 4-3 16,3-5 3-16,-3 5 12 0,0 0-4 0,0 0-1 0,0 0-8 15,15 14-4-15,-10-3-13 0,-4 3-2 0,1 7-7 16,-5 3-31-16,-2-2-50 0,-2 0-62 0,-4-1-100 15,2 0-78-15,-4-3-108 0,3-5-392 0,3-3-878 0,-1-4 238 16</inkml:trace>
          <inkml:trace contextRef="#ctx0" brushRef="#br0" timeOffset="204876.3338">2368 1222 787 0,'0'0'520'0,"0"0"-38"0,-6 3-39 0,6-3-30 0,-2 4-20 0,2-4-14 15,-1 9-14-15,-1 3-30 0,1 10-11 0,-1 0-26 16,1 1-26-16,-2 3-22 0,0 2-26 0,0 1-25 15,0-1-22-15,2 15-13 0,-1 0-18 0,1-9-15 16,1-9-14-16,0 1-36 0,4-3-63 0,-1 0-61 16,-1-6-77-16,3-3-89 0,-2-4-79 0,-1-1-86 15,-1-5-385-15,-1-4-909 0,0 0 244 0</inkml:trace>
          <inkml:trace contextRef="#ctx0" brushRef="#br0" timeOffset="205184.8788">2505 1394 3177 0,'0'0'396'0,"0"0"-140"0,0 0-77 0,0 0-46 0,0 0-3 15,0 0 13-15,-15 11 6 0,15-11-2 0,0 0-6 16,0 0-4-16,0 0-11 0,0 0-11 0,17 9-4 16,-12-5-13-16,-5-4-10 0,9 1-7 0,-9-1-4 0,0 0-9 15,7 2-5-15,-7-2-5 0,0 0-9 0,0 0-24 16,0 0-29-16,0 0-29 0,0 0-16 0,0 0-8 15,0 0-1-15,0 0 7 0,0 0 3 0,0 0-2 16,0 0 8-16,0 0 4 0,-29 1 2 0,29-1 7 16,-9 3 13-16,4 2 22 0,1-1 23 0,4-4 24 15,-8 7 13-15,5 0 8 0,2 0 8 0,-1 4 1 16,2-1 2-16,2 3 3 0,-1 0-14 0,4-1-4 0,1 1-4 16,5 5-7-16,7-1-27 15,-4-9-40-15,7 2-60 0,2-4-80 0,-5-6-101 0,5-5-111 16,-3-4-396-16,6-5-908 0,-4-7 243 0</inkml:trace>
        </inkml:traceGroup>
        <inkml:traceGroup>
          <inkml:annotationXML>
            <emma:emma xmlns:emma="http://www.w3.org/2003/04/emma" version="1.0">
              <emma:interpretation id="{AC47EC3C-0942-43FA-9175-7D0B1C604189}" emma:medium="tactile" emma:mode="ink">
                <msink:context xmlns:msink="http://schemas.microsoft.com/ink/2010/main" type="inkWord" rotatedBoundingBox="3315,2387 4373,2363 4384,2849 3326,2873"/>
              </emma:interpretation>
              <emma:one-of disjunction-type="recognition" id="oneOf2">
                <emma:interpretation id="interp10" emma:lang="en-US" emma:confidence="0.5">
                  <emma:literal>2.4</emma:literal>
                </emma:interpretation>
                <emma:interpretation id="interp11" emma:lang="en-US" emma:confidence="0.5">
                  <emma:literal>e 4</emma:literal>
                </emma:interpretation>
                <emma:interpretation id="interp12" emma:lang="en-US" emma:confidence="0">
                  <emma:literal>( 4</emma:literal>
                </emma:interpretation>
                <emma:interpretation id="interp13" emma:lang="en-US" emma:confidence="0">
                  <emma:literal>J 4</emma:literal>
                </emma:interpretation>
                <emma:interpretation id="interp14" emma:lang="en-US" emma:confidence="0">
                  <emma:literal>" 4</emma:literal>
                </emma:interpretation>
              </emma:one-of>
            </emma:emma>
          </inkml:annotationXML>
          <inkml:trace contextRef="#ctx0" brushRef="#br0" timeOffset="205839.0274">3257 1343 574 0,'0'0'362'0,"-8"-1"-29"0,8 1-26 0,0 0-4 0,-5-3-7 16,5 3-10-16,0 0-8 0,0 0-20 0,0 0-8 15,-3-4-15-15,3 4-10 0,0 0-6 0,5-9-6 16,-2 3-1-16,6-2 10 0,2 0-1 0,6-4 11 0,-3 3 6 16,-1 0 5-16,-3 2-5 0,3 0-16 0,-3 3-15 31,3-2-20-31,-4 2-21 0,-1 1-16 0,-2 1-18 15,0-1-17-15,-6 3-9 0,9 0-14 0,-9 0-12 16,6 7-13-16,-3 6-11 0,-4 0-20 0,-2 10-39 16,-4 2-35-16,0 1-35 0,-1 0-15 0,-1 0 6 0,0 2 2 0,0-5 8 0,-1-1 10 0,3-3 2 15,2-5 9-15,2-3 18 0,0-3 33 0,1 0 27 0,1-1 24 16,-1-1 14-16,2-6 10 0,2 7 12 0,-2-7 9 16,6 5 3-16,-1-2-5 0,2 0-1 0,6-2-5 15,-1 0-7-15,3 1-7 0,0-1-10 0,7 1-3 16,0-1-12-16,-5-1-15 0,-2-1-52 0,-4-1-71 15,-2 2-87-15,-9 0-117 0,11-4-127 0,-11 4-533 0,5-9-1146 16,-5 9 307-16</inkml:trace>
          <inkml:trace contextRef="#ctx0" brushRef="#br0" timeOffset="206013.8142">3691 1426 6865 0,'8'-1'464'0,"-5"-1"-230"0,-3 2-83 31,4-4-20-31,-4 4-11 0,5-1-16 0,-5 1-29 0,4-4-28 16,-4 4-47-16,4-3 0 0,-4 3-30 0,1-1-145 15,-1 1-103-15,0 0-118 0,3-6-147 0,-3 6-397 16,0 0-1129-16,0 0 301 0</inkml:trace>
          <inkml:trace contextRef="#ctx0" brushRef="#br0" timeOffset="206429.9589">3983 1230 721 0,'0'0'516'0,"0"0"-65"16,0 0-61-16,0 0-48 0,0 0-45 0,0 0-37 0,0 0-30 16,0 0-27-16,0 0-23 0,0 0-18 0,-9 9-21 15,1 4-15-15,0 5-9 0,0 1-17 0,1-3-3 0,2-2 3 0,2-2 15 0,-2 0 19 16,4 0 13-16,-1 0 11 0,2 1 0 15,2-4 22-15,-1 3-3 0,5-2 2 0,2 1 6 0,1-2 7 16,9 4-1-16,5-2 0 0,3-3 2 0,3 0-12 16,1-4-13-16,1 3-17 0,1-4-16 0,-3 1-12 15,0-1-13-15,-2-2-12 0,-2-1-10 0,-8 1-16 16,-5-1-38-16,-2 0-66 0,-2-1-90 0,-8 1-117 0,4-6-122 16,-5 3-154-16,1 3-390 0,-13-8-1089 15,-1 3 292-15</inkml:trace>
          <inkml:trace contextRef="#ctx0" brushRef="#br0" timeOffset="206756.545">4079 1284 370 0,'0'0'735'16,"0"0"-122"-16,0 0-65 0,-4 2-57 0,4-2-58 0,0 0-44 0,-3 3-42 15,2 3-10-15,1 6 4 0,-2 8-14 16,1 4-20-16,-1-1-28 0,1 4-28 0,1 0-25 0,-4 1-24 15,3 15-18-15,1-12-20 0,0-5-14 0,-2 2-14 16,2-5-17-16,2 1-13 0,-4-3-43 0,2-4-60 16,0-3-76-16,0-3-83 0,0-3-81 0,0-1-80 15,0-7-115-15,0 0-386 0,0 0-983 0,0 0 265 16</inkml:trace>
        </inkml:traceGroup>
        <inkml:traceGroup>
          <inkml:annotationXML>
            <emma:emma xmlns:emma="http://www.w3.org/2003/04/emma" version="1.0">
              <emma:interpretation id="{AADD9374-98C7-4D5B-8AED-1C5F076C1D65}" emma:medium="tactile" emma:mode="ink">
                <msink:context xmlns:msink="http://schemas.microsoft.com/ink/2010/main" type="inkWord" rotatedBoundingBox="4948,1972 6303,1941 6321,2715 4965,2745"/>
              </emma:interpretation>
              <emma:one-of disjunction-type="recognition" id="oneOf3">
                <emma:interpretation id="interp15" emma:lang="en-US" emma:confidence="0.5">
                  <emma:literal>from</emma:literal>
                </emma:interpretation>
                <emma:interpretation id="interp16" emma:lang="en-US" emma:confidence="0.5">
                  <emma:literal>fro m</emma:literal>
                </emma:interpretation>
                <emma:interpretation id="interp17" emma:lang="en-US" emma:confidence="0">
                  <emma:literal>from m</emma:literal>
                </emma:interpretation>
                <emma:interpretation id="interp18" emma:lang="en-US" emma:confidence="0">
                  <emma:literal>frog m</emma:literal>
                </emma:interpretation>
                <emma:interpretation id="interp19" emma:lang="en-US" emma:confidence="0">
                  <emma:literal>froe m</emma:literal>
                </emma:interpretation>
              </emma:one-of>
            </emma:emma>
          </inkml:annotationXML>
          <inkml:trace contextRef="#ctx0" brushRef="#br0" timeOffset="207505.972">4881 1264 6986 0,'5'2'295'0,"-5"-2"-112"0,0 0-71 0,6 1-14 0,-6-1 13 0,0 0-4 16,23-6-11-16,-8 4-16 0,7-1-21 0,6-1-4 16,-3-2-46-16,-1 3-9 0,-5 1 0 0,-5-1-126 15,-2 2-137-15,-2 1-132 0,-10 0-139 0,13 1-422 16,-13-1-1146-16,0 0 307 0</inkml:trace>
          <inkml:trace contextRef="#ctx0" brushRef="#br0" timeOffset="207340.9575">4937 1485 548 0,'0'5'538'0,"0"-5"-42"0,-1 4-14 0,1-4-18 0,0 0-15 16,0 6 11-16,0-6-25 0,0 0-23 0,0 0-12 15,0 0-18-15,0 0-26 0,0 0-32 0,0 0-34 32,0 0-31-32,-1-18-29 0,1-4-26 0,-2-3-27 0,1-2-16 15,1-17-17-15,-3-3-14 0,1-3-18 0,0-2-14 16,4 0-10-16,-2-1-9 0,5 4-12 0,-2 3-9 16,1 12-2-16,-1 6-9 0,-2 2 0 0,4 4-9 15,-2 5-7-15,1 2-5 0,3 4 0 0,-1 1-8 0,0 0-4 16,3 4-2-16,2-1-5 0,0 3-20 15,1 2-25-15,-3 2-34 0,5 2-30 0,-3 5-57 0,5 8-64 16,-4 3-81-16,-1 5-89 0,-5 4-128 0,-6 14-359 16,-6-11-1056-16,-4-6 283 0</inkml:trace>
          <inkml:trace contextRef="#ctx0" brushRef="#br0" timeOffset="208035.8786">5116 1355 511 0,'0'0'386'16,"0"0"-39"-16,0 0-27 0,-3 8-21 0,3-8-8 0,1 10-27 16,1-5-1-16,1 6-18 0,0-1-10 15,2 2-12-15,-1 0-16 0,1 0-13 0,1-1-15 0,-2 1-12 16,3-1-12-16,-4-5-15 0,2 3-9 0,-2-4-7 16,0 2-6-16,0-3-4 0,0 0 2 0,-3-4 5 15,3 6 7-15,-3-6 12 0,2 4 12 0,-2-4-2 16,0 0-15-16,0 0-13 0,0 0-17 0,0 0 5 15,12-15-29-15,-7 3-3 0,-1-1-10 0,1 1-6 16,1-9-12-16,2 1-5 0,-1 0-3 0,1 0-6 0,0 5 0 16,-4 4 2-16,3 1-1 0,-1 0-2 0,-2-1-9 15,2 4-4-15,-2 1-3 0,1 0-5 0,0 2-4 16,-1-2-29-16,1 4-45 0,1-2-54 16,-6 4-65-16,11-5-70 0,-11 5-60 0,13 2-69 15,-13-2-387-15,14 6-923 0,-5 0 248 0</inkml:trace>
          <inkml:trace contextRef="#ctx0" brushRef="#br0" timeOffset="208502.9018">5585 1423 255 0,'0'0'416'16,"-3"-5"-63"-16,3 5-39 0,0 0-29 0,0 0-20 0,-4-4-23 15,4 4-18-15,0 0-16 0,0 0-5 16,-6-4-10-16,6 4-2 0,0 0-9 0,0 0-5 0,0 0-6 15,0 0-7-15,-11-2-6 0,11 2-5 0,0 0-7 16,0 0 4-16,0 0 6 0,0 0 7 0,0 0 5 16,0 0-1-16,0 0 6 0,-5 15 2 0,5-15 0 15,9 11-6-15,2-4 9 0,1 1-4 0,8 6-4 0,1-3-2 16,2-4-12-16,0-1-9 0,1-1-13 16,-3-1-11-16,-1-1-12 0,-4-2-10 0,-4 1-7 0,-3-2-12 15,0 0-3-15,-9 0-7 0,13-5-7 0,-9 1-35 16,-4 4-32-16,1-8-38 0,-1 8-47 0,-7-15-38 15,-8 0-30-15,-4 2-27 0,-2-1-32 0,-5 4-26 16,2-4-10-16,-2 4-10 0,-2-1-6 0,2 2-2 16,5 1 0-16,-2 2-6 0,8 2-10 0,1-1-17 0,5 3-26 15,1-1-241-15,4 2-680 0,4 1 185 0</inkml:trace>
          <inkml:trace contextRef="#ctx0" brushRef="#br0" timeOffset="209074.8241">5902 1411 454 0,'-1'-7'428'0,"1"7"-51"0,0 0-32 0,0 0-38 0,-3-5-38 0,3 5-29 16,0 0-33-16,0 0-22 0,0 0-23 0,0 0-9 16,0 0-19-16,0 0-1 0,0 0-8 0,-10 15 3 0,9-4 3 15,1-2-3-15,-2-2 0 0,2 0-4 0,0 0-5 16,0 1-2-16,2-2-6 0,-2-6 1 0,1 11-1 31,-1-6 4-31,2 0-2 0,-2-5-2 0,3 9 0 0,-3-9-7 0,3 5-4 0,-3-5-7 0,6 2-9 31,-6-2-10-31,0 0-7 0,16-7-6 0,-5 0-8 16,-2-1-16-16,1-2-24 0,-1-1-17 0,0 1-5 0,-3-2-5 16,2 2-6-16,-4 2-12 0,1 1-3 0,0 1-1 15,-2 0-2-15,0 2 2 0,-2 0 0 0,-1 4-1 16,3-7 0-16,-3 7 7 0,0 0-2 0,0 0 3 16,0 0 5-16,0 0 3 0,0 0 3 0,0 0-3 15,6 16 5-15,-4-9 16 0,2 4 11 0,-3-3 12 16,2 1 12-16,0-1 10 0,1-3 12 0,-3 2 8 15,2-1 10-15,2-2 6 0,-1 0 11 0,1 0 8 0,-5-4-3 16,12 3-10-16,2-6-5 0,-2 0-6 0,1-2-10 16,-1-2-6-16,6-5 5 0,-5 1-14 0,-2 1-17 15,-2 2-17-15,-3 1-12 0,1 2-7 0,-3 0-10 16,1 3-10-16,-2-2-5 0,-3 4-8 0,6-5-3 16,-6 5 5-16,0 0 2 0,0 0 3 0,0 0 4 15,6 14 1-15,-6-1 2 0,5 7 3 0,-4-1 3 16,1 2-2-16,-1-6-32 0,4 4-56 0,1-2-63 0,-1-4-74 15,-1-5-79-15,2 2-82 0,0-5-276 0,1-4-817 16,-7-1 220-16</inkml:trace>
        </inkml:traceGroup>
        <inkml:traceGroup>
          <inkml:annotationXML>
            <emma:emma xmlns:emma="http://www.w3.org/2003/04/emma" version="1.0">
              <emma:interpretation id="{0FCA5E1E-6D3F-4001-86DA-EEAF7A8CD9FB}" emma:medium="tactile" emma:mode="ink">
                <msink:context xmlns:msink="http://schemas.microsoft.com/ink/2010/main" type="inkWord" rotatedBoundingBox="6939,2141 7813,2122 7827,2756 6953,2775"/>
              </emma:interpretation>
              <emma:one-of disjunction-type="recognition" id="oneOf4">
                <emma:interpretation id="interp20" emma:lang="en-US" emma:confidence="0.5">
                  <emma:literal>the</emma:literal>
                </emma:interpretation>
                <emma:interpretation id="interp21" emma:lang="en-US" emma:confidence="0.5">
                  <emma:literal>th c</emma:literal>
                </emma:interpretation>
                <emma:interpretation id="interp22" emma:lang="en-US" emma:confidence="0">
                  <emma:literal>th e</emma:literal>
                </emma:interpretation>
                <emma:interpretation id="interp23" emma:lang="en-US" emma:confidence="0">
                  <emma:literal>the c</emma:literal>
                </emma:interpretation>
                <emma:interpretation id="interp24" emma:lang="en-US" emma:confidence="0">
                  <emma:literal>the e</emma:literal>
                </emma:interpretation>
              </emma:one-of>
            </emma:emma>
          </inkml:annotationXML>
          <inkml:trace contextRef="#ctx0" brushRef="#br0" timeOffset="209725.5656">6873 1229 4470 0,'0'0'543'0,"0"0"-241"0,0 0-128 0,-5 5-49 0,5-5-19 0,0 0-5 15,0 0-11-15,0 0-21 0,0 0-11 0,49 0-7 16,-25-2-6-16,4 1-23 0,-3 1-70 0,1 0-91 0,-3 0-117 15,2 3-144-15,-8-5-334 0,-4 0-882 0,-3 1 239 16</inkml:trace>
          <inkml:trace contextRef="#ctx0" brushRef="#br0" timeOffset="209575.0386">6994 1016 290 0,'0'-6'601'0,"0"1"-61"0,-1 1-26 0,1 4-26 0,0 0-27 16,-3-8-24-16,3 8-29 0,0 0-37 0,0 0-29 15,0 0-31-15,0 0-37 0,0 0-26 0,0 0-24 32,0 0-18-32,-17 33-19 0,11-6-15 0,-4 17-17 15,2 2-17-15,3 4-12 0,2-1-8 0,3-2-10 0,6 0-6 16,-3-3-3-16,4-10-3 0,0 7-6 0,4-11 2 16,-2-4-14-16,3 0-4 0,-2-4-6 0,1-2-11 15,0-3-22-15,-3-6-37 0,-1-4-47 0,-1 1-54 16,-1-4-64-16,-5-4-91 0,8-1-104 0,-8 1-124 0,6-16-357 15,-5-5-1014-15,-4-1 274 0</inkml:trace>
          <inkml:trace contextRef="#ctx0" brushRef="#br0" timeOffset="210135.9931">7155 1088 243 0,'-7'3'293'0,"3"-2"-51"0,-1 4-29 0,1-3 0 0,4-2 8 0,-8 8 11 0,6-3 9 16,-1-1 20-16,2 1 18 0,-1 2 11 0,-1 4 12 0,0 1 7 15,0 3 0-15,1 6-8 0,1 1-7 0,1 1-18 16,1 1-13-16,1 0-14 0,0 0-19 0,1 1-14 15,0-1-17-15,3-1-16 0,-2-2-14 0,3 0-18 16,-3-5-13-16,1-4-13 0,-1-2-14 0,-1 0-8 16,1-3-10-16,-3-2-11 0,1 1-6 0,1-3-3 0,-3-3-11 15,1 7-4-15,-1-7-10 0,0 0-9 16,5 5-18-16,-5-5-24 0,0 0-17 0,0 0-10 0,7-15-6 16,-3 4-1-16,-1-2-3 0,3-7 4 0,-3 3 1 15,1 4 0-15,1 0 4 0,-2 4 4 0,-1 1 2 16,1-1 0-16,1 4 10 0,0 0 3 0,1 2 5 15,-1-2 8-15,-4 5 4 0,11-2 5 0,-5 0-4 16,-6 2 5 0,0 0-5-16,26 7 9 0,-15 0-4 0,4 6 3 15,-2 1-8-15,-3 6-11 0,-1-2-41 0,0 2-62 0,-4-5-90 0,1 7-98 0,-3-5-120 16,-2-4-388-16,1-1-967 0,1-3 261 0</inkml:trace>
          <inkml:trace contextRef="#ctx0" brushRef="#br0" timeOffset="210464.0839">7543 1394 399 0,'0'0'603'16,"-6"3"-85"-16,6-3-44 0,0 0-28 0,0 0-29 0,0 0-23 15,0 0-24-15,0 0-19 0,0 0-18 0,0 0-21 16,0 0-16-16,0 0-13 0,0 0-14 0,0 0-15 15,0 0-20-15,0 0-25 0,0 0-20 0,0 0-17 16,21-5-18-16,-21 5-16 0,0 0-28 0,0 0-42 16,6-4-42-16,-6 4-57 0,0 0-36 0,-1-5-14 15,1 5-16-15,0 0-5 0,-14-2 6 0,14 2 11 0,-14 0 11 16,14 0 3-16,-11 4 6 0,3-1 5 0,2-2 9 16,0 3 18-16,1 0 23 0,-4 4 20 0,3 3 19 15,1-1 18-15,4-1 9 0,2 2 1 0,4 2 5 16,1-2 6-16,1 0-17 0,10 1-7 0,4 1-20 15,2-2-41-15,2-4-51 0,4-4-77 0,-1-3-103 0,0-6-116 0,-2-4-425 16,3-2-948-16,-4-6 256 0</inkml:trace>
        </inkml:traceGroup>
        <inkml:traceGroup>
          <inkml:annotationXML>
            <emma:emma xmlns:emma="http://www.w3.org/2003/04/emma" version="1.0">
              <emma:interpretation id="{8742E289-E11B-4E67-BFD4-451E6B963A50}" emma:medium="tactile" emma:mode="ink">
                <msink:context xmlns:msink="http://schemas.microsoft.com/ink/2010/main" type="inkWord" rotatedBoundingBox="8349,2086 11127,2023 11141,2620 8363,2682">
                  <msink:destinationLink direction="with" ref="{D163D2F8-A6E8-41CF-9F56-D3BBC74C6DC5}"/>
                </msink:context>
              </emma:interpretation>
              <emma:one-of disjunction-type="recognition" id="oneOf5">
                <emma:interpretation id="interp25" emma:lang="en-US" emma:confidence="0.5">
                  <emma:literal>textbook</emma:literal>
                </emma:interpretation>
                <emma:interpretation id="interp26" emma:lang="en-US" emma:confidence="0.5">
                  <emma:literal>text ok</emma:literal>
                </emma:interpretation>
                <emma:interpretation id="interp27" emma:lang="en-US" emma:confidence="0.5">
                  <emma:literal>texthoo k</emma:literal>
                </emma:interpretation>
                <emma:interpretation id="interp28" emma:lang="en-US" emma:confidence="0.5">
                  <emma:literal>text book</emma:literal>
                </emma:interpretation>
                <emma:interpretation id="interp29" emma:lang="en-US" emma:confidence="0">
                  <emma:literal>texthoo K</emma:literal>
                </emma:interpretation>
              </emma:one-of>
            </emma:emma>
          </inkml:annotationXML>
          <inkml:trace contextRef="#ctx0" brushRef="#br0" timeOffset="211050.8627">8279 1211 5977 0,'0'0'338'15,"0"0"-201"-15,0 0-59 0,0 0-14 0,7 2 23 0,-7-2-3 0,17 2-4 16,-1-4-15-16,8 1-13 0,2-2-4 16,-5 2-46-16,-3 0-86 0,-4-2-119 0,-3 0-129 0,-2 0-176 15,-4-1-307-15,-1 1-979 0,-4 3 263 0</inkml:trace>
          <inkml:trace contextRef="#ctx0" brushRef="#br0" timeOffset="210888.5662">8411 949 686 0,'-1'-6'528'16,"1"6"-40"-16,0 0-24 0,-3-6-27 0,3 6-30 16,0 0-30-16,0 0-24 0,0 0-17 0,0 0 7 15,0 0-29-15,-14 22-17 0,10 0-13 0,-4 5-17 16,2 0-18-16,-1 16-17 0,2-2-18 0,2-6-9 0,0 8-11 15,3-10-11-15,1-3-13 0,2-1-11 0,4-1-15 16,-3-2-11-16,2 2-12 0,2-2-2 0,-1-1-18 16,2-3-19-16,0-3-35 0,-1-7-41 0,-2-2-48 15,3-2-63-15,-4-2-63 0,-2-3-73 0,-3-3-109 0,0 0-140 16,0 0-417-16,0 0-1094 0,-9-34 293 16</inkml:trace>
          <inkml:trace contextRef="#ctx0" brushRef="#br0" timeOffset="211483.6136">8556 1351 799 0,'3'2'652'16,"2"0"-57"-16,3-1-30 0,4 1-29 0,-1-2-38 0,2 0-38 0,1 0-45 15,1-2-40-15,0 1-42 0,-2-1-35 0,0 1-29 16,-2 0-27-16,0-1-25 0,-3-1-22 0,-3 0-27 15,0 1-52-15,-2-3-63 0,-2 2-65 0,1-3-54 16,-4 1-44-16,-1-6-49 0,-4 2-44 0,-2-1-49 16,-2 1-19-16,-7-7 5 0,4 7 16 0,0 1 21 15,2 1 29-15,3 3 26 0,-2 1 34 0,3 1 37 0,3-2 34 16,-1 3 23-16,0 1 31 0,6 0 37 0,-10-2 32 16,10 2 29-16,0 0 29 0,-6 7 20 0,6-7 8 15,2 9 4-15,4 1 8 0,0 0-2 0,3 1 8 16,4 7 1-16,4-3-2 0,0 2-13 0,0-2-8 15,3 1-12-15,-2-2-16 0,2-2-10 0,-5-3-5 16,-3 0-54-16,0-3-67 16,-2 0-87-16,-1-1-103 0,-2-3-108 15,-2-2-125-15,-5 0-280 0,0 0-877 0,12-6 237 0</inkml:trace>
          <inkml:trace contextRef="#ctx0" brushRef="#br0" timeOffset="211760.8959">9167 1225 274 0,'-11'0'186'0,"11"0"-22"0,0 0-30 0,-9 4-1 0,9-4 11 16,-4 3 32-16,4-3 38 0,0 0 25 0,-6 6 25 0,6-6 29 15,-4 7 11-15,-1-2 7 0,-1 4-9 0,-2 2-9 16,2 2-9-16,-6 4-16 0,1 5-17 0,0-2-19 15,-1 2-22-15,1 0-23 0,2-3-19 0,1 2-17 16,0-2-18-16,0-1-14 0,4-3-25 0,-2-3-52 16,2-3-62-16,0-1-66 0,2-1-64 0,-2-4-83 0,4-3-110 15,-8 2-310-15,8-2-783 0,0 0 213 0</inkml:trace>
          <inkml:trace contextRef="#ctx0" brushRef="#br0" timeOffset="211941.0049">8937 1236 4504 0,'0'0'617'16,"0"0"-293"0,0 0-119-16,0 0-49 0,0 0-9 0,0 0 14 0,0 0-4 15,0 0 1-15,11 10-16 0,-1-3-8 0,1 3-13 16,9 4-10-16,2 2-15 0,-1-1-6 0,0 1-7 0,-1 1-10 16,0-2-13-16,0 2-46 0,-2-1-78 15,-6-5-89-15,0-1-101 0,-3-2-98 0,0 2-124 16,-3-3-363-16,-1-4-1008 0,0-1 270 0</inkml:trace>
          <inkml:trace contextRef="#ctx0" brushRef="#br0" timeOffset="212242.1019">9436 1006 730 0,'-3'-4'597'0,"3"4"-40"0,0 0-38 0,0 0-32 0,-5-3-32 0,5 3-40 0,0 0-47 15,0 0-22-15,0 0-34 0,0 0-14 0,-5 13-11 16,4-1-12-16,-2 10-12 0,1 1-13 0,1 5-12 16,2 0-14-16,-2 0-18 0,2 1-18 0,-1 0-20 15,2 13-18-15,-1-11-10 0,2-3-17 0,0-2-10 16,5-3-13-16,-2 4-9 0,2-5-12 0,0-4-14 15,-2 2-22-15,0-5-37 0,-2-5-44 0,0-2-54 0,3 0-67 16,-6-3-67-16,4-2-78 0,-5-3-89 0,0 0-127 16,0 0-363-16,0 0-1059 0,0 0 284 0</inkml:trace>
          <inkml:trace contextRef="#ctx0" brushRef="#br0" timeOffset="212385.7081">9358 1279 6085 0,'0'0'223'15,"0"0"-57"-15,0 0-42 0,0 0-25 0,0 0 11 0,0 0-3 0,4-5-13 16,2 3-14-16,6-2-16 0,10 2-6 0,1-4-6 16,2 4-13-16,-5-2-54 0,-1 2-87 0,-6 0-110 15,3 1-118-15,-4 0-130 0,-3-2-398 0,-1 0-1028 16,-2 0 276-16</inkml:trace>
          <inkml:trace contextRef="#ctx0" brushRef="#br0" timeOffset="212854.6041">9675 1049 501 0,'0'0'651'0,"0"0"-68"0,0 0-43 0,0 0-45 0,-8-3-48 0,8 3-42 16,0 0-32-16,0 0-51 0,0 0-33 0,0 0-29 15,-7 14-13-15,2-2-28 0,1 10-17 0,-3 1-18 16,3 2-19-16,1 1-9 0,0 1-21 0,0 1-14 16,3 1-15-16,0-4 0 0,0 3-15 0,-2-2-9 15,4-1-10-15,-1-5-7 0,2-2-7 0,3 2-5 0,-3-6 9 16,0-2-8-16,-1-3-1 0,0-2-3 0,-1 0 0 15,1-1-4-15,-1-2-5 0,-1-4-8 0,3 7-7 16,-3-7-13-16,5 2 1 0,-5-2-8 0,0 0-6 0,0 0-12 16,24-12-10-16,-15 2-7 0,2-1-1 0,5-1 0 15,-3 0-6-15,-3 1 2 0,3 2 11 0,-3 1-1 16,-2 0 1-16,0 2 4 0,-2 1 1 0,-1 1 4 0,0 1 9 16,-5 3 0-16,6-5 8 0,-6 5 0 0,6-5 0 15,-6 5 12-15,0 0 9 0,0 0 1 16,0 0-1-16,2 15-11 0,-7-3-36 0,-6 5-36 0,3-3-39 15,-1-2-50-15,-2 5-67 0,2-2-51 0,0-3-62 16,1-2-63-16,0-2-57 0,2-2-269 0,2-3-858 0,4-3 230 16</inkml:trace>
          <inkml:trace contextRef="#ctx0" brushRef="#br0" timeOffset="213305.0277">10071 1342 319 0,'0'0'300'16,"0"0"-40"-16,-5-3-23 0,5 3-15 0,0 0-16 0,0 0-5 15,0 0-10-15,0 0-13 0,0 0-9 0,0 0-4 16,0 0-16-16,0 0-13 0,-6-3-18 0,6 3-16 16,0 0-7-16,0 0-9 0,0 0-9 0,0 0-3 15,0 0 7-15,-15 3-2 0,15-3 6 0,0 0-4 16,-6 3 3-16,6-3 15 0,0 0 15 0,-5 6 18 16,5-2 12-16,0-4 9 0,2 9 2 0,1-1 4 0,3-1-5 15,3 3-1-15,0-2-7 0,4-1-2 0,0-1-4 16,6 5-2-16,-3-4-12 0,-1-2-9 0,1-1-12 0,-3-1-5 15,0 0-9-15,-1-2-6 16,-3-1-7-16,0 0-11 0,-9 0-3 0,13-1-20 0,-13 1-35 16,7-6-23-16,-7 2-35 0,0-1-24 0,0 5-27 15,-9-14-20-15,-2 4-17 0,-7-3-12 0,-2 1-11 16,0 0-8-16,-1 3 2 0,0-1-5 0,1 1-1 16,5 2-10-16,1 2-6 0,3 1-16 0,3 1-19 0,2 1-30 15,3-1-25-15,-1 0-214 0,4 3-590 0,0 0 163 16</inkml:trace>
          <inkml:trace contextRef="#ctx0" brushRef="#br0" timeOffset="213701.6673">10385 1309 286 0,'0'0'304'16,"0"0"-43"-16,0 0-13 0,-3-2-17 0,3 2-17 16,0 0-18-16,0 0-12 0,0 0-12 0,0 0-19 0,0 0-4 15,0 0-13-15,0 0-15 0,0 0-10 0,0 0-10 16,0 0-4-16,0 0-3 0,0 0 6 0,-11 7 13 15,11-7 19-15,0 8 12 0,0-8 14 0,6 16 7 16,0-5 1-16,2 0 2 0,1-2 0 0,11 3-2 0,-3 0-3 16,1-1-6-16,3-3-5 0,-4-1-1 0,-3-1-10 15,0-3-5-15,-2 0-6 0,0 0-7 0,-3-3-9 16,0 1-12-16,-9-1-3 0,14-1-14 0,-14 1-21 16,9-9-41-16,-6 5-36 0,-2-3-33 0,-4-4-34 15,-1 0-29-15,-5 2-29 0,-2-1-30 0,-7-3-24 16,-3 2-12-16,-4 1-10 0,-1 2-11 0,2 1-16 15,1 2-19-15,5 1-25 0,1 0-41 0,5 1-177 0,3 2-602 16,1-1 166-16</inkml:trace>
          <inkml:trace contextRef="#ctx0" brushRef="#br0" timeOffset="213991.1525">10779 934 911 0,'0'0'623'16,"0"0"-64"-16,-9-3-45 0,9 3-45 0,0 0-54 0,0 0-36 15,0 0-27-15,-6 9-20 0,5 4-11 0,-2 8-13 16,2 3-14-16,-4 4-11 0,3 0-11 0,1 15-7 0,1-8-13 16,-2-8-22-16,4 2-18 0,-5 13-16 0,3-8-18 0,0-6-11 15,0-3-20-15,1-3-15 0,-1 2-15 0,2-2-11 16,-4 0-10-16,2-8-35 0,0 0-61 0,0-1 0 15,0-3 0-15,2-2-42 0,-1-3-114 0,1 0-66 0,-2-5-73 16,3 5-76-16,-3-5-94 0,0 0-457 0,7-13-1108 16,2-7 297-16</inkml:trace>
          <inkml:trace contextRef="#ctx0" brushRef="#br0" timeOffset="214241.7726">11008 1097 597 0,'0'0'351'16,"-6"-2"-48"-16,6 2-33 0,0 0-30 0,-14 0-31 0,14 0-25 15,-19 4-17-15,5 0-19 0,-9 5-15 0,1 0 10 16,1 0-4-16,2 2 18 0,-3-1 4 0,7 0 9 16,3 0 2-16,2-3 2 0,0 0 6 0,2 3 14 15,2-1 12-15,1 0 4 0,4 3 4 0,2 0-7 0,4 0-8 16,7 6-2-16,2 1-16 0,4-1-9 0,5-2-21 15,1 0-11-15,1 0-16 0,-1-2-17 16,18 5-7-16,-14-7-7 0,-6-1-49 0,-5-4-82 0,-7-3-99 16,1-1-118-16,-5 0-134 0,-6-3-388 0,0 0-934 15,0 0 251-15</inkml:trace>
        </inkml:traceGroup>
      </inkml:traceGroup>
    </inkml:traceGroup>
    <inkml:traceGroup>
      <inkml:annotationXML>
        <emma:emma xmlns:emma="http://www.w3.org/2003/04/emma" version="1.0">
          <emma:interpretation id="{07DFDF41-0179-4A10-8C7F-495325101F68}" emma:medium="tactile" emma:mode="ink">
            <msink:context xmlns:msink="http://schemas.microsoft.com/ink/2010/main" type="paragraph" rotatedBoundingBox="11971,2127 15811,2045 15831,3006 11991,308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42A83A2-C727-4F33-81E1-C4F55F159152}" emma:medium="tactile" emma:mode="ink">
              <msink:context xmlns:msink="http://schemas.microsoft.com/ink/2010/main" type="line" rotatedBoundingBox="11971,2127 15811,2045 15831,3006 11991,3089">
                <msink:destinationLink direction="with" ref="{E1EC5574-019C-4DD6-A9A8-1EF03947D4B0}"/>
                <msink:destinationLink direction="with" ref="{8BBDC56A-692B-43B5-A0DE-6639B6B325F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873A32B-1EA6-4681-A0C3-8E20096EC8A5}" emma:medium="tactile" emma:mode="ink">
                <msink:context xmlns:msink="http://schemas.microsoft.com/ink/2010/main" type="inkWord" rotatedBoundingBox="11971,2152 14173,2104 14193,3042 11991,3089"/>
              </emma:interpretation>
              <emma:one-of disjunction-type="recognition" id="oneOf6">
                <emma:interpretation id="interp30" emma:lang="en-US" emma:confidence="0.5">
                  <emma:literal>Daphne</emma:literal>
                </emma:interpretation>
                <emma:interpretation id="interp31" emma:lang="en-US" emma:confidence="0">
                  <emma:literal>Daphna</emma:literal>
                </emma:interpretation>
                <emma:interpretation id="interp32" emma:lang="en-US" emma:confidence="0">
                  <emma:literal>Daphne.</emma:literal>
                </emma:interpretation>
                <emma:interpretation id="interp33" emma:lang="en-US" emma:confidence="0">
                  <emma:literal>Daphna.</emma:literal>
                </emma:interpretation>
                <emma:interpretation id="interp34" emma:lang="en-US" emma:confidence="0">
                  <emma:literal>Daphnis</emma:literal>
                </emma:interpretation>
              </emma:one-of>
            </emma:emma>
          </inkml:annotationXML>
          <inkml:trace contextRef="#ctx0" brushRef="#br0" timeOffset="217651.3839">12081 1021 688 0,'0'0'670'0,"-3"-5"-104"0,3 5-58 0,0 0-53 16,0 0-34-16,0 0-42 0,-5 19-30 0,3-7-37 0,-1 13-31 0,0 4-25 15,0 0-27-15,-1 13-18 0,1-7-24 0,-3 6-21 16,5-9-19-16,-1-4-10 0,1 0-19 0,1-3-21 16,0-1-38-16,1 1-37 0,-1-4-49 0,2-6-54 15,-2-3-67-15,1-4-54 0,-1 0-56 0,0-4-59 16,0-4-96-16,0 0-250 0,0 0-797 0,0 0 216 0</inkml:trace>
          <inkml:trace contextRef="#ctx0" brushRef="#br0" timeOffset="218385.2367">12582 1333 539 0,'0'0'287'16,"0"0"-41"-16,0 0-31 0,0 0-32 0,0 0-21 0,0 0-21 15,0 0-21-15,0 0-11 0,-29-2-7 0,29 2 1 16,-18 7 13-16,7-4 7 0,-1 1 17 0,1 0 10 16,0 0 3-16,0 2 4 0,3-2-1 0,-1 0-9 0,3-1-2 15,0 0-7-15,6-3-3 0,-10 5 1 0,7-2 7 16,3-3 6-16,-4 5-2 0,4-5-6 0,0 0-4 15,1 8-6-15,-1-8-11 0,10 5-3 0,-3-3-9 16,7 0-5-16,1-2-10 0,-2-3-7 0,10 2-10 16,-4-2-9-16,-4 0-5 0,-1-2-3 0,-2 0-5 15,-1 0-6 1,-2-2-23-16,0 0-18 0,-3 1-21 0,-3-3-20 0,-3 1-9 0,1-2-12 16,-4 1-3-16,0 2-4 0,-1 0-2 0,1 1 11 0,-1 1 4 15,1 1 5-15,3 4 1 0,-8-6 3 0,8 6 3 0,-6-4 2 0,6 4 4 16,0 0 6-16,0 0 22 0,0 0 11 0,0 0 13 15,0 0 4-15,-3 14 6 0,9-4-4 0,3 0 0 16,0-1 1-16,6 7-4 0,2 0 0 0,1 0-1 16,2-2-2-16,-1-1-16 0,-2-3-45 0,5 2-65 0,-7-4-54 15,-1-2-75-15,1-3-96 0,-6-2-286 16,7-1-740-16,-4-1 200 0</inkml:trace>
          <inkml:trace contextRef="#ctx0" brushRef="#br0" timeOffset="218791.7687">12986 1074 4968 0,'-3'-3'376'0,"-3"-1"-189"0,0 2-58 0,6 2-2 0,-10-2-1 16,10 2-5-16,-7 0-20 0,7 0-19 0,0 0-17 16,-14 10-9-16,5 9-2 0,-1 4-6 0,-1 3-2 15,-3 15-2-15,4 2 8 0,-1 3 3 0,2 0 5 16,2 4-1-16,1 1 4 0,2 0-2 0,1-2 1 0,1-1 5 15,5 0-4-15,-1-2-8 0,1-3 5 0,1-9-7 16,1-7-7-16,0-1 0 0,1 0-3 0,0-3-4 0,2-1-4 16,-4-6-9-16,2-4-10 15,-1-2-6-15,-2-3-11 0,0 0-8 0,-1-2-7 0,-1-1-2 16,-1-4-27-16,0 0-24 0,0 0-32 0,0 0-21 16,0 0-21-16,-1-18-19 0,-9-7-17 15,0 0-19-15,-1-16-15 0,-3-4-2 0,2 1 11 0,4-2 19 16,-1-1 17-16,1 2 15 0,4 3 24 0,2 9 25 15,4 7 30-15,-1 1 31 0,4 2 28 0,1 1 27 0,0 1 24 0,0 5 30 0,0 4 18 16,0 1 15-16,2-2 13 0,1 6 2 0,1-4-2 16,-3 6-10-16,1 0-6 0,-4 0-6 0,4 4 16 15,-8 1-9-15,12 3 5 0,-8 1-3 0,5 5-5 16,-4 3-5-16,1 8-14 0,-6 4-47 0,-3-1-57 0,-5-1-71 16,-1 1-85-16,1-1-82 0,-1 1-101 0,-4-5-407 15,3-2-929-15,2-6 249 0</inkml:trace>
          <inkml:trace contextRef="#ctx0" brushRef="#br0" timeOffset="219296.3551">13125 1132 580 0,'0'0'602'0,"-5"-9"-71"0,5 9-42 0,0 0-38 0,0 0-48 0,0 0-45 15,-3-6-46-15,3 6-36 0,0 0-32 16,0 0-33-16,0 0-22 0,0 0-19 0,-12 13-19 0,3 4-16 15,0 5-13-15,1 3-12 0,-1 1-11 0,3 0-14 16,-1 3-13-16,1 0-1 0,5-2-1 0,-1 0-14 0,2-2-1 16,0-1-9-16,2 0-4 0,-1-3 4 0,2-4 2 15,-1-2 4-15,1-5 6 0,0-1 0 0,0-2 6 16,2-2-6-16,-1 1 5 0,1-3-15 0,-5-3 2 16,14 3 4-16,-14-3-3 0,18-6-7 0,-6 0-5 15,6-6-2-15,-3-2-7 0,1-1-13 0,-2-1-10 16,-5 2-10-16,-2 4-1 15,1-1-11-15,-2 4 3 0,-3 1-10 0,2 0-8 16,-2 2-5-16,-2 0-7 0,-1 4-5 0,4-3 6 16,-4 3 1-16,0 0 1 0,0 0 8 0,0 0-1 15,-2 17 6-15,2-6 2 0,-2 2 8 0,1-1-6 0,1 10 2 16,0-5-4-16,1-3-31 0,3-2-43 0,-1 1-44 16,3-1-38-16,-1 0-51 0,3-1-46 0,-1-2-54 15,3-4-346-15,0 1-814 0,3-6 219 0</inkml:trace>
          <inkml:trace contextRef="#ctx0" brushRef="#br0" timeOffset="219709.4969">13390 1403 461 0,'-10'0'453'16,"10"0"-73"-16,0 0-33 0,0 0-38 0,0 0-39 0,0 0-25 15,0 0-32-15,0 0-22 0,0 0-23 0,-10 2-10 16,10-2-12-16,-2 9 0 0,1-4-7 0,-2 1-12 0,3 0-1 0,-2 4-13 16,0 0-2-16,2 2-7 0,-1-2-6 0,1-2-7 0,0 0-2 15,0-1 3-15,0 0 4 0,0-3-2 0,0 1 2 31,1 0 3-31,-1-5 3 0,0 5-1 0,0-5-5 16,0 0-1-16,5 5-10 0,-5-5-12 0,0 0-4 0,0 0-5 16,15-8-8-16,-5-1-5 0,3-8-4 0,0 0-4 15,-1 0-6-15,-3 2 1 0,0 2-10 0,-1 1-3 16,-2 1-3-16,-2 3 0 0,1 1-5 0,-1 2-2 16,-1 0-3-16,0 2-1 0,0-1-5 0,-3 4-1 0,4-2-2 0,-4 2-2 15,0 0 1-15,0 0-16 0,6 11-20 0,-2 0-26 0,-1 0-34 16,0 1-37-16,4 10-33 0,0 0-38 0,1-1-38 15,1-2-41-15,0 0-41 0,1-4-304 0,-3-5-749 16,2-2 201-16</inkml:trace>
          <inkml:trace contextRef="#ctx0" brushRef="#br0" timeOffset="220045.9719">13713 1482 332 0,'-10'-2'477'0,"10"2"-46"0,-4-2-34 0,4 2-20 0,0 0-25 0,-5-3-23 16,5 3-29-16,0 0-24 0,0 0-17 0,0 0-11 15,0 0-11-15,0 0-11 0,5-9-10 0,-5 9-9 16,0 0-7-16,4-3-7 0,-4 3-9 0,0 0-8 16,5-4-8-16,-5 4-13 0,0 0-15 0,0 0-28 0,0-7-25 15,0 7-47-15,0 0-19 0,-6-6-22 0,1 4-17 16,5 2-9-16,-9-4-8 0,9 4-5 0,-8-2 4 15,8 2 5-15,0 0 2 0,-10 3 2 0,10-3 4 16,-6 4 1-16,5-1 4 0,-1 2 13 0,1 1 12 16,2 0 4-16,4 4 6 0,-1 0 5 0,5-1 3 15,8 7 1-15,1-5-3 0,4 2-2 0,1-3-3 16,4-1 1-16,2 0-17 0,17 1-21 16,-12-9-35-16,-3-2-57 0,15-1-68 0,-13-5-84 0,-5 0-90 15,-2-1-342-15,-2-3-836 0,2-2 227 0</inkml:trace>
          <inkml:trace contextRef="#ctx0" brushRef="#br0" timeOffset="217874.1391">11898 1071 966 0,'-2'-8'594'0,"2"8"-78"0,7-9-42 0,-1 4-18 0,6-2-19 16,11-2-26-16,2-3-32 0,1 6-32 0,5-1-32 16,1 4-28-16,0 0-18 0,-1 4-32 0,1 1-21 0,-5 2-12 15,0 6-8-15,-1 4-10 0,-4 3-5 16,-7 5-14-16,-5 5-14 0,-4 17-12 0,-9 6-24 15,-7-1-35-15,-11 2-46 0,-5-5-56 0,0 3-53 0,-20 33-41 16,8-35-54-16,9-12-55 0,0-1-45 0,5-7-31 16,1-7-28-16,3-5-30 15,1-1-33-15,3-7-318 0,2-1-850 0,4-6 230 0</inkml:trace>
        </inkml:traceGroup>
        <inkml:traceGroup>
          <inkml:annotationXML>
            <emma:emma xmlns:emma="http://www.w3.org/2003/04/emma" version="1.0">
              <emma:interpretation id="{6E8325AB-BB57-421E-B731-60D54E7CE013}" emma:medium="tactile" emma:mode="ink">
                <msink:context xmlns:msink="http://schemas.microsoft.com/ink/2010/main" type="inkWord" rotatedBoundingBox="14219,2079 15811,2045 15824,2692 14233,2726"/>
              </emma:interpretation>
              <emma:one-of disjunction-type="recognition" id="oneOf7">
                <emma:interpretation id="interp35" emma:lang="en-US" emma:confidence="0.5">
                  <emma:literal>Kolter</emma:literal>
                </emma:interpretation>
                <emma:interpretation id="interp36" emma:lang="en-US" emma:confidence="0">
                  <emma:literal>Kotler</emma:literal>
                </emma:interpretation>
                <emma:interpretation id="interp37" emma:lang="en-US" emma:confidence="0">
                  <emma:literal>Keller</emma:literal>
                </emma:interpretation>
                <emma:interpretation id="interp38" emma:lang="en-US" emma:confidence="0">
                  <emma:literal>Kotter</emma:literal>
                </emma:interpretation>
                <emma:interpretation id="interp39" emma:lang="en-US" emma:confidence="0">
                  <emma:literal>killer</emma:literal>
                </emma:interpretation>
              </emma:one-of>
            </emma:emma>
          </inkml:annotationXML>
          <inkml:trace contextRef="#ctx0" brushRef="#br0" timeOffset="220392.3879">14217 943 225 0,'0'0'680'0,"-6"-3"-91"0,6 3-41 0,-6-3-33 0,6 3-43 16,0 0-45-16,0 0-52 0,0 0-39 0,-9-1-42 0,9 1-31 16,0 0-6-16,-3 8-3 0,0 5-5 0,-2 7-12 15,2 8-7 1,-4 14-17-16,0 1-10 0,4-1-17 0,-1 1-17 15,1 2-13-15,0-2-17 0,1 1-11 0,4-12-14 16,-4 12-11-16,2-17-11 0,0 0-9 0,2 1-7 0,1-3-30 16,0-3-41-16,-2 0-45 0,2-8-43 0,-1-1-58 15,-2-5-48-15,3-3-57 0,0 1-51 0,-3-6-75 16,0 0-80-16,0 0-358 0,0 0-972 0,14-33 263 0</inkml:trace>
          <inkml:trace contextRef="#ctx0" brushRef="#br0" timeOffset="220673.9257">14431 1109 479 0,'0'0'321'0,"0"0"-54"0,0 0-32 0,-20 3-25 0,14-2-25 0,-2 1-22 16,-3 2-21-16,1 2-10 0,-3-1-3 0,0 1 3 15,-1 1 13-15,1-1 4 0,0 1 12 16,0 0 1-16,0-2 5 0,3 2-2 0,0 0 3 0,1-2-2 15,1 2-1 1,2-1 11-16,2 1 13 0,-1-1 1 16,4-1 4-16,1 2 1 0,0-1-14 0,4 6-2 0,1 1-9 15,2-2-5-15,7 6-9 0,2-1-9 0,1-1-15 16,-1 0-11-16,2-2-15 0,0 0-10 0,2 0-5 16,-4-6-23-16,2 5-65 0,-6-7-96 0,-1 1-112 0,-5-2-122 15,-2-2-145-15,-4-2-262 0,0 0-879 0,0 0 237 0</inkml:trace>
          <inkml:trace contextRef="#ctx0" brushRef="#br0" timeOffset="221169.4918">14558 1355 479 0,'0'0'271'0,"-6"-3"-24"0,6 3-22 0,0 0-2 0,0 0-14 16,-9 0-12-16,9 0-5 0,0 0-10 0,0 0-20 16,0 0-6-16,0 0-8 0,0 0-3 0,0 0 4 15,-12 6 2-15,12-6 14 0,0 5 1 0,0-5 12 0,0 7 5 32,0-7 1-32,5 11 7 0,0-3-3 0,3 2-10 15,1-2-2-15,2 0-6 0,9 2-3 0,-3-1-14 0,4-3 0 16,0-1-12-16,2-1-15 0,-5 0-11 0,-4-2-14 15,0-2-6-15,-5 1-7 0,4-1-6 0,-4 0-9 0,-9 0-11 0,10-1-20 0,-7-2-23 16,-3 3-32 0,1-7-25-16,-1 7-24 0,-7-8-18 0,-3-1-24 0,-3 2-20 0,-8-4-15 15,-1 1-13-15,1 0-7 0,0 1 3 16,-3 1-4-16,7 1 7 0,1 1-4 0,3 2-6 16,2 0-21-16,2 1-22 0,3 0-30 15,6 3-35-15,-7-3-246 0,7 3-618 0,-3-4 170 0</inkml:trace>
          <inkml:trace contextRef="#ctx0" brushRef="#br0" timeOffset="221509.7582">14918 1020 355 0,'-1'-3'593'0,"1"3"-61"0,-3-5-31 0,3 5-35 0,0 0-40 0,-4-6-47 16,4 6-42-16,0 0-44 0,0 0-34 0,0 0-16 16,0 0-30-16,0 0-6 0,-7 18-7 0,4 1-6 15,0 7-8-15,1 2-8 0,-3 14-6 0,2-8-25 16,0 9-12-16,2 0-9 0,1-9-16 0,1-7-4 15,1 2-11-15,1-2-17 0,2 2-3 0,-1-4-6 0,2 0-20 16,0-4-41-16,4-1-40 0,-4-5-47 0,0-2-52 16,2-5-64-16,1-1-52 0,0-5-68 0,0 0-73 15,-9-2-351-15,18-9-886 0,0-6 239 0</inkml:trace>
          <inkml:trace contextRef="#ctx0" brushRef="#br0" timeOffset="221715.3008">15148 929 3568 0,'-1'-5'647'0,"-1"-1"-251"15,-2 3-144-15,2 0-70 0,2 3-28 0,0 0-7 32,0 0 4-32,0 0-2 0,-15 15 6 0,9 5 1 0,-1 5 4 15,-2 16 12-15,2 4-3 0,-1-1 3 0,3 1-1 16,3 2-2-16,-3-3-12 0,2-10-8 0,2-8-13 16,1 3-12-16,3 14-15 0,-2-10-10 0,2-8-9 15,-1-1-6-15,0-1-17 0,1-2-33 0,0-7-42 0,2-2-44 16,-2-2-51-16,0-5-80 0,0-1-78 15,-3-4-108-15,0 0-134 0,0 0-405 0,19-14-1090 16,-12-4 291-16</inkml:trace>
          <inkml:trace contextRef="#ctx0" brushRef="#br0" timeOffset="222057.1678">15141 1300 248 0,'0'0'495'16,"3"9"-28"-16,0-4-12 0,0 0-13 0,3-2-25 16,3 4-18-16,3-1-19 0,0-2-11 0,2 0-11 15,7 4-25-15,-5-4-28 0,-3-1-26 0,-2-2-25 16,1 0-26-16,-2-1-22 0,-3 1-15 0,-7-1-20 16,0 0-16-16,15-3-50 0,-12 0-37 0,0-3-63 0,-5 0-47 15,-2-2-37-15,-2-3-39 0,-3 2-30 0,-1-1-26 16,-10-1-11-16,0 0 9 0,0 2 22 0,0 2 10 15,4 4 17-15,0-1 23 0,4 3 25 0,3-2 35 0,1 3 14 16,8 0 20-16,-14 0 20 0,14 0 28 0,-7 3 28 16,4-1 20-16,0 4 9 0,4-1 4 0,-1 0 5 0,5 8-2 15,5 5-6-15,3 0-9 0,2 1-7 0,2-4-7 16,1 1-9-16,-2 0-3 0,4 2-7 0,3-3-31 0,-1-2-42 16,-1-2-60-16,2 0-83 0,-3-1-84 0,-4-6-88 15,-3-3-358-15,1 2-830 0,-1-5 224 0</inkml:trace>
          <inkml:trace contextRef="#ctx0" brushRef="#br0" timeOffset="222566.7661">15505 1348 706 0,'0'0'467'0,"-11"-2"-45"0,11 2-36 0,0 0-47 0,0 0-43 16,0 0-29-16,0 0-23 0,0 0-14 0,0 0-21 0,0 0-15 15,0 0-19-15,0 0-20 0,-7 0-17 16,7 0-10-16,0 0-19 0,0 0-10 0,-3 5-10 16,3-5-9-16,1 8-7 0,1-3-5 0,-2 1-3 0,1 0 4 15,-1 1 0-15,2-1 2 0,-2-1-2 0,3 4-3 16,-2-4-3-16,1 2-4 0,1-1-4 0,-2-1 2 16,1 0 0-16,0 1 2 0,1-2 8 0,-2 0 9 15,-1-4 7-15,4 6-8 0,-2-4 14 0,-2-2-5 16,0 0 0-16,0 0-3 0,0 0-10 0,0 0-4 15,16-9-14-15,-9 0-8 0,-1-4-3 0,1-6-7 16,1-1-2-16,-6 0-2 0,2-1-5 0,1 1-8 0,1 5-2 16,-3 1 2-16,0 4-5 0,0-2 1 15,0 1 6-15,2 3 0 0,1-1-20 16,0 0 1-16,3 0 0 0,0 2-2 0,1 2 0 16,1-1-8-16,0 1-19 0,-2 3-20 0,-1 0-25 0,1 1-23 15,-9 1-33-15,14 1-39 0,-2 5-56 0,-3-2-56 0,-1 0-71 16,-1-1-79-16,-2 2-255 0,-5-5-820 0,6 5 224 0</inkml:trace>
        </inkml:traceGroup>
      </inkml:traceGroup>
    </inkml:traceGroup>
    <inkml:traceGroup>
      <inkml:annotationXML>
        <emma:emma xmlns:emma="http://www.w3.org/2003/04/emma" version="1.0">
          <emma:interpretation id="{3514764F-FCDF-4625-986C-96D02B0DBC6D}" emma:medium="tactile" emma:mode="ink">
            <msink:context xmlns:msink="http://schemas.microsoft.com/ink/2010/main" type="paragraph" rotatedBoundingBox="358,3469 14972,3171 14996,4337 382,46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0B373F-FB19-4D2D-8BEB-DC92AA4E22A0}" emma:medium="tactile" emma:mode="ink">
              <msink:context xmlns:msink="http://schemas.microsoft.com/ink/2010/main" type="line" rotatedBoundingBox="358,3469 14972,3171 14996,4337 382,4635"/>
            </emma:interpretation>
          </emma:emma>
        </inkml:annotationXML>
        <inkml:traceGroup>
          <inkml:annotationXML>
            <emma:emma xmlns:emma="http://www.w3.org/2003/04/emma" version="1.0">
              <emma:interpretation id="{70236191-B1CE-4CD4-874F-967A86381182}" emma:medium="tactile" emma:mode="ink">
                <msink:context xmlns:msink="http://schemas.microsoft.com/ink/2010/main" type="inkWord" rotatedBoundingBox="358,3469 1293,3450 1310,4240 374,4259"/>
              </emma:interpretation>
              <emma:one-of disjunction-type="recognition" id="oneOf8">
                <emma:interpretation id="interp40" emma:lang="en-US" emma:confidence="0.5">
                  <emma:literal>het</emma:literal>
                </emma:interpretation>
                <emma:interpretation id="interp41" emma:lang="en-US" emma:confidence="0">
                  <emma:literal>Let</emma:literal>
                </emma:interpretation>
                <emma:interpretation id="interp42" emma:lang="en-US" emma:confidence="0">
                  <emma:literal>hot</emma:literal>
                </emma:interpretation>
                <emma:interpretation id="interp43" emma:lang="en-US" emma:confidence="0">
                  <emma:literal>hat</emma:literal>
                </emma:interpretation>
                <emma:interpretation id="interp44" emma:lang="en-US" emma:confidence="0">
                  <emma:literal>hit</emma:literal>
                </emma:interpretation>
              </emma:one-of>
            </emma:emma>
          </inkml:annotationXML>
          <inkml:trace contextRef="#ctx0" brushRef="#br0" timeOffset="239395.5855">468 2501 577 0,'0'0'412'0,"0"0"-34"0,-1 4-2 0,1-4-16 0,0 0-14 0,0 0-13 0,0 0-19 16,0 0-21-16,0 0-17 0,0 0-13 16,15-23-11-16,-7 13-5 0,1-11-10 0,2 2-5 0,-1 0-12 15,-3 2-9-15,1 0-14 0,-2 3-14 0,0 4-9 16,-1-1-10-16,-4 3-9 0,4 3-14 0,-3-1-16 15,1 2-18-15,-3 1-25 0,0 3-20 0,0 0-5 16,0 0-10-16,-8 25-4 0,-9 15 4 0,-1 7-21 16,-2 5-2-16,-13 41-19 15,10-31 6-15,3-13-21 0,1 3-5 0,0-2 3 0,1-4-6 16,2-3 0-16,3-4 0 0,2-10-2 0,2-7 3 16,2-6-4-16,1-3 19 0,3-3-16 0,0-2 2 15,0-1 6-15,2-3 10 0,1-1 8 0,0-3-6 0,0 0-10 16,0 0-3-16,4-27 0 0,1 3 0 0,1-1 4 15,0-2 1-15,0 1-4 0,3-2-1 0,-2 5 2 16,0 1-3-16,-2 8-2 0,-2 2-21 0,1 3-21 16,0 0-17-16,-3 3-13 0,2 5 2 0,-3 1-1 0,0 0 2 15,17 14-9-15,-9-3-3 0,6 8 0 0,-1 5-11 16,2-3-1-16,2 1-5 0,-2 0 2 0,5-1 5 16,-2-1 4-16,2-4 5 0,-2-3 11 0,4-1 1 15,-1-3 12-15,2-4 9 0,-1-3 0 0,1-4 9 16,-4-1 5-16,5-6 8 0,-1 0 3 0,-2-6 1 0,1-1 5 15,-4 0 3-15,-4-4-3 0,-2-1 2 16,-3 0 3-16,-6-1 3 0,2 2-3 0,-5 3 6 0,-3 3-2 16,0 4 6-16,-3 2-4 0,0 3 7 0,-2 2-5 15,0 1-1-15,-4 2 4 0,3 1 3 0,-4 3 0 16,4 1 2-16,0 3-2 0,3 1 1 0,0 3 8 16,3-1 3-16,2 2 17 0,2-1 16 0,2 1 11 15,3 0 5-15,6 4-1 0,-1-4 14 0,1-2 3 16,-1-4 4-16,1-2 1 0,10 1 5 0,2-2-3 0,3-5-10 15,1-2-6-15,-1-4-6 0,2-3-5 0,-2-1-5 16,2-3-18-16,-4-2-21 0,-2-2-30 0,-4-6-31 16,-2 0-26-16,-3-2-24 0,3-17-2 0,-8 2 8 0,-4-2 10 15,-8-1 17-15,-4 13 22 0,3 1 32 16,-4 3 35-16,0 4 30 0,1 2 29 0,1 5 28 16,1 3 20-16,-1 4 8 0,3 0 7 0,0 3-3 0,0 0-9 15,1 2-12-15,-1 1-12 0,3 0-13 0,0 3-4 16,0 0 1-16,0 0 8 0,-9 31 11 0,8-4 11 15,2 20 8-15,-2 1-5 0,2 1-4 0,2 5-9 16,0-4-12-16,0 1-10 0,2-2-4 0,-1 0-9 16,2-7-2-16,-1 0-5 0,-2-9-10 0,2-8-25 15,-1 0-53-15,-2-3-61 0,-1-7-71 0,1-3-73 0,-1-3-78 16,-2-4-95-16,-4-4-365 0,5-1-924 0,0 0 248 16</inkml:trace>
          <inkml:trace contextRef="#ctx0" brushRef="#br0" timeOffset="239549.3002">1057 2612 6038 0,'5'-7'346'0,"-2"4"-104"0,0 0-61 0,-3 3-39 0,3-5-25 16,-3 5-23-16,0 0-23 0,5-3-12 0,-5 3-13 31,9-3-5-31,-3 3-2 0,10-4-11 0,-4 3-60 16,2-1-85-16,-2-1-116 0,9-3-121 0,-3 2-147 0,-4 1-359 15,-2-3-1035-15,0 1 279 0</inkml:trace>
        </inkml:traceGroup>
        <inkml:traceGroup>
          <inkml:annotationXML>
            <emma:emma xmlns:emma="http://www.w3.org/2003/04/emma" version="1.0">
              <emma:interpretation id="{3603A465-510D-437D-B5F6-4FF6CE569B20}" emma:medium="tactile" emma:mode="ink">
                <msink:context xmlns:msink="http://schemas.microsoft.com/ink/2010/main" type="inkWord" rotatedBoundingBox="1869,3516 4222,3468 4234,4048 1881,4096"/>
              </emma:interpretation>
              <emma:one-of disjunction-type="recognition" id="oneOf9">
                <emma:interpretation id="interp45" emma:lang="en-US" emma:confidence="0.5">
                  <emma:literal>random</emma:literal>
                </emma:interpretation>
                <emma:interpretation id="interp46" emma:lang="en-US" emma:confidence="0.5">
                  <emma:literal>rando m</emma:literal>
                </emma:interpretation>
                <emma:interpretation id="interp47" emma:lang="en-US" emma:confidence="0">
                  <emma:literal>random m</emma:literal>
                </emma:interpretation>
                <emma:interpretation id="interp48" emma:lang="en-US" emma:confidence="0">
                  <emma:literal>rondo m</emma:literal>
                </emma:interpretation>
                <emma:interpretation id="interp49" emma:lang="en-US" emma:confidence="0">
                  <emma:literal>rando M</emma:literal>
                </emma:interpretation>
              </emma:one-of>
            </emma:emma>
          </inkml:annotationXML>
          <inkml:trace contextRef="#ctx0" brushRef="#br0" timeOffset="240163.8293">1806 2551 749 0,'0'0'459'16,"0"0"-54"-16,-4-3-49 0,4 3-34 0,0 0-38 15,0 0-30-15,0 0-20 0,0 0-20 0,-5 9 4 0,5 2-5 16,0 11-7-16,2 1-17 0,-1 2-15 0,1 0-16 16,-1 0-17-16,3 4-8 0,-1-4-18 0,2 3-6 15,2-4-7-15,0-2-4 0,0-1 1 0,-2-5-6 16,0-3 6-16,-1-4 11 0,-1 0 8 0,0-4 12 16,-1 1 10-16,1-2 4 0,-2-1 10 0,-1-3 11 15,5 5 0-15,-5-5-8 0,0 0-17 0,8-8-14 0,-2-5-16 16,1-9-11-16,4-4-8 0,-2 0-10 0,0 2-9 15,-1-6-9-15,-2 5-8 0,0-2-1 0,0 7-10 16,-1-2-7-16,-1 5-5 0,-1 4-4 0,0 4-3 16,0 1-8-16,0 1-2 0,-1 2-3 0,1 0-7 0,0-1-15 15,2 2-21-15,-1 2-17 0,-4 2-22 0,13-7-30 16,-3 7-37-16,3-2-42 0,-2 1-49 16,4 2-67-16,8 3-59 0,-4-1-71 0,4 1-62 0,1 1-266 15,-1 0-905-15,-5-2 243 0</inkml:trace>
          <inkml:trace contextRef="#ctx0" brushRef="#br0" timeOffset="240987.8487">2437 2663 311 0,'-6'-9'301'16,"6"9"-47"-16,0 0-34 0,-11-2-26 0,11 2-21 15,-11 0-6-15,11 0-12 0,-12 0 3 0,12 0-2 0,-15 1 2 16,3 2 2-16,2-2 7 0,1 2 3 0,2 0 3 15,1-2-8-15,0 2-3 0,0-1-3 0,0 0-12 16,1 1 0-16,0 1-4 0,1 0-4 0,1-1-5 16,1 0 1-16,1 1-1 0,1 3-3 0,1-2-5 0,1 0-9 15,1-1-6-15,0 2-9 0,2-1-9 0,1-2-4 16,0 2-13-16,5 0-6 0,0 0-3 16,-2-3-11-16,1 0-15 0,-3 1-14 0,-1-1-19 0,0-2-14 15,-6 0-16-15,0 0-19 0,13 0-20 0,-13 0-29 16,6-3-8-16,-6 3-6 0,3-6 8 0,0 2 2 0,-1-1 10 0,-1 1 5 31,-1-2 9-31,0 0 20 0,0 6 20 0,-1-8 27 16,1 8 16-16,0-7 20 0,0 7 12 0,0-4 2 15,0 4 0-15,0-6-4 0,0 6-4 0,0 0-5 16,0 0-3-16,1-6-6 0,-1 6 1 0,0 0-1 0,0 0-4 16,0 0-3-16,0 0-4 0,15 8 4 0,-4-1-4 15,0 1-1-15,0 2-3 0,6 4 2 0,-3-3-4 0,0-2 0 16,6 4 5-16,-6-3-23 0,-4-3-23 0,0 1-29 15,-2-3-33-15,3 0-24 0,-2-1-13 0,-1-1-19 0,1-2-5 0,-3-1-3 16,-6 0 5-16,14-4 6 0,-11 2 14 0,2-3 16 16,-1-1 23-16,2-3 31 0,-1-1 28 0,-1-3 29 15,1 2 28-15,-3 0 37 0,1 0 28 0,-2 3 27 0,1 1 18 16,-2 0 3-16,1 1 4 0,1 2-6 0,-2-1-6 16,0 5-13-16,0-7-9 0,0 7-8 0,0 0-8 15,0 0-13-15,0 0-6 0,0 0-10 0,-11 19-5 0,6-9-2 31,-1 2-8-31,2 1-4 0,1-1-5 0,0 0-4 16,1 0 1-16,-1 0-5 0,0-3-3 0,3 0 0 16,0-3-2-16,0 1 10 0,0-3 8 0,0 1 3 15,0-5 5-15,3 4 0 0,-3-4 1 0,0 0-5 0,0 0-7 16,21-13-2-16,-4-2 0 0,-1-1-1 0,3-2 7 16,-2 0-1-16,-3 1 2 0,-2 4-9 0,-3 4-4 0,-3 0-1 15,0 3-4-15,-1 1-3 0,0 1 1 0,-3 0-8 16,1 2-8-16,-3 2-7 0,0 0-3 0,0 0-3 15,0 0-15-15,0 22-26 0,-2-9-33 0,-3 10-27 16,2 2-30-16,3 0-37 0,-2-2-30 0,2 0-30 0,0 0-25 16,2-6-31-16,3-3-18 0,-2-3-22 0,4-2-205 15,0-3-641-15,1-2 176 0</inkml:trace>
          <inkml:trace contextRef="#ctx0" brushRef="#br0" timeOffset="241525.3593">3201 2692 469 0,'-7'-5'331'16,"7"5"-48"-16,-6-2-38 0,6 2-30 0,-12-2-22 0,0 4-26 0,-2 0-10 16,0-1-12-16,0 3-4 0,-6 5-1 0,0-2 2 15,3 1 11-15,4-1-8 0,3 0-11 0,-1 0 4 16,2 1-1-16,1-2 1 0,0 3 5 0,4-2-2 16,1 1 0-16,1 0 4 0,2 0 2 0,0-3-4 0,3 0-4 15,0 2-2-15,5 1-6 0,0 1-9 16,2-5-8-16,3 0-9 0,1 0-5 0,-2-3-7 0,3-1-11 15,1-1-9-15,7-3-6 0,-4-2-6 0,-4-1-6 16,5-4-6-16,-2-6-14 0,-4 0-17 16,-2-5-29-16,-5-4-30 0,1 0-21 0,-5-17-12 0,0 1 0 15,-6-2-5-15,-1 1 4 0,-3 10 6 0,1 6 7 16,0 4 6-16,-2 0 14 0,2 2 10 0,-1 6 22 16,1 4 12-16,2 2 12 0,-1 3 2 0,2-1 2 15,0 2-3-15,1 0-3 0,1 3 0 0,1 2-3 16,0 0-1-16,0 0 4 0,0 0 8 0,-8 21 8 15,10-1 3-15,-2 5 3 0,0 2-2 0,3 2 5 0,0 14-4 16,8 1 0-16,-4-1-6 0,1-2 3 0,1 2-12 16,1-11-14-16,-1-7-23 0,2 4-27 15,1-4-37-15,2 0-42 0,2-2-46 0,-3-3-45 0,0 0-40 16,2-4-36-16,-2-7-48 0,-1-2-198 0,-1 0-643 0,1-4 175 0</inkml:trace>
          <inkml:trace contextRef="#ctx0" brushRef="#br0" timeOffset="241892.4187">3479 2647 264 0,'0'0'272'0,"0"0"-38"0,-4-5-25 0,4 5-13 0,0 0-11 16,0 0-7-16,0 0 2 0,0 0-10 15,0 0-8-15,0 0 1 0,0 0 1 0,0 0 2 0,-13 10 3 16,12-5-5-16,1 2 9 0,0-2 6 0,0 8 11 0,1-3 1 16,1 3 0-16,4-1-2 0,-1 0-6 15,-1-2-2-15,2 0-6 0,0 1-5 0,4-3-4 0,-3 0-5 16,4-1-6-16,1 1-11 0,-2-3-8 0,-1-3-11 0,2 3-10 16,-2-3-8-16,-1 0-11 0,0-1-8 0,-8-1-5 15,0 0-12-15,14-1-9 0,-14 1-14 0,0 0-28 16,7-7-23-16,-7 1-26 0,0 1-25 0,-3-2-17 15,-1-1-33 1,-3-3-24-16,-2 1-18 0,-5-5-12 0,1 4-12 16,0 3 2-16,3 1-9 0,-2 0-11 0,0 1-11 15,0 5-14-15,2-5-26 0,3 6-32 0,1-4-43 0,-1 3-183 0,7 1-597 16,0 0 163-16</inkml:trace>
          <inkml:trace contextRef="#ctx0" brushRef="#br0" timeOffset="242464.6377">3734 2675 519 0,'0'0'492'0,"0"0"-69"0,-12-1-54 15,12 1-47-15,0 0-37 0,0 0-35 0,0 0-26 0,-8 4-28 0,8-4-24 16,-2 8-10-16,1-2-25 0,-1 0-13 16,2 4-13-16,-1 1-7 0,-1 2-6 0,4-3-10 0,-2 2-6 15,0 0-1-15,3 0 2 0,-2-1-1 0,-1-2 0 16,2-3 3-16,-2-1 8 0,1 1 2 0,-1-6 2 16,2 7 8-16,-2-4 1 0,0-3-2 0,3 4-9 15,-3-4-7-15,0 0-7 0,0 0-10 0,0 0-4 0,12-7-11 16,-4-3-9-16,0-1-20 0,0-7-12 0,3-1-15 15,0-1-10-15,-4-1-13 0,1 2-2 0,-2 5-1 16,-1 2 6-16,-1 1-1 0,1 4 5 0,-1 0 0 16,-2 1 1-16,1 1-2 0,-1 1 3 0,-2 4-2 15,3-4 2-15,-3 4 4 0,0 0 3 0,0 0 5 0,0 0 2 16,12 13 1-16,-7-3 3 0,-1 1 2 0,2 3 4 16,-2-2 1-16,5 6 5 0,-2-3-2 0,-3-3 1 0,-1-2 5 15,3 1-3-15,-3-4-3 0,0 0 0 0,1-2 1 16,-3-1 0-16,2 1 16 0,-3-5 7 0,5 3 3 15,-5-3-2-15,7 0-4 0,-7 0-6 0,17-10-3 16,0-4 3-16,0-2-4 0,-2-2-9 0,3 1-1 0,0-1-1 16,-2 0-1-16,-4 6 1 0,-3 4-5 0,-1-2 0 15,0 5-1-15,-4 0 3 0,-1 0 3 0,1 4 10 16,-4 1 10-16,0 0 19 0,0 0 1 0,11 9 7 31,-8 5-6-31,0 9-1 0,0 1-3 0,0 2-1 16,0 0-10-16,-1 0-5 0,1-1 0 0,0-2-54 0,0-3-48 15,0-4-70-15,2-4-83 0,-2-4-80 0,3-1-98 16,-2-4-357-16,-4-3-906 0,20-8 243 0</inkml:trace>
        </inkml:traceGroup>
        <inkml:traceGroup>
          <inkml:annotationXML>
            <emma:emma xmlns:emma="http://www.w3.org/2003/04/emma" version="1.0">
              <emma:interpretation id="{E6B2BA57-7410-40B5-9419-4875EA710D43}" emma:medium="tactile" emma:mode="ink">
                <msink:context xmlns:msink="http://schemas.microsoft.com/ink/2010/main" type="inkWord" rotatedBoundingBox="4723,3469 7268,3417 7282,4103 4737,4155"/>
              </emma:interpretation>
              <emma:one-of disjunction-type="recognition" id="oneOf10">
                <emma:interpretation id="interp50" emma:lang="en-US" emma:confidence="0.5">
                  <emma:literal>variables</emma:literal>
                </emma:interpretation>
                <emma:interpretation id="interp51" emma:lang="en-US" emma:confidence="0">
                  <emma:literal>Variables</emma:literal>
                </emma:interpretation>
                <emma:interpretation id="interp52" emma:lang="en-US" emma:confidence="0">
                  <emma:literal>variably</emma:literal>
                </emma:interpretation>
                <emma:interpretation id="interp53" emma:lang="en-US" emma:confidence="0">
                  <emma:literal>variables'</emma:literal>
                </emma:interpretation>
                <emma:interpretation id="interp54" emma:lang="en-US" emma:confidence="0">
                  <emma:literal>variations</emma:literal>
                </emma:interpretation>
              </emma:one-of>
            </emma:emma>
          </inkml:annotationXML>
          <inkml:trace contextRef="#ctx0" brushRef="#br0" timeOffset="243105.6634">4666 2501 420 0,'0'0'567'0,"-3"-2"-71"0,3 2-55 16,-5 0-46-16,5 0-43 0,0 0-28 0,-4 4-18 0,4 2-18 15,0-1-13-15,-2 9-18 0,2 8-18 16,0 1-13-16,5 1-11 0,-4-1-9 0,4 2-16 0,0-2-7 16,2-1 0-16,1 0-13 0,0-1-3 15,-1-6-2-15,-1-3 0 0,-1-1 1 0,3-1 3 0,-5-3 4 0,2-3 10 16,-2 2 5-16,2-3 6 0,-1-1-1 0,-4-2-9 16,11 0-16-16,-11 0-13 0,16-12-14 0,-1-6-94 15,-3-6-47-15,-1-1 0 0,4-16 0 0,-6 10 0 16,-3 2 0-16,-3 1 0 0,0 2 0 0,-5 4 0 0,2 3 0 0,-1 1-80 0,-1 7-142 15,-2 1-54-15,3 3-38 0,-1 4-53 0,-1 1-44 32,3 2-31-32,-7-2-54 0,7 2-276 0,0 0-928 15,0 0 250-15</inkml:trace>
          <inkml:trace contextRef="#ctx0" brushRef="#br0" timeOffset="243644.615">5198 2591 479 0,'0'0'389'0,"0"0"-53"0,0 0-33 16,-9-3-35-16,9 3-17 0,0 0-25 0,-8 0-19 15,8 0-14-15,-14 0-6 0,2 0 4 0,-1 2-8 16,-1 1-4-16,0 1-8 0,0-1-9 0,1 2-4 16,-1 0 2-16,2 4-5 0,1-1-2 0,1 2 0 15,1 0-3-15,-1 0-3 0,3 0-1 0,2 1-7 16,1-1-3-16,0 1-3 0,4-1-4 0,2 0-6 0,0 0 5 15,2 0-20-15,4-1-7 0,-1-1-8 16,4-3-4-16,1 1-4 0,0-2-8 0,2-1-8 0,0-2-8 16,-1-1-2-16,1-1-8 0,0-3-10 0,-3 0-15 15,0-4 0-15,-3 1-12 0,-2-6-9 0,0 1-16 0,2-10-13 0,-7 1-5 0,1 2-6 32,-4 2-3-32,1 4-1 0,-2 2 1 0,0 0 4 0,1 4-1 15,1 1 6-15,-1 0 4 0,1 1-2 0,-1 1 3 16,2 4 0-16,0 0 3 0,0 0 6 0,0 0 12 0,0 0 16 15,0 0 8-15,0 0 1 0,5 19 12 0,-1-7 2 16,1 0-3-16,4 8 0 0,0 0 11 0,4 0-12 0,-3-2-2 16,3 1-1-16,0-1-5 0,4-2-20 0,-2 1-39 15,-3-7-46-15,-1-3-67 0,1-1-73 0,0-3-76 16,1 0-73-16,-4-3-375 0,3-1-895 0,-2-1 240 0</inkml:trace>
          <inkml:trace contextRef="#ctx0" brushRef="#br0" timeOffset="243998.1978">5460 2564 336 0,'-7'-2'366'16,"-1"2"-61"-16,8 0-38 0,-14 4-29 0,8-1-32 0,1 1-12 15,-1 2-20-15,3 1-4 0,-1 2-6 0,-1 2-2 16,2-1 0-16,1 1 13 0,1 0 4 0,1-2 16 15,-2 4 0-15,2-5 5 0,2 3-2 0,-2-2 0 16,1 1-4-16,1-4-4 0,-1 0-10 0,1 1-5 0,0-1-1 16,1-2-7-16,0 2 1 0,0-2-1 0,0-1-4 15,-2 2-5-15,4-1-4 0,-5-4-9 16,6 4-5-16,-6-4-13 0,6 0-10 0,-6 0-8 0,0 0-13 16,16-8-10-16,-9-2-8 0,-1 1-14 0,0-4-8 15,-1 2-11-15,4-8-15 0,-3 4-7 0,-3 0-11 16,1 4-3-16,-1 0-7 0,2 2-7 0,-2 0-6 15,0-2-7-15,0 4-7 0,0 2-13 16,2-1-11-16,-2 1-13 0,3 1-12 0,-1 1-16 16,2-1-21-16,-7 4-26 0,13-3-36 15,-13 3-35-15,18 0-40 0,-6 0-53 0,-2 1-64 0,0 1-353 16,2 1-861-16,-1 1 231 0</inkml:trace>
          <inkml:trace contextRef="#ctx0" brushRef="#br0" timeOffset="244157.7736">5780 2647 784 0,'0'0'588'16,"0"6"-81"-16,0-6-43 0,0 7-37 0,0-7-30 16,0 8-33-16,0-1-29 0,-1 0-35 0,2 3-38 15,-1 0-28-15,2 1-23 0,-1 2-24 0,-1-1-30 16,3-1-62-16,-1-2-85 0,-1-1-96 0,1-1-94 16,-2-2-100-16,0-2-378 0,0-3-790 0,0 0 215 15</inkml:trace>
          <inkml:trace contextRef="#ctx0" brushRef="#br0" timeOffset="244309.0028">5868 2363 5381 0,'-7'-2'445'15,"1"-3"-223"-15,-4 1-116 0,3 1-33 0,1-1-12 16,0 1-14-16,1 1-15 0,0-1-8 0,5 3-9 16,-7-4-41-16,7 4-67 0,0 0-78 0,-8 0-79 0,8 0-90 15,0 0-91-15,0 0-272 0,-5 10-844 0,5-10 227 16</inkml:trace>
          <inkml:trace contextRef="#ctx0" brushRef="#br0" timeOffset="244754.6541">6086 2595 295 0,'-12'2'141'0,"12"-2"-3"0,-9 2 9 0,9-2 19 0,-8 1 29 0,8-1 29 0,-7 2 22 16,7-2 11-16,0 0 4 0,0 0 12 0,-10 0-10 16,10 0-13-16,0 0-11 0,-6 3-18 15,6-3-18 1,-4 3-15-16,4-3-14 0,-8 4-12 0,5 0-9 16,-1 0-10-16,1 0-10 0,0 2-8 0,-2-1-9 15,2 2-10-15,2-2-11 0,-4 6-8 0,4-2-2 0,-3-2-5 16,4 1 1-16,0-2-3 0,0 1-3 0,2-3-7 15,1 2-7-15,-1-1-8 0,1 1-2 0,0-3-7 16,0 0-7-16,3-1-7 0,-6-2-12 0,8 2-15 16,-8-2-10-16,11-3-17 0,-5-1-13 0,-1 1-3 0,0-1-3 0,-1-2-5 15,-1 2-1-15,0 0 0 0,0-2 8 0,0 1 2 16,-1 1 10-16,-2 4 2 0,3-8 4 0,-3 8 1 0,2-4 4 16,-2 4-5-16,0 0 4 0,0 0 1 0,0 0 4 15,0 0 4-15,0 0 5 0,4 17 13 0,-2-10 8 16,2 3 4-16,-1 0 4 0,2 1-2 0,1-4-1 0,0 4 3 15,3-4 0-15,-2 0-7 0,3-1-22 0,0 0-28 16,4-5-44-16,-2 1-47 0,2-4-42 16,2-2-38-16,-4-2-10 0,9-6-16 15,-3-2-19-15,-1-1-36 0,-3-1-231 16,-1-3-617-16,0-3 169 0</inkml:trace>
          <inkml:trace contextRef="#ctx0" brushRef="#br0" timeOffset="245074.2612">6333 2507 1735 0,'2'-25'-42'0,"0"2"92"0,-1 1 63 0,-2 0 35 0,1 3 26 0,-2 2 29 15,0 4 35-15,1 3 24 0,-1 1 20 0,1 2 6 16,-1 2-10-16,2-1-8 0,-1 2-22 0,1 4-23 15,0-5-24-15,0 5-17 0,0 0-12 0,0 0 1 0,0 0 7 16,0 0-1-16,0 0-1 0,-9 23-13 0,7 1-7 16,-4 3-2-16,3 2-20 0,-2 17-12 0,-1-2-12 15,2 1-14-15,0-1-10 0,3 1-5 0,2-14-11 16,1-1-8-16,-2 0-4 0,3-2-7 0,-1-3-4 16,1-4-5-16,-2-1-3 0,2-4-6 0,0-3-1 15,-1-3-7-15,-1-1-5 0,2-3-3 0,1-1 0 16,-1-3-3-16,-3-2-2 0,9 0-5 0,-9 0-2 15,14-12-12-15,0-5-12 0,0-4-20 0,0-2-13 0,3-1 0 16,-2 1-7-16,-1-2 9 0,0 4 1 0,-3 3 7 16,-3 4 0-16,-2 4 5 0,2 1 2 0,-5 2 4 15,0 1-3-15,-2 1-2 0,-1 5 2 0,0 0 2 16,0 0 6-16,0 0 7 0,-7 17-4 0,-4 3 0 16,-1-2 5-16,-1 4-12 0,0-1-26 0,1 1-37 15,0-2-39-15,-1-1-46 0,3 1-52 0,4-7-59 0,-2-2-66 16,3-5-91-16,2-2-237 0,0-1-817 0,3-3 220 31</inkml:trace>
          <inkml:trace contextRef="#ctx0" brushRef="#br0" timeOffset="245292.4154">6726 2281 4681 0,'-12'2'349'0,"1"-1"-182"0,1 1-48 0,-1 2 2 0,2 3 9 0,-1-1 9 15,-1 2 13-15,-3 10 13 0,2 2-11 0,-2 4 2 16,6-1-7-16,-1 6-7 0,-2 12-6 0,5-9-10 0,3-6-8 16,0 3-8-16,2 1-10 0,2-3-9 0,-1 1-9 15,5 1-8-15,-1-4-13 0,1-1-31 0,-2-2-40 16,6-2-66-16,-3-4-72 0,-1-5-79 0,3-2-93 16,-4-3-112-16,-1-3-447 0,5-2-1057 0,-8-1 283 15</inkml:trace>
          <inkml:trace contextRef="#ctx0" brushRef="#br0" timeOffset="245793.3709">6772 2627 414 0,'-9'1'596'0,"9"-1"-102"0,-3 3-38 0,3-3-12 0,0 0-11 0,0 0-14 0,0 0 3 16,12 11-35-16,-6-8-27 0,0-1-23 0,5 4-30 15,1-5-18-15,-4 2-25 0,1 0-18 0,-3-2-26 16,0 1-20-16,-6-2-19 0,8 2-18 0,-8-2-15 15,4 2-21-15,-4-2-28 0,0 0-38 0,0 0-45 0,0 0-44 16,0 0-39-16,0 0-33 0,0 0-16 0,-18-11-5 16,10 8 9-16,-2 0 6 0,-1 0 10 0,2 3 10 15,1-4 8-15,8 4 12 0,-12 0 14 0,6-1 15 16,6 1 15-16,-9-2 16 0,9 2 19 0,0 0 17 0,0 0 18 31,-9 10 14-31,7-4 4 0,4 5 7 0,-1 0 6 16,4-1 3-16,3 11-2 0,1-3-3 0,2 0 2 15,2 1-2-15,0-2-6 0,3 0-1 0,2-3-2 16,2 0-7-16,1-3-4 0,-1 0-4 0,3-2-14 0,1-2-28 0,-1 0-37 0,0-7-46 16,-2-3-46-16,-4-2-51 0,-3-1-51 0,-2-3-36 15,7-6-21-15,-6-2 9 0,0-1 21 0,-2-2 21 16,-3 0 33-16,-1 1 32 0,0 4 51 0,-3 3 49 16,-1-1 57-16,0 6 49 0,0 0 44 0,-1 0 34 15,0 1 14-15,-1 2 7 0,-1 4 0 0,3-7-7 0,-3 7-7 16,2-5-13-16,-2 5 1 0,0 0 7 0,4-2 7 15,-4 2 9-15,0 0 1 0,11 9 7 0,-5 2 7 16,-1-2-3-16,-2 6-7 0,3 4-2 0,-3 2-8 0,-1 1-4 16,-1-1-10-16,-1 1-10 15,-3 1-11-15,0-1-9 0,-2-2-10 0,-1-4-31 16,-1 5-28-16,-1-5-44 0,2-5-39 0,0-1-62 0,-4-2-55 0,3-2-59 31,1-3-80-31,-2-3-88 0,8 0-92 0,-23-16-372 16,11-5-1047-16,0-1 281 0</inkml:trace>
        </inkml:traceGroup>
        <inkml:traceGroup>
          <inkml:annotationXML>
            <emma:emma xmlns:emma="http://www.w3.org/2003/04/emma" version="1.0">
              <emma:interpretation id="{D23679B5-3413-4597-A6D2-589BB2411B38}" emma:medium="tactile" emma:mode="ink">
                <msink:context xmlns:msink="http://schemas.microsoft.com/ink/2010/main" type="inkWord" rotatedBoundingBox="7817,3394 8065,3389 8077,3943 7829,3949"/>
              </emma:interpretation>
              <emma:one-of disjunction-type="recognition" id="oneOf11">
                <emma:interpretation id="interp55" emma:lang="en-US" emma:confidence="0.5">
                  <emma:literal>A</emma:literal>
                </emma:interpretation>
                <emma:interpretation id="interp56" emma:lang="en-US" emma:confidence="0">
                  <emma:literal>a</emma:literal>
                </emma:interpretation>
                <emma:interpretation id="interp57" emma:lang="en-US" emma:confidence="0">
                  <emma:literal>H</emma:literal>
                </emma:interpretation>
                <emma:interpretation id="interp58" emma:lang="en-US" emma:confidence="0">
                  <emma:literal>AT</emma:literal>
                </emma:interpretation>
                <emma:interpretation id="interp59" emma:lang="en-US" emma:confidence="0">
                  <emma:literal>At</emma:literal>
                </emma:interpretation>
              </emma:one-of>
            </emma:emma>
          </inkml:annotationXML>
          <inkml:trace contextRef="#ctx0" brushRef="#br0" timeOffset="246666.7801">7858 2411 809 0,'-4'-1'535'0,"4"1"-70"0,0 0-52 0,0 0-39 0,-17 8-35 0,4 9-30 16,0 3-21-16,1 4-22 0,1 0-22 0,4 2-24 15,0 3-18-15,0-1-17 0,2-1-14 0,1 0-15 32,1 0-11-32,1-4-5 0,0-1-6 0,2-7-5 15,0-2-4-15,2-4 2 0,-2 0 7 0,0-1 1 0,2-3-3 16,-2-1-1-16,0-4-7 0,0 0-7 0,0 0-13 15,0 0-13-15,0 0-11 0,13-18-19 0,-3-6-21 16,-1-3-21-16,5-16-23 0,2-4-19 0,-3 2-8 16,-3-6-1-16,4 0 4 0,-4 2-2 0,1 5 2 0,-3 10 2 15,-2 10 1-15,-3 3 6 0,0 5 7 0,-2 5 7 16,3 3 14-16,-1 0-6 0,-3 2 5 0,1 3 6 16,-1 3 13-16,0 0 16 0,0 0 5 0,0 0 4 15,12 18 10-15,-4 4-2 0,-2 4 4 0,-1 3-3 0,3 14-5 16,-1 1-3-16,-1 0-8 0,0 1 1 0,-2 0-6 15,2-3 0-15,-2-8-4 0,-1-7-4 0,0-1-32 16,1 0-59-16,1-3-74 0,-2-4-69 0,0-2-75 16,-1-4-72-16,-1-7-72 0,-1-2-415 0,0-4-1006 15,0 0 269-15</inkml:trace>
          <inkml:trace contextRef="#ctx0" brushRef="#br0" timeOffset="246771.2324">7785 2506 4120 0,'-4'-7'619'15,"4"7"-282"-15,-2-3-133 0,2 3-47 0,0 0-27 16,0 0-19-16,0 0-15 0,0 0-16 0,11-7-17 16,3 5-5-16,9-1-6 0,0 1-6 0,0 2-19 0,-1 0-61 15,-2 0-86-15,-3 0-111 0,-3 0-133 0,-2 0-375 16,-1 0-889-16,2 0 240 0</inkml:trace>
        </inkml:traceGroup>
        <inkml:traceGroup>
          <inkml:annotationXML>
            <emma:emma xmlns:emma="http://www.w3.org/2003/04/emma" version="1.0">
              <emma:interpretation id="{F74B0D45-C75C-4019-908C-FCE01F9BA941}" emma:medium="tactile" emma:mode="ink">
                <msink:context xmlns:msink="http://schemas.microsoft.com/ink/2010/main" type="inkWord" rotatedBoundingBox="8413,3510 9383,3490 9395,4032 8424,4051"/>
              </emma:interpretation>
              <emma:one-of disjunction-type="recognition" id="oneOf12">
                <emma:interpretation id="interp60" emma:lang="en-US" emma:confidence="0.5">
                  <emma:literal>and</emma:literal>
                </emma:interpretation>
                <emma:interpretation id="interp61" emma:lang="en-US" emma:confidence="0">
                  <emma:literal>aid</emma:literal>
                </emma:interpretation>
                <emma:interpretation id="interp62" emma:lang="en-US" emma:confidence="0">
                  <emma:literal>ad</emma:literal>
                </emma:interpretation>
                <emma:interpretation id="interp63" emma:lang="en-US" emma:confidence="0">
                  <emma:literal>word</emma:literal>
                </emma:interpretation>
                <emma:interpretation id="interp64" emma:lang="en-US" emma:confidence="0">
                  <emma:literal>add</emma:literal>
                </emma:interpretation>
              </emma:one-of>
            </emma:emma>
          </inkml:annotationXML>
          <inkml:trace contextRef="#ctx0" brushRef="#br0" timeOffset="247513.1245">8490 2532 282 0,'-5'4'543'0,"-1"-1"-86"0,0 1-48 0,-5 1-45 0,0 1-35 0,1 1-36 15,-1 0-36-15,-5 8-23 0,3-5-24 0,3 0-18 16,0 0-18-16,3 0-7 0,-1 0-13 0,0-1-5 16,4 1-7-16,-1-1-1 0,1-1 7 0,2-1-7 15,2 0-9-15,0 0 0 0,0 1-11 0,3-4-12 0,0 0-11 16,2 2-5-16,-1-2-2 0,7 0-10 0,-2 0-11 31,2-1-8-31,1-3-6 0,0-1-14 0,2-2-14 16,-2-1-18-16,2-3-11 0,-3-1-14 0,-1-2-9 15,-1-1-4-15,-2 2-5 0,-1-2-8 0,-2-2-5 0,-3 3 0 16,1 1 1-16,-2 1 7 0,-2 1 5 0,2 0 6 16,-1 3 4-16,-1-1 5 0,0 0 3 0,2 5 4 0,-6-7-4 15,6 7-1-15,-5 0 7 0,5 0-3 0,0 0 10 0,0 0 12 0,-8 12 10 16,7-2 7-16,-1 2 7 0,2 0 2 0,5 8-3 15,-1 1 1-15,4-1-2 0,-1-2 3 0,1-4-3 16,1-1-5-16,0-2-1 0,2-2-15 0,7 5-15 0,-2-6-10 16,-1-2-15-16,6-3-16 0,2 0-18 0,-6-3-23 15,-1-2-8-15,0 1-16 0,-2-5-8 0,6-4 2 16,-6 1 5-16,-3-1 15 0,-3-1 11 0,1-1 2 16,-5 1 12-16,3-7 13 0,-3 2 12 0,-2 3 26 0,-1 3 9 15,-1-1 16-15,-1 4 6 0,1 0 1 16,-2 2 4-16,1 0-1 0,1 5 0 0,-3-7 4 15,1 4-6-15,2 3 0 0,0 0-6 0,-6-3 4 0,6 3 1 16,0 0 5-16,0 0 0 0,0 0 11 0,-11 7 5 16,11-7 3-16,-3 4 8 0,3-4 7 0,-3 6 3 15,3-6 7 1,-2 6 6-16,2-6 2 0,0 3 3 0,0-3 0 16,0 0 0-16,0 0-2 0,0 0 0 0,8 4-10 15,-8-4-4-15,19-9-2 0,-7 4-6 0,2-3-6 16,-2 2-2-16,2-1-2 0,-4-2-2 0,2 5-2 15,-3-1-7-15,-1 1-1 0,-2 0-5 0,-1 1 0 16,-5 3-12-16,7-2 9 0,-7 2-9 0,0 0-1 0,9 7-9 16,-7-1-27-16,0 0-30 0,-1 0-37 0,1 7-38 15,1-1-42-15,0 0-52 0,0-1-38 0,1 0-41 16,1-1-43-16,1-3-256 0,0-2-726 0,0-2 197 16</inkml:trace>
          <inkml:trace contextRef="#ctx0" brushRef="#br0" timeOffset="247941.8913">9210 2630 473 0,'-4'-3'266'16,"-1"0"-11"-16,5 3-11 0,-6-1-16 0,6 1 1 0,0 0-3 15,-9-1-7-15,9 1-3 0,0 0 0 0,-10-2-8 16,10 2 2-16,0 0-3 0,-10 2-4 0,3 0-9 0,7-2-10 15,-9 4-17-15,5-1-9 0,-2 1-13 0,-1 4-11 16,-1 1-4-16,3-1-6 0,1-1-10 0,-1 4-10 0,2-3-1 16,0 4-3-16,0-1-4 0,3-1 0 0,1-2-4 15,1-2-9-15,0 1-5 0,-1-1-5 0,2-1-9 0,2 0-10 16,-2-3-13-16,1 1-16 0,-4-3-19 16,11 0-21-16,-11 0-26 0,12-4-19 0,-6 0-22 0,3-4-9 15,-1-4-9-15,1-6-6 0,-1-5-8 0,-1-2-2 16,-2-4 8-1,-2 0 5-15,0-12 10 0,-3-3 14 0,0 9 15 0,0 8 30 0,0 2 38 0,-3 5 37 0,3-1 37 16,-3 8 21-16,1 2 14 0,1 1 8 16,-1 3-3-16,2 1-10 15,0 6-8-15,-3-2-1 0,3 2-5 0,0 0 0 16,0 15-1-16,0 6-2 0,0 6-1 0,2 0-9 0,1 16-3 0,0 4-9 16,1-1-4-16,1 1-5 0,3-3-6 0,-1 1-10 15,3-3-25-15,-1-10-51 0,0-7-60 0,-2 0-69 16,2-5-69-16,-1-3-79 0,3-7-91 0,-4-6-311 15,5-2-853-15,2-2 229 0</inkml:trace>
        </inkml:traceGroup>
        <inkml:traceGroup>
          <inkml:annotationXML>
            <emma:emma xmlns:emma="http://www.w3.org/2003/04/emma" version="1.0">
              <emma:interpretation id="{4CBFB160-0233-4D16-81AC-DA8DE82B6F64}" emma:medium="tactile" emma:mode="ink">
                <msink:context xmlns:msink="http://schemas.microsoft.com/ink/2010/main" type="inkWord" rotatedBoundingBox="9742,3410 10009,3405 10020,3958 9753,3963"/>
              </emma:interpretation>
              <emma:one-of disjunction-type="recognition" id="oneOf13">
                <emma:interpretation id="interp65" emma:lang="en-US" emma:confidence="0.5">
                  <emma:literal>&amp;</emma:literal>
                </emma:interpretation>
                <emma:interpretation id="interp66" emma:lang="en-US" emma:confidence="0">
                  <emma:literal>$</emma:literal>
                </emma:interpretation>
                <emma:interpretation id="interp67" emma:lang="en-US" emma:confidence="0">
                  <emma:literal>X</emma:literal>
                </emma:interpretation>
                <emma:interpretation id="interp68" emma:lang="en-US" emma:confidence="0">
                  <emma:literal>,</emma:literal>
                </emma:interpretation>
                <emma:interpretation id="interp69" emma:lang="en-US" emma:confidence="0">
                  <emma:literal>;</emma:literal>
                </emma:interpretation>
              </emma:one-of>
            </emma:emma>
          </inkml:annotationXML>
          <inkml:trace contextRef="#ctx0" brushRef="#br0" timeOffset="248189.3271">9798 2262 3860 0,'-10'1'449'16,"1"1"-235"-16,1 0-108 0,2 4-28 0,-2 0 18 15,2-1 31-15,-2 4 19 0,-1 11-1 0,3-4-1 0,1 7 14 16,1 4-2-16,-1 1 0 0,2 14-2 0,0-9-8 16,2-2-3-16,1-3-15 0,0 2-9 0,0-2-9 15,-2 13-9-15,2-10-10 0,2-8-10 0,-1-1-10 16,-1 0-6-16,0-6-9 0,0-4-24 0,2-2-60 16,-1-1-64-16,-1-3-52 0,0 1-61 0,2-2-58 0,-2-5-67 15,0 0-88-15,0 0-364 0,0 0-940 0,0 0 254 16</inkml:trace>
          <inkml:trace contextRef="#ctx0" brushRef="#br0" timeOffset="248531.3643">9670 2367 809 0,'0'-4'536'0,"0"4"-32"0,-3-7-33 0,3 7-29 0,0-7-38 16,0 7-34-16,7-6-13 0,3-1-43 0,0 2-9 15,4 1-15-15,6-3-8 0,-3 2-12 0,-2 1-21 16,1 1-22-16,-4 1-26 0,1 0-18 0,-2 1-20 0,-1 1-19 15,-2 0-14-15,0 1-15 0,-4 2-24 0,1 1-27 32,-5-4-36-32,2 17-49 0,-7-3-59 0,-4 6-72 0,-5 1-71 15,3-2-67-15,-3 4-57 0,3 0-39 16,-1-3-17-16,2 1 6 0,0-3 29 0,3-7 36 16,3 0 61-16,2-1 81 0,-1-5 76 0,3 2 80 0,0-7 64 0,2 7 54 15,1-4 50-15,-3-3 47 0,9 3 29 0,-3-1 20 16,-6-2 13-16,22 5 19 0,-8-3 10 0,6 3-8 15,-3-2-9-15,-2 2-9 0,7 2-7 0,-5 0-5 16,-3-1-14-16,-3 0-11 0,-3-1-4 0,1 1-4 16,-3-1-3-16,-1 2-13 0,-2 0-13 0,-3 4-11 15,-6 10-16-15,-4-3-35 0,0 2-40 0,-5-2-50 0,-2 0-52 16,-3-2-57-16,0-1-63 0,-1-3-66 0,-2 1-68 16,4-5-59-16,-3-4-79 0,2-4-86 0,-3-4-331 15,3-3-1009-15,6-2 271 0</inkml:trace>
        </inkml:traceGroup>
        <inkml:traceGroup>
          <inkml:annotationXML>
            <emma:emma xmlns:emma="http://www.w3.org/2003/04/emma" version="1.0">
              <emma:interpretation id="{2DB3710A-1E9C-4C8C-9B15-E194C52F6BAE}" emma:medium="tactile" emma:mode="ink">
                <msink:context xmlns:msink="http://schemas.microsoft.com/ink/2010/main" type="inkWord" rotatedBoundingBox="10474,3354 11146,3340 11157,3867 10485,3881"/>
              </emma:interpretation>
              <emma:one-of disjunction-type="recognition" id="oneOf14">
                <emma:interpretation id="interp70" emma:lang="en-US" emma:confidence="0.5">
                  <emma:literal>he</emma:literal>
                </emma:interpretation>
                <emma:interpretation id="interp71" emma:lang="en-US" emma:confidence="0.5">
                  <emma:literal>6 e</emma:literal>
                </emma:interpretation>
                <emma:interpretation id="interp72" emma:lang="en-US" emma:confidence="0">
                  <emma:literal>be</emma:literal>
                </emma:interpretation>
                <emma:interpretation id="interp73" emma:lang="en-US" emma:confidence="0">
                  <emma:literal>her</emma:literal>
                </emma:interpretation>
                <emma:interpretation id="interp74" emma:lang="en-US" emma:confidence="0">
                  <emma:literal>he.</emma:literal>
                </emma:interpretation>
              </emma:one-of>
            </emma:emma>
          </inkml:annotationXML>
          <inkml:trace contextRef="#ctx0" brushRef="#br0" timeOffset="249280.1116">10473 2211 619 0,'-3'-1'683'15,"3"1"-91"-15,0 0-53 0,-8-3-51 0,8 3-51 0,0 0-55 16,0 0-35-16,0 0-25 0,-9 16-17 0,3 4-9 15,0 3-36-15,-3 4-27 0,3 15-20 0,0 2-22 0,3-10-19 16,-2 7-15-16,1 1-17 0,2 0-9 0,1-9-21 16,2-7-10-16,1 0-9 0,-2-2-10 0,6-2-9 15,-4-5-7-15,1-4-16 0,-2-2-13 0,2-2-4 16,-1-2-11-16,1-1 3 0,0-5-2 0,-3-1-5 16,6 2-1-16,-6-2-2 0,10-5 1 0,-1-6-3 0,7-4-8 15,-1-4-9-15,0-2-25 0,1-3-13 16,-6 4 2-16,3 0 1 0,-5 4 4 0,1 5 4 0,-4 2 0 15,-2 1 3 1,0 0 0-16,-1 3 5 0,-1 1 1 0,-1 4 5 16,0 0-4-16,0 0 2 0,0 0 6 0,0 0-1 0,-15 17 8 15,9-5-9-15,-6 8 1 0,1-2-28 0,1 0-28 16,0-2-30-16,3-3-36 0,2-2-44 0,2 0-39 16,-2 1-47-16,4-4-46 0,1-2-51 0,5-2-339 15,-5-4-847-15,7 4 229 0</inkml:trace>
          <inkml:trace contextRef="#ctx0" brushRef="#br0" timeOffset="249620.1947">10795 2562 574 0,'-2'3'565'0,"2"-3"-47"0,0 0-29 0,0 0-32 0,0 0-29 15,0 0-25-15,0 0-16 0,0 0-47 0,0 0-22 16,12 4-28-16,-12-4-25 0,0 0-25 0,8 0-17 16,-8 0-20-16,0 0-20 0,8 2-15 0,-8-2-18 0,0 0-26 15,0 0-27-15,0 0-38 0,-2-13-24 16,2 13-18-16,-8-8-4 0,2 5-6 0,2-1-4 0,-7-1-4 16,3 1 1-16,1 1-2 0,1 1 0 0,6 2-3 0,-10-1 2 0,10 1 5 15,0 0-3 1,0 0 7-16,-13 7 25 0,12-1 21 0,2 6 10 0,4 0 4 15,4 6 4-15,3 2 0 0,3 0-3 0,3-3-8 16,2 1-3-16,5 0-7 0,-1-2-13 0,2-4-27 0,3-3-68 0,-5-2-72 0,1-5-93 16,0-5-110-16,-2-6-145 0,-1-2-345 0,-4-2-991 15,-5-8 267-15</inkml:trace>
        </inkml:traceGroup>
        <inkml:traceGroup>
          <inkml:annotationXML>
            <emma:emma xmlns:emma="http://www.w3.org/2003/04/emma" version="1.0">
              <emma:interpretation id="{0320CB53-4FFC-4A62-8816-160BA45AD46B}" emma:medium="tactile" emma:mode="ink">
                <msink:context xmlns:msink="http://schemas.microsoft.com/ink/2010/main" type="inkWord" rotatedBoundingBox="11619,3295 12600,3275 12612,3863 11631,3883"/>
              </emma:interpretation>
              <emma:one-of disjunction-type="recognition" id="oneOf15">
                <emma:interpretation id="interp75" emma:lang="en-US" emma:confidence="0.5">
                  <emma:literal>both</emma:literal>
                </emma:interpretation>
                <emma:interpretation id="interp76" emma:lang="en-US" emma:confidence="0">
                  <emma:literal>6th</emma:literal>
                </emma:interpretation>
                <emma:interpretation id="interp77" emma:lang="en-US" emma:confidence="0">
                  <emma:literal>68th</emma:literal>
                </emma:interpretation>
                <emma:interpretation id="interp78" emma:lang="en-US" emma:confidence="0">
                  <emma:literal>60th</emma:literal>
                </emma:interpretation>
                <emma:interpretation id="interp79" emma:lang="en-US" emma:confidence="0">
                  <emma:literal>66th</emma:literal>
                </emma:interpretation>
              </emma:one-of>
            </emma:emma>
          </inkml:annotationXML>
          <inkml:trace contextRef="#ctx0" brushRef="#br0" timeOffset="250273.4787">11618 2223 495 0,'-5'-3'545'15,"2"-2"-43"-15,3 5-24 0,-4-4-29 0,4 4-33 0,0 0-35 16,-3-3-27-16,3 3-23 0,0 0-42 0,0 0-18 16,0 0-28-16,0 0-23 0,-16 20-21 0,9 3-21 15,-1 2-17-15,2 2-16 0,0 15-16 0,3 3-11 16,-2-11-12-16,3 10-11 0,2-3-5 0,2-6-18 15,-1-8-3-15,1-3-6 0,0 1-5 0,2-3-11 0,1-1 4 32,-2-5-8-32,0-5-5 0,1-2 10 0,0 2 3 15,-1-4 0-15,0-1 1 0,0-3-1 0,-3-3-9 0,9 3 2 16,-9-3-3-16,0 0-8 0,23-13-6 0,-8-4-3 16,0-2-6-16,2-3-10 0,0 2-6 0,-2-1-5 15,0 1 3-15,-4 2 8 0,-2 4-9 0,-5 2-4 16,1 3 3-16,-1 3 7 0,1 3-22 0,-5-1-4 15,0 4-5-15,0 0 6 0,0 0 1 0,0 0 12 0,0 0-12 16,-30 25 4-16,15-9 0 0,1 0 2 16,2 2-22-16,-1 0-12 0,3 1-24 0,-3-1-23 0,4-4-28 15,1-2-33-15,3-1-39 0,2-5-43 0,1 0-37 16,-1-3-45-16,3-3-50 0,0 0-327 0,0 0-835 16,0 0 227-16</inkml:trace>
          <inkml:trace contextRef="#ctx0" brushRef="#br0" timeOffset="250894.9439">11969 2455 536 0,'0'0'434'0,"0"0"-44"0,0 0-39 0,-13 2-34 0,13-2-25 0,-6 2-22 16,6-2-26-16,0 0-20 0,-8 3-11 0,5 0-11 16,3-3-2-16,-6 4-8 0,3 0-1 0,0 0-1 0,2 1-3 15,1-5 2-15,-2 11 4 0,2-5-8 0,3 5-5 16,3 1-6-16,0-3-12 0,4 1-9 0,4 6-15 16,0-5-11-16,-3-3-9 0,1-1-9 0,-1-2-15 15,1 0-2-15,0-1-15 0,-2-1-8 16,-3-1-9-16,-1-1-12 0,-6-1-20 15,10 0-39-15,-10 0-31 0,6-3-43 0,-6 3-39 0,0-9-32 0,0 9-24 16,-6-16-15-16,0 5-13 0,-7-6-8 0,-1-1-1 0,-1-2 20 16,-2 5 20-16,0-2 34 0,5 4 38 0,4 3 28 15,1 4 34-15,-2-3 19 0,5 2 27 16,-3 3 15-16,3 0 14 0,2-2 4 0,2 2 6 16,0 4 5-16,5-8 7 0,-1 4 7 0,1 0 6 0,2 0 5 15,4-1 5-15,-1-4 3 0,3 2-4 0,7-3-8 16,-5 2-4-16,0 2-7 15,6-3-1-15,-6 2-10 0,-2 1-4 0,-1-1-4 16,-1 1 0-16,0-1-5 0,-4 3-2 0,-1-2-4 16,0 0-2-16,-1 0-4 0,-2 0-1 0,3-3-4 0,-1 0-4 15,-1-1 3-15,0-2-5 0,-2 1 11 0,1-2 18 16,-3 2 15-16,1 0 29 0,-2-2 19 0,2 6 28 16,-1-2 17-16,0 4 15 0,0 0 5 0,0 0-6 0,0 5-12 15,0-8-15-15,0 8-14 0,-1-4-14 0,1 4-12 16,0 0-7-16,0 0-2 0,0 0-1 0,3 17-7 15,-3 8-4-15,2 0-8 0,2 20-7 0,-2-1-5 16,-2-1-3-16,4 4-4 0,-1 3-5 0,0-3-3 0,2-2-7 16,1-2-15-16,-1-11-40 0,-2-5-43 0,1-2-47 15,-1-2-68-15,-1-6-70 0,1-4-74 0,-1-5-78 16,-2-1-90-16,-2-3-383 0,2-4-1054 0,0 0 284 16</inkml:trace>
          <inkml:trace contextRef="#ctx0" brushRef="#br0" timeOffset="251322.5181">12172 2331 4248 0,'-3'-4'381'32,"1"-1"-194"-32,2 5-91 0,-2-4-16 0,2 4-5 15,0-4-10-15,0 4-8 0,5-3-14 0,-5 3-6 0,14-4-4 0,-3 3-6 16,3 1-2-16,0-2-3 0,1 2-7 0,-3 0-23 0,2 0-19 16,-1-1-23-16,1 1-19 0,-3 0-8 0,-1 1-17 0,-10-1-1 15,17-1 1-15,-17 1 6 0,11 0 9 0,-11 0 5 16,11-4 4-16,-11 4 4 0,9-2 13 0,-4-3 12 15,-1 3 18-15,-4 2 24 0,6-9 25 0,-3 5 31 16,-1 0 30-16,0 0 29 0,0 0 25 0,-2 4 23 16,3-8 9-16,-3 8 6 0,1-5 13 0,-1 5-14 15,0-4-15-15,0 4-14 0,0 0-19 0,0 0-15 0,0 0-15 16,0 0-8-16,-14 13-9 0,1 5-8 16,3 0-10-16,-1 5-9 0,2 1-2 0,1 4-6 0,2-1-13 15,3-2 5-15,1 2-5 0,1-3-11 16,4 0-1-16,0 0-8 0,0-4-3 0,0-4-2 0,2-3-4 0,-1-4-1 15,2 1 10-15,1-4-7 0,0-1 4 16,6-1-2-16,-1-2 0 0,1-4 0 0,2-2 2 16,7-3-3-16,1 0-1 0,-6 0 0 0,-4 2-1 0,-3 0 2 15,0-1 1-15,-1 2-6 0,-3 2-3 0,-1 0 0 16,-5 2-1-16,0 0-6 0,10-1-6 0,-10 1-7 16,2 9-17-16,-4 2-51 0,1 1-48 0,-5 8-58 15,3 0-47-15,1-5-53 0,0-1-48 0,4-2-63 16,-2-1-343-16,3-4-895 0,0-2 240 0</inkml:trace>
        </inkml:traceGroup>
        <inkml:traceGroup>
          <inkml:annotationXML>
            <emma:emma xmlns:emma="http://www.w3.org/2003/04/emma" version="1.0">
              <emma:interpretation id="{6CA9E552-8452-4E4B-9F3F-E8A32CE8A575}" emma:medium="tactile" emma:mode="ink">
                <msink:context xmlns:msink="http://schemas.microsoft.com/ink/2010/main" type="inkWord" rotatedBoundingBox="13268,3207 14972,3172 14996,4337 13291,4372"/>
              </emma:interpretation>
              <emma:one-of disjunction-type="recognition" id="oneOf16">
                <emma:interpretation id="interp80" emma:lang="en-US" emma:confidence="0.5">
                  <emma:literal>binary</emma:literal>
                </emma:interpretation>
                <emma:interpretation id="interp81" emma:lang="en-US" emma:confidence="0.5">
                  <emma:literal>binary y</emma:literal>
                </emma:interpretation>
                <emma:interpretation id="interp82" emma:lang="en-US" emma:confidence="0">
                  <emma:literal>Dinar y</emma:literal>
                </emma:interpretation>
                <emma:interpretation id="interp83" emma:lang="en-US" emma:confidence="0">
                  <emma:literal>dinar y</emma:literal>
                </emma:interpretation>
                <emma:interpretation id="interp84" emma:lang="en-US" emma:confidence="0">
                  <emma:literal>Pinar y</emma:literal>
                </emma:interpretation>
              </emma:one-of>
            </emma:emma>
          </inkml:annotationXML>
          <inkml:trace contextRef="#ctx0" brushRef="#br0" timeOffset="251947.0148">13314 2062 286 0,'-5'-2'636'0,"5"2"-95"0,-9-1-58 0,9 1-43 0,0 0-36 0,-11 5-34 0,8 2-29 16,-5 3-17-16,-2 13-21 0,0 0-20 15,1 2-20-15,1 3-12 0,2-1-24 0,-2 14-19 32,2-8-18-32,3-7-13 0,1 2-26 0,1-1-8 0,2 3-17 0,1-4-11 15,2 0-4-15,-1-1-20 0,-1-5-6 0,1-2-9 16,2-3-5-16,-2-5 1 0,-2-1-13 0,1 0-11 0,1-3-5 16,-2-3-7-16,-1-3-9 0,1 9-10 0,-1-9-7 15,0 0-19-15,0 0-15 0,0 0-31 0,14-15-9 16,-8 1-6-16,2-7-8 0,-2-2 0 0,2-1 1 15,-1 1 5-15,-1 2 3 0,1 1 8 0,0 3 6 16,-2 6 6-16,-1 1 11 0,-1 2 9 0,4-1 13 0,-4 4 10 0,0 0 9 16,-2 1 5-16,-1 4 7 0,6-3 22 0,-6 3 8 0,0 0 23 15,0 0 8-15,7 12 11 0,-5-3-13 16,-4 4-3-16,0 8-4 0,-4 0-8 0,-3 3-5 0,-2-2-21 16,0 0-36-16,-3 0-44 0,2-1-44 0,-2-2-58 15,-1-2-48-15,1 0-57 0,3-8-61 0,-3-2-63 16,3-5-371-16,3-4-901 0,8 2 243 0</inkml:trace>
          <inkml:trace contextRef="#ctx0" brushRef="#br0" timeOffset="252237.8734">13567 2376 3958 0,'-5'5'367'0,"2"1"-147"0,0-1-55 0,-1 2-7 0,0 0-1 31,-2 2-4-31,0 3-16 0,2-2-16 0,1 2-18 16,-4 10-14-16,3 0-5 0,1-2-6 0,1-1-8 0,2-1-6 15,0 1-10-15,0-4-30 0,0-4-64 0,-1-1-71 16,2-3-62-16,2 0-56 0,-1-4-67 0,-2-3-92 16,0 0-269-16,0 0-787 0,0 0 212 0</inkml:trace>
          <inkml:trace contextRef="#ctx0" brushRef="#br0" timeOffset="252379.1807">13589 2176 438 0,'-8'-5'618'16,"1"0"-117"-16,1 1-70 0,0-1-50 0,0 3-46 15,2-1-41-15,4 3-40 0,-10-3-66 0,10 3-79 16,0 0-85-16,0 0-81 0,0 0-89 0,-10 5-101 16,10-5-177-16,-2 6-506 0,2-6 138 0</inkml:trace>
          <inkml:trace contextRef="#ctx0" brushRef="#br0" timeOffset="252746.6708">13652 2440 505 0,'-1'11'405'0,"1"-5"-35"15,0 1-18-15,0-2-18 0,0 2-14 0,0-1-6 16,1 1-12-16,-1-1-8 0,2 0-18 0,-2-1-9 15,1 1-21-15,1-1-14 0,-2-5-15 0,1 10-16 16,1-6-14-16,-2-4-15 0,3 7-19 0,-3-7-15 0,1 3-13 16,-1-3-11-16,0 0-10 0,6 3-10 15,-6-3-9-15,0 0-13 0,0 0-12 0,17-15-14 0,-11 6-7 0,1-4-8 16,0 2-5-16,-3 1-5 0,2-1-1 0,0 1-3 16,1-1-5-16,-3 5 0 0,-1 0-2 0,2 0 0 15,-4 2 4-15,2 0-5 0,0 1-2 0,-3 3 7 0,7-2 6 0,-7 2 11 0,0 0 3 16,12 7 5-16,-4 2 1 0,-1 1-2 0,2 2-3 15,1 6-5-15,3-1-2 0,-4 1-3 0,2 2 0 32,-4-4-8-32,1-4-43 0,-2-1-49 0,0-1-56 15,2 1-62-15,0-3-57 0,-4-1-57 0,4-1-64 16,-4-5-352-16,3 0-869 0,7-1 235 0</inkml:trace>
          <inkml:trace contextRef="#ctx0" brushRef="#br0" timeOffset="253228.7003">14060 2383 290 0,'0'0'287'0,"0"0"-9"0,0 0-4 0,0 0-7 0,0 0-6 16,-7 0-3-16,7 0 2 0,0 0-10 0,0 0-23 15,0 0-17-15,0 0-19 0,-8 2-15 0,8-2-20 16,0 0-17-16,-5 5-12 0,5-5-15 0,-4 4-3 0,1-2-16 16,0 4 4-16,-1-1-10 0,1 2-5 0,0 4 0 15,0-4-7-15,0 4 0 0,3-3-6 0,-1-1 0 16,1 1 1-16,0-2 1 0,1 1-1 0,-1-2 0 16,2 0-8-16,1 1-8 0,0 0-2 0,-2-1-5 15,4-2-5-15,-2 1-3 0,2-1-7 0,-5-3-6 16,7 2-4-16,-7-2-3 0,8-1-11 0,-8 1-13 15,11-4-7-15,-8-2-6 0,1 1 0 0,-2-2 4 0,1-4-1 16,0 3 6-16,-1 0 1 0,-1 1 7 0,-1 0 10 16,0 1 11-16,0 1 13 0,0 5 11 15,0-7 4-15,0 7 1 0,0-6-1 0,0 6-6 0,0 0-1 16,-1-5-3-16,1 5-1 0,0 0 4 0,0 0 1 16,0 0 7-16,0 0 9 0,0 0 11 0,1 21 2 0,2-9 6 15,0 1-7-15,5 5-6 0,-2-1-4 0,0-3-6 16,0-3-4-16,3 1-10 0,2-2-25 0,4 5-36 0,0-5-55 15,-1-5-74-15,9 3-60 0,-1-5-69 0,1-4-74 16,0-4-374-16,4 1-874 0,0-1 236 0</inkml:trace>
          <inkml:trace contextRef="#ctx0" brushRef="#br0" timeOffset="253593.0038">14380 2317 240 0,'0'0'399'0,"-9"4"-58"0,6 0-29 0,1-1-28 0,2-3-22 15,-6 7-22-15,3-2-10 0,-1 4-1 0,1-2-8 16,-1 0 1-16,3 4 8 0,-1 0-5 0,1 0-6 16,-1-1-4-16,2 1-5 0,-1-1-5 0,1-2-6 15,1 1-7-15,-1-1-16 0,2 1-11 0,-1-2-10 0,1-2-11 16,-1 1 0-16,-1-6-9 0,4 10-10 0,-1-6 0 15,-3-4-2-15,4 3-3 0,1 0-10 0,-5-3-5 16,0 0-7-16,15 0-10 0,-15 0-1 0,14-10-12 16,-3 0-5-16,-1 0-5 0,6-7-8 0,-8 2 3 15,5-1-8-15,-4 3-6 0,-3 1-2 0,0 3-10 16,0-1-1-16,0 0-6 0,0 1-10 16,-4 0-18-16,3 3-35 0,-2 1-45 0,0 0-37 15,0 1-49-15,0 0-52 0,0 1-44 0,2 1-38 0,-5 2-36 16,12-2-37-16,-12 2-51 15,0 0-241-15,22 4-799 0,-10 2 215 0</inkml:trace>
          <inkml:trace contextRef="#ctx0" brushRef="#br0" timeOffset="254064.4088">14765 2398 489 0,'-4'-6'320'16,"4"6"-33"-16,0 0-30 0,0 0-22 0,0 0-25 0,0 0-22 15,0 0-12-15,0 0-30 0,-10 10-11 0,7-5-12 0,3 2-8 0,-2 0-19 0,4 5-3 16,-2-1-13-16,0 0-8 0,1-2-4 0,2 2-8 16,-1-4-8-16,-1 2-9 0,3-2 5 0,-1-2-9 15,0 1-8-15,2-3-2 0,0-1-6 0,-1 1-8 31,-4-3-6-31,11-1-9 0,-11 1-7 0,11-3-1 0,-5-1 3 16,5-3-3-16,-2-1-3 0,0 0 2 0,0-1 3 16,0-3 10-16,1 4 17 0,-3-1 33 0,0-2 39 0,-1 4 34 15,-1 1 35-15,-2 0 25 0,0 2 11 0,0 0-1 16,-1 1-9-16,-2 3-9 0,0 0 4 0,0 0 2 16,0 0 8-16,4 17-7 0,-4 7-11 0,-6 21-2 15,-2 3-14-15,-2 4-9 0,-11 43-6 0,3-32-12 16,-8 27-7-16,4-32-17 0,4-15-8 0,-2 0-9 0,-1-3-11 15,1-2-7-15,-5-4-5 0,5-7-6 0,7-5-5 16,0-5-6-16,-1-4-1 0,5-3-4 0,1-3-4 16,0-3-2-16,2-3 0 0,0-1 3 0,6 0-2 0,-9-7 4 15,4 2-4-15,2-9-5 0,-1-8-2 16,2-3-3-16,2-3-11 0,3 6 0 0,0-6 0 16,5 5-4-16,-1 0-12 0,1 0-15 0,3 3-15 0,0 0-26 15,-2 6-29-15,0 4-38 0,-3-2-51 0,0 5-79 16,0 0-83-16,-2 1-114 0,-1-1-439 0,0 2-1060 15,-3 5 283-15</inkml:trace>
        </inkml:traceGroup>
      </inkml:traceGroup>
    </inkml:traceGroup>
    <inkml:traceGroup>
      <inkml:annotationXML>
        <emma:emma xmlns:emma="http://www.w3.org/2003/04/emma" version="1.0">
          <emma:interpretation id="{C2FB4BAA-EAB4-467D-86E5-F6F2CDBF3B6A}" emma:medium="tactile" emma:mode="ink">
            <msink:context xmlns:msink="http://schemas.microsoft.com/ink/2010/main" type="paragraph" rotatedBoundingBox="598,4600 2691,4517 2715,5105 621,51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E688C9-FCDA-45D3-B780-5B9377208A08}" emma:medium="tactile" emma:mode="ink">
              <msink:context xmlns:msink="http://schemas.microsoft.com/ink/2010/main" type="line" rotatedBoundingBox="598,4600 2691,4517 2715,5105 621,5187"/>
            </emma:interpretation>
          </emma:emma>
        </inkml:annotationXML>
        <inkml:traceGroup>
          <inkml:annotationXML>
            <emma:emma xmlns:emma="http://www.w3.org/2003/04/emma" version="1.0">
              <emma:interpretation id="{02A25DDD-3009-41EF-89D4-E4160B86A8B7}" emma:medium="tactile" emma:mode="ink">
                <msink:context xmlns:msink="http://schemas.microsoft.com/ink/2010/main" type="inkWord" rotatedBoundingBox="598,4600 2691,4517 2715,5105 621,5187"/>
              </emma:interpretation>
              <emma:one-of disjunction-type="recognition" id="oneOf17">
                <emma:interpretation id="interp85" emma:lang="en-US" emma:confidence="0.5">
                  <emma:literal>valued</emma:literal>
                </emma:interpretation>
                <emma:interpretation id="interp86" emma:lang="en-US" emma:confidence="0.5">
                  <emma:literal>value d</emma:literal>
                </emma:interpretation>
                <emma:interpretation id="interp87" emma:lang="en-US" emma:confidence="0">
                  <emma:literal>Value d</emma:literal>
                </emma:interpretation>
                <emma:interpretation id="interp88" emma:lang="en-US" emma:confidence="0">
                  <emma:literal>Valued</emma:literal>
                </emma:interpretation>
                <emma:interpretation id="interp89" emma:lang="en-US" emma:confidence="0">
                  <emma:literal>values d</emma:literal>
                </emma:interpretation>
              </emma:one-of>
            </emma:emma>
          </inkml:annotationXML>
          <inkml:trace contextRef="#ctx0" brushRef="#br0" timeOffset="255129.908">530 3681 569 0,'0'0'396'0,"0"0"-46"16,0 0-42-16,0 0-9 0,0 0 1 0,0 0-13 0,0 0 4 16,6 16-6-16,7 2-4 0,-4 3-11 0,-1-1-8 15,2 0-15-15,3 0-13 0,-3 1-16 0,0-3-15 16,0 1-15-16,-1-6-16 0,-3 0-14 0,-1-4-8 16,-1 0-19-16,-1-3-16 0,0 1-7 0,2-4 1 15,-2 3-2-15,0-2 10 0,-3-4 4 0,6 5 6 0,-3-3 1 16,-3-2-2-16,0 0-8 0,0 0-11 0,0 0-10 15,17-11-11-15,-11 0-10 0,0-9-7 0,-3-3-18 16,4-1-28-16,-3-3-27 0,-2 4-41 0,-2 0-52 16,-2 2-46-16,1 6-49 0,1 3-53 0,-2 3-51 0,1 1-47 0,1 1-48 15,0 4-39-15,0 3-273 0,0 0-845 0,0 0 227 16</inkml:trace>
          <inkml:trace contextRef="#ctx0" brushRef="#br0" timeOffset="256101.1992">1035 3787 466 0,'-11'-3'365'0,"1"3"-51"0,-1 2-32 0,2-1-35 0,0 0-28 16,-1 3-22-16,0 0-16 0,2 1-14 0,-4 2-13 16,5 2-12-16,-2-1-3 0,2-1-11 0,1 4-10 0,0-2-4 15,0-2-5-15,3 0-8 0,0 0 3 0,3-1-4 16,-2-1-4-16,4 0 0 0,-1 1 5 16,2 0-5-16,2-3-6 0,0 2-3 0,-1-3-9 0,4 1-6 15,3 1-9-15,0-1-5 0,2-3-11 0,-3 0-15 16,-1 0-14-16,-1-1-7 0,0-2-13 0,-2 0-11 15,0 0 8-15,-1-1-12 0,-2-1-13 0,0 1-3 16,0-2 7-16,-2 2 3 0,-1 4 11 0,5-8-7 0,-3 4 11 16,-2 4-1-16,0-6-7 0,0 6 6 15,1-4-3-15,-1 4-1 0,0 0 2 0,0 0 4 16,0 0 0-16,0 0-2 0,0 0 1 0,0 0 1 16,11 15 4-16,-5-4-1 0,0 1 2 0,1-3 3 0,2 0 3 15,0 1-5-15,4 0 3 0,5 2 5 0,-3-3-3 16,7-2-7-16,-4-3-17 0,5 1-21 0,-6-4-27 0,-1-2-21 15,6-4-20-15,-1-3-19 0,0-4-19 0,-6-2-18 16,2-4-15-16,-3 0 4 0,-3-5 3 0,-3-3 19 16,-1-1 19-16,1-19 28 0,-4 1 33 0,-2 2 43 15,-4 0 47-15,-1 0 47 0,2 9 34 0,-4 8 30 16,-2-1 36-16,2 4 27 0,0 2 24 0,-1 6 16 16,3 3 1-16,0 3-14 0,0 1-27 0,2 2-21 0,-1 2-21 31,2 4-17-31,0 0-11 0,0 0-6 0,-9 14-9 15,4 9-6-15,1 4-9 0,0 1 0 0,1 18-14 16,3-3-8-16,-1 0-4 0,2-1-3 0,1-9-10 0,1-4-3 16,2-2-5-16,1 2-2 0,8 12-5 0,-1-12-2 0,-3-5-5 0,2-3-2 15,0-1-3-15,0 0-19 0,3-5-25 0,-1-4-27 0,-2-2-29 32,2-4-26-32,0-2-31 0,9-3-24 0,-1-6-29 0,-1-3-25 15,-5 0-23-15,5-9-20 0,-5-1-15 0,-3-4-2 16,1-1 9-16,-5-6 22 0,3-9 37 0,-3 7 40 15,-6 9 66-15,2 0 49 0,-4 3 51 0,1 5 37 16,-2 3 23-16,-2 3 21 0,2 3 7 0,-1 0 1 16,1 6-1-16,0-8-17 0,0 8-6 0,0 0-5 0,-5-3-11 15,5 3 1-15,0 0-1 0,0 0 2 0,-4 25 7 16,4-14 3-16,-2 1 17 0,5 9-1 0,-1-5 5 0,1-1 2 16,0-4-3-16,1 2 3 0,1-1 1 0,0-1 1 15,-1 0 2-15,2-1 3 0,2-3-7 0,-2 1-4 0,2-4-3 16,0 2-1-16,2-3-8 0,-1 0-9 0,2-3-5 15,1 0-5-15,-5-1-9 0,6-4-18 0,-4 2-16 16,0-4-9-16,-1-2-9 0,-1 1-4 0,0-3 4 16,-3 2 3-16,1 0 9 0,-4 2 8 0,2 2 15 0,-2 0 7 15,-1 1 8-15,2-2 9 0,-2 6 4 0,1-5-1 16,-1 5-3-16,2-5-12 0,-2 5-4 0,0 0-3 16,1-5-3-16,-1 5-3 0,0 0-5 0,0 0 3 15,0 0-5-15,0 0-2 0,2 21-2 0,-1-16 0 16,1 2-1-16,-1 2 1 0,3 4-4 0,0-2-17 0,1-1-45 15,1 0-54-15,2-1-57 0,-1 0-44 0,4 1-38 16,1-3-59-16,1-3-356 0,8 4-795 0,-3-5 215 16</inkml:trace>
          <inkml:trace contextRef="#ctx0" brushRef="#br0" timeOffset="256441.6316">2062 3767 590 0,'0'0'409'0,"-9"0"-36"0,9 0 0 0,0 0-14 0,0 0-5 15,0 0-14-15,0 0-19 0,0 0-24 0,0 0-13 0,0 0-23 16,0 0-17-16,0 0-20 0,0 0-15 0,24-4-17 16,-24 4-14-16,0 0-15 0,0 0-14 0,8 0-18 15,-8 0-15-15,0 0-15 0,0 0-32 0,5-4-41 16,-5 4-39-16,0-6-39 0,0 6-29 0,-5-7-17 15,0 2-4 1,1 1-3-16,-2 0 8 0,-1 0 6 0,0 1 3 16,1 0 17-16,-2 1 15 0,2 0 6 0,0-1 6 15,6 3 12-15,-10-3 3 0,10 3-3 0,-8 0 9 0,8 0 10 16,-6 6 10-16,3-2 9 0,1 3 7 0,2 4 10 16,2 1 4-16,1 1 7 0,6 8-4 0,0-3-4 15,3 0-3-15,2-2 1 0,2 0-17 0,1-1-28 0,2-1-23 16,1-3-62-16,-1-5-63 0,4-1-76 0,-3-5-92 0,3 1-220 15,3-4-664-15,-1 0 181 0</inkml:trace>
          <inkml:trace contextRef="#ctx0" brushRef="#br0" timeOffset="256830.9322">2428 3737 423 0,'-17'6'340'15,"3"1"-47"-15,0-1-34 0,5 1-23 0,-2-1-23 0,2 3-23 16,1 0-7-16,0-1-17 0,2 0-5 0,1 0-9 16,2-1-11-16,2 0 5 0,-1 0 1 0,2-2-4 15,2 1-2-15,-1-1-1 0,4-1-9 0,0-1 4 16,-1 1-8-16,2-2-9 0,1-1-6 0,5 1-8 16,1-2-13-16,1-3-7 0,-1 0-10 0,0-3-5 15,-1-1-10-15,-1-2-2 0,-1-1-8 0,3-8-3 16,-5-1-8-16,1-3-2 0,-4-1-5 0,-4-5-2 0,-2 1-2 15,-2 0-5-15,-2-16-2 0,-1 12 3 0,0 4 11 16,0 6 13-16,2 1 14 0,-1 5 1 0,2 5-2 16,-1-1-2-16,1 4-6 0,1 1-7 15,1 2-8-15,1 4-4 0,0 0-2 0,0 0-6 0,0 0-1 16,-3 35-4-16,4-10-2 0,2 16 2 0,2 3 4 16,2-2 9-16,0 1 5 0,4 0 5 0,1-3 2 15,-2-9-4-15,-1-6-4 0,1 0 2 0,3-2-1 16,-3-3-12-16,1-2-21 0,2-5-34 0,-4-2-54 15,2-5-82-15,-2-4-102 0,-1-4-121 0,6 2-304 0,-2-6-832 16,7-7 224-16</inkml:trace>
        </inkml:traceGroup>
      </inkml:traceGroup>
    </inkml:traceGroup>
    <inkml:traceGroup>
      <inkml:annotationXML>
        <emma:emma xmlns:emma="http://www.w3.org/2003/04/emma" version="1.0">
          <emma:interpretation id="{C9329C18-EC1B-4BF5-A22E-40E5491232EC}" emma:medium="tactile" emma:mode="ink">
            <msink:context xmlns:msink="http://schemas.microsoft.com/ink/2010/main" type="paragraph" rotatedBoundingBox="12098,5147 15512,5036 15586,7290 12171,740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B5E69A3-7610-4820-8A02-53B06283A9D1}" emma:medium="tactile" emma:mode="ink">
              <msink:context xmlns:msink="http://schemas.microsoft.com/ink/2010/main" type="line" rotatedBoundingBox="12111,5144 14780,5175 14773,5731 12104,5699"/>
            </emma:interpretation>
          </emma:emma>
        </inkml:annotationXML>
        <inkml:traceGroup>
          <inkml:annotationXML>
            <emma:emma xmlns:emma="http://www.w3.org/2003/04/emma" version="1.0">
              <emma:interpretation id="{917B96B9-D068-4346-915D-13E89FEE8406}" emma:medium="tactile" emma:mode="ink">
                <msink:context xmlns:msink="http://schemas.microsoft.com/ink/2010/main" type="inkWord" rotatedBoundingBox="12148,5141 13558,5341 13480,5890 12070,5690"/>
              </emma:interpretation>
              <emma:one-of disjunction-type="recognition" id="oneOf18">
                <emma:interpretation id="interp90" emma:lang="en-US" emma:confidence="0.5">
                  <emma:literal>these</emma:literal>
                </emma:interpretation>
                <emma:interpretation id="interp91" emma:lang="en-US" emma:confidence="0">
                  <emma:literal>theses</emma:literal>
                </emma:interpretation>
                <emma:interpretation id="interp92" emma:lang="en-US" emma:confidence="0">
                  <emma:literal>These</emma:literal>
                </emma:interpretation>
                <emma:interpretation id="interp93" emma:lang="en-US" emma:confidence="0">
                  <emma:literal>thesis</emma:literal>
                </emma:interpretation>
                <emma:interpretation id="interp94" emma:lang="en-US" emma:confidence="0">
                  <emma:literal>Theses</emma:literal>
                </emma:interpretation>
              </emma:one-of>
            </emma:emma>
          </inkml:annotationXML>
          <inkml:trace contextRef="#ctx0" brushRef="#br0" timeOffset="350306.9991">12031 4283 668 0,'0'0'431'0,"0"0"-59"0,0 0-36 0,0 0-25 0,4-5-23 16,-4 5-32-16,10-3-29 0,-10 3-20 0,17-5-34 15,-3 2-11-15,-2 1-17 0,2 0-19 0,0-1-11 0,0 0-32 0,0 0-23 16,-1 1-36-16,0-1-7 0,0 1-7 0,-1-3-2 16,-1 0-6-16,-2-1 1 0,0-2 3 0,-1 1-4 15,-4 0 3-15,3-2 11 0,-1-1 21 0,-2 0 16 16,-1-1 18-16,0 1 17 0,0-1 16 0,1 2 12 0,-4 0 11 15,1 2 11-15,1 1 6 0,-2 1 6 0,1 1-6 16,-1-1-4-16,0 5-15 0,2-7-14 0,-2 7-12 16,0-3-12-16,0 3-8 0,0 0-11 0,0 0-9 15,0 0-7-15,-5 19-2 0,-1 1-3 0,0 5-6 16,1-2-1-16,2 4-4 0,0-2-6 0,2 2-4 16,-1-1-4-16,2-1 0 0,0-1 1 15,3-3-6-15,2 1-7 0,-4-6 4 0,2-4-3 0,-1 0 6 16,1-5-5-16,0-1 0 0,-2-2 1 15,3 2-1-15,-4-6 1 0,6 7 1 0,-6-7-3 0,5 1 3 16,-5-1-13-16,0 0-16 0,15-7-20 0,-7 0-19 16,3-4-18-16,-5 0-16 0,2 2-13 0,-2-1-4 15,0 3-16-15,-2 1-12 0,1-1 2 0,-2 2-3 16,2 2 12-16,-5 3 18 0,0 0-2 0,12 0 17 16,-12 0 8-16,9 8 1 0,-4-4 13 0,2 4 6 15,4 2 8-15,-2 0 7 0,0-1 0 0,8 4 11 0,-3 0-2 16,-2-2-3-16,0-4 18 0,7 5 2 0,-5-4 0 15,0-2 5-15,-2-2 14 0,2-1 2 0,0-2-1 16,0-1 4-16,-2 0 7 0,2-1-5 0,-3-5 6 16,2 1-2-16,-1-4-5 0,-4-2-8 0,-1-1-10 15,4-7-14-15,-3-3-7 0,-4-2-5 0,-2 5-1 0,-2-3 8 16,-2 6-3-16,-2 5-3 0,-1 2 6 0,0 2 3 16,1 3 3-16,-1 1-3 0,5 3 9 0,-9-2 0 15,9 2-1-15,0 0 3 0,-14 9 6 0,11-4 1 16,2 2-2-16,-4 4 3 0,3 0-5 0,2 1 9 15,0-1 4-15,2 3 14 0,1-2 3 0,2 1 0 0,-1-3 13 16,2 1 10-16,2-3-1 0,0 1 2 0,2-1 5 16,3-2 4-16,10 1-1 0,-1-4-4 0,3-2-8 15,-1-1 2-15,1-1-9 0,0-4-19 0,1 0-42 16,-1-3-19-16,-4-4-21 0,2-1-24 0,-4-3-19 0,-2 1-5 16,-1-1 17-16,-7 4 16 0,0 1 14 0,-3 0 20 15,-3 2 17-15,0 3 18 0,-1 1 16 0,-1 2 19 16,-1 3 10-16,3-9 5 0,-3 9 1 0,3-4 10 15,-3 4 7-15,0 0 14 0,0 0 14 0,0 0 14 16,7 11 13-16,-3 0 5 0,1 0 13 0,-2 0 5 16,4 9 3-16,-1-4-5 0,-1-3-5 0,-2 0-7 15,0 0-11-15,0-5-9 0,0 4-10 0,0-1-7 0,-2-1-1 16,1 0-10-16,-4 1-2 0,-1-1-14 0,0 0-25 16,-4-1-47-16,-1 0-67 0,1 1-64 0,-2-3-63 15,-3-3-73-15,-1-1-94 0,2-2-235 0,-1-5-741 0,1 0 201 16</inkml:trace>
          <inkml:trace contextRef="#ctx0" brushRef="#br0" timeOffset="349490.8843">12059 4408 486 0,'0'0'444'15,"0"0"-30"-15,-4 3-23 0,4-3-18 0,0 0-14 16,0 0-18-16,0 0-17 0,0 0-25 0,0 0-23 15,-3-9-18-15,3 9-16 0,3-13-20 0,-1-1-22 16,2-6-25-16,-1-4-19 0,1-1-14 0,-1-3-15 0,7-13-9 16,-7 6-21-16,-2-7-5 0,2 9-17 15,0 8 3-15,-1 2-2 0,-1 4 0 0,-1 4 3 0,2 2 2 16,-2 3 0-16,0 3-10 0,0 1-4 0,0 0-8 16,0 2-9-16,0 4-7 0,0 0-5 0,0 0-8 15,0 0 2-15,-5 36-4 0,1-7-1 0,-2-2-2 16,-1 19-3-16,1 3-3 15,2-5-1-15,-1 1 1 0,3 0-7 0,0-1-2 0,1-12-3 16,1-6-41-16,0-3-42 0,0-1-50 0,0-2-49 16,3 0-51-16,-3-5-54 0,0-4-54 0,0-1-67 15,0-3-291-15,1-3-828 0,-1-4 224 0</inkml:trace>
          <inkml:trace contextRef="#ctx0" brushRef="#br0" timeOffset="350650.7444">13209 4306 579 0,'-7'5'346'0,"7"-5"-25"0,0 0-15 0,-3 5-17 0,3-5 13 16,0 0-20-16,0 4 5 0,0-4 5 0,0 0-4 16,0 0-8-16,0 0-17 0,0 0-15 0,0 0-17 15,0 0-18-15,0 0-15 0,0 0-19 0,0 0-16 16,0 0-18-16,0 0-16 0,23-7-21 0,-23 7-31 16,3-7-28-16,-3 5-25 0,0 2-22 0,0 0-22 15,0 0-15-15,-7-9-9 0,7 9 1 0,-13 1 2 0,13-1 0 16,-13 3 12-16,3 4 1 0,1-1 1 0,2 1 0 15,-1 0 7-15,0 1 2 0,2 3 8 0,3-3 14 16,1 0 7-16,2 5 3 0,2-4 7 0,3 4 3 16,1-4 0-16,1 3-2 0,4-3-2 0,5 5-2 15,3-2-5-15,-3-6-31 0,9 3-40 0,0-2-49 0,5-3-52 0,1-2-72 16,-3-4-87-16,-1-2-301 0,2 1-742 0,-2-4 201 16</inkml:trace>
        </inkml:traceGroup>
        <inkml:traceGroup>
          <inkml:annotationXML>
            <emma:emma xmlns:emma="http://www.w3.org/2003/04/emma" version="1.0">
              <emma:interpretation id="{2B2D96E4-6AC1-479B-983A-816D8E2D32CA}" emma:medium="tactile" emma:mode="ink">
                <msink:context xmlns:msink="http://schemas.microsoft.com/ink/2010/main" type="inkWord" rotatedBoundingBox="13847,5354 14779,5379 14774,5580 13842,5555"/>
              </emma:interpretation>
              <emma:one-of disjunction-type="recognition" id="oneOf19">
                <emma:interpretation id="interp95" emma:lang="en-US" emma:confidence="0.5">
                  <emma:literal>an</emma:literal>
                </emma:interpretation>
                <emma:interpretation id="interp96" emma:lang="en-US" emma:confidence="0">
                  <emma:literal>ant</emma:literal>
                </emma:interpretation>
                <emma:interpretation id="interp97" emma:lang="en-US" emma:confidence="0">
                  <emma:literal>and</emma:literal>
                </emma:interpretation>
                <emma:interpretation id="interp98" emma:lang="en-US" emma:confidence="0">
                  <emma:literal>any</emma:literal>
                </emma:interpretation>
                <emma:interpretation id="interp99" emma:lang="en-US" emma:confidence="0">
                  <emma:literal>an.</emma:literal>
                </emma:interpretation>
              </emma:one-of>
            </emma:emma>
          </inkml:annotationXML>
          <inkml:trace contextRef="#ctx0" brushRef="#br0" timeOffset="351539.0235">13924 4256 523 0,'-9'-4'381'16,"9"4"-42"-16,0 0-55 0,-6-3-41 0,6 3-30 16,-6-2-22-16,6 2-22 0,-10 0-14 0,10 0-19 15,-14 5-7-15,2-3-5 0,-2 0-3 0,2 2-9 0,1 1 4 16,0 1-4-16,2-1-3 0,-2 1 3 0,2 1-15 15,2-1-6-15,3-2 3 0,-1 1-2 0,0 1 4 16,4-3-2-16,1 3 7 0,0-1-6 0,1 2-1 16,3-1-7-16,0-2-5 0,5 3-6 0,1-2-7 15,1 0-2-15,3-2-7 0,-2 1-7 0,2-4-2 0,0 2-8 16,0-4-1-16,-5 1-4 0,2-2-5 0,0 0-5 16,-2-2-5-16,0-3-9 15,-2 2-8-15,-1-6-12 0,-2 5-10 0,-2-2-5 0,-1 2-4 16,-1 0-6-16,0 2 7 0,-1-1-5 0,-1 1 8 15,1-1 3-15,-2 2-3 0,3 4 4 0,-5-6-3 16,5 6 6-16,-3-4-3 0,3 4 3 0,0 0-1 0,-6-2 5 16,6 2 5-16,0 0 8 0,0 0 6 0,0 0 9 15,-3 15 6-15,4-8 6 0,4 4 3 0,-2 0 4 16,5 1 5-16,1 6 3 0,0-5 2 0,0-1 3 16,-1-3-1-16,4 1 6 0,-2-2 3 0,9 5 4 0,-4-6 0 15,-1-4-7-15,0 1-4 0,1-2-7 0,-1 1-3 16,1-3-11-16,0 2-16 0,-3-4-29 0,0-1-40 0,-1-3-38 15,0 0-42-15,-4-1-25 0,1-5-11 16,-5 4-2-16,2-3 9 0,-4 0 0 0,-1-1-6 0,0 4 7 16,-1-1 9-16,-1 3 18 0,1-1 14 0,-1 0 20 15,1 2 16-15,1 2 20 0,0 3 17 0,-2-8 15 16,2 8 22-16,-1-6 17 0,1 6 19 0,0 0 17 16,3-7 8-16,-3 7 9 0,0 0 8 0,7-1 8 31,-7 1 7-31,0 0 3 0,17 1 2 0,-17-1 1 0,19 6 1 15,-6-1 1-15,-1 1 5 0,0 1-6 0,0 0 0 16,2-1-7-16,0 0-4 0,-2 0-10 0,11 6-5 16,-3-3-4-16,0-1-11 0,-5 0-5 0,-4-2-3 15,-1 0-3-15,3-2-11 0,-3 0-25 0,-1-2-26 16,-3-2-21-16,-6 0-17 0,12 0-15 0,-12 0-4 0,13-3 2 16,-4-3 15-16,0-3 9 0,-1-1 1 0,-1-1 13 0,-1-2 8 15,4-5 28-15,-3 2 17 0,-2 2 26 0,0 3 21 16,-4 4 14-16,1-1 11 0,-2 2-3 0,2 0 4 15,-1 1-7-15,1 0-12 0,-2 5-6 0,1-6-8 0,-1 6-7 16,0 0-5-16,0 0-3 0,0 0-1 0,11 18-6 16,-8-5-1-16,0 1-3 0,4 7-2 0,-3-6-1 0,4 5-5 15,-1-6 0-15,-2-2-1 0,1 0-38 0,0-2-44 16,4 0-38-16,-1-2-53 0,2-6-79 0,0-2-113 0,3 0-275 16,0-6-751-16,9-5 205 0</inkml:trace>
        </inkml:traceGroup>
      </inkml:traceGroup>
      <inkml:traceGroup>
        <inkml:annotationXML>
          <emma:emma xmlns:emma="http://www.w3.org/2003/04/emma" version="1.0">
            <emma:interpretation id="{5AAAF4AE-656A-4B81-8ED5-8A06823E9DB5}" emma:medium="tactile" emma:mode="ink">
              <msink:context xmlns:msink="http://schemas.microsoft.com/ink/2010/main" type="line" rotatedBoundingBox="12337,5707 15154,5615 15176,6295 12359,6387"/>
            </emma:interpretation>
          </emma:emma>
        </inkml:annotationXML>
        <inkml:traceGroup>
          <inkml:annotationXML>
            <emma:emma xmlns:emma="http://www.w3.org/2003/04/emma" version="1.0">
              <emma:interpretation id="{7DF37C84-6B42-4BA9-AB72-36A646279A4C}" emma:medium="tactile" emma:mode="ink">
                <msink:context xmlns:msink="http://schemas.microsoft.com/ink/2010/main" type="inkWord" rotatedBoundingBox="12337,5707 15154,5615 15176,6295 12359,6387"/>
              </emma:interpretation>
              <emma:one-of disjunction-type="recognition" id="oneOf20">
                <emma:interpretation id="interp100" emma:lang="en-US" emma:confidence="0.5">
                  <emma:literal>conditional</emma:literal>
                </emma:interpretation>
                <emma:interpretation id="interp101" emma:lang="en-US" emma:confidence="0.5">
                  <emma:literal>condition d</emma:literal>
                </emma:interpretation>
                <emma:interpretation id="interp102" emma:lang="en-US" emma:confidence="0">
                  <emma:literal>Conditional</emma:literal>
                </emma:interpretation>
                <emma:interpretation id="interp103" emma:lang="en-US" emma:confidence="0">
                  <emma:literal>Condition d</emma:literal>
                </emma:interpretation>
                <emma:interpretation id="interp104" emma:lang="en-US" emma:confidence="0">
                  <emma:literal>conditionals</emma:literal>
                </emma:interpretation>
              </emma:one-of>
            </emma:emma>
          </inkml:annotationXML>
          <inkml:trace contextRef="#ctx0" brushRef="#br0" timeOffset="357126.2016">12433 4861 388 0,'0'0'438'0,"0"0"-47"0,0-6-39 0,0 6-21 0,0 0-38 15,0 0-37-15,-2-7-32 0,2 7-25 0,0 0-15 16,-9 2-21-16,-2 3-16 0,1 3-13 0,-7 5-15 15,-2 4-9-15,2 1-10 0,1-1-9 0,1 3-9 16,1-1 0-16,5 1-5 0,1 0 4 0,4-4 2 16,1-2 4-16,3-3 4 0,-2 0 11 0,4-1 3 15,1-3 2-15,1 3-1 0,4 0-7 0,3-3-5 0,2 0-1 16,0-3-10-16,1-2-7 0,12-2-4 0,-4 0-7 16,6-7-7-16,-2 1-6 15,0-3-3-15,-4-1-5 0,1 1-6 0,-3-4-18 0,-2 0-11 16,-4 2-12-16,-5 2-11 0,-1 2-20 0,-3-1-20 15,-2 2-16-15,-2 2-4 0,-2 0-4 0,1 4 1 16,0 0 6-16,0 0 0 0,-10-3 12 0,10 3 3 16,0 0 6-16,0 0 5 0,-13 13 4 0,10-8 3 15,1-1 4-15,1 1 22 0,1 1 19 0,0 1 18 16,1 0 17-16,7 2 14 0,-2 1 11 0,3-2 12 0,0-1 9 16,1-1 12-16,3-3 5 0,2 2 7 15,8-1 6-15,0-4 0 0,0-2-2 0,-2 1-1 0,0-6-7 16,-5 3-7-16,-6 3-3 0,1-1-10 0,-2-2-5 15,-3 0-10-15,0 0-13 0,-2-1-27 0,-3-2-33 16,-4-3-45-16,-2 2-45 0,-4-2-49 0,-11-2-49 16,-3 2-43-16,3 1-44 0,-8 2-37 0,-3 3-34 15,4 1-30-15,-1 1-269 0,0 1-774 0,3-1 210 16</inkml:trace>
          <inkml:trace contextRef="#ctx0" brushRef="#br0" timeOffset="357827.9752">12954 4933 532 0,'0'0'298'16,"0"0"-32"-16,-6 2-29 0,6-2-13 0,-3 3-16 16,3-3-8-16,-3 4-8 0,3-4-8 0,-4 6-4 15,4-6-2-15,0 7-10 0,0-7 4 0,0 5-15 16,0-5-7-16,0 7-4 0,2-2-2 0,-2-1-4 15,0-4-3-15,3 7-9 0,-3-7-11 0,2 6 0 16,-2-6-12-16,3 4-15 0,-3-4-8 0,3 4-8 16,-3-4-3-16,0 0-10 0,4 4-6 0,-4-4-8 0,3 4-4 15,-3-4-6-15,0 0 1 0,3 5-8 0,-3-5-4 16,0 0-5-16,4 2-2 0,-4-2-3 0,0 0-1 16,3 5-4-16,-3-5 0 0,3 2-3 0,-3-2 2 0,3 4-1 15,-3-4-2-15,0 0 1 0,3 4-1 0,-3-4-1 16,3 3 2-16,-3-3 1 0,0 0 5 0,4 3 2 15,-4-3 4-15,0 0 7 0,0 0 5 0,0 0 1 0,7 2-6 32,-7-2-1-32,0 0-2 0,0 0-1 0,0 0-7 0,0 0-3 0,0 0-5 0,0 0-4 15,0 0-9-15,6 3-4 0,-6-3 4 0,0 0-5 16,0 0-1-16,0 0 0 0,1 4 2 0,-1-4-2 16,0 0 5-16,0 0-2 0,2 6 4 0,-2-6 1 0,0 0 2 15,0 0-3-15,0 0 7 0,0 0 0 0,1 4-1 16,-1-4 2-16,0 0-4 0,0 0 1 0,0 0-1 15,13-14 0-15,-10 10 0 0,1-1 1 0,-1-1 0 16,2 2 3-16,-1-1 5 0,-1 1 9 0,2-2 4 16,1 2 4-16,-2 0 5 0,1 0 1 0,-1 1-1 15,1-1-3-15,1 1-3 0,-6 3-1 0,8-3-5 16,-2 1-3 0,-6 2-5-16,0 0 1 0,15 5-3 0,-10-1 5 0,6 4-4 15,-5 2 5-15,2-2-5 0,-4 3-19 0,0 0-37 0,1 1-62 16,-1-1-51-16,1 1-66 0,-1 0-51 0,3-1-61 15,-4-3-296-15,1-2-762 0,1-3 206 16</inkml:trace>
          <inkml:trace contextRef="#ctx0" brushRef="#br0" timeOffset="359367.1446">13385 4936 289 0,'-5'6'394'0,"1"-5"-63"0,-1 4-38 0,-1-1-37 0,-2 2-28 16,-2 0-28-16,-3 1-22 0,0 1-24 0,-5 6-14 15,1 1-15-15,3-6-15 0,2 1-13 0,3-2-8 0,0-1-4 16,3 0-5-16,0-1-9 0,3-1 5 0,0 0 3 15,-2-1 6-15,5-4 11 0,-1 10 2 0,1-10-2 16,0 0-2-16,3 7-6 0,-3-7-5 0,11 1-9 16,-11-1 5-16,13 0-6 0,-1-1 1 0,0-1-7 15,2-1-1-15,-2-3-4 0,1 2-2 0,-4-3 2 16,3 0-8-16,-3-1-8 0,-1-4-4 0,0 1-2 0,0-7-9 16,-3-3-14-16,-1 1-8 0,-2 1-10 0,-4-2-1 15,1 0-2-15,-2 5 1 16,1 1-9-16,1 3 4 0,-3-1 3 0,0 2 2 0,0 0 1 15,1 3 15-15,0 0 7 0,0-2 13 0,1 3 3 0,-1 2 2 16,2 0-2-16,1 2 3 0,0 3-7 0,-3-5-2 16,3 5-5-16,0 0 3 0,0 0 6 0,0 0-5 15,-7 17 9-15,6-4-2 0,4 7-2 0,0 1-5 16,2 2 0-16,-2-1-2 0,4-2-5 0,-2 3 2 0,3 1-1 16,3-4-2-16,1 0-3 0,-1-1 3 0,-2-5 0 15,1-2-3-15,-1-4-8 0,2 3-14 0,1-4-18 0,0-2-28 16,1 0-16-16,1-4-24 0,0 1-30 0,-2-4-23 31,2-1-17-31,-2-1-21 0,0-4-12 0,1 0 1 16,-5 0 15-16,0-5 14 0,0 2 25 0,-2 1 35 0,-2 0 35 15,1 0 24-15,-2 3 20 0,-2 2 11 0,1-1 9 16,-2 6 6-16,0-5 1 0,0 5 4 0,0 0-4 16,0 0 3-16,0 0 1 0,0 0 4 0,0 0 4 15,0 0 6-15,0 0 8 0,-6 18 3 0,6-13 4 0,3 6 6 0,-2-2-5 0,4 1 7 16,0 1 0-16,1 0 2 15,1-3-1-15,1 2-5 0,1-2 1 0,4-1 18 0,-1-2-12 0,9 4-14 16,-4-4 3-16,-2-3-8 0,0-2-20 0,8 0-27 16,-3-3-14-16,-5-3-23 0,5-2-8 0,-5 0-9 15,-3-3 0-15,2-5-9 0,-5-2 3 0,-3 2 8 0,-1-5 10 16,-3-3 15-16,-2-2 13 0,-2-2 13 0,1-15 12 16,-4 9 11-1,0 4 15-15,4 1 21 0,-2 4 21 0,0 0 25 16,0 6-2-16,0 4 9 0,-1 2 4 0,1 2 1 15,3 4-14-15,-3 2-7 0,2-1-5 0,1 3-12 0,0 3-8 16,-2-6-3-16,2 6-7 0,0 0-1 16,0 0-4-16,0 0-2 0,0 0 1 0,-4 22 2 0,4-9-2 15,-2 6-14-15,2 4 11 0,0 1-2 0,2-2-2 16,-1 3-7-16,1 0 0 0,1-3-1 0,1 1-4 16,1-1 0-16,0-1-3 0,1-1-8 0,0 1 7 15,0-6-2-15,0-3 2 0,0-1-2 0,-1 1-2 0,0-3 2 0,0 0-8 0,1-4-5 16,-1-1-7-16,-1 0 3 0,2-1-9 0,-6-3-9 15,10 4-8-15,-4-3-22 0,-6-1-8 0,10 0-19 16,-10 0-10-16,11-5-10 0,-5 1-6 0,-1-2 5 0,3-2 5 16,-2-3 6-16,-2 3 10 0,-1 2 9 15,1 1 14-15,-3-1 10 0,1 2 8 0,-2 4 4 0,3-5 9 16,-3 5-2-16,0-5 8 0,0 5 5 0,0 0 1 16,0 0 1-16,0 0 7 0,0 0 20 0,0 0 9 0,10 14 11 15,-7-8 1-15,1 5 9 0,1 0 6 0,1-1-2 16,0 2 3-16,2 0 9 0,0-1 13 0,5 6-4 15,-2-4 1-15,0-2-4 0,-2-1 1 0,0-4-1 32,1 1-10-32,-1-1 2 0,2 0-7 0,1-4-7 15,1-1-4-15,-1-2-2 0,-1-1-15 0,-1-1-19 0,3-4-25 0,-4-1-11 16,-1-1-22-16,0-2-14 0,0-1-15 0,-1-7-1 16,-4 2-1-16,2 4 5 0,-5 1 6 0,2 2 8 15,-2 2 9-15,-2 2 3 0,1 0 11 0,1 2 3 16,0 4 3-16,0 0 8 0,0 0 2 0,-7-4 8 15,7 4 5-15,0 0 12 0,0 0 9 0,0 0 12 16,0 21 13-16,3-11 9 0,1 2 6 0,2-1 6 0,-2 0 6 16,4 1 14-16,0-1 15 0,1 0 0 0,-1-3-3 15,-1 2-1-15,2-3-7 0,-1 0 0 0,-2-1-12 16,4 1-5-16,-2-2-6 0,-2-3-3 0,0 1-5 16,-6-3-8-16,0 0-14 0,0 0-39 0,0 0-41 15,15-5-26-15,-15 5-28 0,-1-12-16 0,-4 3-19 16,-1-2-12-16,-3 1-4 0,-6-5 9 0,5 3 10 15,-3 2 17-15,4 1 15 0,0 2 23 0,0 0 26 0,1 3 23 16,2-1 22-16,1 0 14 0,2 3 17 0,-1-3 12 16,4 5 9-16,-5-5 14 0,5 5 15 0,0 0 19 15,0-6 16-15,0 6 10 0,0 0 14 0,8-8 16 16,-4 4 10-16,7-1 5 0,-3 2 4 0,-1-3 0 16,0 3-9-16,0 1-17 0,-7 2-8 0,14-5-18 0,-8 5-11 15,-6 0-8-15,12-3-10 0,-12 3-4 16,10 0-5-16,-10 0-9 0,11 3-1 0,-11-3-10 0,9 5-8 15,-6-1-5-15,1 1-7 0,-3-1-13 0,-1-4-14 16,5 11-7-16,-2-6-8 0,-2 0-9 0,-1-5-8 0,3 8 4 16,0-5-1-16,-3-3 6 0,2 6 4 0,-2-6 7 15,0 0 5-15,8 3 7 0,-8-3-2 0,0 0 3 16,21-7 4-16,-9 2 14 0,0 0 7 0,0-1 9 0,0 1 10 16,-1 1 11-16,1-1 5 0,-2 1 6 15,0 0-5-15,0 2-4 0,-3 0-8 0,-7 2-4 0,13-1 3 16,-13 1-1-16,10 4-1 0,-4 1-5 0,0 5-2 15,0 1 5-15,-1 2-30 0,-2-1-17 0,1 8-38 16,-2-5-54-16,-1-1-67 0,2-3-59 0,-3-1-66 16,0 1-67-16,0-4-366 0,2-1-863 0,1 0 232 0</inkml:trace>
          <inkml:trace contextRef="#ctx0" brushRef="#br0" timeOffset="360294.5924">14085 4856 601 0,'0'0'564'0,"0"0"-57"0,-6 1-43 0,6-1-43 0,0 0-55 0,0 0-42 16,0 0-37-16,0 0-36 0,0 0-28 0,0 0-25 15,0 0-25-15,0 0-56 0,0 0-61 0,0 0-70 16,0 0-80-16,0 0-78 0,0 0-91 0,0 0-286 16,0 0-659-16,0 0 179 0</inkml:trace>
          <inkml:trace contextRef="#ctx0" brushRef="#br0" timeOffset="360020.2586">14787 4918 243 0,'0'0'376'0,"-8"2"-65"0,8-2-36 0,-6 1-29 0,6-1-25 0,-8 3-20 16,2 0-17-16,1-2-16 0,5-1-15 0,-12 7-16 15,4-3-13-15,3 0-4 0,-5 4-8 0,3-3-6 32,1 0-7-32,0 1-1 0,2-1-7 0,-1-1 3 15,2 2-2-15,0-2 1 0,1 2 5 0,2-6 11 16,-3 9-9-16,3-3 0 0,0-6-3 0,5 8-7 0,-5-8-2 16,4 5-4-16,-4-5-13 0,8 3-8 0,-2-2-8 15,-6-1 2-15,13 2-9 0,-13-2-7 0,12-2-16 16,-12 2-11-16,11-5-24 0,-5 1-2 0,0 1-11 15,-2-1-5-15,0 0 0 0,-4 4 0 0,6-7-2 0,-3 4 6 16,-3 3 2-16,4-5 0 0,-4 5 2 16,3-4-3-16,-3 4 7 0,0 0-1 0,0 0-1 15,4-5 8-15,-4 5-2 0,0 0 4 0,0 0-6 0,0 0 17 16,0 0-4-16,0 0 9 0,9 14 4 0,-6-9 5 16,1-1 6-16,0 1-5 0,-1-1 6 0,3 1 5 0,-1 0-2 15,1-1-4-15,5 0-4 0,0 1 2 0,1 0-4 16,-1-3-8-16,3-2 2 0,0-2-13 0,0 0-24 0,0-2-20 15,-2-3-19-15,0-1-12 0,4-8-3 0,-6-2-5 16,0-3-1-16,-4-2 1 0,1-5-1 0,-4-13 0 16,0-3 12-16,0-4 6 0,-3-1 9 0,0-2 19 15,-2 3 21-15,1 7 33 0,-2 11 26 0,1 6 19 16,-1 3 14-16,0 9 1 0,0 0 5 0,1 2-16 16,-1 5-5-16,2 1 16 0,1 4 0 0,0 0 17 15,0 0 6-15,-10 20 7 0,4 5 10 0,-2 19 13 0,0 2 1 16,4 0 3-16,2 1-5 0,2 1-3 15,0-3-3-15,5 2-14 0,-2-5-3 0,1-7-12 0,3-7-3 16,-3-2-12-16,2 2-5 0,0-2-10 0,0-1-3 16,3-5-6-16,0 1-11 0,3-4 8 0,-2-3-35 0,-1-4-22 15,-1-2-46-15,-1-1-62 0,1-4-83 0,0-3-104 16,4-7-127-16,-4 0-269 0,-2-2-839 16,4-10 226-16</inkml:trace>
          <inkml:trace contextRef="#ctx0" brushRef="#br0" timeOffset="360706.4168">13606 4780 6236 0,'0'0'382'15,"2"-4"-150"-15,-2 4-77 0,4-3-56 0,-4 3 12 0,2-6 9 16,-2 6-9-16,0-3-26 0,0 3-23 16,0 0-8-16,0 0-41 0,0 0-43 0,0 0-63 15,3-4-71 1,-3 4-68-16,0 0-78 0,0 0-88 0,-14 7-98 16,3-1-327-16,-1 1-986 0,0-4 264 0</inkml:trace>
          <inkml:trace contextRef="#ctx0" brushRef="#br0" timeOffset="360491.3751">13802 4798 5531 0,'0'0'148'16,"-3"-4"-81"-16,3 4-21 0,3-9 57 0,8 3 71 0,12-7 39 0,3 1-7 15,5-1-28-15,-3 1-38 0,17-3-18 0,-11 6-12 16,-4 2-14-16,-3 1-6 0,-2 1-13 0,-2 0-12 0,-10 1-42 15,1 2-56-15,-5 0-79 0,-3 2-65 0,-6 0-56 16,0 0-65-16,0 8-82 0,0-8-107 0,-20 9-297 0,-2-2-942 16,-4-1 251-16</inkml:trace>
        </inkml:traceGroup>
      </inkml:traceGroup>
      <inkml:traceGroup>
        <inkml:annotationXML>
          <emma:emma xmlns:emma="http://www.w3.org/2003/04/emma" version="1.0">
            <emma:interpretation id="{CB64915A-E734-4DDE-8079-BA75DCB79A49}" emma:medium="tactile" emma:mode="ink">
              <msink:context xmlns:msink="http://schemas.microsoft.com/ink/2010/main" type="line" rotatedBoundingBox="12249,6485 15537,6264 15598,7177 12311,7397">
                <msink:destinationLink direction="with" ref="{6AA87A21-E81D-49AD-9270-04EAAC8C988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4558524-4953-419D-8D21-EB67F7E52EC2}" emma:medium="tactile" emma:mode="ink">
                <msink:context xmlns:msink="http://schemas.microsoft.com/ink/2010/main" type="inkWord" rotatedBoundingBox="12249,6485 15537,6264 15598,7177 12311,7397"/>
              </emma:interpretation>
              <emma:one-of disjunction-type="recognition" id="oneOf21">
                <emma:interpretation id="interp105" emma:lang="en-US" emma:confidence="0.5">
                  <emma:literal>probabilities</emma:literal>
                </emma:interpretation>
                <emma:interpretation id="interp106" emma:lang="en-US" emma:confidence="0.5">
                  <emma:literal>pros abilities</emma:literal>
                </emma:interpretation>
                <emma:interpretation id="interp107" emma:lang="en-US" emma:confidence="0">
                  <emma:literal>prof abilities</emma:literal>
                </emma:interpretation>
                <emma:interpretation id="interp108" emma:lang="en-US" emma:confidence="0">
                  <emma:literal>pros agilities</emma:literal>
                </emma:interpretation>
                <emma:interpretation id="interp109" emma:lang="en-US" emma:confidence="0">
                  <emma:literal>prof agilities</emma:literal>
                </emma:interpretation>
              </emma:one-of>
            </emma:emma>
          </inkml:annotationXML>
          <inkml:trace contextRef="#ctx0" brushRef="#br0" timeOffset="361489.1616">12256 5552 384 0,'-3'-6'569'15,"3"6"-78"-15,-1-4-54 0,1 4-49 0,0 0-37 0,0 0-28 16,0 0-5-16,-3 18-3 0,1 5-13 0,1 4-7 16,1 19-14-16,-2 1-18 0,2-1-24 0,0 5-6 0,-1-6-30 15,2 5-24-15,-2-5-11 0,1 0-16 0,1-3-11 16,-1-8-20-16,2-7-15 0,1-2-12 0,-2-1-7 16,2 0-11-16,-1-3-8 0,-2-3-4 0,1-5-9 15,-1-4-6-15,2 1-27 0,-2-3-13 0,0 0-23 16,1-3-17-16,-1-4-30 0,0 0-49 0,0 0-54 0,0 0-44 15,0 0-37-15,-13-31-17 0,8 4-10 0,-4-15 1 16,4-5 7-16,-1-1 12 0,3-4 12 16,0-3 21-16,3 2 37 0,0-4 48 0,-2 9 51 15,2 0 50-15,2 4 39 0,-1 15 43 0,4 5 24 0,-2 1 29 16,2 7 22-16,1-3 21 0,2 4 19 0,-1 1 20 16,1 5 7-16,-2-1 0 0,2 2-12 0,-1 1-10 15,-3 1-22-15,2 3-12 0,0-1-4 0,-6 4-6 0,0 0-14 16,0 0-2-16,19 10-10 0,-15 0-11 15,-2 4-1-15,-2 6-8 0,-3 3-18 0,-3 2-37 0,-3 1-57 16,-2-3-61-16,-1 0-69 0,2 0-72 0,-3-3-74 0,1-3-80 16,-2-5-342-16,5-2-877 0,3-6 237 0</inkml:trace>
          <inkml:trace contextRef="#ctx0" brushRef="#br0" timeOffset="361946.5131">12524 5622 424 0,'-1'-5'422'16,"1"5"-72"-16,0 0-55 0,-7-4-33 0,7 4-34 0,0 0-29 15,0 0-17-15,0 0-21 0,0 0-19 0,0 0-19 0,-9 12-12 0,6-8-15 16,2 2-7-16,-1 0-10 0,2 0 3 0,2 1 11 16,-2 1 14-16,1 2 8 0,2-1 5 0,-3-2 8 15,2 1 6-15,1-1 3 0,-2-2 6 0,1-2 2 16,-1 2 4-16,3 0-2 0,-3-4 3 0,2 3 5 15,-3-4 2-15,0 0 0 0,9 2-10 0,-9-2-5 0,11 0-6 16,-11 0-17-16,11-7-10 0,-2-2-12 0,0 0-9 16,5-8-15-16,-5 2-9 0,0-3-1 0,-3 2-26 15,-2 3-23-15,1 1-27 0,-2 1-24 0,0 1-22 16,2 1-26-16,-2 2-19 0,0-1-20 0,0 2-20 0,-1 2-17 16,1 0-11-16,0 0-3 0,1 1-1 0,2 0-3 15,-1 0-8-15,-5 3-16 0,12-4-24 0,-4 3-28 0,4 2-37 16,0-1-225-16,2 2-619 0,-1 0 169 0</inkml:trace>
          <inkml:trace contextRef="#ctx0" brushRef="#br0" timeOffset="362696.5554">12912 5603 433 0,'-10'0'366'15,"1"0"-44"-15,9 0-37 0,-11 1-26 0,5 0-28 16,6-1-20-16,-9 3-24 0,6-1-12 0,3-2-16 16,-6 3-6-16,6-3-1 0,-5 6-5 0,4-1-2 15,-2 0 7-15,3-5 1 0,0 9 11 0,0-5 3 16,1 1 1-16,2 1 3 0,0 0-5 0,2-2-9 15,4 7-10-15,0-4-9 0,1-1-13 0,0 0-11 16,1-2-10-16,0 0-14 0,-1 0-7 0,1-1-8 0,-4-2-6 16,-1 2-9-16,2-1-14 0,-8-2-26 0,9 0-49 15,-9 0-49-15,0 0-36 0,5-7-22 0,-5 7-16 16,-3-7-20-16,-2 3-15 0,-6-6-14 0,1 2 2 16,-10-4 7-16,2-1 18 0,-2 1 21 0,6 2 25 15,2 3 21-15,1 0 24 0,4 0 23 0,0 3 22 16,3 1 18-16,1-2 9 0,0 2 7 0,3 3 12 15,-2-8 10-15,2 8 7 0,6-8 17 0,-1 2 13 0,6-2 6 16,1 1 2-16,0-1 4 0,8-3 11 0,3 1-1 16,-4-1 0-16,4 1 0 0,-1 0-8 0,-2 0-1 15,3-1-6-15,-2 2-5 0,-6 0 5 0,-1 3-14 16,-4-1-6-16,1 0-2 0,-2 1-5 0,1 1-5 16,0-2-11-16,-2-2 6 0,-2 2-4 0,-2 0-1 0,-2 0-1 15,1-4-1-15,0 3 7 0,-2-4 15 0,-1 3 12 31,2 1 23-31,-2 0 20 0,0-4 18 0,0 4 13 16,-2 0 9-16,2 2 11 0,-1 0-1 0,1 6 3 16,-2-10-16-16,2 10-5 0,-1-6-15 0,1 6-13 0,0 0-11 15,-2-5-12-15,2 5-10 0,0 0-8 16,0 0-6-16,-7 18-7 0,3 3-3 0,-3 1-6 16,4 1-4-16,0 2-10 0,0 2 8 0,5 2-1 0,-1-2-11 15,-1 1 3-15,3-2-5 0,0-3-3 0,2-1 0 16,-2 0-3-16,0-6 5 0,1-3-5 0,-1-4 3 0,-1 0-4 0,1-2 3 15,1-1 2-15,-1 0-1 0,4-3 0 0,-1 1 5 0,0-2 1 16,0-2-2-16,-6 0 5 0,20 0-4 0,-11-2 1 0,-1-2-7 16,-1 2-1-16,0 0-2 0,-1-3-4 0,-6 5-17 15,8-3-33-15,-5 0-35 0,-3 3-28 0,0 0-25 16,0 0-23-16,0 0-17 0,0 0-21 0,0 0-16 16,-21 9-9-16,9 0-9 0,3-1-3 0,-3 1-12 15,3 0-13-15,-1-1-13 0,1-1-8 0,1-2-30 16,2-1-239-16,2-1-654 0,4-3 178 0</inkml:trace>
          <inkml:trace contextRef="#ctx0" brushRef="#br0" timeOffset="363521.9253">13529 5557 321 0,'0'0'404'0,"0"0"-70"0,0 0-48 0,0 0-36 0,0 0-38 16,0 0-22-16,-16 1-19 0,12 1-21 0,4-2-21 0,-17 5-14 15,7-2-8-15,-2 2-10 0,1 2-1 16,-2-3-11-16,1 2-5 0,1 1-6 0,-1 0-3 15,1-1 1-15,2 1 6 0,3-2-2 0,-2 1-1 0,4-2 7 16,-1 1 5-16,1-1-2 0,2 1 5 0,0-2 11 16,1 2-1-16,1-5 7 0,3 8-8 0,-1-3 2 31,2-3-3-31,1 1-3 0,1 1-5 0,2-2-7 16,4 1-8-16,2-3-8 0,-4 0-2 0,3 0-12 0,-1-2-5 15,-1 1 0-15,-4-3-7 0,0 1-8 0,-1-1-20 16,-1-1-17-16,-2 0-16 0,0 1-14 0,-1-3-11 15,1 2 3-15,-3-2-1 0,0 7-12 0,1-9 7 16,-1 9 6-16,0-8 0 0,0 8 7 0,-1-5 5 0,1 5 0 16,0 0 2-16,0 0-4 0,-2-7 8 0,2 7-2 15,0 0 8-15,0 0 2 0,0 0 15 0,0 0 5 16,0 0 11-16,0 0 4 0,0 0-1 0,14 15 7 16,-11-11-4-16,3 1-4 0,0-2 5 15,7 4 2-15,-3 0-8 0,3-4 2 0,-2 2-4 0,3 0-6 16,-2-2-10-16,1-3-22 0,2 0-22 0,-3 0-20 15,2-2-17-15,-2-2-13 0,-1 1-8 0,-1-4 4 16,-1 0 6-16,0-3 6 0,-2 0 9 0,-3-3 7 16,4-6 11-16,-2 0 14 0,-1-4 21 0,-1-2 15 15,-1 0 18-15,-1-2 8 0,-2 1 24 0,0 0 12 0,0-1 33 16,0 3 16-16,1 1 23 0,-1 0 16 0,-1 7 9 16,1 2 7-16,-2 4 0 0,2 1 4 0,-1 0-15 15,1 5-16-15,0 4-13 0,0-9-13 0,0 9-12 16,0 0-14-16,0 0-4 0,0 0-3 0,0 0-11 15,-13 24 0-15,6-1-9 0,-1 1-4 0,3 1-3 0,1 3-11 16,1 1-1-16,1-2 6 0,2 2-12 0,0-3-2 16,0-1-4-16,3-4-5 0,-1 2 4 0,1-7 9 15,-2-2-10-15,3-3-1 0,-1-1-7 0,0-3 3 16,0 0 10-16,1-2 3 0,2-2 15 0,1 1-14 16,3-1 8-16,4-1-3 0,0-2-2 0,0 0-2 0,-1-3-12 15,1-3 5-15,-1 3-1 0,0-3 1 0,-3 2-12 16,1 0 5-16,-3 0-9 0,0 3-20 0,-1-2-11 15,-7 3-8-15,0 0 2 0,0 0-1 0,0 0-4 0,0 0-8 16,-14 13-12-16,-2 2-17 0,-3-1-12 0,-1 3-7 16,2-2-9-16,-3 1-11 0,3 1-9 0,1-3-14 0,4-1-10 15,3-2-13-15,2-4-15 0,-1 0-10 16,3-2-20-16,0-1-28 0,3-2-51 0,3-2-281 16,0 0-676-16,0 0 185 0</inkml:trace>
          <inkml:trace contextRef="#ctx0" brushRef="#br0" timeOffset="364247.6815">14054 5538 335 0,'0'0'544'31,"0"0"-64"-31,0 0-41 0,0 0-32 0,-9 11-35 0,9-4-35 15,-2 2-37-15,1 2-33 0,-1 1-28 0,2 0-24 0,0-2-25 16,0 2-16-16,0-5-19 0,0 5-22 0,0-4-13 16,0-1-46-16,2-1-62 0,-2 1-70 15,1-4-68-15,-1-3-92 0,0 0-115 0,0 0-223 16,0 0-669-16,0 0 185 0</inkml:trace>
          <inkml:trace contextRef="#ctx0" brushRef="#br0" timeOffset="364378.3694">14106 5258 4754 0,'-3'-4'378'16,"2"-2"-193"-16,-4 3-97 0,5 3-34 0,-5-4-7 0,5 4-10 0,-3-3-11 16,3 3-15-16,0 0-18 0,0 0-48 0,0 0-58 0,0 0-66 15,0 0-67-15,0 0-75 0,-6 12-320 0,6-12-771 16,-1 10 209-16</inkml:trace>
          <inkml:trace contextRef="#ctx0" brushRef="#br0" timeOffset="365691.4108">14298 5709 657 0,'2'3'548'0,"-2"-3"-46"0,0 0-50 0,0 0-44 0,0 0-43 16,0 0-41-16,0 0-39 0,0 0-30 0,0 0-32 15,0 0-22-15,0 0-23 0,9-22-18 0,-5 11-20 0,0-1-21 16,0-9-23-16,-1-1-21 0,3-2-23 0,-5-4-23 16,2-13-18-16,-3-2-12 0,2 10-3 0,1-8-4 15,0 8 2-15,-3 7 2 0,-2 1-1 0,2 2 1 16,-1 0 3-16,-2 8 11 0,3 3 5 0,-2 2 5 15,2 3 1-15,-1 0-4 0,-1 1-4 0,2 1 2 0,0 5-2 32,-3-6-4-32,3 6 1 0,0 0-2 0,0 0 1 15,0 0-4-15,0 0 0 0,-11 21 2 0,7-8 1 0,1 10 3 0,-3 2-1 0,5-1 2 16,-2 4 1-16,1 0-2 0,4 13 1 0,1-8-1 16,-3-5-1-16,4-2 2 0,2 0-2 0,1-1-3 0,0-2 0 15,0 0 2-15,2-6 2 16,-2-2 0-16,2-3 8 0,-2-3-3 0,4-3 1 15,0 1-5-15,0-2-9 0,-1-3-11 0,1 0-20 16,1-4-10-16,0-2-20 0,-1-1 1 0,-1 0-11 0,1-4-6 16,-2 0 9-16,-1-1 5 0,0 1 4 0,-2 3-3 15,-2 0 7-15,1 1 6 0,-2 1-8 0,0 0 9 16,-3 4 9-16,5-6 1 0,-5 6-2 0,0 0 4 16,0 0 8-16,0 0-5 0,0 0 10 0,0 0-2 15,0 0 6-15,0 0-1 0,0 0 4 0,0 0 1 16,9 11-1-16,-9-11 11 0,3 7 10 0,-1-2 9 15,1 0 6-15,0 1-1 0,2-2-1 0,0-1-4 0,1 1 1 16,0-1 1-16,0 0-5 0,6-1-4 0,-2-2-19 16,-1 0-8-16,3-2-24 0,-1-2-8 0,0-3-15 0,-3-2-4 15,1 0 2-15,0-3-2 0,1-8 12 0,-3-3 2 16,1-2 1-16,-3-2 10 0,-1-2 4 0,2-14 2 0,-3 9 9 16,-1 5 9-16,-2 2 19 0,1 0 23 0,1 5 14 15,0 0 15-15,-4 7 19 0,2 2 12 0,2 3 6 16,-4 4 5-16,2-3-5 0,0 4-6 0,0 5-6 15,0-9-7-15,0 9-12 0,0 0-5 0,0-6-1 16,0 6 3-16,0 0 1 0,0 0 5 0,-2 22 1 0,-1 0-3 31,0 0-2-31,2 4-4 0,1 1-6 0,-2 1-3 16,1 14-5-16,4-10-1 0,-2-4-9 0,2-2-3 0,4 1-1 16,-3-1 3-16,4-3-7 0,-1-2 0 0,6-1-2 15,-3-2-1-15,4-2 0 0,-2-4-1 0,0-6 1 0,0 1 1 16,2-1-4-16,0-4-3 0,0-2 4 0,0 0-5 15,0 0 1-15,-2-6-11 0,2 0-11 0,-1-2-15 16,-3-2-10-16,7-5-3 0,-3-1-3 0,-5 1 1 16,-3 1-3-16,0 3-5 0,-3 3-5 0,-2 0-2 0,2 1 2 15,-1 1 2-15,-1 3 8 0,-1 3 0 0,4-6 1 16,-4 6 7-16,0 0 2 0,0 0 1 16,0 0 8-16,0 0 1 0,0 0 1 0,0 0 8 0,0 0 19 15,0 0 17-15,0 17 11 0,1-11 13 0,2 5 6 16,0-3 4-16,5 2 1 0,-2-1 1 15,3 1-1-15,0-1 0 0,8 4 1 0,0-5-2 16,-2-3-5-16,6 1-1 0,1 0-8 0,-4-3-1 0,5-1-7 16,-4-2-1-16,-6-1-17 0,0-2-19 0,-2 0-24 15,0-4-20-15,-2-3-17 0,0 1-2 0,-3-1-2 16,-1-3-19-16,0-7-7 0,-2 4 3 0,-5 1-4 16,1 3 13-16,-2 0 10 0,-2 1 3 0,-1 1 9 15,0 2 2-15,0 3 3 0,-1 1 2 0,0 0 11 16,7 4 7-16,-11-2-6 0,11 2 8 0,-14 0 11 15,14 0-1-15,-12 3 5 0,7 0 3 0,0 1 12 0,0 1 14 16,1 0-1-16,1 0 10 0,0 5 5 0,0 0 7 16,1 1 4-16,4 0 4 0,-2-3 2 0,1 0 4 15,4 3-1-15,-2-1 0 0,4-1 1 0,1 0 1 16,-3-2-5-16,6-1-1 0,0-2-6 0,0 2-4 16,1-3-6-16,2-2-2 0,-2 1-9 0,3-4-12 0,8 1-13 15,-10-2-12-15,3-3-4 0,-2 0 6 0,6-3-1 16,-8 1 5-16,3 0 0 0,-2-1 2 0,-4 2 19 15,2-2 15-15,-2 4 27 0,1-4 21 0,-3 4 20 16,-1 1 15-16,-1 0 13 0,0 0-3 0,-5 4 3 0,7-5-9 16,-7 5-11-16,5-3-6 0,-5 3 8 0,0 0 3 15,0 0 4-15,0 0 4 0,9 10-12 16,-7-3-5-16,-1 6-7 0,1 0-11 0,-2-1-1 0,-2 9-8 16,1 0-8-16,1-4-7 0,-2-4-7 0,-2 1-23 15,0-1-38-15,1-1-46 0,-1 0-40 0,-1-4-52 16,-1 3-63-16,-3-2-56 0,-3-4-70 0,1-3-90 15,-3 0-289-15,1-4-872 0,-2-2 234 0</inkml:trace>
          <inkml:trace contextRef="#ctx0" brushRef="#br0" timeOffset="366208.528">14435 5348 6385 0,'0'0'667'0,"10"-3"-330"0,-10 3-148 0,5-2-68 0,-5 2-2 0,5-3 16 15,-5 3-14-15,6-3-23 0,-6 3-79 0,4-4-19 16,-4 4 0-16,0 0 0 0,7-3-27 0,-7 3-158 15,0 0-117-15,0 0-122 0,-2-4-159 0,2 4-343 16,0 0-1112-16,-20-6 297 0</inkml:trace>
          <inkml:trace contextRef="#ctx0" brushRef="#br0" timeOffset="366056.2319">14638 5332 5777 0,'0'0'323'16,"0"0"-141"-16,0 0-58 0,0 0 37 0,18-4 40 0,-3-1 29 16,11 1-13-16,3-2-25 0,3 0-39 0,14-2-18 15,-11 3-14-15,-7 2-12 0,-1 0-10 0,-4 0-9 16,-5 2-17-16,-4 1-69 0,-3-2-7 0,-2 1-99 16,-5-1-87-16,-4 2-115 0,0 0-111 0,0 0-130 0,-29-10-376 15,3 4-1106-15,-3 1 297 0</inkml:trace>
          <inkml:trace contextRef="#ctx0" brushRef="#br0" timeOffset="365928.7471">15085 5391 3991 0,'-7'-4'595'0,"4"1"-261"0,3 3-133 0,-6-4-57 0,6 4-7 16,0 0-12-16,-6-6-23 0,6 6-26 0,-3-2-30 15,3 2-46-15,0 0-58 0,0 0-68 0,0 0-63 16,-6-5-87-16,6 5-100 0,0 0-275 0,-5-2-781 0,5 2 210 16</inkml:trace>
        </inkml:traceGroup>
      </inkml:traceGroup>
    </inkml:traceGroup>
    <inkml:traceGroup>
      <inkml:annotationXML>
        <emma:emma xmlns:emma="http://www.w3.org/2003/04/emma" version="1.0">
          <emma:interpretation id="{C8F7EDE4-9D30-4905-84E2-5CEAC5BABE72}" emma:medium="tactile" emma:mode="ink">
            <msink:context xmlns:msink="http://schemas.microsoft.com/ink/2010/main" type="paragraph" rotatedBoundingBox="11184,7034 14979,7226 14908,8631 11113,843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A06A11B-BE80-4746-9A22-4AF3623CB074}" emma:medium="tactile" emma:mode="ink">
              <msink:context xmlns:msink="http://schemas.microsoft.com/ink/2010/main" type="line" rotatedBoundingBox="11184,7034 14979,7226 14908,8631 11113,8439">
                <msink:destinationLink direction="with" ref="{6AA87A21-E81D-49AD-9270-04EAAC8C988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226C469-80CE-4BC7-AAF3-A1DE10E153E1}" emma:medium="tactile" emma:mode="ink">
                <msink:context xmlns:msink="http://schemas.microsoft.com/ink/2010/main" type="inkWord" rotatedBoundingBox="12833,7117 14979,7226 14908,8631 12762,8523"/>
              </emma:interpretation>
              <emma:one-of disjunction-type="recognition" id="oneOf22">
                <emma:interpretation id="interp110" emma:lang="en-US" emma:confidence="0.5">
                  <emma:literal>PCB-bias</emma:literal>
                </emma:interpretation>
                <emma:interpretation id="interp111" emma:lang="en-US" emma:confidence="0">
                  <emma:literal>PCB-hila's</emma:literal>
                </emma:interpretation>
                <emma:interpretation id="interp112" emma:lang="en-US" emma:confidence="0">
                  <emma:literal>PCB-bifan</emma:literal>
                </emma:interpretation>
                <emma:interpretation id="interp113" emma:lang="en-US" emma:confidence="0">
                  <emma:literal>PCB-bifan's</emma:literal>
                </emma:interpretation>
                <emma:interpretation id="interp114" emma:lang="en-US" emma:confidence="0.5">
                  <emma:literal>. (B = by A: as</emma:literal>
                </emma:interpretation>
              </emma:one-of>
            </emma:emma>
          </inkml:annotationXML>
          <inkml:trace contextRef="#ctx0" brushRef="#br0" timeOffset="390161.7341">13611 6607 303 0,'0'0'473'0,"0"0"-73"0,0 0-39 0,0 0-45 0,0 0-15 0,0-7-14 15,0 7-14-15,0 0-8 0,0 0-13 0,-3 24-12 16,-1-12-15-16,1 11-9 0,0 3-13 0,0 0-5 16,2 0-21-16,-2 0-14 0,1-1-7 0,2 1-12 15,-1 0-11-15,2-2-6 0,-2-4-13 0,-1 1-6 0,4-6-8 16,-1-2-2-16,-1-4-14 0,2-1 7 0,-2-1-2 15,0-2-8-15,0-5 4 0,0 9 2 0,0-9-6 0,0 5-1 16,0-5-15-16,0 0-22 0,0 0-14 16,0 0-23-16,4-16-24 0,-1-5-26 0,0-4-25 15,0-3-11-15,4-15-19 0,-3-4-7 0,4-4-4 0,0 3 3 16,-1-1 8-16,1 0 8 0,-2 8 10 0,0 8 24 16,0 8 16-16,-4 0 23 0,2 6 26 0,0 4 20 15,-1 2 17-15,-1 5 10 0,-1 0 5 0,1 3-2 16,1-1-2-16,-1 2-7 0,-2 4-5 0,3-7 6 15,-3 7 3-15,0 0 10 0,0 0 6 0,17 12 4 0,-11 0 5 16,4 6-5-16,-2 6-2 0,3 2-5 0,-4 3-7 16,4 15-7-16,0-2-7 0,-6-1 2 0,2 1-10 15,0-11-7-15,1 10-1 0,-4-11-32 0,3-6-44 16,-4-1-54-16,1-1-55 0,-1-1-60 0,2-7-62 16,-2-4-63-16,0 0-64 0,-3-5-311 0,0 1-859 15,0-6 230-15</inkml:trace>
          <inkml:trace contextRef="#ctx0" brushRef="#br0" timeOffset="390364.9421">13640 6685 623 0,'0'0'491'16,"0"0"-36"-16,0 0-20 0,0 0-44 0,0 0-46 15,0 0-41-15,44 0-34 0,-32 0-31 0,2 0-27 0,-1 0-27 16,0 0-60-16,-4 0-75 0,-9 0-78 0,17 1-94 16,-17-1-104-16,11 0-287 0,-11 0-614 0,0 0 169 15</inkml:trace>
          <inkml:trace contextRef="#ctx0" brushRef="#br0" timeOffset="390623.0883">14086 6628 444 0,'0'0'301'0,"0"0"-54"0,0 0-22 0,0 0-19 0,0 0 0 0,0 0 15 16,0 0 32-16,0 0 35 0,0 0 30 0,0 0 19 15,0 0 10-15,0 0 1 0,0 0 3 0,0 0-20 16,23 7-25-1,-23-7-33-15,0 0-27 0,0 0-26 0,12-2-25 16,-12 2-21-16,0 0-47 0,0 0-81 0,0 0-92 0,0 0-107 16,14 0-106-16,-14 0-128 0,0 0-326 0,0 0-857 15,0 0 232-15</inkml:trace>
          <inkml:trace contextRef="#ctx0" brushRef="#br0" timeOffset="390764.0065">14048 6803 4947 0,'8'0'475'0,"-8"0"-212"0,0 0-80 16,0 0-27-16,0 0 25 0,0 0 3 0,20-5-27 16,-14 3-34-16,6-2-24 0,-1 1-14 0,0 1-7 0,0-1-15 15,-2-1-42-15,-1 3-59 0,-8 1-82 0,11-4-91 16,-11 4-96-16,0 0-118 0,7-3-394 0,-7 3-984 16,0 0 264-16</inkml:trace>
          <inkml:trace contextRef="#ctx0" brushRef="#br0" timeOffset="388275.9862">12779 6243 591 0,'-6'-4'474'16,"4"1"-57"-16,2 3-38 0,0 0-46 0,-6-5-40 0,6 5-31 15,0 0-18-15,0 0-14 0,0 0-5 0,-8 12-7 16,5 1-5-16,-1 5-11 0,2 5-9 0,-2-1-9 15,2 2-6-15,-3 0-13 0,7 6-6 0,-1-5-12 16,3 2-9-16,-1 1-5 0,3-3-13 0,0 0-7 16,0-2-11-16,0 2-1 0,0-3-13 0,0-2-9 15,-1-4-6-15,1-4-6 0,-1-1-8 0,-2-2-4 0,0-3-8 16,0 1 1-16,-1 0-7 0,1-3-1 0,-1 0-20 16,-1 2-12-16,3-4-12 0,-3 3-12 0,-1-5-12 0,3 2-22 31,-3-2-18-31,0 0-27 0,0 0-17 0,0 0-8 0,0 0-2 15,0 0 10-15,8-15 8 0,-7 4 14 0,2 0 7 16,0 0 9-16,1 0 9 0,-1-1 22 0,1 1 25 16,-1 0 24-16,3 0 24 0,1 0 17 0,-1 2 23 15,0 0 10-15,0 1 10 0,0 3 9 0,-1-1 5 0,1 0-6 16,-2 4-1-16,1-3-3 0,-5 5-6 0,9-2-13 16,-9 2-2-16,10-1-5 0,-10 1 1 0,9 1-3 15,-4 3 0-15,0 0 0 0,-2 2-8 0,-2 1-4 16,-1 2-5-16,-1 3-26 0,-1-1-30 0,-2 2-35 0,-1-3-34 15,-3 2-38-15,4-1-39 0,-5-2-41 16,3 1-34-16,-2-3-43 0,-4-2-45 0,3-2-49 16,0-3-331-16,9 0-834 0,-13-1 227 0</inkml:trace>
          <inkml:trace contextRef="#ctx0" brushRef="#br0" timeOffset="388687.7236">13033 6040 5552 0,'-6'-7'390'0,"-1"4"-180"16,4 0-74-16,3 3-51 0,-6-3 24 0,6 3-5 16,0 0-24-16,-7-6-20 0,7 6-16 0,0 0-26 0,0 0-38 15,0 0-36-15,0 0-58 0,0 0-67 0,0 0-79 16,0 0-90-16,0 0-110 0,0 0-279 0,0 0-888 0,0 0 241 15</inkml:trace>
          <inkml:trace contextRef="#ctx0" brushRef="#br0" timeOffset="388528.2295">13103 6133 4131 0,'0'0'424'15,"-10"0"-172"-15,10 0-91 0,0 0-24 0,0 0 1 16,0 0 2-16,-11 4-5 0,11-4-26 0,-3 6-24 16,1-1-5-16,1 3-11 0,1 4-6 0,0-2-9 15,0 3-10-15,1-1 8 0,1 1-12 0,-1-1-32 0,1-2-44 16,-1 1-56-16,1-3-64 0,0-1-58 0,-2-2-77 16,0-2-108-16,0-3-282 0,0 0-816 0,0 0 221 15</inkml:trace>
          <inkml:trace contextRef="#ctx0" brushRef="#br0" timeOffset="389342.8093">13453 6023 805 0,'-2'-5'527'0,"4"-1"-39"0,-2 6-42 0,-2-5-47 0,2 5-42 0,0 0-39 16,0 0-6-16,0 0 4 0,0 17 11 0,-3 8-13 15,-2 22-6-15,-4 7-25 0,-8 49-20 0,2-2-33 16,0-3-25-16,-1-1-12 0,2-1-19 0,-3-4-15 16,3 5-2-16,6-33-4 15,1-11-8-15,-4 45-9 0,2-36-8 0,4-13-14 0,2-3-11 16,0-3-16-16,0-1-21 0,4-10-28 0,-2-10-36 15,-1-1-46-15,2-7-47 0,0-2-48 0,-1-4-48 16,-1-3-55-16,4-3-73 0,-2-2-95 0,0 0-439 0,4-18-1020 16,3-5 273-16</inkml:trace>
          <inkml:trace contextRef="#ctx0" brushRef="#br0" timeOffset="391309.8169">14584 6607 430 0,'0'0'474'16,"0"0"-65"-16,0 0-44 0,0 0-48 0,-10-4-44 0,10 4-35 15,0 0-30-15,0 0-26 0,-16 1-15 0,9 2-21 16,-3-1-19-16,-4 4-18 0,0 0-10 0,3-1-7 15,-1 2-6-15,0 0-13 0,-1 1-4 0,4 2-7 0,0 1 4 16,0 0-2-16,3-2 5 0,0 3 2 0,0 0 7 16,3-2 11-16,0-3 0 0,3 1 2 0,0-1-5 15,2 0-1-15,1-1-5 0,0-2-3 0,3 0-7 16,-2-2-8-16,3 2-1 0,1-4-8 0,4 0-2 16,-4-4-5-16,1 1-4 0,3-3-4 0,1-1-5 15,4-7-5-15,-5 5 4 0,-3-4-9 0,-4 3 2 0,2-4-7 16,-3 3 1-16,1-1-4 0,-2-1-4 15,0 1-1-15,-2 4 1 0,1 0 4 0,-2-1-1 16,0 4 1-16,0 0 0 0,0 5-3 0,2-6 0 16,-2 6-4-16,0 0 0 0,0 0 0 0,0 0 4 0,0 0 19 0,0 0 13 15,0 0 11-15,3 27 17 0,-2-15 3 0,5 8 3 0,-3-4 2 16,2-1-8 0,3 5-5-16,1 1-1 0,2-4 4 0,-2-3-22 15,0-4 1-15,-1 0-19 0,2 0-28 0,0-2-41 0,1-2-66 16,0-1-85-16,3-3-92 0,-1-2-119 0,1-5-354 15,11-4-907-15,-4-2 244 0</inkml:trace>
          <inkml:trace contextRef="#ctx0" brushRef="#br0" timeOffset="391818.1364">14735 6107 5974 0,'0'0'258'15,"-6"-7"-101"-15,6 7-16 0,-6-4 12 16,6 4 15-16,0 0-19 0,-3-5-40 0,3 5-29 0,0 0-20 0,0 0-11 0,0 0-20 0,0 0-34 31,0 0-43-31,0 0-85 0,0 0-84 0,0 0-98 0,0 0-97 0,0 0-99 16,0 0-276-16,0 0-945 15,0 0 254-15</inkml:trace>
          <inkml:trace contextRef="#ctx0" brushRef="#br0" timeOffset="391651.887">14839 6312 787 0,'0'0'549'0,"0"0"-43"0,0 0-20 0,0 0-18 0,0 0-25 15,-1 23-29-15,2-1-27 0,2 3-18 0,-1-2-22 16,2 4-27-16,-1-2-15 0,2 2-26 0,-2-3-26 15,2 1-22-15,-2-2-22 0,1-1-20 0,-4-1-19 16,1-5-18-16,-1-2-12 0,2-3-17 0,-2 0-13 0,-2-2-6 16,2-2-12-16,0 2-9 0,-1-4-5 0,-1 0-10 15,-1 1-27-15,1-2-37 0,2-4-56 0,-10 5-76 0,10-5-96 16,-15 2-111-16,15-2-118 0,-32-17-451 0,16 2-1087 31,0-7 292-31</inkml:trace>
          <inkml:trace contextRef="#ctx0" brushRef="#br0" timeOffset="385986.1173">11125 6373 342 0,'-1'-6'591'0,"1"6"-78"0,0 0-58 0,0 0-42 0,0 0-44 0,0 0-27 0,0 0-29 15,0 0-15-15,0 0-11 0,-2 25-15 16,2-1-15-1,0 2-17-15,2 0-16 0,-2 2-23 0,1 1-8 0,-1 12-18 16,3-8-20-16,-1-8-15 0,-1 3-14 0,3-2-16 16,-4-3-12-16,1 2-8 0,2 0-9 0,-3-6-12 15,2-2 2-15,1-4-8 0,-3-3-14 0,1-2 1 0,-1 1-11 16,2-2 1-16,-2-2-12 0,1 0-12 0,-1-5-12 16,0 7-9-16,0-7-8 0,0 6-13 0,0-6-21 15,0 0-30-15,0 0-25 0,0 0-18 0,0 0-11 0,-7-30-4 16,1 6 4-16,-1-2 3 0,3-3 6 15,-4-16 8-15,2 1 17 0,-2-4 7 16,2 2 7-16,-2 2 9 0,5 0 7 0,1 10 8 0,1 7 15 16,1 1 14-16,3 3 8 0,-2-2 13 0,1 2 10 15,3 1 15-15,-2 6 16 0,2-4 15 0,1 0 5 0,-2 7 14 16,1-2 7-16,0 7 3 0,-1 0 2 16,-1 1-6-16,2 1-6 0,0 0-2 0,-2 3-9 0,1 1-7 15,-4 2-5-15,0 0-6 0,0 0-1 0,19 9-4 16,-13 0-3-16,3 10-4 0,-4 3-2 0,-2 3-7 0,-3-1-24 15,0 0-36-15,-3 0-38 0,1 0-40 0,-1 3-39 16,-2-5-34-16,-2 1-27 0,-2-3-28 0,2-6-24 16,3-2-26-16,-1-4-293 0,-1-3-711 0,1-3 193 15</inkml:trace>
          <inkml:trace contextRef="#ctx0" brushRef="#br0" timeOffset="386358.5466">11782 5985 308 0,'-17'0'503'15,"2"3"-55"-15,-7 5-49 0,0 6-17 0,-16 13-28 0,4 7-23 16,0 8-18-16,-23 39-23 0,10 2-11 0,19-21-17 16,8-11-16-16,-4 43-17 0,8-29 3 0,8-13-19 15,2 41-14-15,6-35-19 0,4-11-19 0,4 2-10 16,5-1-15-16,3-2-9 0,2-3-24 0,3-2 1 15,6-3-13-15,-8-9-18 0,-1-6-26 0,1-2-37 0,0-2-44 16,3-5-65-16,-1-3-80 0,2-4-86 0,1-9-107 16,2-1-349-16,0-8-866 0,0-1 232 0</inkml:trace>
          <inkml:trace contextRef="#ctx0" brushRef="#br0" timeOffset="386706.3976">11767 6333 3339 0,'0'0'538'0,"-3"-6"-212"0,1 2-70 0,2 4-71 0,-1-4-11 0,1 4-26 15,-3-3-16-15,3 3-11 0,0 0-16 0,0 0 5 16,0 0-3 0,-3 30 6-16,-1-5 3 0,4-1-8 0,0 4 3 15,0-1-5-15,4 2-7 0,-3 16-16 0,2-13-10 0,2 9 0 16,-2-10-7-16,0-6-11 0,1 0-6 0,0-3-6 16,2 0 1-16,-3-2-3 0,0-3-12 0,-2-3-26 0,2-5-21 15,-1 1-32-15,-1-3-30 0,1-2-25 0,-2 0-28 16,0-5-27-16,3 7-43 0,-3-7-50 0,0 0-39 15,0 0-30-15,0 0-19 0,-5-23-26 0,-1 0-242 16,0-5-730-16,2-14 197 0</inkml:trace>
          <inkml:trace contextRef="#ctx0" brushRef="#br0" timeOffset="387056.9471">11714 6373 653 0,'0'-13'141'16,"-3"2"15"-16,1 1 9 0,1 0 1 0,1 2 6 16,1 2 16-16,1-3 9 0,-1 4 8 0,4-6 2 0,0 2 8 0,1-1 10 0,2-1 15 15,1 0 11-15,1 1 7 0,0 0 2 0,6-4-6 0,0-1 0 16,-3 6-16-16,-1 0-25 0,-3 2-20 0,0 2-23 31,-2 3-19-31,1-1-16 0,-2 1-14 0,-6 2-15 0,0 0 3 16,17 7-21-16,-11 4-19 0,0 0-29 0,-3 10-47 0,-4 1-50 0,-2 4-65 15,-2 3-45-15,-4 10-44 16,0-7-38-16,1-4-32 0,0-2-24 0,0-2-11 16,0-2-5-16,2-3 24 0,2-3 33 0,0-4 54 0,1-2 67 15,3-3 62-15,0-3 52 0,0 0 52 0,0-4 33 16,3 5 33-16,-3-5 33 0,0 0 36 15,8 3 31-15,-8-3 17 0,12 0 9 0,-6 0 1 0,-6 0 3 16,20 1-3-16,-8 0 6 0,0 4-16 0,1-4-12 16,0 2-11-16,0 1-14 0,-1 2-5 0,-3-1 3 0,-2 2-11 15,-1 2-4-15,0 1-6 0,-4 3-13 0,-4 7-14 16,-4 2-12-16,-1 0-33 0,-5 0-31 0,-2 2-48 16,0-3-46-16,-4 1-42 0,3-6-51 0,-4 1-49 15,4 1-42-15,-1-6-44 0,2-3-44 0,2-6-43 0,1-3-328 0,11 0-836 0,-12-7 226 16</inkml:trace>
          <inkml:trace contextRef="#ctx0" brushRef="#br0" timeOffset="387431.0002">12221 6512 415 0,'0'0'656'0,"0"0"-69"0,0 0-34 0,0 0-41 0,0 0-42 0,0 0-56 15,0 0-40-15,23-7-57 0,-23 7-24 0,14-4-31 16,-8 3-32-16,-6 1-25 0,13-2-22 0,-13 2-26 16,12-1-52-16,-7 0-77 0,-5 1-89 0,0 0-90 15,8 2-90-15,-8-2-87 0,0 0-358 0,-7 13-825 0,1-3 222 16</inkml:trace>
          <inkml:trace contextRef="#ctx0" brushRef="#br0" timeOffset="387578.7823">12229 6670 4047 0,'0'0'720'16,"0"0"-316"-16,7-1-153 0,-7 1-59 0,0 0-21 0,13-6-16 0,-7 3 5 15,0-1-34-15,6 0-26 0,1-1-8 0,0 0-14 16,0-1-7-16,-2 1-38 0,0 2-55 0,-2-1-70 15,-3 1-95-15,-1-1-87 0,-5 4-113 0,0 0-393 0,0 0-937 16,0 0 252-16</inkml:trace>
        </inkml:traceGroup>
      </inkml:traceGroup>
    </inkml:traceGroup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39:37.24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163D2F8-A6E8-41CF-9F56-D3BBC74C6DC5}" emma:medium="tactile" emma:mode="ink">
          <msink:context xmlns:msink="http://schemas.microsoft.com/ink/2010/main" type="inkDrawing" rotatedBoundingBox="8026,2891 11492,2844 11493,2884 8026,2932" semanticType="underline" shapeName="Other">
            <msink:sourceLink direction="with" ref="{8742E289-E11B-4E67-BFD4-451E6B963A50}"/>
          </msink:context>
        </emma:interpretation>
      </emma:emma>
    </inkml:annotationXML>
    <inkml:trace contextRef="#ctx0" brushRef="#br0">-3 39 597 0,'0'0'344'15,"0"0"-40"-15,0 0-25 0,0 0-22 0,0 0-16 16,0 0-20-16,0 0 1 0,0 0-19 0,0 0-9 15,0 0 2-15,0 0-7 0,0 0 4 0,0 0-2 16,0 0 5-16,1 2-1 0,-1-2 2 0,0 0-4 0,0 0-8 16,0 0-5-16,0 0-10 0,0 0-11 0,0 0-6 15,0 0-11-15,0 0-9 0,0 0-5 0,13 0-13 16,-13 0-6-16,19-1-4 0,-6 2-3 0,12 1-14 16,3-4-7-16,-3 1-8 0,3 1-4 0,4 0-4 15,-1 0-7-15,2-1-5 0,16 1-3 0,-12-2-8 0,11 2-4 0,-10 0-4 16,-9 0-6-16,1 0-2 0,-1-2 2 0,1 4-11 0,-1-2 3 15,2 2 1 1,1-1-4-16,-2-1 0 0,3 1-4 0,-1 2 1 16,-2-3-3-16,2 0 1 0,0 2-1 0,2 0-1 15,-3 0 3-15,2-1-7 0,-1-1-3 0,-1 2 3 16,17-1-1-16,-11-2 0 0,-7 2 1 0,-1-2-2 0,1 2-4 16,0-1 3-16,-4 0 4 0,1-1-5 0,0 1 4 15,-2 0-4-15,0 0 3 0,-2 1-6 0,2-1 1 16,-2 0-6-16,3 1 9 0,-1-1 0 0,0-1-2 15,2 4 2-15,-2-5-3 0,2 2-1 0,0 0 4 0,1 0 2 16,3 0-5-16,-5-1 2 0,4 1 2 0,-1 0-4 16,-2 1 3-16,2-2-6 0,-5 1 5 0,4 0-2 15,-3 0 1-15,-2-3 7 0,2 5-9 0,-2-4 0 16,-2 1 2-16,-3-1 11 0,5 1-13 0,2 0 2 16,1-1-6-16,-3-1 14 0,4 3-13 0,-3-1 0 15,-1 0 2-15,3-1 2 0,0 0 8 0,-2 0-12 0,1 2-1 16,2-1 2-16,-1-1 6 0,0 2-6 0,1 0 0 15,-1 0 2-15,-1 0 2 0,0 0-5 0,0-2 1 16,2 2 0-16,-2 0 4 0,-1 0 3 0,2-2-8 0,-3 1 9 16,3 0-7-16,-2-1 0 0,2 1 4 0,0 1-2 15,3-2 2-15,-4 2-2 0,3-2-5 0,1 2 4 16,0 0 1-16,-2-1 1 0,1 1 0 0,1 0 2 16,-1-3-1-16,-2 3-3 0,2 0-2 0,-2-1 1 15,-1 1 2-15,-2 0 4 0,1 0-3 0,-1 0 2 16,0-2 1-16,-5 2 6 0,-2-1 3 0,-1-1 1 0,1 2 3 15,-2-1 0-15,10 2 2 0,-5-2-5 0,-3 0-2 16,-3 1 6-16,1 0-2 0,2 0-3 0,-1-2-2 16,-1 2 6-16,0 0 0 0,-2 0 1 0,-4 0 1 15,2-1-2-15,-10 1 4 0,13 0-3 0,-7 0 8 16,-6 0 1-16,11 0 9 0,-11 0 5 0,11 0 1 0,-11 0 4 16,0 0-6-16,11-2 3 0,-11 2-6 0,0 0 4 15,10 0-6-15,-10 0-3 0,0 0-2 0,11 0-4 16,-11 0-3-16,0 0-2 0,0 0-2 0,9 0 1 15,-9 0-5-15,0 0-1 0,0 0-2 0,10 2 2 16,-10-2-4-16,0 0-3 0,0 0-5 0,0 0-6 16,0 0-8-16,0 0-16 0,0 0-25 0,0 0-33 0,11-2-30 15,-11 2-27-15,0 0-25 0,0 0-41 0,0 0-41 16,0 0-71-16,0 0-89 0,0 0-456 0,0 0-1043 16,0 0 281-16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40:27.89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122FD1A-CE21-418B-83BE-0F5D2C271F96}" emma:medium="tactile" emma:mode="ink">
          <msink:context xmlns:msink="http://schemas.microsoft.com/ink/2010/main" type="writingRegion" rotatedBoundingBox="2688,5570 3038,5570 3038,6184 2688,6184">
            <msink:destinationLink direction="with" ref="{C84EB1CC-ABD5-4631-8368-DDF56EE27262}"/>
          </msink:context>
        </emma:interpretation>
      </emma:emma>
    </inkml:annotationXML>
    <inkml:traceGroup>
      <inkml:annotationXML>
        <emma:emma xmlns:emma="http://www.w3.org/2003/04/emma" version="1.0">
          <emma:interpretation id="{26C24329-B1F1-4646-A2B3-A8C1767FAF6A}" emma:medium="tactile" emma:mode="ink">
            <msink:context xmlns:msink="http://schemas.microsoft.com/ink/2010/main" type="paragraph" rotatedBoundingBox="2688,5570 3038,5570 3038,6184 2688,6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C2D14A-0A15-4612-AAEA-A4D49167B6E8}" emma:medium="tactile" emma:mode="ink">
              <msink:context xmlns:msink="http://schemas.microsoft.com/ink/2010/main" type="line" rotatedBoundingBox="2688,5570 3038,5570 3038,6184 2688,6184"/>
            </emma:interpretation>
          </emma:emma>
        </inkml:annotationXML>
        <inkml:traceGroup>
          <inkml:annotationXML>
            <emma:emma xmlns:emma="http://www.w3.org/2003/04/emma" version="1.0">
              <emma:interpretation id="{016DDE65-ED3F-44C7-A01E-D7BF16F2AC56}" emma:medium="tactile" emma:mode="ink">
                <msink:context xmlns:msink="http://schemas.microsoft.com/ink/2010/main" type="inkWord" rotatedBoundingBox="2688,5570 3038,5570 3038,6184 2688,6184"/>
              </emma:interpretation>
              <emma:one-of disjunction-type="recognition" id="oneOf0">
                <emma:interpretation id="interp0" emma:lang="en-US" emma:confidence="0.5">
                  <emma:literal>&amp;</emma:literal>
                </emma:interpretation>
                <emma:interpretation id="interp1" emma:lang="en-US" emma:confidence="0">
                  <emma:literal>:</emma:literal>
                </emma:interpretation>
                <emma:interpretation id="interp2" emma:lang="en-US" emma:confidence="0">
                  <emma:literal>¢</emma:literal>
                </emma:interpretation>
                <emma:interpretation id="interp3" emma:lang="en-US" emma:confidence="0">
                  <emma:literal>C</emma:literal>
                </emma:interpretation>
                <emma:interpretation id="interp4" emma:lang="en-US" emma:confidence="0">
                  <emma:literal>e</emma:literal>
                </emma:interpretation>
              </emma:one-of>
            </emma:emma>
          </inkml:annotationXML>
          <inkml:trace contextRef="#ctx0" brushRef="#br0">2858 4424 723 0,'-3'5'467'0,"1"-1"-32"0,-1 3-26 0,0 3-20 0,1 2-19 0,-1 0-25 15,3 10-15-15,-1-6-14 0,1-2-19 0,0-3-13 16,1 2-21-16,-1-2-16 0,0 0-21 0,2-2-24 16,-1-2-16-16,-1 0-15 0,0-2-17 0,2 1-14 15,-2-3-18-15,0-3-8 0,1 6-13 0,-1-6-15 0,0 6-34 16,2-3-50-16,-2-3-56 0,0 0-93 0,0 0-115 16,0 0-127-16,0 0-382 0,0 0-928 0,5-16 249 0</inkml:trace>
          <inkml:trace contextRef="#ctx0" brushRef="#br0" timeOffset="-269.3154">2819 4863 231 0,'0'0'419'0,"-24"1"-69"0,24-1-42 0,-14 0-33 0,4 4-30 0,-2-1-17 16,-2 2-21-16,2 2-11 0,-1 0-3 15,-1 0-14-15,4 1-15 0,-1 0-1 0,-5 6-12 0,4-5-2 0,1 3-8 16,3-4-6-16,2-1-7 0,-2 1-9 0,4-4-3 15,-1 1-6-15,2 0-2 0,2-1-4 0,1 0 5 16,0-4-2-16,0 8-2 0,0-8-6 0,3 6-5 16,1-3-9-16,2-1-7 0,-1 0-7 0,-5-2-6 15,14 1-8-15,-8-2-7 0,2-1-11 0,4-2-10 16,-4 1-7-16,0-2-6 0,1-2 0 0,-1 0-4 0,-1 1-5 16,0 2-2-16,-3-1-5 0,-2 2 0 15,1-2 4-15,0 2-1 0,-2 1 1 0,-1 2 0 16,4-5 0-16,-4 5 0 0,1-2-2 0,-1 2 3 0,3-3-1 15,-3 3-3-15,0 0-2 0,0 0 3 0,0 0 1 16,0 0-3-16,6 8 4 0,-4-4 0 0,2 1 2 16,1 1 0-16,3 3 1 0,2 1 0 15,0 0 2-15,7 4-3 0,-1-6-19 0,-1-1-36 0,8-1-78 16,-2-3-89-16,2-6-117 0,-6-2-333 0,6-2-801 16,1-2 217-16</inkml:trace>
        </inkml:traceGroup>
      </inkml:traceGroup>
    </inkml:traceGroup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40:34.77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84EB1CC-ABD5-4631-8368-DDF56EE27262}" emma:medium="tactile" emma:mode="ink">
          <msink:context xmlns:msink="http://schemas.microsoft.com/ink/2010/main" type="inkDrawing" rotatedBoundingBox="476,5436 4073,5513 4032,7398 435,7321" hotPoints="3865,5476 4013,7137 696,7432 548,5771" semanticType="enclosure" shapeName="Rectangle">
            <msink:sourceLink direction="with" ref="{6122FD1A-CE21-418B-83BE-0F5D2C271F96}"/>
            <msink:sourceLink direction="with" ref="{4B85C8DC-798A-4AE6-8613-DB6AAD7A477F}"/>
            <msink:sourceLink direction="with" ref="{D0C4E5AB-53F3-4686-A618-835FE71D6D46}"/>
          </msink:context>
        </emma:interpretation>
      </emma:emma>
    </inkml:annotationXML>
    <inkml:trace contextRef="#ctx0" brushRef="#br0">-1450 270 223 0,'0'-5'288'15,"0"5"-46"-15,-2-5-19 0,2 5-25 0,0 0-19 0,0-6-19 16,0 6-6-16,0 0-2 0,-1-6-6 0,1 6 1 16,0 0-1-16,1-5 1 0,-1 5 4 0,0 0-6 15,0 0-2-15,-1-6-5 0,1 6 0 0,0 0-3 16,0 0-6-16,0 0-3 0,0-5-14 0,0 5-4 0,0 0-17 15,0 0-8-15,0 0-8 0,0 0-10 16,0 0-2-16,0 0-10 0,0 0 5 0,-5 31 0 16,4-6-6-16,-2 16 6 0,1 8-6 0,5-1 2 0,-3-1 2 15,3 5 2-15,-1 0 7 0,4 0 4 16,0 0 1-16,1 0 1 0,1 0 2 0,1-3-3 16,0-1-2-16,0-1 3 0,-1-3 2 0,0-9-3 0,-2-8 0 15,0 2-1-15,0-3-7 0,0 2-5 0,2-2 1 0,-2 1-7 0,0-2-3 16,0 3-1-16,0 0-12 0,0-3 8 0,-2 3-7 15,1-4 3-15,0 1 0 0,1-2-12 0,-3-2-3 16,0-4 1-16,0-4-6 0,-2-1 2 0,3-3-1 0,-3-2 2 16,1 0 7-16,-2 0-7 0,1-3-2 0,-1-4 0 15,2 10-2-15,-1-7 0 0,-1-3-2 0,2 6-4 16,-2-6-3-16,0 0 2 0,0 8 2 0,0-8-1 16,0 0-2-16,1 4 0 0,-1-4-4 0,0 0 4 15,0 0-3-15,2 6-3 0,-2-6 3 0,0 0-5 16,0 0-2-16,1 7 3 0,-1-7 1 0,0 0-2 0,-1 9-1 15,1-9 3-15,0 6-3 0,0-6 1 0,0 6-2 16,0-6-4-16,0 0 6 0,0 6 9 0,0-6-5 16,0 0-1-16,0 0 1 0,0 0 1 0,0 0-2 15,-2 7 5-15,2-7-5 0,0 0-1 0,0 0 0 16,0 0 2-16,0 0-1 0,0 0 1 0,0 0-5 16,0 0 1-16,0 0 2 0,0 0 0 0,0 0-2 15,-7-19-2-15,7 19 1 0,-3-8-2 0,1 3 1 0,0-3 0 16,1 1-7-16,-2-2-2 0,0-1-5 0,-2-2-4 15,2-1-4-15,-3-7-10 0,0 0-11 0,0-4-5 16,1 0-15-16,-2-4-4 0,-4-10-6 0,1-8-2 16,2 3-4-16,-1-1 1 0,0 1 4 0,-1 0 3 15,6 1 4-15,-4 9 9 0,2 6 3 0,0 0 6 0,0 0 8 16,0 2 3-16,1 2 0 0,1-1 6 0,-2 2 3 16,0 1 0-16,1 0-2 0,1 0 2 0,-2-1-2 15,1 0 0-15,0 1-2 0,-1-3-6 0,3 1 3 16,-1 0-2-16,0 1 2 0,0-2 5 0,-1 0 9 15,2-1-1-15,-1 0-5 0,1 2 4 0,-1-1-3 16,1 0 5-16,0 3 2 0,2 0 11 0,-2 5-10 0,1 3 4 16,-1 0 0-16,2 2 5 0,-3 0 2 0,3 2-1 15,-1 1-2-15,-1-1-1 0,2 4 7 0,-1-1-4 16,2 0 2-16,-2 1 6 0,0-2-4 0,1 1 0 16,-1-1 3-16,1-3-3 0,-1-1 4 0,1-2-4 15,-1 1 15-15,2-10-3 0,0 4 2 0,0 5 7 0,0 1 7 16,0 3-3-16,2 1-1 0,-2 1 0 15,0-1-9-15,1 2 6 0,-2 1 0 0,2 1-6 0,-1 4-2 16,2-8 1-16,-1 4 0 0,-1 4-1 0,2-6-4 16,-2 6 1-16,1-7 1 0,-1 7 1 0,4-4-1 15,-2 1 0-15,-2 3 3 0,9-4 1 0,-3 3 4 32,-1-2-1-32,2 2 1 0,6-3 1 0,1 4 1 15,-2-1 6-15,3 1-4 0,8 0 4 0,-2 0-4 0,2 0 7 16,-3 0 1-16,4 0-2 0,0 1 1 0,4-1-6 15,-2 2 5-15,2 0-3 0,0 0-1 0,1 1-2 0,3-3-2 16,-3 0-2-16,3 0-1 0,0 2-1 16,2-2 0-16,16-2 1 0,-12 2-2 0,7-5-3 0,-6 1 1 0,-9 3-6 15,1-1 4-15,-1-2-2 0,1 3 2 0,-1-1 0 16,0-2-3-16,3 1 1 0,-3 0 1 0,1 2-3 0,-1-1 0 16,2 0-1-16,0-1 3 0,-2 2-4 0,3-1 2 15,-1-1 0-15,-2 1-1 0,0 2-2 0,3-3 2 16,-3 1-1-16,-3 0 0 0,2 0 1 0,0 1 1 15,-2-1-3-15,-1 0 3 0,1 1 0 0,-1 1-1 16,0-4-2-16,-3 4 1 0,2-2-3 0,0 2 3 0,-1-2 0 16,1-1 1-16,-2 1 0 0,4 1 0 0,-4 0 1 15,1-2 1-15,-2 0-7 16,1 0 5-16,3 1 1 0,-2-1-3 0,0 1-3 16,-2 0 5-16,1-1-4 0,2 2 2 0,-2-1-3 15,-1 1 4-15,1-1-1 0,0-2 0 0,-3 1-1 0,2 1 3 0,0-1-1 16,2 1-1-16,-5 0-1 0,-4 1 0 0,1-2 0 15,7 0-1-15,-6 3 1 0,-1-2 3 0,-1 0-2 16,0 1 1-16,-1-2 0 0,0 2 0 0,1-1-4 16,6-1 4-16,3 0 1 0,0 1-1 0,-1-1 0 0,0 0 0 15,2-1 1-15,-1 0-2 0,1 3-1 0,1-1 1 16,-2-1-2-16,0-1 3 0,1 2-3 0,-2 1 2 16,-1-2-4-16,-3 1 7 0,-2 1-5 0,6 0 4 15,0 1-4-15,-5-2 2 0,6 2 2 0,-3-3-8 16,2 3 6-16,0 0-2 0,-6 0 5 0,-1 0-2 15,7 0-2-15,-3-1 2 0,-4 0 2 0,7 0-3 0,-6 1 2 16,-1 0-2-16,7 0-1 0,-3 0 1 0,-4-2-2 16,7 1 3-16,0 1 1 0,1 0 2 0,-5 0-1 15,-2 0-3-15,-4-2 0 0,1 2-4 0,-1-1 5 16,3 0 2-16,-3-1 0 0,0 2-1 0,1 0-1 16,-4-1-2-16,3 1-3 0,-3 0 6 0,2-2-2 0,-3 2 1 15,-9 0-2-15,21 0 0 0,-7-1 1 0,-1 1 0 16,-1 0-2-16,-1-2 2 0,1 2 2 0,-3 0-4 15,-1-1-1-15,-8 1 3 0,16 1 0 0,-16-1 2 16,12-1-2-16,-12 1 1 0,11 1 0 0,-11-1 2 0,0 0-3 16,12 0-2-1,-12 0 4-15,0 0 0 0,0 0-1 0,11-1 0 0,-11 1 3 0,0 0-2 0,0 0-7 16,0 0 5-16,0 0 1 0,11 0 0 0,-11 0 0 16,0 0 0-16,0 0-1 0,0 0 0 0,0 0 0 15,0 0-3-15,0 0 2 0,10 1 3 0,-10-1 1 16,0 0 3-16,0 0 1 0,5 6 0 0,-5 0 0 15,2 0 4-15,-1 4 1 0,2 4 1 0,-1-2 3 0,-1 12-3 16,2-3 2-16,-3 6 1 0,2-2-1 0,-1 3-2 16,1 15 1-16,-2-9-1 0,4 7 3 0,-3-6-3 15,-1-7 1-15,-1 14 2 0,1 2-3 0,4-12 6 16,-1-3-2-16,0 12 1 0,1-6 2 0,-1-9 2 16,0 3-1-16,-3 1 1 0,1 12 0 0,1-8-3 15,-2-6 2-15,0-1-1 0,1 2 1 0,1 0 1 16,-5 0-7-16,3-3-1 0,0 3-4 0,0-2 1 0,-2 0-1 15,1 0-2-15,1-2 0 0,0-1-2 0,0 2 4 16,1-2 5-16,-2-1-5 0,1-1-6 0,1-1 1 31,-1-1-3-31,0-4-1 0,0-1 1 0,-1-2 0 0,2 0 1 16,-1 0 0-16,-1-1 1 0,2 3 0 0,-2-3 1 16,1 1-1-16,0 1-3 0,-2-1 3 0,2-1 0 15,-1 1-2-15,1 1 2 0,-2-1 1 0,2 1 4 16,0 6 1-16,0-4 1 0,0-2 6 0,2-2 9 15,-4 0-4-15,2-5 2 0,0 6-4 0,0-4 1 0,0 1-1 0,0-3 1 16,0-1-5-16,0-1 3 0,0-5 5 0,2 8-8 16,-2-8 1-16,0 7-5 0,0-7 1 0,-2 5 4 15,2-5 5-15,0 0 8 0,0 0 0 0,2 8 1 0,-2-8-5 16,0 0 1-16,0 0-1 0,0 0-14 16,0 0-29-16,0 0-44 0,0 0-55 0,0 0-58 0,0 0-78 15,-10-20-76-15,6 9-93 0,-3-8-314 0,-1 0-883 16,-3 0 239-16</inkml:trace>
    <inkml:trace contextRef="#ctx0" brushRef="#br0" timeOffset="1792.6917">-1232 1501 246 0,'0'0'299'15,"0"0"-56"-15,0 0-29 0,0 0-25 0,-2-3-22 16,2 3-16-16,0 0-13 0,0 0-6 0,0 0-10 0,0 0-6 16,0 0-2-16,0 0-3 0,0 0 5 0,0 0 10 15,0 0 2-15,0 0 8 0,0 0 11 0,0 0-1 16,0 0-14-16,0 0-1 0,0 0-8 0,5 14 4 16,-4-8-10-16,1 3-6 0,0 3-2 0,-2 1-16 15,3-2-3-15,0 2-6 0,-1-1-6 0,0-1-5 16,1 0-10-16,-3-1 4 0,1-3-9 0,1-1 0 0,-1 1 1 15,-1-2-2-15,2 0-3 0,1 0 0 0,-3-2 2 16,0 1-6-16,0-4 5 0,1 7-7 0,-1-7-1 0,-1 4-6 16,1-4-3-16,0 0-2 0,1 5-5 0,-1-5-3 15,0 5-2-15,0-5-2 0,0 0 0 0,0 0-7 0,0 4 0 16,0-4-1-16,0 0-1 0,2 3-1 0,-2-3-1 16,0 0-2-16,0 0 6 0,0 0 7 0,1 3 5 0,-1-3 5 15,0 0 6-15,0 4 6 0,0-4 0 0,0 0-2 16,0 0-5-16,0 0-2 0,8 2-2 0,-2-2-1 15,-6 0-8-15,14-2 1 0,-2 1-6 16,2-2 0-16,9 2-3 0,-2-1-2 0,3 0-2 16,1 1 1-16,0-1-3 0,0 2-4 0,6 0 2 0,-2-1 0 15,1 1-3-15,0 0-2 0,19 1 0 0,-12-1 0 16,-8 2-1-16,1-4-1 0,1 4 4 0,0-1-1 16,0-1-5-16,1 2 3 0,15-2 0 0,-10-2-1 15,-8 2 0-15,0 0 3 0,0 0-5 0,3 0 1 0,-1-1 2 16,-1 1-2-16,2 0 0 0,-2-3-3 0,1 0 0 15,1 3 3 1,-2-1 2-16,1 1-3 0,0-2-1 0,0 2-2 0,-2 0 3 16,1-2 0-16,1 2 2 0,0-2-3 0,1 2 2 15,-2-2-2-15,2 1 0 0,-3-1 0 0,0-1 2 16,0 3-4-16,-3-3-1 0,0 3 1 0,0-2-1 16,-2 2-1-16,2-2-1 0,-2 1-3 0,1-1 1 15,-3 1 2-15,-2 0-4 0,-3-1 2 0,-2 2 0 0,10-1 1 16,-2 0 1-16,-2 1 2 0,-1 0 1 0,-3 0-3 15,-4 0 3-15,3-2-1 0,6 1 0 0,-7 1 3 16,1-2 1-16,-1 1-3 0,0 1 1 0,-1 0 1 16,1-2 1-16,6 2-2 0,2-2-1 0,0-2 2 0,0 3-2 15,0-3 5-15,1 2-3 0,-1 2-2 0,2-1 0 16,1 0 1-16,-1-2 1 0,3 0 0 0,1 2 1 0,-2-2 1 16,0 3-2-16,1-2-3 0,-2 2 2 0,-1-1-1 15,-2 0 0-15,-6-1 2 0,0 1-1 0,-2 2 0 16,-1-4 1-16,2 3 0 0,7-1 1 0,-1 1 0 15,-4-3-2-15,5 2 2 0,-6 0-2 0,6 1 1 16,-7-3-1-16,0 2 0 0,-4 0 2 0,3-1-1 16,-1 2 0-16,0-2-1 0,0 1 1 0,1 1-1 15,-2-1 3-15,1 0-2 0,-2 1 0 0,2-4 0 0,-2 4-2 16,1-2 5 0,-1 1-4-16,-1 1 1 0,-11 0 0 0,16-2-1 0,-9 0 2 15,-7 2-1-15,14 0-1 0,-14 0 2 0,12-2-1 16,-12 2 0-16,16 0 0 0,-16 0 0 0,12 0 0 15,0-1 1-15,1-1 2 0,-1 1-4 0,1 2 0 16,-1-1 1-16,2 0 2 0,0-1-2 0,0 1 0 16,0-1 0-16,-1 1-1 0,1-2 1 0,-2 1-2 0,0 1 1 15,-3 0 2-15,0-1 1 0,-9 1 0 0,16 0 0 16,-12 1-2-16,-4-1 3 0,9 0-2 0,-9 0 5 16,0 0-4-16,11-1 7 0,-11 1 8 0,0 0 3 15,8 0 0-15,-8 0-1 0,0 0-3 0,0 0 1 16,0 0 0-16,9-2-3 0,-9 2-2 0,0 0-1 0,0 0-3 15,0 0 2-15,9 0 0 0,-9 0-2 0,0 0 4 16,0 0 8-16,0 0 8 0,0 0 7 0,0 0 8 16,0 0 3-16,0 0 6 0,0 0 0 0,9-3 0 15,-9 3-1-15,0 0-5 0,0 0-8 0,0 0-3 16,0 0-2-16,0 0-3 0,0 0-6 0,0 0-6 16,0 0 5-16,0 0-4 0,0 0-4 0,0 0 2 0,0 0-8 15,12 0 2-15,-12 0 1 0,0 0 2 0,0 0 0 16,0 0-3-16,0 0-3 0,12 0-2 0,-12 0 7 15,0 0-5-15,0 0 0 0,13 0-1 0,-13 0-6 16,0 0 5-16,0 0 2 0,13 0-5 0,-13 0-1 16,0 0 1-16,0 0-3 0,11 0 2 0,-11 0 1 15,0 0-1-15,0 0 0 0,0 0 1 0,9 1 1 0,-9-1-5 16,0 0 8-16,0 0-6 0,0 0 1 16,0 0 2-16,0 0 1 0,11-2 6 0,-11 2 0 0,0 0-3 15,0 0 4-15,0 0-5 0,6-4-5 0,-6 4 2 16,2-6-1-16,1 0-5 0,-3-4-10 0,3-1-32 15,-2-10-39-15,1-3-39 0,-2 0-58 0,2-4-62 16,-4-13-74-16,-1-5-51 0,-2 0-82 0,-2 15-286 16,-1 4-885-16,-7 5 239 0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40:26.57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B85C8DC-798A-4AE6-8613-DB6AAD7A477F}" emma:medium="tactile" emma:mode="ink">
          <msink:context xmlns:msink="http://schemas.microsoft.com/ink/2010/main" type="writingRegion" rotatedBoundingBox="1145,5746 1629,5746 1629,6332 1145,6332">
            <msink:destinationLink direction="with" ref="{C84EB1CC-ABD5-4631-8368-DDF56EE27262}"/>
          </msink:context>
        </emma:interpretation>
      </emma:emma>
    </inkml:annotationXML>
    <inkml:traceGroup>
      <inkml:annotationXML>
        <emma:emma xmlns:emma="http://www.w3.org/2003/04/emma" version="1.0">
          <emma:interpretation id="{01E3BEA6-C1A7-4EE3-B4A8-E8518F8E2EA8}" emma:medium="tactile" emma:mode="ink">
            <msink:context xmlns:msink="http://schemas.microsoft.com/ink/2010/main" type="paragraph" rotatedBoundingBox="1145,5746 1629,5746 1629,6332 1145,63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14E4D8-9C67-40A0-9B4E-E5A7958E0EB2}" emma:medium="tactile" emma:mode="ink">
              <msink:context xmlns:msink="http://schemas.microsoft.com/ink/2010/main" type="line" rotatedBoundingBox="1145,5746 1629,5746 1629,6332 1145,6332"/>
            </emma:interpretation>
          </emma:emma>
        </inkml:annotationXML>
        <inkml:traceGroup>
          <inkml:annotationXML>
            <emma:emma xmlns:emma="http://www.w3.org/2003/04/emma" version="1.0">
              <emma:interpretation id="{BC27BCA4-E65B-48DE-8D2A-791859B91157}" emma:medium="tactile" emma:mode="ink">
                <msink:context xmlns:msink="http://schemas.microsoft.com/ink/2010/main" type="inkWord" rotatedBoundingBox="1145,5746 1629,5746 1629,6332 1145,6332"/>
              </emma:interpretation>
              <emma:one-of disjunction-type="recognition" id="oneOf0">
                <emma:interpretation id="interp0" emma:lang="en-US" emma:confidence="0.5">
                  <emma:literal>&amp;</emma:literal>
                </emma:interpretation>
                <emma:interpretation id="interp1" emma:lang="en-US" emma:confidence="0">
                  <emma:literal>C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5</emma:literal>
                </emma:interpretation>
                <emma:interpretation id="interp4" emma:lang="en-US" emma:confidence="0">
                  <emma:literal>;</emma:literal>
                </emma:interpretation>
              </emma:one-of>
            </emma:emma>
          </inkml:annotationXML>
          <inkml:trace contextRef="#ctx0" brushRef="#br0">1283 4924 447 0,'0'0'408'15,"0"0"-56"-15,0 0-31 0,0 0-30 0,0 0-32 0,0 0-33 16,-12-4-21-16,12 4-25 0,-13 1-12 0,0 4-21 16,-6 4 4-16,-1-1-3 0,0 7 1 0,1-5 1 15,3 2-5-15,1 2-11 0,-2 2-9 0,5-3-6 16,2-2-6-16,3 0-10 0,1-1-3 0,-1 2-3 16,4-1-2-16,-1-2-2 0,2 3 7 0,2-2-5 15,2-1-3-15,1-1 1 0,1-3-3 0,4 1-8 0,0-3-4 16,4 0-9-16,0-2-4 0,4-1-10 0,5-3-3 15,1 0-12-15,-5-4-13 0,-3 2-13 0,5-7-8 16,-6 1-13-16,4-5 1 0,-6 4 0 0,-4-1-2 0,-4 2-1 0,2-2 1 16,-2 4 6-16,0-1 2 0,-3 3-3 15,1 0 2-15,-1 2 0 0,0 1-2 0,0-2 4 0,0 6 3 16,0-7-8-16,0 7 1 0,0-4-4 0,0 4 0 16,0 0 4-16,0 0-2 0,0 0 0 0,0 0 3 15,0 0 2-15,3 22 5 0,0-11 5 0,0 1 3 16,5 8 7-16,0-2 0 0,3 1 1 0,-1-1-1 0,4-1-3 15,0 0 2-15,-3-3-4 0,0-3-8 0,0-3-50 16,9 3-61-16,-3-6-92 0,-2-1-106 0,-3-5-406 16,2 0-847-16,1-4 229 0</inkml:trace>
          <inkml:trace contextRef="#ctx0" brushRef="#br0" timeOffset="414.835">1399 4600 585 0,'-8'2'335'15,"8"-2"-53"-15,-7 3-26 0,4 0-30 0,3-3-19 16,-6 7-14-16,3-2-2 0,2 0-13 0,1 2-1 0,-2-1-8 16,4 5 3-16,-1 1 4 0,2-1-1 0,1-1 10 15,2-1 2-15,0 1-6 0,2-3 1 0,1 2-2 16,2-1 0-16,0-2-5 0,-1-1-2 0,3-2-9 16,0-1-6-16,0 2-16 0,0-4-7 0,-4 0-12 0,-9 0-7 15,18-4-14-15,-10 4-6 0,-2-3-9 0,-6 3-4 16,11-6-5-16,-8 0-20 0,0 2 1 0,-1-2-33 15,-2-2-16-15,-2-2-12 0,-3 2-25 0,-1-2-27 16,-3 4-22-16,-2-1-25 0,-2 2-12 0,-1 4-10 16,1 0-11-16,-3 2-16 0,3 3-7 0,-1 0-22 15,-2 1-29-15,3 1-34 0,0 2-45 0,4-1-63 16,1 3-197-16,5-5-658 0,3 1 179 0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14:21.77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28-2 4884 0,'0'0'397'0,"0"0"-132"0,-8 0-65 0,8 0-10 16,0 0 29-16,0 0-6 0,0 0-23 16,-7 1-29-16,7-1-31 0,0 0-15 0,0 0-12 0,0 0-10 15,0 0-11-15,0 0-13 0,0 0-44 0,0 0-70 16,0 0-93-16,0 0-119 0,0 0-147 0,0 0-497 16,-13-1-1083-16,13 1 290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40:32.50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6392A32-B1F5-4DC2-B312-B704B4A1A9B4}" emma:medium="tactile" emma:mode="ink">
          <msink:context xmlns:msink="http://schemas.microsoft.com/ink/2010/main" type="inkDrawing" rotatedBoundingBox="596,5713 3757,5531 3852,7189 691,7371" shapeName="Other"/>
        </emma:interpretation>
      </emma:emma>
    </inkml:annotationXML>
    <inkml:trace contextRef="#ctx0" brushRef="#br0">0 27 219 0,'3'-3'254'15,"-1"1"-22"-15,-2 2-5 0,3-3-10 0,-3 3-2 0,0 0-10 16,0 0-4-16,3-6-10 0,-3 6-3 15,0 0-8-15,0 0 3 0,1-3-11 0,-1 3-5 16,0 0-5-16,0 0-2 0,0 0 3 0,2-4 4 0,-2 4-7 16,0 0-2-16,0 0-3 0,0 0-9 15,0 0 1-15,3-4-15 0,-3 4-7 0,0 0-15 0,0 0-11 16,0 0-8-16,0 0-11 0,0 0-8 0,2-3-9 16,-2 3-3-16,0 0-3 0,0 0-5 0,0 0 0 15,0 0 1-15,3 12 3 0,-2-6 2 0,1-1 3 16,-1 7-1-16,2 2 2 0,-1 7-2 0,-1 0-2 0,2 3-5 15,1-1-4-15,-3 4-4 0,2-4-2 0,0 3-4 16,0 1-4-16,2-1-1 0,-1 2-5 0,1 0-2 16,0 0-2-16,0 1 1 0,0 0-6 0,1-1-1 15,0 2 0-15,2 11 4 0,-1 1-4 0,1-11 3 16,-3-2 1-16,-1-4-4 0,2 3 2 0,-1 0-3 16,1 15-1-16,0-11 3 0,-1-3 1 0,-1-1-5 15,1 0-3-15,-3 2 1 0,4-1 1 0,-3-2-4 0,1 1 0 16,-1-4 4-16,0 4-2 0,0-4-4 0,0 1 2 15,0-2 3-15,0 1 3 0,-1-1 5 0,1-1-1 0,-2-2-1 16,1 3 2-16,1-1-3 0,-3-1-4 0,3-1-1 16,-3 0-1-16,1 1-2 0,-1-3-2 0,0 5 1 0,0-2 1 15,2 0 1-15,-2-5-3 0,0 6 1 0,0-3-1 16,0-2-3-16,1-4 1 0,-1 0 1 0,0-2 4 16,0 2-2-16,0-1 2 0,-1-1 2 0,2 1 4 15,-1 0 2-15,0-2 1 0,0 1 0 0,2-2-3 0,-1 0 1 16,1 0 1-16,-4-4-5 0,4 2 3 0,0-1 0 15,-1-1-4-15,-2-1 11 0,1-4-14 0,1 7 2 16,-1-7 0-16,2 7-2 0,-2-7-7 0,0 4-5 16,0-4-4-16,0 0-40 0,0 0-32 0,0 0-34 15,0 0-41-15,0 0-44 0,0 0-45 0,-11-15-67 0,-1-6-76 0,2-3-393 32,0-4-931-32,-2-15 250 0</inkml:trace>
    <inkml:trace contextRef="#ctx0" brushRef="#br0" timeOffset="-3502.4744">-1379 865 333 0,'0'0'376'0,"0"0"-49"0,-9-2-23 0,9 2-38 0,0 0-18 0,0 0-24 15,0 0-18-15,0 0-11 0,0 0-14 0,0 0 5 16,0 0 6-16,0 0 17 0,0 0 2 0,0 0 2 16,0 0-9-16,0 0-12 0,0 0-14 0,0 0-8 15,0 0-5-15,17-4-10 0,-17 4-6 0,14-1-5 0,-14 1-12 16,18-3-4-16,-5 2-8 0,1-1-10 0,1 1-6 15,1 0-7-15,7-1-8 0,-5-1-1 0,4-1-8 16,3 1 1-16,-2 0-12 0,-1 2-2 16,2-3-10-16,0 2-5 0,3 0-7 0,0 1-3 0,0-2-6 0,3 2-2 15,-1-2-9-15,3 1-1 0,15 0 1 0,1-1-2 16,-10-1-10-16,-6 3 4 0,17-2-1 0,-15 1-3 16,-1 1 3-16,0 1-3 0,0-1-1 0,-4-1 1 0,2 2 0 15,0-3-11-15,-3 3 6 0,3-2 1 0,-2 1 0 16,0-1 0-16,-2 0-7 15,1 0 5-15,-1 2 2 0,3-3-4 0,-5 1 0 16,4-2-3-16,-1 4 0 0,1-3 6 0,-1-1-6 0,3 2 0 16,0-2 1-16,-3 1 0 0,4-1-3 0,-1 1 1 15,1 1 0-15,0 0 2 0,1 0-2 0,0-1-2 0,-2 1 4 16,1-2-6-16,-1 3-5 0,0 1 10 0,-5-2-2 16,4-2 1-16,-3 4 0 0,-1-2-2 0,-2 1 4 15,2-1-1-15,-1 2-3 0,2 0 3 0,-1-2-2 16,3 2 5-16,-2 0-7 0,1-1 1 0,2 0-1 15,2 0 4-15,16-2-5 0,-15 0 2 0,13-2 5 16,1 3-5-16,-1 0 5 0,1 0-15 0,-11-1 9 16,13 1 8-16,-2-3-7 0,1 3 0 0,-11-1 5 0,11-1-5 15,-10 2 7-15,-8-2-6 0,16 3 1 0,-9-3-8 16,-8 1 8-16,3 0 3 0,-2 2 0 0,1-3-6 0,-1 1 4 16,1 1-3-16,-4-3 3 0,-1 0 0 15,-2 2 11-15,4 1-10 0,-10 0-4 0,-4-2 10 0,0 0 2 16,-3 2 7-16,0 2 1 0,-2-2 0 0,-9 2 2 15,14-4-7-15,-14 4 2 0,11 0 3 0,-11 0-1 16,11-1 0-16,-11 1-7 0,7 0 0 0,-7 0-2 16,0 0-4-16,0 0-2 0,10-2-6 0,-10 2-13 15,0 0-33-15,0 0-42 0,0 0-55 0,0 0-70 16,0 0-69-16,0 0-87 0,-33 2-96 0,4-1-275 16,-1-2-892-16,-22 1 240 0</inkml:trace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40:46.38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467B016-CD60-487D-9A3F-FAFFB8BF95E6}" emma:medium="tactile" emma:mode="ink">
          <msink:context xmlns:msink="http://schemas.microsoft.com/ink/2010/main" type="inkDrawing" rotatedBoundingBox="6849,5320 10884,5252 10885,5289 6850,5357" shapeName="Other"/>
        </emma:interpretation>
      </emma:emma>
    </inkml:annotationXML>
    <inkml:trace contextRef="#ctx0" brushRef="#br0">6 78 219 0,'0'0'270'0,"-1"4"-25"0,1-4-13 0,0 0-4 0,0 0-10 0,0 0-1 0,-3 2-4 31,3-2-10-31,0 0 0 0,0 0-4 0,0 0 4 0,0 0-2 16,0 0-3-16,-2 6-4 0,2-6-2 15,0 0-5-15,0 0-1 0,0 0-3 0,6 5-5 0,-6-5-5 16,9 1-10-16,-9-1-4 0,13 0-12 0,-1 0-12 16,0 0-9-16,2 0-16 0,8 0-6 0,-4-1-12 15,4-1-8-15,4 0-10 0,0 1-10 0,1 0 1 16,1-1-10-16,3-1-3 0,-1 2-5 0,0 1-6 15,2-3-5-15,18 1 0 0,-5 1-6 0,-8-1 1 16,-8-2-3-16,-1 2-8 0,3 1-2 0,1 0 0 0,-1-1 3 16,17 1-5-16,-11 1-8 0,-7-2 4 0,-1 1-1 0,-1 1 0 15,4-1-4-15,-2 1 3 0,-1 1-2 0,0-2-5 16,2 1 3-16,0 1-1 0,0-1-2 0,0 0 5 0,-1-1-5 16,0 1 2-16,1-2-4 0,0 4 0 15,-1-4 3-15,0 4-1 0,1-2 1 0,-1-2-5 16,-1 2 2-16,3-1 1 0,-4 1-1 0,0-2-2 0,0 2 3 0,0 0 1 15,-2 0-2-15,1 0 0 0,-1 0-3 0,-3 0 3 16,0 0-3-16,0 0 5 0,0 0-3 0,4 0 1 16,-3 0-1-16,1 0 0 15,-2 0 0-15,2-2 3 0,3 2-3 0,-1-1 3 16,0-2 0-16,1 2-5 0,-2-1 3 0,1 2 0 16,-3-2-1-16,2 1 0 0,0 0-2 0,-1 1 0 0,-1-1 3 0,0 1-1 15,1-2-1-15,-2 0-1 0,0 2 5 0,-1 0-5 16,0 0 4-16,-4-2-3 0,0 2 2 0,-4 0-3 0,2 0 0 15,-2 0 2-15,8 0-2 0,-5 0 1 16,-2 2-2-16,0-2 3 0,-1 0 0 0,1 0 4 0,0 0-5 16,8 0-2-16,0 0 3 0,2 0 0 0,-3 0 0 15,1 2-1-15,3-2-1 0,-1-2 0 0,-2 2-3 0,0 0 1 16,3 0 0-16,-1-2-1 0,-2 2 2 0,1-1 2 16,2 0 0-1,-2 1-2-15,2 0 2 0,-1-2-2 0,-3 2 0 0,0 0 1 0,1 2-3 16,-5-2 2-16,-1-2 0 0,7 4 0 0,-6-1 0 15,7-1 1-15,-1 1 1 0,-1-1-3 0,1 2 0 0,-1 0-2 16,2 0 2-16,-1-1 0 0,2-1-2 0,0 2 0 0,1-2 1 16,3-2 0-16,-4 2 2 0,0 0-2 0,1 0-2 15,3 0 7-15,-3 0-2 0,4 0-3 0,-1 1 4 16,0-2 0-16,0 0 0 0,-1-1 0 16,5 0-1-16,11 2 1 15,-10-3 1-15,-3 2 0 0,-2-1 0 0,2 1 0 0,1-3-2 0,-5 2 0 0,4 1 1 16,-4-1 0-16,3 0 1 15,-6 0 0-15,-1 1-1 0,1-2-1 16,-7 2 3-16,-1 1-4 0,-4 0 5 0,-3-2-2 0,-1 2 2 0,-2 0-2 16,-7 0 1-16,13-2 0 0,-13 2 3 15,7 0-3-15,-7 0 1 0,0 0-7 0,0 0-25 16,0 0-48-16,0 0-58 0,0 0-67 0,0 0-81 16,-27-5-90-16,-18 3-315 0,8 0-826 0,-15 1 223 15</inkml:trace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40:47.78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26C428E-670F-4122-85AA-C9FB1516E099}" emma:medium="tactile" emma:mode="ink">
          <msink:context xmlns:msink="http://schemas.microsoft.com/ink/2010/main" type="inkDrawing" rotatedBoundingBox="8160,4829 8281,6917 8195,6922 8074,4834" semanticType="verticalRange" shapeName="Other">
            <msink:sourceLink direction="with" ref="{04DCB2CA-4485-4391-B2E2-772F4F35D468}"/>
          </msink:context>
        </emma:interpretation>
      </emma:emma>
    </inkml:annotationXML>
    <inkml:trace contextRef="#ctx0" brushRef="#br0">19-1 493 0,'0'0'250'0,"0"0"-22"0,0 0-24 0,0 0-15 0,0 0-18 16,0 0-22-16,0 0-11 0,-8-1-14 0,8 1-18 0,0 0-11 15,0 0-8-15,0 0-9 0,0 0 0 0,0 0-5 16,0 0 4-16,0 0 2 0,0 0 7 0,0 0 8 16,0 0 4-16,0 0 5 0,0 0 2 0,0 0 3 15,0 0 0-15,0 0-8 0,0 0-7 0,0 0-2 0,0 0-9 16,0 0-4-16,0 0-11 0,0 0-1 0,0 0-13 15,-8-1-2-15,8 1-6 0,0 0-3 0,0 0-7 16,0 0-4-16,0 0 1 0,0 0-9 0,0 0 1 16,0 0-2-16,0 0 0 0,0 0-4 0,0 0-4 15,0 0-5-15,0 0 7 0,0 0-1 0,0 0-4 0,-3 5-4 16,3-5 4-16,0 0-6 0,0 0-1 0,0 0 0 16,0 5 2-16,0-5 2 0,0 0-8 0,0 0 5 15,0 0-19-15,0 0-13 0,0 6-13 0,0-6-13 16,0 0-11-16,0 0-13 0,0 0-12 0,0 0-5 0,0 0-2 15,0 0 6-15,0 0 7 0,0 0 11 0,0 0 6 16,0 0 6-16,0 0 8 0,0 0 11 0,0 0 8 0,0 0 6 16,0 0 10-16,16-9 9 0,-16 9 1 0,0 0 4 15,0 0 3-15,0 0 3 0,3-3 3 0,-3 3 0 16,0 0 3-16,0 0 0 0,0 0 1 0,0 0 7 16,0 0 6-16,1-4 2 0,-1 4 6 0,0 0 8 15,0 0 5-15,0 0-3 0,0 0 2 0,0 0 0 16,0 0-2-16,0 0-3 0,0 0 12 0,0 0 3 15,0 0-14-15,0 0 7 0,0 0-7 0,0 0 0 0,0 0-2 16,0 0-2-16,0 0 0 0,0 0-2 0,3 13 5 16,-3-7-1-16,2 0-5 0,-2 5 3 0,0 1-2 15,3-1-3-15,-3 3 8 0,1 7-1 0,1-4-3 16,-1-3 7-16,2 6-5 16,-1 0 0-16,1-3 3 0,-2 5-1 0,3-2-2 0,0 0 3 0,-1 1 4 15,1 0-8-15,-1-1-1 0,-1 0-2 0,1 2-2 16,0-1-1-16,0 2 1 0,0 0-4 0,0 2 2 15,0 0 1-15,-1-4-1 0,1 4 4 0,0-1 2 16,-3 1 0-16,0-2 2 0,3 2 6 0,-2-1 0 0,3 1 0 16,-3-1 0-16,1-2 0 0,-1 0-1 15,-1 2-4-15,0-2-2 0,0 4-1 0,0-3-1 0,0-1-3 16,2-1-6-16,-4 2-1 0,2-1 0 0,2-2-1 16,-2 3-3-16,3-1-1 0,-2 0 2 0,-2-3 3 15,1 4 2-15,0-2 2 0,0 0-3 0,1 2 3 16,1-3-2-16,-2 3 1 0,0 1 4 0,0-1-4 15,0 2 4-15,0-2-7 0,1 2 4 0,1-1-5 16,-1 3-1-16,1 0-1 0,-1 0 6 0,1-2-10 16,1 2 0-16,-3 0-1 0,2 1 2 0,-1 1 2 0,1 0 3 15,-1 0-3-15,2 1 5 0,-3-2-3 0,2 0 0 16,1 1-4-16,-2 0 1 0,3-1-2 0,-3-1 2 16,-1 0 2-16,2-3-5 0,-2-1 1 0,1 0-6 15,-1 0 1-15,2-3 6 0,-2-4-2 0,0 6 2 16,1-6 6-16,-1-1 3 0,2-3-5 0,-2 2 4 0,2-2-1 15,0-1 8-15,-1 0 10 0,1-2-16 0,-2 0-1 16,1-2 0-16,1-2 2 0,-1 1-1 0,-1-1-2 16,0-5-2-16,2 7 3 0,-2-7-1 0,0 6-3 15,0-6-24-15,0 0-42 0,0 0-41 0,0 0-49 16,0 0-62-16,-13-25-63 0,2-1-83 0,0-15-85 31,-6-6-330-31,0 4-910 0,5-2 244 0</inkml:trace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40:44.56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4DCB2CA-4485-4391-B2E2-772F4F35D468}" emma:medium="tactile" emma:mode="ink">
          <msink:context xmlns:msink="http://schemas.microsoft.com/ink/2010/main" type="writingRegion" rotatedBoundingBox="8318,4365 8077,6850 7420,6786 7662,4301">
            <msink:destinationLink direction="with" ref="{726C428E-670F-4122-85AA-C9FB1516E099}"/>
          </msink:context>
        </emma:interpretation>
      </emma:emma>
    </inkml:annotationXML>
    <inkml:traceGroup>
      <inkml:annotationXML>
        <emma:emma xmlns:emma="http://www.w3.org/2003/04/emma" version="1.0">
          <emma:interpretation id="{A8F3B392-DE02-4346-9F23-7FC8A838A18E}" emma:medium="tactile" emma:mode="ink">
            <msink:context xmlns:msink="http://schemas.microsoft.com/ink/2010/main" type="paragraph" rotatedBoundingBox="8318,4365 8077,6850 7420,6786 7662,43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E9A91E4-F6AB-4E9E-899A-B3AE3391B620}" emma:medium="tactile" emma:mode="ink">
              <msink:context xmlns:msink="http://schemas.microsoft.com/ink/2010/main" type="line" rotatedBoundingBox="8318,4365 8077,6850 7420,6786 7662,4301"/>
            </emma:interpretation>
          </emma:emma>
        </inkml:annotationXML>
        <inkml:traceGroup>
          <inkml:annotationXML>
            <emma:emma xmlns:emma="http://www.w3.org/2003/04/emma" version="1.0">
              <emma:interpretation id="{A6B159BF-30E3-4A05-9D90-B6E4DBF17531}" emma:medium="tactile" emma:mode="ink">
                <msink:context xmlns:msink="http://schemas.microsoft.com/ink/2010/main" type="inkWord" rotatedBoundingBox="8318,4365 8077,6850 7420,6786 7662,4301"/>
              </emma:interpretation>
              <emma:one-of disjunction-type="recognition" id="oneOf0">
                <emma:interpretation id="interp0" emma:lang="en-US" emma:confidence="0.5">
                  <emma:literal>Fri 8-8</emma:literal>
                </emma:interpretation>
                <emma:interpretation id="interp1" emma:lang="en-US" emma:confidence="0">
                  <emma:literal>For-o</emma:literal>
                </emma:interpretation>
                <emma:interpretation id="interp2" emma:lang="en-US" emma:confidence="0">
                  <emma:literal>For-on</emma:literal>
                </emma:interpretation>
                <emma:interpretation id="interp3" emma:lang="en-US" emma:confidence="0">
                  <emma:literal>Fri 8-8.</emma:literal>
                </emma:interpretation>
                <emma:interpretation id="interp4" emma:lang="en-US" emma:confidence="0">
                  <emma:literal>Fer-o</emma:literal>
                </emma:interpretation>
              </emma:one-of>
            </emma:emma>
          </inkml:annotationXML>
          <inkml:trace contextRef="#ctx0" brushRef="#br0">122 265 485 0,'0'0'502'0,"1"-5"-54"0,-1 5-41 0,0 0-34 0,0 0-35 0,2-2-22 0,-2 2-35 16,0 0-27-16,0 0-27 0,0 0-23 0,-11 22-20 16,3 1-17-16,-2 3-18 0,-6 12-13 0,2 4-9 15,-2-1-12-15,6-10-2 0,3-6-6 0,2 2-5 16,0 0-4-16,0-1-5 0,2-3-7 0,0-2-5 15,-2-2-4-15,4-4-3 0,-2-3-7 0,3-2-2 16,-2-3-5-16,1 0 3 0,1-1-4 0,0-3-7 0,0-3 1 16,0 7 0-16,0-7 2 0,0 0-10 0,0 0-12 15,0 0-17-15,0 0-14 0,4-16-19 0,2-8-15 16,1-20-21-16,1-2-8 0,6-7-13 0,9-40-7 16,-8 27-2-16,2 13 5 0,9-40 7 0,-7 35 7 0,-3 18 13 0,-7 10 1 15,-1 8 8-15,-1 1 13 0,-4 8 12 0,2 0 21 16,-4 5 21-16,4-1 5 0,-2 4 4 0,-3-1-1 15,2 3-4-15,-2 3 2 0,0 0 10 0,0 0 14 16,0 0 2-16,10 16 4 0,-4 5 15 0,1 5-2 16,0 15 15-16,-2 5 7 0,2-1 3 0,0 0-2 15,-2 2-1-15,0-1-3 0,-1 1-1 0,1-4-8 16,-1 0-6-16,1-10-8 0,0-5-8 0,-1 0-4 0,-1-4-4 16,2-1-7-16,0-2-4 0,-1 1-3 0,1-6-14 15,-2-4-21-15,0-5-33 0,0 2-39 0,-1-4-34 16,-1-1-44-16,-1-4-70 0,-1 2-86 0,1-2-105 31,0 0-408-31,0 0-979 0,-20-13 263 0</inkml:trace>
          <inkml:trace contextRef="#ctx0" brushRef="#br0" timeOffset="792.9183">577-84 509 0,'0'0'290'0,"0"0"-35"15,0 0-27 1,0 0-18-16,0 0-14 0,0 0-5 0,-6-3-6 0,6 3-5 15,0 0-3-15,0 0 0 0,0 0 10 0,0 0 5 0,0 0 2 16,0 0 9-16,-5 13 1 0,3-1 2 0,0 8-8 16,1 4 2-16,-3 18-8 0,1 0-2 0,-1 3-10 15,1 0-7-15,1 5-7 0,4-3-1 0,-1 2 1 16,2 1-5-16,0 0-11 0,-1-1-5 0,3-1-12 0,0-2-8 16,3-1-12-16,-4-11 1 0,4-6-9 0,-4 0-9 0,3-1-10 0,-1 0-4 15,0-1-6-15,-2-1-10 0,3-4-4 0,-1-3-3 16,-3-5-5-16,0-2-9 0,0-1-4 0,-2-1-2 15,1-2-12-15,0 0-12 16,-2-2-19-16,3-1-24 0,-3-4-42 0,1 5-45 16,-1-5-63-16,0 0-77 15,0 0-73-15,0 0-72 0,-9-19-80 0,4 8-259 0,-7-9-889 0,1-1 241 0</inkml:trace>
          <inkml:trace contextRef="#ctx0" brushRef="#br0" timeOffset="177.3812">91 497 455 0,'0'0'766'0,"-2"-5"-154"0,2 5-85 0,0 0-40 0,0 0-23 15,0 0-41-15,11-2-37 0,-5 0-44 0,7 0-39 16,0-1-36-16,2 0-26 0,8 0-29 0,-2 1-28 16,-4-1-84-16,-1-1-97 0,-3 2-111 0,-1 2-111 15,-3-3-138-15,-3 1-346 0,-6 2-842 0,10-5 227 16</inkml:trace>
          <inkml:trace contextRef="#ctx0" brushRef="#br0" timeOffset="4480.0382">228 1081 297 0,'0'0'338'16,"0"0"-54"-16,-6-3-33 0,6 3-27 0,0 0-18 0,0 0-11 0,0 0-7 15,0 0-10-15,0 0-1 0,-17 6-9 16,17-6-7-16,-4 3-2 0,4-3-3 0,-5 6 2 0,5-6-4 16,-1 6 5-16,1-6 4 0,-2 9 6 0,2-2-9 15,2-2-3-15,1-1-4 0,-3-4-6 0,6 8-4 16,-2-4-7-16,1 0-8 0,7 2-4 0,-1-2-8 15,0-1-6-15,0-3-13 0,1 1-5 0,2-1-8 16,-3-1-12-16,3-2-7 0,-5 0-3 0,0 2-5 0,-9 1-6 16,13-4-3-16,-9 1-5 0,0-2-7 0,-4 5-7 15,5-7-12-15,-5 4-11 0,0 3-12 0,-2-11-7 16,-1 4-8-16,-2-1-6 0,-3-2-17 0,-3 2-17 16,2-1-16-16,-3 3-29 0,1 3-17 0,-3-3-27 0,2 4-17 15,1 0-35-15,-1 1-39 0,12 1-45 16,-21 5-52-16,9-2-217 0,1 1-669 0,2-1 184 15</inkml:trace>
          <inkml:trace contextRef="#ctx0" brushRef="#br0" timeOffset="4024.1792">106 1343 424 0,'0'0'295'0,"0"0"-37"0,0 0-16 0,0 0-20 0,0 0 1 0,0 0 2 0,0 0-4 16,0 0 8-16,0 0-2 0,5-5-17 0,-5 5-23 15,0 0-20-15,0 0-16 0,0 0-18 0,0 0-16 16,0 0-4-16,-29 19-18 0,18-10-15 0,-4 9-7 0,-2 0-6 16,1 0-10-16,2 3 4 0,0-1-11 0,2-1-6 15,1 0-2-15,2 1-2 0,3-8 6 0,4 1 6 0,-1-4 3 0,2 0 13 16,-1 0 10-16,0-2 10 0,2-3 1 0,0-4 2 16,4 11-1-16,-3-8-1 0,-1-3-8 0,8 4-9 15,-8-4-7-15,10 0-4 0,-10 0-9 0,22-6-2 16,-10 2-7-16,1-1-14 0,-2-4-18 0,0 2-22 15,1-3-17-15,3-5-20 0,-1-1-10 0,-2-2 4 16,-1 1-2-16,-5 1 6 16,-3 3-6-16,0 4 17 0,-1-1-3 0,-2 3 13 0,0 0 7 15,0 7 2-15,2-9 11 0,-2 9-2 0,0-7-1 16,0 7 3-16,0 0 1 0,0 0 3 0,-2-7 5 16,2 7 10-16,0 0 17 0,0 0 16 0,0 0 9 15,0 0 11-15,5 21 5 0,-1-9 1 0,-1 0 0 16,6 7-2-16,-3-4-4 0,5 3-5 0,-2-4 0 0,0-3-9 15,-1-2-3-15,4 0-9 0,-1-1-16 16,-1-2-38-16,1 1-52 0,2-3-72 0,0-2-77 0,-1-2-80 16,2-2-88-16,-2-2-243 0,0-3-754 0,-1 0 205 15</inkml:trace>
          <inkml:trace contextRef="#ctx0" brushRef="#br0" timeOffset="5840.4536">264 1876 3038 0,'0'0'469'15,"-1"-5"-165"-15,1 5-59 0,0 0-51 0,0 0-28 0,0 0-39 16,0-3-17-16,0 3-19 0,0 0-21 0,0 0 0 16,0 0 1-16,0 0-3 0,-2 12 0 0,2-7 2 0,2 1-4 15,-2 1-2-15,1-2 4 0,1 1 1 0,-2-1 0 16,0-1 3-16,0 2-1 0,0-6 8 0,1 6 3 16,1-1-5-16,-2-5 11 0,1 5-3 0,-1-5-8 0,0 6-9 15,0-6-2-15,0 0-9 0,2 5-9 0,-2-5-10 16,2 4 5-16,-2-4-9 0,1 9-5 0,1-5-4 15,-1 1 1-15,1 1 0 0,-1-1-2 0,1 0-5 16,-2 1-3-16,3-3-2 0,-3-3 2 0,1 7 0 16,-1-7 5-16,2 6 8 0,-2-6-10 0,0 0-5 15,1 3-1-15,-1-3-8 0,0 0-3 0,0 0-18 16,0 0-14-16,0 0-18 0,0 0-29 0,2-15-31 0,-4 3-39 16,2 4-38-16,0 0-41 0,-1-3-56 0,-1 1-59 15,1 2-72-15,-1 1-266 0,1 0-815 0,-1 3 220 16</inkml:trace>
          <inkml:trace contextRef="#ctx0" brushRef="#br0" timeOffset="5410.6247">85 2147 328 0,'-6'5'356'16,"0"-4"-53"-16,-1 3-37 0,-5 3-24 0,1 1-27 0,1 1-19 16,-6 8 0-16,-1 0-34 0,3-1-3 0,3-2-5 15,2-2-10-15,1-1-10 0,2 1-5 0,0-2-1 0,1 1-1 16,4 1-6-16,-2-5 1 0,1 0 11 0,1 1 0 16,2-2 1-16,1-2-2 0,1 0-9 0,0-1-14 15,1 1-7-15,3-1-9 0,-1 0-10 0,6-2-7 16,2-1-8-16,0-1-14 0,-4-4-24 0,3 3-16 0,0-4-21 15,-3 1-18-15,0-1-14 0,0-3-11 0,-2-1-6 16,3-1-8-16,-5 0 17 16,-1-1-8-16,-1 0 8 0,-2-2 4 0,-1 1 14 0,1 2 16 15,-1 1 20-15,-1 1 20 0,0 2 9 0,-1 2 9 16,1-1 5-16,0 6 3 0,-2-7-2 0,2 7-5 16,0-4-5-16,0 4 0 0,0 0 6 0,0 0 17 15,0 0 11-15,0 0 16 0,0 0 8 0,3 21 5 16,-1-11 2-16,1 2-4 0,1 0-5 0,1-1-5 0,4 7-8 15,0-3-2-15,5 2-8 0,-4-5-8 16,1-1-9-16,1-3-11 0,8 3-24 0,-4-5-33 0,-1-1-53 16,-2-5-63-16,10 0-60 0,-1-5-79 0,-6-2-88 15,1-7-335-15,2 0-824 0,-5-2 223 0</inkml:trace>
        </inkml:traceGroup>
      </inkml:traceGroup>
    </inkml:traceGroup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40:53.64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F38C5F8-995D-4D7B-8468-CCFB7114C984}" emma:medium="tactile" emma:mode="ink">
          <msink:context xmlns:msink="http://schemas.microsoft.com/ink/2010/main" type="writingRegion" rotatedBoundingBox="9644,4520 9947,4520 9947,5126 9644,5126"/>
        </emma:interpretation>
      </emma:emma>
    </inkml:annotationXML>
    <inkml:traceGroup>
      <inkml:annotationXML>
        <emma:emma xmlns:emma="http://www.w3.org/2003/04/emma" version="1.0">
          <emma:interpretation id="{BA37B7A3-C0D0-4732-96B3-64BE06DD8D79}" emma:medium="tactile" emma:mode="ink">
            <msink:context xmlns:msink="http://schemas.microsoft.com/ink/2010/main" type="paragraph" rotatedBoundingBox="9644,4520 9947,4520 9947,5126 9644,51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643C2D-B8A4-4898-A00C-9BA975BA4986}" emma:medium="tactile" emma:mode="ink">
              <msink:context xmlns:msink="http://schemas.microsoft.com/ink/2010/main" type="line" rotatedBoundingBox="9644,4520 9947,4520 9947,5126 9644,5126"/>
            </emma:interpretation>
          </emma:emma>
        </inkml:annotationXML>
        <inkml:traceGroup>
          <inkml:annotationXML>
            <emma:emma xmlns:emma="http://www.w3.org/2003/04/emma" version="1.0">
              <emma:interpretation id="{49203729-698C-4A3F-A2A7-73825DEDD991}" emma:medium="tactile" emma:mode="ink">
                <msink:context xmlns:msink="http://schemas.microsoft.com/ink/2010/main" type="inkWord" rotatedBoundingBox="9644,4520 9947,4520 9947,5126 9644,5126"/>
              </emma:interpretation>
              <emma:one-of disjunction-type="recognition" id="oneOf0">
                <emma:interpretation id="interp0" emma:lang="en-US" emma:confidence="0.5">
                  <emma:literal>;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:</emma:literal>
                </emma:interpretation>
                <emma:interpretation id="interp4" emma:lang="en-US" emma:confidence="0">
                  <emma:literal>s</emma:literal>
                </emma:interpretation>
              </emma:one-of>
            </emma:emma>
          </inkml:annotationXML>
          <inkml:trace contextRef="#ctx0" brushRef="#br0">2366 88 770 0,'-5'-3'526'16,"5"3"-81"-16,0 0-55 0,-7-1-48 0,7 1-44 0,0 0-31 16,-8 8-31-16,5-1-24 0,0 2-21 0,-2 3-23 15,4-3-17-15,-2 2-16 0,3 0-11 0,-2 0-10 16,2-1-8-16,0-4-2 0,0 3-5 0,0-4 1 15,0-1 4-15,-1 2 7 0,1-2 7 0,0-4 9 16,0 6 7-16,0-6 11 0,0 0 0 0,0 5-10 0,0-5-13 16,0 0-12-16,0 0-15 0,0 0-17 0,0 0-26 0,-3-23-26 15,1 11-28-15,2 0-32 0,-2 0-41 0,1-2-49 16,1 4-45-16,-2 0-57 0,1-1-66 0,-1 6-81 16,-1-1-315-16,2 3-825 0,1 3 223 0</inkml:trace>
          <inkml:trace contextRef="#ctx0" brushRef="#br0" timeOffset="-359.8418">2096 280 208 0,'-3'-3'584'15,"3"3"-112"-15,-2-3-65 0,2 3-48 0,0 0-46 16,0 0-37-16,0 0-26 0,0 0-19 0,-7 13-12 0,2-2-12 16,2 2-17-16,0 9-13 0,1 2-9 15,-3 1-11-15,2 2-6 0,4-3-16 0,-1 3-11 0,4-3-13 16,-1 2-9-16,-1-3-10 0,1-1-6 0,0-6-9 15,0-3-5-15,-1 0-5 0,1-1-6 0,-2-4-3 0,2 1-5 16,-1-4-6-16,-1 1-2 0,1-1-8 0,-1-1-1 16,-1 0-3-16,2 0-5 0,0-1-7 0,-2-3-4 15,1 4-4-15,-1-4-13 0,0 0-16 0,0 0-12 16,0 0-10-16,8-8-11 0,-7 1 2 0,4-2 2 0,-1-1 4 16,1-3 0-16,0 3 11 0,-1 0-2 0,1 0 4 15,3 0 3-15,-2 1 15 0,-2 2 28 16,5-1 19-16,-2 3 19 0,-1-1 13 0,1 2 5 0,-1 1 2 0,-2-1 2 31,3 3-5-31,0 1 2 0,-7 0 8 0,13 0 7 16,-7 3 7-16,0 0 1 0,-2 0 0 0,1 3-1 0,0-1 3 0,-1 1-4 0,-1 5-11 15,-3-1-7-15,-6 3-9 0,2-1-16 0,-9 8-17 0,3-4-51 16,-3-2-45-16,4-3-34 0,-2-3-40 16,0 0-35-16,-2-1-40 0,0-3-43 0,-1-1-39 0,0-3-55 15,0-3-69-15,0-1-262 0,5-1-811 0,0-4 219 16</inkml:trace>
        </inkml:traceGroup>
      </inkml:traceGroup>
    </inkml:traceGroup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41:50.35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8769ECF-E1CE-45B8-A4D9-60F6C7AC1797}" emma:medium="tactile" emma:mode="ink">
          <msink:context xmlns:msink="http://schemas.microsoft.com/ink/2010/main" type="inkDrawing" rotatedBoundingBox="11687,5118 11914,6926 11616,6964 11388,5156" semanticType="verticalRange" shapeName="Other">
            <msink:sourceLink direction="with" ref="{B760A924-407E-4AB0-944B-07406135B695}"/>
          </msink:context>
        </emma:interpretation>
      </emma:emma>
    </inkml:annotationXML>
    <inkml:trace contextRef="#ctx0" brushRef="#br0">75 142 408 0,'0'0'230'0,"0"0"-34"16,0 0-20-16,0-5-24 0,0 5-12 0,0 0-10 0,0 0-10 15,0 0-5-15,0 0-3 0,0 0-2 16,0 0-7-16,-2-6-6 0,2 6-6 0,0 0 0 16,0 0 1-16,0 0 0 0,0 0-6 0,0 0-1 0,-4-4-3 15,4 4-1-15,0 0-3 0,0 0-5 0,0 0-1 16,-3-3-5-16,3 3-8 0,0 0-4 0,0 0-6 16,0 0-8-16,-8-2-5 0,8 2-2 0,0 0-2 15,-6-3-4-15,6 3-4 0,0 0 3 0,-6-2-9 0,6 2 0 16,0 0 1-16,-8-2-6 0,8 2 3 15,-6-3-5 1,6 3 3-16,-6-2 4 0,6 2 5 0,-5-4 4 0,5 4 0 16,-6-2 0-16,6 2-4 0,-5-5 3 15,5 5-9-15,-3-5 2 0,3 5 0 0,-4-7 6 16,4 3 0-16,-2-1 3 0,2-1 3 0,0 6-4 0,2-9-3 16,-1 4-1-16,2-1-1 0,-1 0 0 0,1 1-2 15,2 1-2-15,-1-2 5 0,1 2 0 0,6-3-7 16,1 2 16-16,2-1-11 0,-2 3-2 0,0 1-4 15,0-2 3-15,1 4-3 0,0 0-5 0,-1 2 6 0,-1 2-6 16,1 2 6-16,2 0-2 0,-3 0-1 0,-1 5-7 16,5 6 5-16,-3 2 0 0,-3 0 0 0,-2 3-3 0,-3 3-3 0,-1-2-5 0,-1 3 9 15,-4 4-2-15,2-5-1 0,0 2-3 16,0 1 0-16,-1-1-2 0,2-1 1 0,-1-4-9 0,0 2 18 16,3-2-4-16,0-2-4 0,-1-3 0 0,2-4 1 15,0 0 4-15,3 8 21 0,1-3 15 0,0-3 12 16,2 4 7-16,1-1 7 0,-1 1 5 0,4 0-6 15,-2 0-1-15,-1-1-3 0,1 2-4 0,-4 2 5 16,1 3 9-16,-3 3 6 0,0 17 0 0,-1-1-5 0,-7 5-6 16,-2-1-6-16,-4 5-6 0,-4 1-3 0,-14 40-8 15,9-37-1-15,3-12-5 0,3 2-6 0,0-2-3 16,2-4-1-16,-4 0-7 0,7-10 0 0,2-5-4 16,-1-1-1-16,3-2 7 0,1-2 5 0,-1-1 10 15,4-4 27-15,-1-2 9 0,2-1 20 0,1 0 4 0,0-3-1 16,2 2-3-16,4 0-7 0,-3-2-4 0,1 3-12 15,0-2-4-15,-3-1-10 0,3-1-8 0,-1-1 4 16,-2 2-6-16,-2-2-15 0,0 4-4 0,-3-3-18 16,-2 3-47-16,-4 1-76 0,-1-2-91 0,-3-1-104 15,-7 5-125-15,-6-6-423 16,7-2-1026-16,3-7 275 0</inkml:trace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39:38.88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1EC5574-019C-4DD6-A9A8-1EF03947D4B0}" emma:medium="tactile" emma:mode="ink">
          <msink:context xmlns:msink="http://schemas.microsoft.com/ink/2010/main" type="inkDrawing" rotatedBoundingBox="12244,1648 12285,3241 11785,3254 11743,1662" semanticType="verticalRange" shapeName="Other">
            <msink:sourceLink direction="with" ref="{F42A83A2-C727-4F33-81E1-C4F55F159152}"/>
          </msink:context>
        </emma:interpretation>
      </emma:emma>
    </inkml:annotationXML>
    <inkml:trace contextRef="#ctx0" brushRef="#br0">12167 503 498 0,'0'0'415'15,"0"0"-45"-15,0 0-24 0,0 0-20 0,0 0-27 0,0 0-24 0,0 0-31 16,0 0-21-16,0 0-21 0,0 0-23 16,0 0-13-16,0 0-20 0,-22 11-15 0,-4-4-16 15,1-1-11-15,-2 1-12 0,-2 0-8 0,-1 0-4 0,-1 0-6 16,3-2 0-16,-5 1-3 0,4 1-6 0,0-3-1 15,4 0-4-15,-3 1-5 0,5 0 10 0,5-3 28 16,5-1 19-16,1 1-1 0,5-1-4 0,0 0-7 16,7-1-11-16,-13 5-7 0,13-5-12 0,-9 3-7 0,6-1-5 15,1 3 5-15,-1 19 10 0,2 4 7 0,2 19-3 16,4 5 9-16,1 1-6 0,2 50 4 0,1-11-3 16,-9-26 1-16,2-12 4 0,-4 45 1 0,-1-35-2 15,0-13-5-15,-3 47-2 0,1-33-1 0,4-15-6 0,-1 0-6 16,-1 2-3-16,1-4-5 0,4 1 14 0,4-4 4 15,2-1 6-15,7-3 4 0,-5-10 1 0,1-7 1 16,3 0 2-16,0-1-5 0,2-4-2 0,1 0 8 16,2-3-11-16,1-1-5 0,3-2-28 0,-1-1-46 15,-1-6 0-15,4-3 0 0,-3 1 0 0,0-1 0 0,-4-2 0 16,-4-2 0-16,-2-2-42 0,-3-2-270 0,-1-6-128 16,-3 1-160-16,2-9-344 0,-4 2-1134 0,-5-6 303 15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39:44.77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BBDC56A-692B-43B5-A0DE-6639B6B325F3}" emma:medium="tactile" emma:mode="ink">
          <msink:context xmlns:msink="http://schemas.microsoft.com/ink/2010/main" type="inkDrawing" rotatedBoundingBox="15925,1766 15937,3275 15465,3279 15452,1770" semanticType="verticalRange" shapeName="Other">
            <msink:sourceLink direction="with" ref="{0098DCD7-139B-4B6E-9C25-1990B6578A24}"/>
            <msink:sourceLink direction="with" ref="{7FB296CB-0DC8-468D-A562-C9EFC83D0344}"/>
            <msink:sourceLink direction="with" ref="{F42A83A2-C727-4F33-81E1-C4F55F159152}"/>
          </msink:context>
        </emma:interpretation>
      </emma:emma>
    </inkml:annotationXML>
    <inkml:trace contextRef="#ctx0" brushRef="#br0">15416 676 432 0,'-6'-4'589'0,"6"4"-61"0,0 0-40 0,0 0-42 0,0 0-36 0,0 0-39 16,-5-3-30-16,5 3-27 0,0 0-13 0,0 0-10 15,19-4-36-15,-7 1-20 0,0-1-17 0,2 1-22 16,11 0-14 0,-4-1-26-16,1 0-19 0,-5 1-11 15,0 0-16-15,-3 0-10 0,0 2-11 0,0-1-7 16,2 1-11-16,-4-1-9 0,2 0-7 0,-5 0-3 0,0 2-5 16,-1-1-5-16,-8 1-8 0,12 0 1 0,-12 0-8 15,12-2-5-15,-12 2-3 0,0 0-2 0,17 2-9 16,-17-2-1-16,10 0 3 0,-10 0-7 0,10 2 0 15,-6 1-4-15,1 0 7 0,4 6-7 0,-3-1-2 0,0 5 2 16,3 7 4-16,1 1-5 0,-3 5 2 0,1 2 1 16,1 15 0-16,0-1-1 0,2 6 0 0,-4 1 3 0,-1 4 4 0,-1 2 2 15,-1 39 14-15,-1-28 8 0,-4-15 11 0,-1 2 6 16,2 39 11-16,-4-32 7 0,-1-12 15 0,-1 3 7 16,2 0 5-16,-5-3 0 0,3 0-1 0,-3-3-7 0,3 2 7 15,-2-5-9-15,0-8 1 0,0-7-8 0,4-1-2 16,-2-2-26-16,0-2-48 0,1 0 0 0,0-2 0 15,-1-5 0-15,2-1 0 0,-1-5 0 0,0-1 0 16,0 3 0-16,0-5 0 0,1 2 0 0,-2-3 0 16,0 1 0-16,-4 0 0 0,-2 0 0 0,0 0 0 15,0-2 0-15,-2-1 0 0,-8 1 0 0,3-3 0 16,2 1 0-16,3-2 0 0,-1 0 0 0,-6-3 0 16,2-3 0-16,-3 1 0 0,0-2-275 0,-1-3-252 0,-1 1-501 15,2-3-1235-15,5-2 330 0</inkml:trace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40:51.52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9CC2404-0A1F-4DB1-962E-34EF05EE58F6}" emma:medium="tactile" emma:mode="ink">
          <msink:context xmlns:msink="http://schemas.microsoft.com/ink/2010/main" type="writingRegion" rotatedBoundingBox="8507,4551 8777,4551 8777,5242 8507,5242"/>
        </emma:interpretation>
      </emma:emma>
    </inkml:annotationXML>
    <inkml:traceGroup>
      <inkml:annotationXML>
        <emma:emma xmlns:emma="http://www.w3.org/2003/04/emma" version="1.0">
          <emma:interpretation id="{BDC02650-73F9-409C-91F3-F30E65E0A7E1}" emma:medium="tactile" emma:mode="ink">
            <msink:context xmlns:msink="http://schemas.microsoft.com/ink/2010/main" type="paragraph" rotatedBoundingBox="8507,4551 8777,4551 8777,5242 8507,52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6FA4BC-029F-40A6-826B-3B1EDC42933C}" emma:medium="tactile" emma:mode="ink">
              <msink:context xmlns:msink="http://schemas.microsoft.com/ink/2010/main" type="line" rotatedBoundingBox="8507,4551 8777,4551 8777,5242 8507,5242"/>
            </emma:interpretation>
          </emma:emma>
        </inkml:annotationXML>
        <inkml:traceGroup>
          <inkml:annotationXML>
            <emma:emma xmlns:emma="http://www.w3.org/2003/04/emma" version="1.0">
              <emma:interpretation id="{2EB29DDC-E939-45A4-A0D4-B72B9CEB6A62}" emma:medium="tactile" emma:mode="ink">
                <msink:context xmlns:msink="http://schemas.microsoft.com/ink/2010/main" type="inkWord" rotatedBoundingBox="8507,4551 8777,4551 8777,5242 8507,5242"/>
              </emma:interpretation>
              <emma:one-of disjunction-type="recognition" id="oneOf0">
                <emma:interpretation id="interp0" emma:lang="en-US" emma:confidence="0.5">
                  <emma:literal>5°</emma:literal>
                </emma:interpretation>
                <emma:interpretation id="interp1" emma:lang="en-US" emma:confidence="0">
                  <emma:literal>is</emma:literal>
                </emma:interpretation>
                <emma:interpretation id="interp2" emma:lang="en-US" emma:confidence="0">
                  <emma:literal>ibn</emma:literal>
                </emma:interpretation>
                <emma:interpretation id="interp3" emma:lang="en-US" emma:confidence="0">
                  <emma:literal>5°:</emma:literal>
                </emma:interpretation>
                <emma:interpretation id="interp4" emma:lang="en-US" emma:confidence="0">
                  <emma:literal>ib.</emma:literal>
                </emma:interpretation>
              </emma:one-of>
            </emma:emma>
          </inkml:annotationXML>
          <inkml:trace contextRef="#ctx0" brushRef="#br0">956 311 454 0,'-3'-6'428'16,"3"6"-41"-16,-1-3-25 0,1 3-24 0,0 0-14 0,-3-4-15 16,3 4-22-16,-2-3-19 0,2 3-28 0,0 0-16 15,0 0-9-15,0 0-11 0,0 0-11 0,0 0-13 0,-6 14-13 16,5-2-18-16,-2 0-13 0,1 7-11 0,0 2-14 16,2 1-8-16,-4-1-12 0,4 1-9 0,-2-2-7 0,2-1-10 15,-1 0-6-15,1-6-7 0,1-1-3 0,-1-2-5 16,2 1-6-16,-2-3 0 0,0 0-6 0,3-2-7 0,-3-1-3 15,0 0-10-15,1 0-7 0,-1-5-10 16,0 8-4-16,0-8-2 0,2 4-1 0,-2-4-3 0,0 0-2 16,0 0-3-16,0 0-2 0,0 0-5 0,0 0-1 15,0 0-1-15,14-12 1 0,-10 7 3 0,3-5 1 0,-1 1-1 16,0 0 4-16,0 1 4 0,0 0-2 0,0 2 5 16,1-3 10-16,1 3 9 0,-4 2 7 0,3 0 3 0,-3 1 1 15,2 2 2-15,0 0 0 0,-6 1-2 0,13 0 2 16,-13 0 11-16,14 5 6 0,-4 3 5 0,-1 0 4 15,-1 3 4-15,-2 1-1 16,2 8 1-16,-4-1-4 0,-3 3 2 0,-4-2-9 0,-4 0-3 16,1-1-6-16,-1-3-6 0,-1-3-8 0,0-2-11 15,-3-2-11-15,2 1-12 0,-3-4-14 0,1 0-19 16,-1 0-23-16,0-5-18 0,0-1-26 0,1-1-33 16,4-4-27-16,-1 1-28 0,-1-4-29 0,1-3-35 15,5 2-37-15,0-4-33 0,0 4-214 0,3-1-666 16,2-1 182-16</inkml:trace>
          <inkml:trace contextRef="#ctx0" brushRef="#br0" timeOffset="552.8509">955 546 333 0,'0'0'341'15,"0"0"-52"-15,0 0-27 0,0 0-20 0,0 0-18 0,0 0-3 16,0 0-11-16,-8 6-17 0,7-3-10 0,1 4-28 16,-2 7-10-16,-1-1-23 0,0 9-7 0,2-1-14 15,-1 1-13-15,2-1-6 0,0 0-6 0,3-1-6 16,-1 1-10-16,-1-6-5 0,1-2-23 0,1-3-25 15,-2 0-35-15,1-4-40 0,-1 2-64 0,2-3-61 0,-1-3-240 16,-2-2-517-16,0 0 143 0</inkml:trace>
          <inkml:trace contextRef="#ctx0" brushRef="#br0" timeOffset="1107.1208">1107 115 461 0,'-5'3'312'16,"5"-3"-33"-16,-5 2-23 0,3 0-15 0,-2 4-15 15,2-3-9-15,-1 0-14 0,2 4-3 0,-2-1-10 0,1 1 2 16,2-2-2-16,-2 1 3 0,4-1-1 0,0 2-1 16,2 3 0-16,-1-3-10 0,3 1-2 0,-1-4-5 15,0 2-7-15,1-1-9 0,4 0-7 0,-1-1-11 16,-1-1-12-16,1-2-9 0,-3 0-11 0,-6-1-6 15,14 0-13-15,-14 0-6 0,12-1-8 0,-7-1-9 16,-1-1-6-16,-4 3-13 0,5-6-18 0,-2-1-22 16,-3 1-20-16,0 2-17 0,-3-7-22 0,-2 2-22 0,1 1-25 15,-3 2-24-15,1 1-23 0,-1 2-14 0,0 1-17 16,-3 0-24-16,-4 0-34 0,2 2-39 0,2 2-34 16,1-2-226-16,9 0-642 0,-10 4 175 0</inkml:trace>
        </inkml:traceGroup>
      </inkml:traceGroup>
    </inkml:traceGroup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41:27.19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760A924-407E-4AB0-944B-07406135B695}" emma:medium="tactile" emma:mode="ink">
          <msink:context xmlns:msink="http://schemas.microsoft.com/ink/2010/main" type="writingRegion" rotatedBoundingBox="8333,5572 10662,5490 10708,6775 8379,6857">
            <msink:destinationLink direction="with" ref="{58769ECF-E1CE-45B8-A4D9-60F6C7AC1797}"/>
          </msink:context>
        </emma:interpretation>
      </emma:emma>
    </inkml:annotationXML>
    <inkml:traceGroup>
      <inkml:annotationXML>
        <emma:emma xmlns:emma="http://www.w3.org/2003/04/emma" version="1.0">
          <emma:interpretation id="{CAAB0A70-418D-4CCC-8F8F-0C5A0BA056F8}" emma:medium="tactile" emma:mode="ink">
            <msink:context xmlns:msink="http://schemas.microsoft.com/ink/2010/main" type="paragraph" rotatedBoundingBox="8333,5572 10662,5490 10708,6775 8379,68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04986F-BF62-4A7B-9947-598D65068962}" emma:medium="tactile" emma:mode="ink">
              <msink:context xmlns:msink="http://schemas.microsoft.com/ink/2010/main" type="line" rotatedBoundingBox="8333,5573 10405,5495 10426,6057 8354,6134"/>
            </emma:interpretation>
          </emma:emma>
        </inkml:annotationXML>
        <inkml:traceGroup>
          <inkml:annotationXML>
            <emma:emma xmlns:emma="http://www.w3.org/2003/04/emma" version="1.0">
              <emma:interpretation id="{F92AECEC-7F87-4EAB-A15F-94A6A3CBA28B}" emma:medium="tactile" emma:mode="ink">
                <msink:context xmlns:msink="http://schemas.microsoft.com/ink/2010/main" type="inkWord" rotatedBoundingBox="8333,5573 9016,5547 9035,6064 8352,6090"/>
              </emma:interpretation>
              <emma:one-of disjunction-type="recognition" id="oneOf0">
                <emma:interpretation id="interp0" emma:lang="en-US" emma:confidence="0.5">
                  <emma:literal>0.1</emma:literal>
                </emma:interpretation>
                <emma:interpretation id="interp1" emma:lang="en-US" emma:confidence="0.5">
                  <emma:literal>O. ,</emma:literal>
                </emma:interpretation>
                <emma:interpretation id="interp2" emma:lang="en-US" emma:confidence="0">
                  <emma:literal>O. .</emma:literal>
                </emma:interpretation>
                <emma:interpretation id="interp3" emma:lang="en-US" emma:confidence="0">
                  <emma:literal>01</emma:literal>
                </emma:interpretation>
                <emma:interpretation id="interp4" emma:lang="en-US" emma:confidence="0">
                  <emma:literal>O. l</emma:literal>
                </emma:interpretation>
              </emma:one-of>
            </emma:emma>
          </inkml:annotationXML>
          <inkml:trace contextRef="#ctx0" brushRef="#br0">901 1142 362 0,'0'0'339'15,"0"0"-36"-15,-9-6-30 0,9 6-12 0,0 0-12 0,0 0-4 16,0 0-6-16,0 0 14 0,0 0-6 0,0 0-4 16,0 0-6-16,0 0-10 0,0 0-10 0,0-4-17 0,0 4-18 15,0 0-13-15,0 0-16 0,-12 17-14 0,6-6-13 16,-4 8-12-16,-3 1-13 0,1 0-12 0,3 3-7 0,1 1-8 15,2 0-3-15,3 1 5 0,0-4 3 0,4 2 7 16,1 0 8-16,1-8 8 0,6 6 8 0,-3-8 9 16,4-2 8-16,5 5-6 0,-3-5 11 0,0-4-17 15,0-4-2-15,2 1-9 0,-2-4-7 0,2 0-6 0,9-6-6 16,-6 1-7-16,-3 0-9 0,3-9-7 0,-3-4-4 16,-2 0-7-16,-2-5-16 0,-6-1-30 0,-4 0-19 15,0 1-10-15,-6-2-26 0,-6 3-25 0,-4 0-26 16,-3 4-35-16,-4 3-33 0,-4 3-29 0,0 4-25 15,0 2-26-15,5 2-23 0,-4 1-29 0,1 5-36 0,5 0-38 16,5 0-269-16,5 2-775 0,-3-1 211 0</inkml:trace>
          <inkml:trace contextRef="#ctx0" brushRef="#br0" timeOffset="181.885">1208 1364 4201 0,'0'0'630'16,"0"0"-307"-16,0 0-114 0,0 0-58 0,0 0-7 16,0 0 3-16,-11 4-4 0,11-4-17 0,0 0-26 15,0 0-16-15,0 0-3 0,0 0-16 0,0 0-34 16,-6 0-47-16,6 0-44 0,0 0-63 0,0 0-86 0,0 0-91 16,0 0-105-16,0 0-330 0,-10-7-884 15,10 7 239-15</inkml:trace>
          <inkml:trace contextRef="#ctx0" brushRef="#br0" timeOffset="491.9668">1438 1185 4323 0,'-5'-2'760'0,"5"2"-363"0,0 0-144 0,0 0-76 0,0 0-38 0,0 0 2 0,0 0-25 15,0 0-9-15,-13 18-7 0,8 0 0 0,2 7 1 16,-1 3-5-16,1 0-9 0,-1 2 0 0,3 11-17 16,-1-7-3-16,1-5-6 0,1 0-6 0,0-3-6 15,0 0-6-15,1-2-2 0,-2-1-11 0,1-4-34 16,0-4-57-16,0-2-60 0,1-6-71 0,1 0-80 15,-2-2-96-15,1-2-114 0,-1-3-335 0,0 0-982 16,0 0 264 0</inkml:trace>
        </inkml:traceGroup>
        <inkml:traceGroup>
          <inkml:annotationXML>
            <emma:emma xmlns:emma="http://www.w3.org/2003/04/emma" version="1.0">
              <emma:interpretation id="{B8369A5B-4741-4066-952D-76497E592F95}" emma:medium="tactile" emma:mode="ink">
                <msink:context xmlns:msink="http://schemas.microsoft.com/ink/2010/main" type="inkWord" rotatedBoundingBox="9720,5559 10406,5534 10426,6057 9740,6082"/>
              </emma:interpretation>
              <emma:one-of disjunction-type="recognition" id="oneOf1">
                <emma:interpretation id="interp5" emma:lang="en-US" emma:confidence="0.5">
                  <emma:literal>0.9</emma:literal>
                </emma:interpretation>
                <emma:interpretation id="interp6" emma:lang="en-US" emma:confidence="0">
                  <emma:literal>09</emma:literal>
                </emma:interpretation>
                <emma:interpretation id="interp7" emma:lang="en-US" emma:confidence="0">
                  <emma:literal>0-9</emma:literal>
                </emma:interpretation>
                <emma:interpretation id="interp8" emma:lang="en-US" emma:confidence="0.5">
                  <emma:literal>O 9</emma:literal>
                </emma:interpretation>
                <emma:interpretation id="interp9" emma:lang="en-US" emma:confidence="0">
                  <emma:literal>O q</emma:literal>
                </emma:interpretation>
              </emma:one-of>
            </emma:emma>
          </inkml:annotationXML>
          <inkml:trace contextRef="#ctx0" brushRef="#br0" timeOffset="1032.7764">2229 1177 362 0,'-10'-3'364'0,"4"3"-39"0,0-4-31 0,6 4-15 0,-9-2-7 15,9 2-10-15,0 0-17 0,-12 6-3 0,7-6-11 0,5 0 4 16,-7 6-8-16,3-1-6 0,-3 5-4 0,3 0-6 16,-1 1-1-16,1-1-2 0,1 2-1 0,1 9-6 15,4-5 2-15,-2-1-5 0,7 5-1 0,1 1-2 16,4-2-11-16,0-3-8 0,3 0-3 0,0-1-7 16,1-4-1-16,-4-1-7 0,2-6-9 0,-3 1-9 0,2 0-10 15,-3-2-9-15,1-2-7 0,-3-1-10 0,1 0-10 16,-3-1-11-1,3-5-13-15,1-5-19 0,-3 1-21 0,-2-11-40 0,-1-1-40 16,-4-2-48-16,-4 1-46 0,-2-4-42 0,-4 2-45 0,0 3-44 0,-3 2-27 16,-3 1-33-16,-1 2-21 0,1 3-25 0,-1 7-20 15,3 2-281-15,0 3-819 0,2 0 222 16</inkml:trace>
          <inkml:trace contextRef="#ctx0" brushRef="#br0" timeOffset="1183.7286">2375 1273 4174 0,'9'5'576'16,"-2"-1"-195"-16,-3-3-90 0,-4-1-32 0,6 2 5 0,-6-2-35 0,4 3-32 16,-4-3-26-16,0 0-43 0,0 0-12 0,5 3-11 15,-5-3-37 1,0 0-47-16,0 0-89 0,0 0-98 0,0 0-114 0,0 0-124 16,0 0-436-16,0 0-1009 0,0 0 269 0</inkml:trace>
          <inkml:trace contextRef="#ctx0" brushRef="#br0" timeOffset="1696.119">2826 1108 671 0,'0'0'513'0,"0"0"-50"0,0 0-46 0,0 0-40 0,0 0-43 15,-4-6-32-15,4 6-28 0,0 0-37 0,0 0-22 16,-5-3-28-16,5 3-19 0,-9 0-18 0,1 0-16 16,-4 1-16-16,-3 4-13 0,1-2-12 0,-8 4-8 15,2 0-11-15,1 3-8 0,1-2-7 0,6-1-7 16,1 1-7-1,0 1-3-15,2-1-6 0,3-1 0 0,-2 1-11 16,3 0-4-16,2-2-3 0,2 1-1 0,1-1 0 16,0-1-2-16,3 2-2 0,0-2 1 0,3-3 0 0,0 1 0 15,5 2-1-15,1-3 1 0,2-1-2 0,0-2-2 16,0-3 3-16,1 1-2 0,-3-2 5 0,9-4-8 16,-6-1 6-16,-5 1 8 0,-1 0 11 15,-2 0 7-15,-2 3 13 0,3 1 8 0,-4-2 16 0,-1 2 2 16,1 1 0-16,-3 1 2 0,-1 3 4 0,5-5-15 15,-5 5-12-15,3-3-1 0,-3 3-10 0,0 0 3 16,0 0 18-16,-3 20 18 0,-2 4 17 0,0 4 15 16,-2 13 9-16,-1 3 3 0,3-12 5 0,1-3-4 15,-1 15-6-15,2-11-9 0,2-5-20 0,-2-3-2 0,3-1-9 16,-2 1-6-16,2-4-19 0,0-4 1 0,2-5-30 16,-2-2-45-16,0 0-57 0,1-5-80 0,-1-1-95 15,0-3-123-15,0-1-171 0,0 0-386 0,0 0-1116 16,0-22 299-16</inkml:trace>
        </inkml:traceGroup>
      </inkml:traceGroup>
      <inkml:traceGroup>
        <inkml:annotationXML>
          <emma:emma xmlns:emma="http://www.w3.org/2003/04/emma" version="1.0">
            <emma:interpretation id="{701E1510-94D2-4C75-B2B6-B502236D616D}" emma:medium="tactile" emma:mode="ink">
              <msink:context xmlns:msink="http://schemas.microsoft.com/ink/2010/main" type="line" rotatedBoundingBox="8530,6352 10690,6276 10708,6775 8548,6851"/>
            </emma:interpretation>
          </emma:emma>
        </inkml:annotationXML>
        <inkml:traceGroup>
          <inkml:annotationXML>
            <emma:emma xmlns:emma="http://www.w3.org/2003/04/emma" version="1.0">
              <emma:interpretation id="{D88E27B9-CA52-4853-9A0D-43C33406D463}" emma:medium="tactile" emma:mode="ink">
                <msink:context xmlns:msink="http://schemas.microsoft.com/ink/2010/main" type="inkWord" rotatedBoundingBox="8530,6352 9386,6322 9404,6821 8548,6851"/>
              </emma:interpretation>
              <emma:one-of disjunction-type="recognition" id="oneOf2">
                <emma:interpretation id="interp10" emma:lang="en-US" emma:confidence="0.5">
                  <emma:literal>0.5</emma:literal>
                </emma:interpretation>
                <emma:interpretation id="interp11" emma:lang="en-US" emma:confidence="0">
                  <emma:literal>0-5</emma:literal>
                </emma:interpretation>
                <emma:interpretation id="interp12" emma:lang="en-US" emma:confidence="0">
                  <emma:literal>65</emma:literal>
                </emma:interpretation>
                <emma:interpretation id="interp13" emma:lang="en-US" emma:confidence="0">
                  <emma:literal>655</emma:literal>
                </emma:interpretation>
                <emma:interpretation id="interp14" emma:lang="en-US" emma:confidence="0">
                  <emma:literal>055</emma:literal>
                </emma:interpretation>
              </emma:one-of>
            </emma:emma>
          </inkml:annotationXML>
          <inkml:trace contextRef="#ctx0" brushRef="#br0" timeOffset="17424.7751">1054 1926 442 0,'0'0'404'16,"0"0"-48"-16,0 0-23 0,-5-5-16 0,5 5-18 15,0 0-17-15,0 0-12 0,-1-4-17 0,1 4-16 0,0 0-20 16,0 0-14-16,0 0-19 0,0 0-13 16,-13 9-11-16,6 0-8 0,-1 3-9 0,-4 8-8 0,0 0 1 15,3 4-3-15,0-2-4 0,1 2-4 0,2 1-3 16,2-2-1-16,2 1 1 0,2-1 4 0,5 0 5 16,-1-1 3-16,5-4 0 0,-1-3-2 0,1-4-4 15,-2-2-3-15,4 0 0 0,1-1-8 0,0-2-6 0,2-2-5 16,0-3-4-16,0-1-8 0,-2-1-7 0,1-3-8 15,0-3-7-15,-3-2-7 0,-1 0-8 0,7-9-7 16,-5-1-17-16,-2-4-17 0,-5 3-24 0,-4-1-22 0,-3 2-25 16,-4 3-25-16,-6-2-33 0,0 3-32 0,-4 1-31 15,-2 3-28-15,3 4-38 0,1 3-27 0,-1 1-21 16,3 2-26-16,0 0-28 0,1 2-37 0,1-1-283 16,4 0-797-16,7 0 216 0</inkml:trace>
          <inkml:trace contextRef="#ctx0" brushRef="#br0" timeOffset="17595.701">1417 2047 581 0,'8'0'769'0,"-8"0"-121"0,0 0-74 0,0 0-66 0,0 0-60 16,0 0-50-16,0 0-46 0,0 0-44 0,0 0-47 16,0 0-86-16,0 0-83 0,0 0-92 0,0 0-104 15,0 0-98-15,0 0-101 0,0 0-317 0,0 0-742 0,0 0 199 16</inkml:trace>
          <inkml:trace contextRef="#ctx0" brushRef="#br0" timeOffset="18248.0257">1643 1892 219 0,'0'0'254'16,"-13"4"-53"-16,9-1-28 0,-1 0-29 0,-1 1-15 16,1 0-18-16,-2 4-9 0,-1-2 0 0,0 2 20 15,1-1 14-15,2-2 20 0,0 1 13 0,1-1 9 16,-1 0 9-16,2-1 18 0,0 0 25 0,1-1 12 0,1 3 9 15,1-3 8-15,0-3 2 0,0 7-6 0,3 0-3 16,0-3 8-16,2 0-17 0,4 3-6 0,2 0 0 16,-1-2-12-16,3 1-19 0,-1-1-13 15,-1 1-21-15,-1-2-17 0,-1 1-15 0,-2 0-14 16,0-2-10-16,-1 2-7 0,1 3-4 0,1 0-8 16,-3 4-7-16,-2 9-12 0,-6 3-6 0,-3 3-20 15,-2-3-26-15,-4 3-31 0,1-1-34 0,1 0-30 0,-1-3-16 0,-3 1-12 16,2-2-10-16,0-5-10 0,1-3-6 0,2-5-4 15,0 1-4-15,-1-4-13 0,4-1-36 0,2-3-33 16,4-2-45-16,0 0-46 0,-8-9-58 0,8 4-316 16,0 5-813-16,6-18 219 0</inkml:trace>
          <inkml:trace contextRef="#ctx0" brushRef="#br0" timeOffset="17892.0091">1641 1948 4824 0,'0'0'496'0,"0"0"-153"0,0 0-84 0,0 0-33 0,0 0-21 0,0 0-1 15,0 0-14-15,7-5-25 0,-1 4-25 0,2 1-11 16,4-3-14-16,0 1-13 0,4-2-15 0,7 1-3 15,-7 1-12-15,-3 0-5 0,0 1-14 0,-1 0-26 16,-3 0-42-16,-9 1-59 0,14-2-62 0,-9 2-73 0,-5 0-71 16,0 0-81-16,0 0-98 0,0 0-408 0,0 0-1043 15,0 0 281-15</inkml:trace>
        </inkml:traceGroup>
        <inkml:traceGroup>
          <inkml:annotationXML>
            <emma:emma xmlns:emma="http://www.w3.org/2003/04/emma" version="1.0">
              <emma:interpretation id="{BFEB9231-3C4C-4F5C-857E-D96BEA027080}" emma:medium="tactile" emma:mode="ink">
                <msink:context xmlns:msink="http://schemas.microsoft.com/ink/2010/main" type="inkWord" rotatedBoundingBox="9999,6340 10691,6316 10703,6639 10011,6663"/>
              </emma:interpretation>
              <emma:one-of disjunction-type="recognition" id="oneOf3">
                <emma:interpretation id="interp15" emma:lang="en-US" emma:confidence="0.5">
                  <emma:literal>0-5</emma:literal>
                </emma:interpretation>
                <emma:interpretation id="interp16" emma:lang="en-US" emma:confidence="0">
                  <emma:literal>05</emma:literal>
                </emma:interpretation>
                <emma:interpretation id="interp17" emma:lang="en-US" emma:confidence="0">
                  <emma:literal>0.5</emma:literal>
                </emma:interpretation>
                <emma:interpretation id="interp18" emma:lang="en-US" emma:confidence="0">
                  <emma:literal>0--5</emma:literal>
                </emma:interpretation>
                <emma:interpretation id="interp19" emma:lang="en-US" emma:confidence="0">
                  <emma:literal>055</emma:literal>
                </emma:interpretation>
              </emma:one-of>
            </emma:emma>
          </inkml:annotationXML>
          <inkml:trace contextRef="#ctx0" brushRef="#br0" timeOffset="18758.6655">2496 1977 384 0,'-10'7'390'0,"1"-2"-48"0,2 1-37 0,-3 1-25 0,4 0-21 15,0-2-12-15,0 5-2 16,0-1-5-16,1 1-5 0,2 2 14 0,2 0 3 16,-1-2 3-16,4 1-2 0,1 2-4 0,1-2-2 15,4-1-5-15,1 2-7 0,10 1 0 0,1 2-5 16,-1-3-9-16,2-5 2 0,-2-1-7 0,-3-3-1 16,0-2-9-16,-2 2-14 0,-1-3-13 0,1 0-8 0,-2 0-15 15,0-4-9-15,-4 1-17 0,2-3-13 0,-2 1-15 16,-2-2-20-16,-3 0-28 0,0-3-25 0,-4-3-28 15,-2 1-29-15,-6-6-40 0,-5 2-49 0,-3 0-41 16,-3 2-46-16,-1 0-45 0,1 3-45 0,-3 2-36 16,2 1-38-16,4 1-34 0,3 4-39 0,3 0-271 15,1 1-855-15,3 1 231 0</inkml:trace>
          <inkml:trace contextRef="#ctx0" brushRef="#br0" timeOffset="18942.3936">2783 2020 878 0,'7'0'602'15,"-7"0"-63"-15,0 0-35 0,0 0-33 0,12-3-33 16,-12 3-43-16,0 0-55 0,0 0-40 16,0 0-47-16,6 3-77 0,-6-3-72 0,0 0-95 0,0 0-97 15,0 0-110-15,0 0-105 0,0 0-305 16,0 0-728-16,0 0 197 0</inkml:trace>
          <inkml:trace contextRef="#ctx0" brushRef="#br0" timeOffset="19461.5363">2984 1887 3434 0,'0'0'483'16,"-9"-2"-242"-16,9 2-113 0,0 0-50 0,0 0-26 16,0 0-8-16,0 0-11 0,0 0-7 0,-12 2-4 15,12-2-6-15,-6 7 4 0,3 0-4 0,0-2-1 16,0 6-5-16,-2-2 2 0,2 2 5 0,1 0 7 15,2-1 17-15,0-1 18 0,3 3 21 0,-1-4 16 0,3 1 16 16,1 3 18-16,1-3 15 0,4 1 12 16,6 3 14-16,1 1 6 0,1 0 0 0,-5-5-3 15,-1 2-6-15,-3-4-8 0,0 0-14 0,-3 0-9 0,-1-1-10 16,1-2-17-16,-3-1-7 0,-1 2-9 0,0-1-5 16,0 0-6-16,-3-4-12 0,0 10-33 0,-4-5-49 15,-4 5-84-15,-3-2-86 0,-7 5-92 0,-2-3-95 16,5-3-115-16,-8 0-363 0,-1-4-1017 0,-1-2 273 15</inkml:trace>
          <inkml:trace contextRef="#ctx0" brushRef="#br0" timeOffset="19191.8504">2946 1898 706 0,'0'0'665'0,"0"0"-66"0,0 0-34 0,0 0-29 16,0 0-40-16,0 0-35 0,0 0-39 0,0 0-31 16,0 0-31-16,37-3-29 0,-22 2-34 0,1-1-33 0,-3 1-29 0,3-2-26 0,-3 2-21 15,-1 1-22-15,-1-2-18 0,-4 1-37 0,-7 1-51 0,13-1-68 16,-13 1-79-16,0 0-71 0,0 0-80 0,12-2-74 16,-12 2-97-16,0 0-422 0,0 0-999 0,0 0 268 15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6:09:32.26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2C868D9-4099-468E-80C7-555F339363AA}" emma:medium="tactile" emma:mode="ink">
          <msink:context xmlns:msink="http://schemas.microsoft.com/ink/2010/main" type="writingRegion" rotatedBoundingBox="8312,2471 14923,2039 15213,6478 8602,6910"/>
        </emma:interpretation>
      </emma:emma>
    </inkml:annotationXML>
    <inkml:traceGroup>
      <inkml:annotationXML>
        <emma:emma xmlns:emma="http://www.w3.org/2003/04/emma" version="1.0">
          <emma:interpretation id="{2D65EBC3-569D-4A6A-8831-93A93E48086C}" emma:medium="tactile" emma:mode="ink">
            <msink:context xmlns:msink="http://schemas.microsoft.com/ink/2010/main" type="paragraph" rotatedBoundingBox="8396,2316 15002,2317 15001,6554 8395,65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FC00BB-DD77-4CCA-A53F-77A980646330}" emma:medium="tactile" emma:mode="ink">
              <msink:context xmlns:msink="http://schemas.microsoft.com/ink/2010/main" type="inkBullet" rotatedBoundingBox="8389,3642 8851,3611 8880,4051 8417,4081"/>
            </emma:interpretation>
            <emma:one-of disjunction-type="recognition" id="oneOf0">
              <emma:interpretation id="interp0" emma:lang="en-US" emma:confidence="0">
                <emma:literal>•</emma:literal>
              </emma:interpretation>
            </emma:one-of>
          </emma:emma>
        </inkml:annotationXML>
        <inkml:trace contextRef="#ctx0" brushRef="#br0">317 0 306 0,'0'0'340'0,"0"0"-43"16,0 0-29-16,0 0-19 0,0 0-16 0,0 0-21 0,0 0-10 16,24 0-17-16,-24 0-14 0,16 0-10 15,-8 1-8-15,-8-1-6 0,15-1-7 0,-15 1-3 0,14 1-19 16,-7-1-8-16,-7 0-5 0,13 0-4 0,-13 0-18 16,10 0-14-16,-10 0 0 0,0 0-2 0,12-1-10 15,-12 1-7-15,0 0-1 0,0 0-3 0,10 0-7 16,-10 0 1-16,0 0-8 0,0 0-2 0,0 0-1 15,0 0-3-15,10 0-1 0,-10 0 2 0,0 0-6 0,0 0-7 16,0 0 0-16,0 0-4 0,-25 7 2 0,10-4-4 16,-2-1 2-16,-10 5-5 0,-2 0-3 0,3-1 8 15,-5 2-8-15,1-2 5 0,-1 2-1 16,3-2 3-16,1 2-5 0,0-3-6 0,2 0 3 0,3 3 3 0,4-2 0 16,3-1-1-16,3-1-5 0,0-1 0 0,5 0 7 15,-1 0-3-15,3-1 7 0,-1 1-1 0,1-2 5 16,5-1 6-16,-6 5 14 0,4-3 18 0,2-2 11 15,0 0 12-15,0 4 8 0,0-4 8 0,7 3-2 0,-7-3-1 16,13 3-6-16,3 0-6 0,-3-1-3 31,1 1-11-31,3-2-2 0,-4 2-9 0,3-1-7 0,-1 0-5 16,1 0-2-16,-1 0-6 0,-3 0-3 0,3 0-3 16,-6 1-5-16,-1-1-13 0,-1 1-15 0,0 1-12 15,-3-2-10-15,-3 3-13 0,-1 1-19 0,0 0-14 16,-3 1-19-16,-1 5-10 0,-5 2-10 0,1-2-5 15,-9 7 3-15,0 1 8 0,2-3 12 0,-4 0 11 0,6-4 7 16,2-2 7-16,2 0 10 0,-1-4 3 0,3 1 13 16,0 0 20-16,2-5 9 0,0 1 7 0,2 0 14 15,-1 2 15-15,4-6 18 0,-3 5 7 0,1-4 21 16,2-1 21-16,4 7 17 0,-1-6 9 0,4 1 3 16,5 4 0-16,0-4-4 0,4 2-6 0,-1-2-12 15,10 2-8-15,-6-1-10 0,0-2-6 0,-4 3-9 16,-2-2-5-16,2-2-7 0,-3 3-7 0,0-3-1 0,-2 3-5 15,-3-1-3-15,-7-2-8 0,11 0-6 0,-11 0-7 16,9 2-8-16,-9-2-2 0,7 1-12 0,-7-1-11 16,0 0-9-16,5 3-3 0,-5-3-4 0,0 0 0 15,0 0 6-15,0 0 1 0,8 1 4 0,-8-1 1 0,0 0 2 16,0 0 5-16,0 0 3 0,5 2-2 16,-5-2-17-16,0 0-35 0,0 0-22 0,0 0-58 0,0 0-71 15,0 0-75-15,0 0-70 0,0 0-215 0,0 0-699 16,0 0 191-16</inkml:trace>
      </inkml:traceGroup>
      <inkml:traceGroup>
        <inkml:annotationXML>
          <emma:emma xmlns:emma="http://www.w3.org/2003/04/emma" version="1.0">
            <emma:interpretation id="{BD772EF4-67FD-495E-9174-D9B8D39550B9}" emma:medium="tactile" emma:mode="ink">
              <msink:context xmlns:msink="http://schemas.microsoft.com/ink/2010/main" type="line" rotatedBoundingBox="9983,2362 14923,2039 15080,4438 10139,4761"/>
            </emma:interpretation>
          </emma:emma>
        </inkml:annotationXML>
        <inkml:traceGroup>
          <inkml:annotationXML>
            <emma:emma xmlns:emma="http://www.w3.org/2003/04/emma" version="1.0">
              <emma:interpretation id="{387FD099-9E11-4175-BC9E-FF991D23F108}" emma:medium="tactile" emma:mode="ink">
                <msink:context xmlns:msink="http://schemas.microsoft.com/ink/2010/main" type="inkWord" rotatedBoundingBox="10018,3668 10034,2932 10173,2935 10157,3671"/>
              </emma:interpretation>
              <emma:one-of disjunction-type="recognition" id="oneOf1">
                <emma:interpretation id="interp1" emma:lang="en-US" emma:confidence="0.5">
                  <emma:literal>p</emma:literal>
                </emma:interpretation>
                <emma:interpretation id="interp2" emma:lang="en-US" emma:confidence="0">
                  <emma:literal>P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,</emma:literal>
                </emma:interpretation>
                <emma:interpretation id="interp5" emma:lang="en-US" emma:confidence="0">
                  <emma:literal>!</emma:literal>
                </emma:interpretation>
              </emma:one-of>
            </emma:emma>
          </inkml:annotationXML>
          <inkml:trace contextRef="#ctx0" brushRef="#br0" timeOffset="1.10974E7">1765-503 634 0,'-3'-6'452'0,"3"1"-31"0,-1 2-23 0,1 3-29 15,-4-4-26-15,4 4-41 0,0-5-35 0,0 5-29 16,0 0-27-16,0 0-19 0,0 0-8 0,-11 18-13 15,6 4-5-15,-3 3-12 0,0 3-17 0,-2 17-11 0,5-9-8 16,-3 11-16-16,5-2-8 0,0 0-8 16,4-9-8-16,-4-7-6 0,3 0-9 0,0-2-5 15,0-2-5-15,2-1-4 0,-1-1-6 0,-1-7-5 0,2-3-3 16,-2-1-1-16,2-3-5 0,-2-1-2 0,0-4 0 16,1 0-2-16,-1-4-2 0,0 5-7 0,0-5-21 15,0 0-26-15,0 0-27 0,-5-31-21 0,0 5-16 16,0-4-2-16,-1-22-7 0,-4-3-10 0,5-4-4 15,-3 1 2-15,3 1 2 0,2-3 14 0,-4 6 8 16,2 6 9-16,4 12 30 0,-1 9 10 0,4 2 23 16,-2 7 8-16,0 2 14 0,1 4 5 0,1-2 21 0,1 4 17 15,4-1 15-15,-1 1 11 0,2 1 8 16,1 1-3-16,1 2-5 0,-1 3-9 0,0 2-5 0,4 1-7 16,0 3-8-16,-2 3-5 0,0 3-3 0,-3 3-3 15,2 9-1-15,-2 2-2 0,-8 1-5 0,-1 2-6 16,-4 0-36-16,-3 2-51 0,-2 0-64 0,-3-2-57 15,-3 0-59-15,0-4-67 0,-3-1-283 0,0-5-721 0,2-5 196 16</inkml:trace>
        </inkml:traceGroup>
        <inkml:traceGroup>
          <inkml:annotationXML>
            <emma:emma xmlns:emma="http://www.w3.org/2003/04/emma" version="1.0">
              <emma:interpretation id="{B530B3C4-CD67-4DE8-83D8-31EE8B6BCEF2}" emma:medium="tactile" emma:mode="ink">
                <msink:context xmlns:msink="http://schemas.microsoft.com/ink/2010/main" type="inkWord" rotatedBoundingBox="10669,2314 12064,3107 11308,4436 9913,3642"/>
              </emma:interpretation>
              <emma:one-of disjunction-type="recognition" id="oneOf2">
                <emma:interpretation id="interp6" emma:lang="en-US" emma:confidence="0.5">
                  <emma:literal>{DC</emma:literal>
                </emma:interpretation>
                <emma:interpretation id="interp7" emma:lang="en-US" emma:confidence="0">
                  <emma:literal>{De</emma:literal>
                </emma:interpretation>
                <emma:interpretation id="interp8" emma:lang="en-US" emma:confidence="0">
                  <emma:literal>{D,</emma:literal>
                </emma:interpretation>
                <emma:interpretation id="interp9" emma:lang="en-US" emma:confidence="0">
                  <emma:literal>(D,</emma:literal>
                </emma:interpretation>
                <emma:interpretation id="interp10" emma:lang="en-US" emma:confidence="0">
                  <emma:literal>(ED,</emma:literal>
                </emma:interpretation>
              </emma:one-of>
            </emma:emma>
          </inkml:annotationXML>
          <inkml:trace contextRef="#ctx0" brushRef="#br0" timeOffset="1.10885E7">2561-768 253 0,'0'0'374'0,"6"-3"-48"0,-6 3-29 0,0 0-18 15,5-2-20-15,-5 2-18 0,0 0-14 0,0 0 0 16,5-4 0-16,-5 4-1 0,0 0-15 0,0 0-24 15,0 0-25-15,0 0-9 0,0 0-21 16,-16-7-18-16,1 4-19 0,-12 0-16 0,-1 2-18 0,-3-1-12 16,1 2 0-16,2 2-18 0,3-1-3 0,-1 1-9 15,3 2 5-15,5-1-8 0,2-1-2 0,5-1 12 16,-1 2-11-16,4-1-8 0,0 0 1 0,1 0 1 16,2 1 5-16,5-3 1 0,-6 5 13 0,6-5 14 0,0 6 14 15,1 0 0-15,3-1 4 0,4 5-4 0,2 2 1 16,-1-1-7-16,6 8-1 0,2 1-6 0,-4 0-6 15,-1 1-2-15,-4 3 2 0,1-1-3 0,-5 0-5 16,-4 5-2-16,-4 0-3 0,-6 4-2 0,-7 12-6 16,0-13-16-16,1-4-25 0,-12 11-19 0,5-12-22 15,5-8-1-15,0-2 5 0,2 0 8 0,1-7 3 16,5-1 4-16,2-6 27 0,-2 0 5 0,10-2 16 0,0 0 26 16,-13-10 7-16,10 4 14 0,3 1 9 15,0 5 9-15,0-9 9 0,3 4 4 0,0 1 0 0,2 0-2 16,2 1-3-16,6-1 0 0,2 5-2 0,0 4-5 15,8 4 4-15,0 8-4 0,0 5 1 0,12 15-10 16,-7 2-2-16,-6 3-4 0,-2 2-7 0,-7-12 1 16,2 15-4-16,-2-4-9 0,-3-11-32 0,-6-5-57 15,1-1-58-15,7 0-62 0,-3-4-64 0,-3-7-44 16,3-5-57-16,-1-4-338 0,2-4-813 0,3-3 220 16</inkml:trace>
          <inkml:trace contextRef="#ctx0" brushRef="#br0" timeOffset="1.10893E7">2691-615 664 0,'0'0'377'15,"0"0"-45"-15,0 0-31 0,0 0-14 0,-3 21-19 16,3 0-21-16,0 2-24 0,0 1 9 0,0 3-23 16,-2-1-7-16,4 3-8 0,0-3-7 0,-1 3-8 15,-1-3-15-15,2 1-10 0,0-1-14 0,-1 1-10 0,1-4-12 16,0-1-12-16,-1-4-9 0,2-4-9 0,-3-5-7 15,2 0-6-15,-2-3-9 0,2 2-5 0,-1-4-8 16,-1-4-8-16,2 6-10 0,-2-6-17 0,0 0-26 16,0 0-23-16,7-30-27 0,-4 5-20 0,-3-4-28 15,3-16-18-15,-4-3-6 0,-1 3 0 0,-1 8 2 16,-1 10 1-16,3 0 4 0,-1 1 6 0,-3 2 4 16,3 7 14-16,-1 2 10 0,2 1 11 0,-1 3 16 15,-1 2 9-15,-1 0 11 0,4 2 12 0,-3 1 11 16,3 0 15-16,-2 0 16 0,1 2 5 0,-2-1 18 0,1-1 11 15,2 6-1-15,0-8 15 0,-2 3 2 16,2 5-4-16,0-8 3 0,0 3 5 0,0 5 1 0,2-7-1 16,-2 7 8-16,5-8 1 0,-4 5-1 0,3-1 8 15,1 2-3-15,0-4-9 0,-1 3-4 0,1-1-6 16,0 2-7-16,2 0-5 0,-7 2-7 0,20-4 0 16,-7 2-5-16,2 1-2 0,0 1-4 0,10-2-1 15,1 1-6-15,0 1-3 0,1 0-6 0,0 1 4 0,-1-1 1 16,3 2-5-16,-1-2-3 0,-1 0 4 15,0 0-6-15,-3 0 2 0,-7 1-2 0,-2-1 0 0,-4-1-3 16,-2 2-2-16,-1-1 4 0,-8 0-7 0,12 2 4 16,-7 0-1-16,-2 2 5 0,2 0 1 0,-2 1-2 15,2 6 0-15,0 2 1 0,-3 1-2 0,1 10-2 16,0 0 0-16,1 2 2 0,-4 3-2 0,-4-5 0 16,4 4 3-16,-1-2-1 0,-3 3-3 0,3-4 4 15,-1 2 8-15,-1-2 10 0,1-1 0 0,0-6 5 16,-1 5 4-16,0-6 6 0,1-1 5 0,-1-3 2 0,0 1 4 15,-2-2-1-15,0-1 11 0,-2 2 1 0,-4 7-6 16,-3-2-2-16,1-7-5 0,-5 3-6 0,-5-2-6 16,-2-1 1-16,-2-4-6 0,-4 2-5 0,-2-5 4 15,2-1-9-15,2-1 1 0,-2-2 0 0,-2-3-5 16,3-1 0-16,3-2-2 0,3 3-2 0,4-3-14 16,5 3-13-16,4-3-35 0,1 1-47 0,2-1-60 15,4 2-60-15,1-3-64 0,3 7-54 0,2-19-74 0,3 9-264 16,0-2-802-16,0 1 218 0</inkml:trace>
          <inkml:trace contextRef="#ctx0" brushRef="#br0" timeOffset="1.10911E7">3405-174 308 0,'0'0'638'0,"0"0"-124"0,0 0-62 0,2 10-41 15,-4-4-45-15,1 5-39 0,-4 1-40 0,-2 9-35 16,-1 5-22-16,0 1-29 0,-2 2-23 0,0-3-29 16,1 4-53-16,-2-2-66 0,3-2-88 0,-2-2-98 15,-2-4-104-15,2-7-282 0,7-4-654 0,0-5 179 16</inkml:trace>
          <inkml:trace contextRef="#ctx0" brushRef="#br0" timeOffset="1.1098E7">2278-1304 601 0,'0'0'340'0,"0"0"-32"0,0 0-36 15,0 0-29-15,0 0-27 0,0 0-24 0,0 0-23 16,0 0-20-16,0 0-18 0,0 0-12 0,0 0-19 16,0 0-5-16,0 0-17 0,0 0-3 0,0 0-9 15,0 0-9-15,0 0-4 0,0 0-3 0,0 0-8 16,0 0-3-16,0 0-6 0,-7 9-3 0,-6 10 2 0,0 0 8 15,0 6 9-15,-2 3 13 0,-7 18 8 0,-1 2 10 16,-15 45 0-16,13-23 12 0,-3 30 19 0,3 3 11 16,10-33 10-16,-9 33 3 0,14-3-2 0,3-27-3 15,6 36 0-15,7-8-6 0,-1-29-7 0,5-16-8 16,13 46-5-16,-3-39-6 0,-2-13-10 0,4-1-7 16,2 0-10-16,6-2-3 0,1-5-6 0,3-1-4 15,0-2-28-15,4-6-25 0,-9-10-44 0,-1-5-66 16,21 4-74-16,-14-10-89 0,15 1-109 0,-1-11-300 0,1-2-809 15,1-7 217-15</inkml:trace>
        </inkml:traceGroup>
        <inkml:traceGroup>
          <inkml:annotationXML>
            <emma:emma xmlns:emma="http://www.w3.org/2003/04/emma" version="1.0">
              <emma:interpretation id="{9C89CC20-E2B0-42E4-9629-00695839A56E}" emma:medium="tactile" emma:mode="ink">
                <msink:context xmlns:msink="http://schemas.microsoft.com/ink/2010/main" type="inkWord" rotatedBoundingBox="12327,2649 13190,3338 12696,3956 11833,3266"/>
              </emma:interpretation>
              <emma:one-of disjunction-type="recognition" id="oneOf3">
                <emma:interpretation id="interp11" emma:lang="en-US" emma:confidence="0.5">
                  <emma:literal>b;</emma:literal>
                </emma:interpretation>
                <emma:interpretation id="interp12" emma:lang="en-US" emma:confidence="0">
                  <emma:literal>Di,</emma:literal>
                </emma:interpretation>
                <emma:interpretation id="interp13" emma:lang="en-US" emma:confidence="0">
                  <emma:literal>D';</emma:literal>
                </emma:interpretation>
                <emma:interpretation id="interp14" emma:lang="en-US" emma:confidence="0">
                  <emma:literal>D;</emma:literal>
                </emma:interpretation>
                <emma:interpretation id="interp15" emma:lang="en-US" emma:confidence="0">
                  <emma:literal>Di;</emma:literal>
                </emma:interpretation>
              </emma:one-of>
            </emma:emma>
          </inkml:annotationXML>
          <inkml:trace contextRef="#ctx0" brushRef="#br0" timeOffset="1.10918E7">3715-646 498 0,'0'0'519'0,"0"0"-83"0,2-4-52 16,-2 4-48-16,0 0-29 0,0 0-20 0,0 0-11 15,5 23-18-15,-5 1-17 0,0 4-23 0,1 3-15 16,-4-1-21-16,1 16-18 0,2-11-16 0,0-4-13 16,-1 14-13-16,2-11-14 0,1-6-12 0,0 1-7 15,-2-2-13-15,1-2-6 0,1-3-5 0,-2-7-7 0,1 0-4 16,-1-3-6-16,4-5 1 0,-4 1-8 0,0-2-2 15,0-2-2-15,0-4 2 0,1 5-8 0,-1-5-18 16,0 0-24-16,5-17-22 0,-5-6-25 0,-1-3-24 16,1-5-30-16,1-18-30 0,-2-1-15 0,-1-1-9 15,2 7 9-15,-5 11 11 0,3 4 6 0,-2 6 16 16,-1 1 11-16,0 4 6 0,0 4 10 0,1 2 5 16,-1 0 11-16,1 5 8 0,-2-1 5 0,3 1 20 0,-1 3 15 15,1-2 14-15,1 1 13 0,2 5 19 0,-5-8 13 16,4 4 10-16,1 4 12 0,-3-7 14 15,3 7 5-15,-2-6 12 0,2 6 13 0,3-6 14 0,0 2 10 16,2-2 5-16,2 3 3 0,1-5-3 0,3 2 1 16,2-2-6-16,2 4-6 0,9-5-7 0,1 3-11 15,0 1-8-15,-2 0-8 0,5 4-3 0,0-1-12 16,2 0-5-16,-5 1-6 0,3 0-5 0,-2 1-4 16,2-2-4-16,-2 2-2 0,0 0-8 0,-1 2-2 15,3-4-6-15,-4 4-3 0,0-1-4 0,-8-1-3 16,1 1 0-16,-4 1-6 0,-2 0 2 0,-2-2-5 0,0 1-1 15,0 0 2-15,-4 1-3 0,-5-2 2 0,11 4 2 16,-7 0 6-16,1 2 1 0,0 5 3 0,2 1 4 16,-4 10-6-16,0 1 13 0,2-1-11 0,-3 3-1 15,-1-1-1-15,1 3 0 0,-2 0-1 0,0-2 0 16,0 2-1-16,-3-1-1 0,1-4 0 0,-1 3-1 16,0-2 2-16,-2-2 4 0,-2-1 2 0,1-2 5 0,0-6 1 15,-4 8 5-15,-3-1-1 0,0-1-3 0,-5-1-2 16,-2-2 7-16,2 0-4 0,-2-4-6 15,-2 1-1-15,1-3-1 0,-6-1-1 0,4-4 0 0,-2 0-4 16,-1 0 1-16,-2-6-1 0,3-1-8 0,1-2-11 16,1-3-17-16,0 0-21 0,5-1-23 0,4 1-25 15,2 0-31-15,1 1-43 0,-1-2-42 0,4 0-45 16,0 0-51-16,0 0-69 0,2-2-252 0,4 2-756 0,-1 0 205 16</inkml:trace>
          <inkml:trace contextRef="#ctx0" brushRef="#br0" timeOffset="1.1092E7">3901-420 5002 0,'-3'-5'407'0,"0"1"-217"0,3 4-69 0,-5-5-27 16,5 5 4-16,-5-4 4 0,5 4-29 0,0 0-2 15,0 0-20-15,-3-4-12 0,3 4-12 0,0 0-29 0,0 0-28 16,0 0-50-16,0 0-61 0,0 0-70 15,0 0-72-15,0 0-85 0,0 0-344 0,0 0-856 0,0 0 231 16</inkml:trace>
          <inkml:trace contextRef="#ctx0" brushRef="#br0" timeOffset="1.10922E7">4149-458 5887 0,'0'0'428'0,"0"0"-197"0,0 0-122 16,0 0-39-16,0 0-4 0,0 0-7 0,0 0-20 0,0 0-14 15,0 0-18-15,-10-13-56 0,10 13-67 0,0 0-82 16,-3-2-80-16,3 2-104 0,0 0-435 16,0 0-981-16,0 0 264 0</inkml:trace>
          <inkml:trace contextRef="#ctx0" brushRef="#br0" timeOffset="1.10926E7">4591-116 701 0,'0'0'544'15,"0"0"-62"-15,0 0-40 0,0 0-36 0,-17 19-42 16,4 2-39-16,0 3-35 0,-2-2-30 0,1 8-28 15,-2-4-25-15,0 3-23 0,2-3-30 0,0 2-45 0,-1-3-63 16,3 0-90-16,1-4-91 0,1-4-97 0,2-7-103 16,1-2-213-16,2-5-657 0,5-3 179 15</inkml:trace>
        </inkml:traceGroup>
        <inkml:traceGroup>
          <inkml:annotationXML>
            <emma:emma xmlns:emma="http://www.w3.org/2003/04/emma" version="1.0">
              <emma:interpretation id="{C2A96CBC-4B23-497B-A467-73B084E3D989}" emma:medium="tactile" emma:mode="ink">
                <msink:context xmlns:msink="http://schemas.microsoft.com/ink/2010/main" type="inkWord" rotatedBoundingBox="13111,2823 14287,2668 14398,3506 13222,3662"/>
              </emma:interpretation>
              <emma:one-of disjunction-type="recognition" id="oneOf4">
                <emma:interpretation id="interp16" emma:lang="en-US" emma:confidence="0.5">
                  <emma:literal>s:</emma:literal>
                </emma:interpretation>
                <emma:interpretation id="interp17" emma:lang="en-US" emma:confidence="0">
                  <emma:literal>s</emma:literal>
                </emma:interpretation>
                <emma:interpretation id="interp18" emma:lang="en-US" emma:confidence="0">
                  <emma:literal>s.</emma:literal>
                </emma:interpretation>
                <emma:interpretation id="interp19" emma:lang="en-US" emma:confidence="0">
                  <emma:literal>De:</emma:literal>
                </emma:interpretation>
                <emma:interpretation id="interp20" emma:lang="en-US" emma:confidence="0">
                  <emma:literal>Dr:</emma:literal>
                </emma:interpretation>
              </emma:one-of>
            </emma:emma>
          </inkml:annotationXML>
          <inkml:trace contextRef="#ctx0" brushRef="#br0" timeOffset="1.10934E7">4837-530 587 0,'-5'-1'413'0,"5"1"-40"15,0 0-8-15,0 0-31 0,-8-2-15 0,8 2-19 16,0 0-16-16,0 0-17 0,0 0-21 0,0 0-19 0,0 0-7 15,0 0-9-15,0 0-3 0,-7 12-1 16,7 0-17-16,-1 10-12 0,-1 1-16 0,0 3-11 0,4-1-21 16,0 4-9-16,-2-2-17 0,3 3-6 0,0-2-15 15,-1 0-4-15,3-2-12 0,0 0-5 0,-2-2-5 16,2-2-7-16,-2-5-1 0,2-4 2 0,-1-2-17 16,-2-2-14-16,-2-2-6 0,2-1-6 0,-1-2-7 15,-1-4-23-15,0 0-33 0,0 0-39 0,0 0-31 16,2-19-35-16,-1-5-27 0,-1-4-21 0,-4-18-23 15,2 0-30-15,2-8-14 0,-3 2 3 0,-1 0 17 0,2 2 28 16,0 4 26-16,-4 10 25 0,2 8 24 16,-1 2 32-16,-1 3 34 0,-1-1 37 0,2 6 34 0,-1 4 33 15,3 1 13-15,-2 3 6 0,0 1 3 0,1 2 7 16,3 1-5-16,-1 1 2 0,1 1-2 0,-1 1 3 16,2 3 3-16,-3-8 4 0,3 8 10 0,-2-6 17 15,2 6 20-15,0 0 10 0,2-6 16 0,-2 6 16 0,5-4 6 16,1 0 4-16,-1 2-2 0,8-3 0 15,10-2-5-15,-1 0-11 0,5-3-11 0,4 5-13 16,20-6 0-16,4 1-18 0,2 1-9 0,5-1-13 0,2 2-7 16,48-3-4-16,-39 5-10 0,-18 6-3 0,-1 2-9 15,-2-2-13-15,1 0-8 0,-12 1-15 0,-9 0-9 16,0 1-11-16,1-2-5 0,-5 2-9 0,-1-1-4 16,-2 1 1-16,-7-2 1 0,-5 0 6 0,-1 0 3 0,-4 0 3 15,-2 4 9-15,-6-4 12 0,12 0 5 16,-12 0 9-16,7 0 3 0,-7 0 0 0,0 0 3 15,7 2-4-15,-7-2-2 0,3 5 2 0,-1 4-1 0,-2 1 0 16,1 12-2-16,-2 3-3 0,1 0 1 0,0 2 2 16,0 4-2-16,0 13-1 0,1 6 5 0,-2-4 10 15,2-10-1-15,3-5 1 0,-3-1 3 0,4 15 0 16,-1-8 6-16,-4-7-6 0,3-3 2 0,2 0-5 16,-2 0 6-16,-1-4 5 0,-4-4-9 0,2 2-2 15,0-7 0-15,0 0-4 0,-2-2 7 0,1-4 12 16,-4 4-4-16,-3-2-1 0,-10 5-5 0,-5-2 1 15,-5-1-2-15,-17 2-3 0,-9-5-8 0,-7-3-10 16,-48-4-16-16,28-7-16 0,-33-4-11 0,38-1-6 0,-35-3 4 16,42-2-1-16,15 5 6 0,4-2 5 0,-1 1 7 15,14-1 0-15,4 5 1 0,5 4 5 0,4-3-3 16,8 1 4-16,1 2 3 0,5 0-19 0,0 0-29 16,5 2-24-16,5 1-37 0,-1-8-44 0,1 8-53 15,0 0-52-15,16-10-43 0,-4 2-339 0,1 0-781 16,7-3 212-16</inkml:trace>
          <inkml:trace contextRef="#ctx0" brushRef="#br0" timeOffset="1.10936E7">5072-625 4286 0,'-5'2'363'16,"2"0"-161"-16,3-2-38 0,0 0 7 0,0 0 11 0,0 0 3 16,-9 3-15-16,9-3-16 0,0 0-31 0,0 0-1 15,0 0-23-15,0 0-11 0,0 0-13 0,0 0 7 16,0 0-54-16,0 0-55 0,0 0-70 0,0 0-89 16,0 0-98-16,0 0-131 0,0 0-344 0,0 0-910 15,0 0 245-15</inkml:trace>
          <inkml:trace contextRef="#ctx0" brushRef="#br0" timeOffset="1.10943E7">5191-355 843 0,'0'0'686'0,"-3"6"-92"0,3-6-50 16,0 0-52-16,0 0-62 0,0 0-48 0,0 0-30 16,0 0-61-16,0 0-60 0,0 0-72 0,0 0-81 0,-5 3-82 15,5-3-79-15,0 0-108 0,0 0-113 0,0 0-316 16,0 0-742-16,0 0 202 0</inkml:trace>
          <inkml:trace contextRef="#ctx0" brushRef="#br0" timeOffset="1.10947E7">5284-496 915 0,'0'0'754'0,"0"0"-88"16,0 0-54-16,3 4-55 0,-3-4-62 0,0 0-59 0,0 0-57 15,0 0-55-15,0 0-78 0,0 0-105 16,0 0-118-16,1 4-141 0,-1-4-167 0,0 0-425 0,0 0-854 15,0 0 231-15</inkml:trace>
        </inkml:traceGroup>
        <inkml:traceGroup>
          <inkml:annotationXML>
            <emma:emma xmlns:emma="http://www.w3.org/2003/04/emma" version="1.0">
              <emma:interpretation id="{FB042326-C921-4974-9055-5B2C060479CC}" emma:medium="tactile" emma:mode="ink">
                <msink:context xmlns:msink="http://schemas.microsoft.com/ink/2010/main" type="inkWord" rotatedBoundingBox="13844,4447 13966,2332 15052,2395 14931,4509"/>
              </emma:interpretation>
              <emma:one-of disjunction-type="recognition" id="oneOf5">
                <emma:interpretation id="interp21" emma:lang="en-US" emma:confidence="0.5">
                  <emma:literal>by)</emma:literal>
                </emma:interpretation>
                <emma:interpretation id="interp22" emma:lang="en-US" emma:confidence="0">
                  <emma:literal>ly)</emma:literal>
                </emma:interpretation>
                <emma:interpretation id="interp23" emma:lang="en-US" emma:confidence="0">
                  <emma:literal>my)</emma:literal>
                </emma:interpretation>
                <emma:interpretation id="interp24" emma:lang="en-US" emma:confidence="0">
                  <emma:literal>any)</emma:literal>
                </emma:interpretation>
                <emma:interpretation id="interp25" emma:lang="en-US" emma:confidence="0">
                  <emma:literal>My)</emma:literal>
                </emma:interpretation>
              </emma:one-of>
            </emma:emma>
          </inkml:annotationXML>
          <inkml:trace contextRef="#ctx0" brushRef="#br0" timeOffset="1.10938E7">5535-672 5707 0,'0'0'276'16,"0"0"-150"-16,0 0-64 0,0 0-25 0,5-3-17 16,-5 3-5-16,0 0-4 0,0 0-42 0,0 0-64 15,0 0-94-15,0 0-91 0,0 0-94 0,0 0-356 16,0 0-877-16,0 0 237 0</inkml:trace>
          <inkml:trace contextRef="#ctx0" brushRef="#br0" timeOffset="1.10944E7">5692-370 5033 0,'0'0'138'0,"0"0"-103"0,0 0-25 0,-24-5-7 16,18 5 1-16,6 0-7 0,-12 2-20 0,12-2-74 0,-9 3-60 15,2-1-76-15,4 1-98 0,3-3-271 0,-8 6-722 16,8-6 196-16</inkml:trace>
          <inkml:trace contextRef="#ctx0" brushRef="#br0" timeOffset="1.10953E7">6022-953 470 0,'1'-6'448'0,"2"-1"-40"15,4-1-23-15,1-3-19 0,2 4-23 0,6-10-12 16,1 7-16-16,-4 3-12 0,0 0-20 0,0-1-20 0,-2 4-28 15,4 1-29-15,-5 2-19 0,-1 3-19 0,0 2-3 16,0 6-7-16,0 11-14 0,-1 8-25 0,-6 19-13 16,-2 3-12-16,-9 4-13 0,-2 1-7 0,1-4-23 15,-1 0-32-15,-3-4-39 0,6-4-35 0,2 0-29 16,2-11-17-16,4-6-9 0,2-4-1 0,3-2-8 16,1-6 16-16,1-5 13 0,3-2 0 0,1-4 15 15,4-2 5-15,11-7 5 0,-3-4 11 0,3-2 9 16,-3-3 18-16,1-5 19 0,3-3 16 0,5-10 12 0,-8 5 5 15,-4 6 14-15,-2 2 24 0,-6 5 10 0,-4 1 12 16,2 6 1-16,-4 1-10 0,-3 2-4 0,-3 4-9 16,0 0-6-16,0 0-3 0,-18 44-7 0,-9 7-4 15,-26 52-5-15,10 11 18 0,-2 5 21 0,0 2 16 16,11-7 14-16,2-4 7 0,4-7 9 0,9-32-13 16,-8 26 11-16,7-35 0 0,10-17-1 0,-5 2-6 15,5-14-8-15,2-7-7 0,0 3-8 0,2-6-9 16,-1-6-8-16,4-1-3 0,-1-6-6 0,0 0-6 15,1-2-5-15,-2-5-29 0,5-3-57 0,-11 0-79 0,11 0-91 16,-30-24-92-16,12-3-100 0,-13-14-465 0,4-4-1031 16,0-4 277-16</inkml:trace>
          <inkml:trace contextRef="#ctx0" brushRef="#br0" timeOffset="1.10986E7">6134-1255 550 0,'0'0'329'0,"15"0"-10"0,0 8-13 0,7 5 1 16,6 9-8-16,16 14 8 0,33 39 2 0,-14 7-11 16,-2 9-18-16,-9 8-17 0,-11 5-21 0,-12 3-29 15,-11 11-18-15,-10-2-24 0,-12-1-11 0,-10 9-17 16,-4-3-12-16,-9-9-18 0,-10-3-6 0,1-11-4 16,9-33-14-16,-2-12-8 0,-25 35-23 0,18-28-20 0,3-15-32 15,-1-4-40-15,2 1-63 0,-3-1-58 0,-1-8-65 16,1 4-68-16,-3-9-348 0,12-7-765 0,5-10 207 15</inkml:trace>
        </inkml:traceGroup>
      </inkml:traceGroup>
      <inkml:traceGroup>
        <inkml:annotationXML>
          <emma:emma xmlns:emma="http://www.w3.org/2003/04/emma" version="1.0">
            <emma:interpretation id="{BCD66DD1-A9B4-483B-ADC3-D2DA07BB597A}" emma:medium="tactile" emma:mode="ink">
              <msink:context xmlns:msink="http://schemas.microsoft.com/ink/2010/main" type="line" rotatedBoundingBox="9844,4005 14045,4006 14044,5339 9843,5338"/>
            </emma:interpretation>
          </emma:emma>
        </inkml:annotationXML>
        <inkml:traceGroup>
          <inkml:annotationXML>
            <emma:emma xmlns:emma="http://www.w3.org/2003/04/emma" version="1.0">
              <emma:interpretation id="{11D562A1-27DF-4C93-851C-BA167E6671D0}" emma:medium="tactile" emma:mode="ink">
                <msink:context xmlns:msink="http://schemas.microsoft.com/ink/2010/main" type="inkWord" rotatedBoundingBox="10490,3992 14052,4032 14037,5341 10475,5301"/>
              </emma:interpretation>
              <emma:one-of disjunction-type="recognition" id="oneOf6">
                <emma:interpretation id="interp26" emma:lang="en-US" emma:confidence="0.5">
                  <emma:literal>-PCDH</emma:literal>
                </emma:interpretation>
                <emma:interpretation id="interp27" emma:lang="en-US" emma:confidence="0.5">
                  <emma:literal>= p (Dolt</emma:literal>
                </emma:interpretation>
                <emma:interpretation id="interp28" emma:lang="en-US" emma:confidence="0">
                  <emma:literal>-PGDH</emma:literal>
                </emma:interpretation>
                <emma:interpretation id="interp29" emma:lang="en-US" emma:confidence="0">
                  <emma:literal>-PCDAH</emma:literal>
                </emma:interpretation>
                <emma:interpretation id="interp30" emma:lang="en-US" emma:confidence="0">
                  <emma:literal>-PCDDH</emma:literal>
                </emma:interpretation>
              </emma:one-of>
            </emma:emma>
          </inkml:annotationXML>
          <inkml:trace contextRef="#ctx0" brushRef="#br0" timeOffset="1.10998E7">2150 903 3994 0,'-1'-6'308'0,"-2"-1"-143"15,-1 2-77-15,1 1-27 0,1 2-8 0,-1-2 0 0,3 4 2 16,-5-4-16-16,5 4-9 0,0 0-5 0,0 0 0 16,-8 8-4-16,5 4 0 0,-6 9-2 0,3 4-3 15,-1 2-1-15,4 0-1 0,0 1-1 0,3 3 0 16,-2-2-2-16,0-1-3 0,4 0 1 0,0 0-3 16,1-3 0-16,0 0 0 0,1-2 0 0,-1-2-1 15,-2-5 1-15,3-4-1 0,-3-1 3 0,1-2-4 16,-2-1 2-16,0-4-3 0,2 2-2 0,-1-2 5 0,-1-4 0 15,2 6-5-15,-2-6-7 0,0 5-18 0,0-5-25 16,0 0-33-16,0 0-28 0,0 0-18 0,-2-18-10 16,-1-4-4-16,-2-5-5 0,0-18 4 0,4 0 7 15,-3-3 12-15,3-2 14 0,1 5 19 16,0 8 25-16,0 7 18 0,1-16 23 0,3 14 20 0,-3 7 19 16,4-2 31-16,2 2 28 0,1 0 16 0,2 3 12 15,3 0 9-15,2 2 9 0,-1 1 17 0,3 1 4 16,-6 5 1-16,-2 1-7 0,0 7-12 0,-1-2-18 15,0 4-8-15,-3 0-13 0,-5 3-8 0,0 0-7 0,15 11-4 16,-12 2-6-16,-1 9-7 0,-6 5-4 0,-4 0-32 16,-2 4-49-16,-8 13-65 0,0-2-75 0,3-10-70 15,0-5-84-15,-2-6-300 0,1 3-753 0,3-5 204 16</inkml:trace>
          <inkml:trace contextRef="#ctx0" brushRef="#br0" timeOffset="1.11002E7">2731 528 564 0,'-5'-5'456'0,"0"2"-55"16,-3 0-28-16,-5 2-34 0,-4 2-37 0,-8 6-19 0,-5 8-21 16,-16 16-20-16,4 4-16 0,1 7-22 0,-28 38-17 15,29-23-14-15,14-8-12 0,5 3-11 0,2 4-16 16,9 1-11-16,5-1-15 0,5 2-9 0,5-4-9 16,1-3-8-16,8-1-8 0,6-2-4 0,1-3-7 15,-3-13-10-15,-3-6-18 0,2 1-31 0,-2-7-45 16,7 2-55-16,-1-4-57 0,-5-6-70 0,7-5-88 0,1-4-298 15,-4-4-732-15,4-4 198 0</inkml:trace>
          <inkml:trace contextRef="#ctx0" brushRef="#br0" timeOffset="1.11009E7">2651 791 330 0,'0'0'440'0,"0"0"-58"0,-10 12-28 0,7 0-18 16,-2 10-22-16,0 3-24 0,2 3-20 0,-2 1-19 0,0 16-16 15,0 1-23-15,8-11-21 0,-3-3-12 16,0-3-17-16,2-2-10 0,0 0-8 0,1 0-10 15,-1-4-12-15,3-2-5 0,-4-6-10 0,2-3-7 0,1-1-5 16,-4-3-9-16,1-2-2 0,1 0-2 16,-2-3-7-16,0-3-8 0,0 0-25 0,0 0-23 0,0 0-22 15,0 0-22-15,10-25-36 0,-4 0-30 0,-4-6-37 16,1-17-27-16,-2-5-15 0,4-1-9 16,-2-2 7-16,1-3 11 0,-6 3 13 0,2 2 19 0,0 7 22 15,0 10 21-15,-2 12 27 0,2 0 13 0,-3 8 16 16,3 5 12-16,-2 2 10 0,2 1 10 0,-1 1 2 15,-1 1 11-15,2 3-4 0,-1-2 1 0,1 6 3 16,0 0 7-16,1-9 16 0,-1 9 13 0,0 0 20 0,5-4 19 16,-5 4 18-16,8-2 14 0,-8 2 8 0,13-1 2 15,-13 1-4-15,15-2-1 0,0 2-5 0,0 2-7 16,0-2-8-16,-1 3-11 0,2-3-8 0,-1 1-9 16,9 2-7-16,-1 0-7 0,4 2-6 0,-1-1-7 0,-1 0-7 15,0 1-4-15,0-2-4 0,-1 3 2 16,0-2-8-16,-6 0-6 0,-2-1 0 0,-1-1-7 15,-2 0-2-15,-1 2-1 0,-4-2-4 0,0 3-5 16,-1 0 2-16,-1-3-1 0,-1 3 1 0,1 5-3 0,-3 5 2 16,1-2-2-16,-3 9 1 0,-1 3 0 0,0 0-3 15,-3 4 0-15,1-2 1 0,-4 3 0 0,4-1 0 16,-2 19-2-16,2-13 1 0,-1-5 1 0,1-1-3 16,1 0 2-16,-2 2 0 0,1-2-3 0,0-2 2 15,2-1 0-15,0-2 1 0,-3-2-2 0,-2-2 6 16,2 1 12-16,-2-4 8 0,-3-4-1 0,1-1 8 15,-4 0 1-15,-7 5-2 0,-1-5 0 0,-4 2-1 16,0-2-1-16,-2-3 0 0,-3-3-3 0,0-1-3 0,1-2 0 16,-1-5-6-16,-1 2-2 0,1-2-4 0,1-2 5 15,0-2-17-15,1-3-17 0,5 0-29 0,3 1-35 16,4-1-37-16,1 2-44 0,3-2-48 0,2 0-62 16,1-3-69-16,2-2-370 0,3 1-854 0,4 0 229 15</inkml:trace>
          <inkml:trace contextRef="#ctx0" brushRef="#br0" timeOffset="1.1101E7">2855 1024 5161 0,'0'0'381'0,"0"0"-162"0,1-3-52 0,-1 3-24 16,0 0 0-16,0 0-9 0,0 0-16 0,0 0-28 15,0 0-16-15,0 0-20 0,0 0-36 0,0-8-47 16,0 8-49-16,0 0-58 0,0 0-68 0,0 0-84 15,0 0-99-15,0 0-385 0,0 0-927 0,0 0 249 16</inkml:trace>
          <inkml:trace contextRef="#ctx0" brushRef="#br0" timeOffset="1.11014E7">3293 385 557 0,'0'0'444'0,"-7"10"-5"0,9-4-29 15,0 7-21-15,-1 11-14 0,4 2-12 0,5 22-13 16,2 2-12-16,-1 3-22 0,1 3-19 0,0 42-16 16,-4-32-24-16,0-11-18 0,-1 1-14 0,0-1-37 15,-6 3-18-15,1-4-19 0,-4 2-16 0,-1-3-14 16,-4-4-16-16,-1-3-12 0,-3-1-32 0,-2 2-61 15,2-17-60-15,1-4-70 0,2 2-74 0,-4 0-83 16,1-6-93-16,-1-6-345 0,6-6-868 0,2-2 234 16</inkml:trace>
          <inkml:trace contextRef="#ctx0" brushRef="#br0" timeOffset="1.11017E7">3700 1152 4180 0,'-4'0'431'0,"4"0"-193"0,0 0-59 15,0 0-37-15,0 0 21 0,0 0 29 0,0 0 20 16,0 0-3-16,26 0-26 0,-12-1-9 16,11-2-14-16,1-1-15 0,0 4-8 0,2-4-16 0,-5 0-16 15,-4 1-9-15,-2 1-8 0,-6 0-42 0,1 0-60 16,-3 2-74-16,-3-2-90 0,1 0-107 0,-7 2-125 15,5-6-453-15,-5 6-1037 0,0-7 277 0</inkml:trace>
          <inkml:trace contextRef="#ctx0" brushRef="#br0" timeOffset="1.11019E7">3799 916 231 0,'0'0'662'0,"0"0"-153"0,0 0-84 16,0 0-59-16,0 0-45 0,0 0-29 31,-4 22-27-31,1 4-25 0,-3 1-29 0,2 6-21 0,-1 12-18 0,0-10-21 0,2-3-12 0,-2-1-15 0,2-2-8 16,-2 0-13-16,2-2-12 0,-1-3-30 0,1-2-44 16,2-6-63-16,-3-1-68 0,3-6-79 0,-1-1-103 0,2-4-257 15,0-4-664-15,0 0 181 0</inkml:trace>
          <inkml:trace contextRef="#ctx0" brushRef="#br0" timeOffset="1.10993E7">1448 1242 5969 0,'0'0'242'0,"11"-4"-125"16,-11 4-93-16,5-3-9 0,-5 3 2 15,10-6 18-15,-5 3 6 0,6-1-19 0,3-1 9 0,0 2-15 16,-1 0-63-16,-3 2-70 0,3-1-88 0,-3 2-85 15,-10 0-93-15,13 5-376 0,-7-2-910 0,-6-3 243 0</inkml:trace>
          <inkml:trace contextRef="#ctx0" brushRef="#br0" timeOffset="1.10991E7">1477 1071 376 0,'5'0'669'15,"-5"0"-118"-15,0 0-46 0,13 0-29 0,-13 0-23 16,21 0-28-16,-8 0-44 0,-1 0-41 0,-3 0-45 16,5 0-33-16,-1 0-33 0,-3 2-47 0,-2-2-63 0,0 0-77 15,-8 0-94-15,11 4-95 0,-11-4-96 0,4 6-115 16,-4-6-262-16,-15 12-742 0,2-4 199 0</inkml:trace>
        </inkml:traceGroup>
        <inkml:traceGroup>
          <inkml:annotationXML>
            <emma:emma xmlns:emma="http://www.w3.org/2003/04/emma" version="1.0">
              <emma:interpretation id="{664D789A-EF0E-472D-9E1B-C9714A9A9BA6}" emma:medium="tactile" emma:mode="ink">
                <msink:context xmlns:msink="http://schemas.microsoft.com/ink/2010/main" type="inkWord" rotatedBoundingBox="12775,3996 14094,4107 13989,5353 12671,5242"/>
              </emma:interpretation>
              <emma:one-of disjunction-type="recognition" id="oneOf7">
                <emma:interpretation id="interp31" emma:lang="en-US" emma:confidence="0.5">
                  <emma:literal>PGD.)</emma:literal>
                </emma:interpretation>
                <emma:interpretation id="interp32" emma:lang="en-US" emma:confidence="0">
                  <emma:literal>PGD')</emma:literal>
                </emma:interpretation>
                <emma:interpretation id="interp33" emma:lang="en-US" emma:confidence="0">
                  <emma:literal>PAD.)</emma:literal>
                </emma:interpretation>
                <emma:interpretation id="interp34" emma:lang="en-US" emma:confidence="0">
                  <emma:literal>'(D.)</emma:literal>
                </emma:interpretation>
                <emma:interpretation id="interp35" emma:lang="en-US" emma:confidence="0">
                  <emma:literal>'(D')</emma:literal>
                </emma:interpretation>
              </emma:one-of>
            </emma:emma>
          </inkml:annotationXML>
          <inkml:trace contextRef="#ctx0" brushRef="#br0" timeOffset="1.11023E7">4382 841 3759 0,'-6'2'324'0,"6"-2"-221"0,-7 3-49 0,7-3-37 15,-6 5 13-15,2-1 34 0,3-1 17 0,-1 4 10 16,0-1 2-16,2 5-1 0,0 3 1 0,-3 7-6 16,5 0-1-16,-4 3-7 0,2-1-4 0,0 4-6 15,-2-4 0-15,4 2-6 0,0-2-5 0,-1 1-5 0,1-2-6 16,1 1-7-16,-1-5-2 0,0-3-4 0,-1-4 2 16,-1 0-9-16,0-2-1 0,2-2-2 0,-2-1-6 15,0 0-3-15,0-2-9 0,0-1-12 0,0-3-24 16,0 0-37-16,0 0-40 0,0 0-22 0,0 0-15 15,-5-17-6-15,0-4-8 0,5-8-3 0,-3 0-5 16,3-20 3-16,0 0 13 0,1-1 19 0,1 4 21 16,-2 11 25-16,2 6 30 0,-1 5 30 0,3 0 24 0,-1 0 25 15,0 7 22-15,0 3 22 0,2 1 17 16,2 1 17-16,0 1 13 0,0 1 11 0,3-1 6 0,0 4-4 16,1 0-14-16,-3 1-13 0,0 4-10 0,-1 4-5 15,-7-2-8-15,12 4-5 0,-6 6-4 16,1 1-12-16,-6 3-1 0,-1 11-7 0,-6 3-5 0,-4 0-25 15,-5-1-61-15,-5 14-74 0,1-10-74 0,2-4-78 16,0-4-91-16,-1-2-274 0,2-1-760 0,1-9 205 16</inkml:trace>
          <inkml:trace contextRef="#ctx0" brushRef="#br0" timeOffset="1.11027E7">5004 516 515 0,'0'0'309'0,"4"-6"-45"0,-4 6-33 0,0 0-30 16,0-5-29-16,0 5-18 0,0 0-19 0,0 0-14 16,-7-4-16-16,7 4-9 0,-5-3-13 0,-1 1-6 15,-1 1-4-15,-6-1 5 0,-1 1 9 0,1 0 4 16,0 2 6-16,-4-1 2 0,3 4 15 0,-9 1-9 16,-1 5 15-16,1 7 9 0,0 2 1 0,-8 18 13 15,-1 6 5-15,9 6 7 0,-2 5 16 0,-13 41 1 0,17-26 0 16,11-11-6-16,4 0-13 0,3 1-10 0,6-1-6 15,1 0-6-15,6-5-8 0,-2 1-9 16,7-4-8-16,2-6-9 0,-1-2-12 0,2 1-6 0,-5-10-12 16,0-7-7-16,5-1-30 0,-7-4-51 0,-1-7-83 15,0-1-96-15,-2-5-129 0,-1-4-415 0,1-4-893 16,-8 0 239-16</inkml:trace>
          <inkml:trace contextRef="#ctx0" brushRef="#br0" timeOffset="1.11035E7">4980 917 572 0,'0'0'452'0,"-12"8"-13"0,10-2-35 0,-3 5-30 16,-2 11-18-16,-1 1-38 0,3 0-23 0,4 5-28 15,-3-1-22-15,-1-1-22 0,-1 3-21 0,6-3-19 16,0 3-18-16,0-3-17 0,0 1-13 0,3-3-17 16,-1 0-8-16,-1-6-11 0,3-4-9 0,-3-2-5 15,1-1-9-15,0-4-9 0,1 1-5 0,-3-2-4 16,2 0 2-16,-1-3-2 0,-1-3-2 0,0 0-15 15,0 0-27-15,0 0-34 0,0 0-34 0,5-20-37 0,-5-6-31 16,0-3-37-16,2-21-33 0,-6-3-15 0,6-3-9 16,-2-1 11-16,2 1 21 0,-2 1 23 0,0 7 37 15,-2 12 35-15,2 8 19 0,-3 3 24 0,0 3 13 16,1 5 13-16,0 2 31 0,1 3 6 0,-1 3 17 0,-1 2 14 16,3-1 3-16,-2 3 8 0,2 5 4 15,0-11 3-15,0 9 10 0,0 2 13 0,0 0 19 16,2-8 19-16,-2 8 14 0,5-4 6 0,0 3 10 0,-5 1-6 15,18-6 0-15,-3 3 2 0,0-2-4 0,11 2-4 16,1-1-10-16,-1 1-6 0,-2-2-10 0,2 3-17 16,-2-2-9-16,3 0-12 0,-3 2-10 0,2 2-5 15,0 0-8-15,2-2-8 0,0 0-4 0,-1 0 1 16,-1 1-31-16,2 1-18 0,-3-3-5 0,-1 3-11 16,-5 0 0-16,-2 3 0 0,-3-3 0 0,0 0 0 0,-5 0 0 15,1 0 0-15,-10 0 1 0,13 0 3 16,-8 3-1-16,0 3 0 0,0 4 3 0,-2 4 4 15,0 10-3-15,-3 0 7 0,-3 4 7 0,0 3-2 0,-2 13-2 16,0 1 2-16,2 1 0 0,-3-1-1 0,2-9 9 16,3-5-3-16,-4 0-5 0,1 15-2 0,1-11 3 15,0-6 2-15,0 0 4 0,-1-1-2 0,3-2 8 16,-6-1-6-16,-1 0 5 0,1-2 5 0,-4-2 3 16,-1-3 0-16,-2 0-1 0,-4-3-1 0,-3 2-1 0,-4-4 1 15,-1-2 6-15,0-4-9 0,-6-1 2 0,-1 1-6 16,-18-4-1-16,11-2-5 0,-9-4-13 0,12 0-9 15,-16-4-19-15,19-3-18 0,3 4-22 0,3-5-23 16,-1-2-11-16,1 0-9 0,7-1 6 0,0 0-2 16,3-1-2-16,5 4-19 0,3 1-30 0,5-2-29 15,0 1-36-15,4-1-41 0,1 3-58 0,3-2-48 16,2-3-206-16,0 2-700 0,4 1 190 0</inkml:trace>
          <inkml:trace contextRef="#ctx0" brushRef="#br0" timeOffset="1.11036E7">5092 1120 4389 0,'0'0'470'0,"2"-3"-195"0,-2 3-55 0,0 0-45 0,0 0-10 15,0 0 7-15,0 0-13 0,0 0-13 0,0 0-34 16,0-5-14-16,0 5-13 0,0 0-19 0,0 0-35 16,0 0-40-16,0 0-65 0,0 0-67 0,0 0-75 15,0 0-88-15,5-5-101 0,-5 5-344 0,0 0-897 16,6-7 240-16</inkml:trace>
          <inkml:trace contextRef="#ctx0" brushRef="#br0" timeOffset="1.11038E7">5332 1029 4596 0,'0'0'390'0,"0"0"-181"0,0 0-72 0,-7-8-43 16,7 8-3-16,0 0-9 0,0 0-12 0,0 0-19 15,0 0-15-15,0 0-6 0,0 0-49 0,0 0-48 0,0 0-65 16,0 0-61-16,0 0-65 0,0 0-77 15,0 0-324-15,0 0-791 0,0 0 214 0</inkml:trace>
          <inkml:trace contextRef="#ctx0" brushRef="#br0" timeOffset="1.11041E7">5543 473 559 0,'0'0'462'0,"0"0"-6"0,-3 12-27 15,10-1-15-15,3 15-22 0,6 19-22 0,1 2-25 16,1 5-16-16,3 48-9 0,-11-32-21 0,0 32-21 0,-9-30-25 16,-1-13-27-16,-4 2-20 0,-1-1-23 0,-5 0-18 15,-2-2-15-15,-6-2-19 0,-1-3-15 0,-1-3-12 16,1-3-15-16,-2 1-42 0,6-13-49 0,-2-6-57 16,3-2-77-16,1 0-82 0,-1 0-84 0,5-3-96 15,0-9-320-15,4-5-865 0,5-4 233 0</inkml:trace>
        </inkml:traceGroup>
      </inkml:traceGroup>
      <inkml:traceGroup>
        <inkml:annotationXML>
          <emma:emma xmlns:emma="http://www.w3.org/2003/04/emma" version="1.0">
            <emma:interpretation id="{1F74A07E-D286-434A-9959-9477E45747BB}" emma:medium="tactile" emma:mode="ink">
              <msink:context xmlns:msink="http://schemas.microsoft.com/ink/2010/main" type="line" rotatedBoundingBox="12663,5322 15014,5421 14965,6594 12613,6495"/>
            </emma:interpretation>
          </emma:emma>
        </inkml:annotationXML>
        <inkml:traceGroup>
          <inkml:annotationXML>
            <emma:emma xmlns:emma="http://www.w3.org/2003/04/emma" version="1.0">
              <emma:interpretation id="{B83111C0-2A02-4E16-B52D-CF0F58F2B6CB}" emma:medium="tactile" emma:mode="ink">
                <msink:context xmlns:msink="http://schemas.microsoft.com/ink/2010/main" type="inkWord" rotatedBoundingBox="12663,5322 15014,5421 14965,6594 12613,6495"/>
              </emma:interpretation>
              <emma:one-of disjunction-type="recognition" id="oneOf8">
                <emma:interpretation id="interp36" emma:lang="en-US" emma:confidence="0.5">
                  <emma:literal>TPCA...</emma:literal>
                </emma:interpretation>
                <emma:interpretation id="interp37" emma:lang="en-US" emma:confidence="0.5">
                  <emma:literal>TPCA: :</emma:literal>
                </emma:interpretation>
                <emma:interpretation id="interp38" emma:lang="en-US" emma:confidence="0">
                  <emma:literal>IPCA:</emma:literal>
                </emma:interpretation>
                <emma:interpretation id="interp39" emma:lang="en-US" emma:confidence="0">
                  <emma:literal>TPCA:</emma:literal>
                </emma:interpretation>
                <emma:interpretation id="interp40" emma:lang="en-US" emma:confidence="0">
                  <emma:literal>IPCA: :</emma:literal>
                </emma:interpretation>
              </emma:one-of>
            </emma:emma>
          </inkml:annotationXML>
          <inkml:trace contextRef="#ctx0" brushRef="#br0" timeOffset="1.11047E7">4257 2092 579 0,'-5'0'609'0,"5"0"-61"0,0 0-29 0,0 0-20 16,0 0-3-16,0 0-46 0,0 0-42 0,16 5-40 16,-16-5-44-16,19 0-37 0,-6 0-30 0,-3 0-27 15,3 0-20-15,0 0-27 0,-1 0-29 0,-12 0-49 16,15 0-76-16,-10-2-90 0,-5 2-103 0,9-1-120 15,-5-2-161-15,-4 3-288 0,6-7-879 0,-6 7 238 16</inkml:trace>
          <inkml:trace contextRef="#ctx0" brushRef="#br0" timeOffset="1.11049E7">4366 1910 5434 0,'0'0'537'0,"0"0"-322"0,-5-4-121 15,5 4-39-15,0 0-17 0,0 0-15 0,-8 7-4 16,4-1-2-16,1 9-4 0,-3 11 3 0,1 2-2 16,1 3-1-16,-2 14-2 0,-1-10-2 0,1-4-17 15,1 0-30-15,0-4-43 0,-2-1-53 0,4 1-75 16,-2-6-71-16,2-3-72 0,1-5-79 0,1-2-255 16,2-7-824-16,-1-4 222 0</inkml:trace>
          <inkml:trace contextRef="#ctx0" brushRef="#br0" timeOffset="1.11053E7">4879 2023 3147 0,'-12'6'228'0,"4"0"-133"0,1 1-40 0,0 2 10 0,1 0 23 15,1 3 25-15,0 1 18 0,0 1 12 16,0 9-9-16,2-1 5 0,1 0 4 0,0 4 5 0,4 0 1 15,-2-1 5-15,2 2 0 0,-2-1 4 0,1 0-4 16,3 1-4-16,-1-1-10 0,2 1-15 0,0-1-7 16,-5-2-5-16,3-4-17 0,-1 2-6 0,3-7-11 15,-5 0-4-15,0-6-15 0,1-1-4 0,1-1-19 0,-2-2-16 16,0-5-18-16,2 7-11 0,-2-7-25 16,0 0-28-16,0 0-25 0,0 0-24 0,0 0-5 0,-5-19-2 15,3-4-7-15,0-4 0 0,6-5 2 0,-3-16 13 16,3-3 10-16,0-2 7 0,1-1 11 15,3 2 18-15,-3 6 22 0,0 11 26 0,0 6 22 0,-2 4 14 16,3 1 16-16,-1 4 16 0,2 3 8 0,-2 3 7 16,0 2 9-16,0 3 8 0,1-1 0 0,1 3 6 15,-2 3-13-15,0-2-7 0,0 3-9 0,-5 3-5 16,6-3-5-16,-6 3 5 0,8 8 3 0,-3 6-8 16,-3-1-7-16,-2 8-12 0,-3 6-13 0,-2-2-40 15,-5 2-61-15,-3-1-78 0,3 0-84 0,-3-3-102 0,3-2-106 16,-2 0-244-16,4-7-833 0,2-6 224 0</inkml:trace>
          <inkml:trace contextRef="#ctx0" brushRef="#br0" timeOffset="1.11056E7">5644 1763 233 0,'0'0'636'16,"-7"-4"-125"-16,7 4-49 0,-6 0-37 0,6 0-39 16,-15 3-33-16,-5 9-38 0,-4 8-27 0,-12 13-20 0,-1 8-10 15,-27 44-3-15,23-26-11 0,12-9-8 16,-15 40-10-16,20-31-20 0,6-12-20 0,6 8-15 0,2 2-14 15,4 42-15-15,4-39-14 0,5-9-11 0,7-1-18 16,3-2-11-16,4-3-10 0,4-2-27 0,-2-13-42 16,1-3-56-16,3-4-72 0,21 7-95 0,-10-11-113 15,15-5-122-15,4 3-294 0,-2-10-890 0,2-7 240 0</inkml:trace>
          <inkml:trace contextRef="#ctx0" brushRef="#br0" timeOffset="1.11065E7">5763 1991 379 0,'-13'6'500'0,"10"-1"-60"0,-4 9-28 0,-5 9-12 16,3 4-23-16,-3 2-21 0,-3 17-19 0,4 1-31 15,1-4-25-15,2 3-23 0,2 0-22 0,4-9-21 16,2 9-23-16,0-12-16 0,2-5-15 0,-2 1-16 16,3-1-16-16,-1-4-14 0,-1-1-13 0,2-5-11 15,-1-5-3-15,-1 0-10 0,1-5-9 0,0-1-5 16,-1-1-8-16,1-1-13 0,0-3-11 0,1 0-21 0,-3-3-36 15,0 0-37-15,0 0-39 0,11-19-36 0,-4-3-29 16,-1-6-34-16,6-19-20 0,-1-4-28 0,1-7-26 16,-4 2-8-16,-3-5-4 0,0 5 19 0,2-1 29 15,-4 4 34-15,-1 9 42 0,-4 10 37 0,-1 9 41 0,1 4 36 16,-1-2 32-16,-1 6 29 0,-1 2 19 16,1 3 20-16,0 2 12 0,1 2 10 0,0 2 9 15,-1 0 10-15,3 1 4 0,-1 1 6 0,2 4 0 0,-3-8 8 16,3 8 1-16,-2-5-6 0,2 5 3 0,0 0-3 15,2-8 3-15,3 4 1 0,0 1-1 0,1-2-4 16,6 2-3-16,10-7-3 0,1 4-6 16,2 0-4-16,2 1-4 0,5-1-7 0,-4 1-10 0,4 4-6 15,2-2-6-15,-2 3-7 0,1-3-3 0,1 3-8 16,2-4-5-16,-2 3-11 0,-1-1-7 0,0 0-3 16,-3 0-5-16,-2 0-3 0,0 1 3 0,-2-2-1 15,-1-2-3-15,-6 4 0 0,-5-2-1 0,0 1-2 16,-1-1 2-16,-3 3-1 0,-1-1 2 0,0-1 1 0,-3 2 0 15,-6 0 2-15,12 0 0 0,-6 3 7 0,-1 0 5 16,4 6 6-16,-1 3 5 0,2 8-2 0,0 6 1 16,-3 4 5-16,1 20-1 0,0-2-2 0,-3 6 2 15,2-4-1-15,-4 6 0 0,0-4 0 0,2 4-3 0,5 42 2 16,-3-37 10-16,-4-15 1 0,5 0 3 0,-5-13-4 16,-3-3-1-16,2-4 2 0,-2 2 5 0,0-5 8 15,-2 1-9-15,-1-3 4 0,-4-5 3 0,-1-3-4 16,-2-4-2-16,-11 5-7 0,0-5-1 0,-9 0-7 15,0-4-7-15,-24-7-14 0,-1-5-22 0,-6-7-22 16,-47-15-10-16,37 11 0 0,12-1 3 0,1 0-4 0,0-4-5 16,1 3-6-16,2-4 1 0,5 1 6 15,0 2 4-15,4 1 3 0,14 5 3 0,4 1-6 16,5 3-17-16,7 2-18 0,3 1-27 0,2 2-36 0,5 0-40 16,1-1-51-16,0 2-61 0,5 2-56 15,0-5-295-15,3 4-774 0,0-1 209 0</inkml:trace>
          <inkml:trace contextRef="#ctx0" brushRef="#br0" timeOffset="1.11069E7">5906 2029 3961 0,'-2'4'539'0,"2"-4"-195"0,0 0-104 0,-3 5-55 16,3-5-21-16,0 0 2 0,0 0 11 0,0 0-18 0,0 0-23 16,0 0-16-16,0 0-14 0,0 0-16 15,0 0-48-15,0 0-49 0,0 0-58 0,0 0-76 0,0 0-111 16,0 0-133-16,20-10-386 0,-12 2-928 0,2 0 249 15</inkml:trace>
          <inkml:trace contextRef="#ctx0" brushRef="#br0" timeOffset="1.11076E7">5925 2475 3378 0,'0'0'481'0,"0"4"-145"16,0-4-99-16,0 0-40 0,0 0-23 0,0 0-4 15,0 0-16-15,0 0-21 0,0 0-26 0,0 0-11 16,0 0-16-16,0 0-15 0,17-5-32 0,-14 3-48 0,-3 2-58 16,8-4-84-16,-8 4-114 0,7-6-143 0,-2 3-234 15,-5 3-780-15,5-6 211 0</inkml:trace>
          <inkml:trace contextRef="#ctx0" brushRef="#br0" timeOffset="1.11073E7">5994 2260 557 0,'0'0'672'0,"14"-5"-100"0,-14 5-53 0,0 0-41 0,0 0-46 16,5-2-58-16,-5 2-50 0,2-4-49 0,-2 4-73 16,0 0-80-16,0 0-91 0,5-1-102 0,-5 1-118 15,0 0-141-15,0 0-213 0,0 0-653 0,0 0 180 16</inkml:trace>
          <inkml:trace contextRef="#ctx0" brushRef="#br0" timeOffset="1.1107E7">6264 1940 5551 0,'0'0'192'0,"0"0"-113"0,-4-10-25 0,4 10-21 16,0 0 11-16,0 0 6 0,0 0-7 0,0 0-11 15,0 0-37-15,0 0-76 0,-5-5-101 0,5 5-94 0,0 0-98 16,0 0-338-16,0 0-856 0,0 0 231 0</inkml:trace>
          <inkml:trace contextRef="#ctx0" brushRef="#br0" timeOffset="1.11077E7">6370 2418 5792 0,'0'0'95'15,"0"0"-68"-15,0 0-20 0,0 0-4 0,0 0-3 16,0 0 2-16,0 0-4 0,0 0-29 0,0 0-63 16,0 0-81-16,0 0-100 0,0 0-101 0,0 0-310 15,0 0-824-15,0 0 224 0</inkml:trace>
        </inkml:traceGroup>
      </inkml:traceGroup>
    </inkml:traceGroup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40:30.13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0C4E5AB-53F3-4686-A618-835FE71D6D46}" emma:medium="tactile" emma:mode="ink">
          <msink:context xmlns:msink="http://schemas.microsoft.com/ink/2010/main" type="writingRegion" rotatedBoundingBox="920,6720 3484,6466 3548,7114 984,7368">
            <msink:destinationLink direction="with" ref="{C84EB1CC-ABD5-4631-8368-DDF56EE27262}"/>
          </msink:context>
        </emma:interpretation>
      </emma:emma>
    </inkml:annotationXML>
    <inkml:traceGroup>
      <inkml:annotationXML>
        <emma:emma xmlns:emma="http://www.w3.org/2003/04/emma" version="1.0">
          <emma:interpretation id="{C529764B-67E5-48BB-8C9F-9762085AE154}" emma:medium="tactile" emma:mode="ink">
            <msink:context xmlns:msink="http://schemas.microsoft.com/ink/2010/main" type="paragraph" rotatedBoundingBox="920,6720 3484,6466 3548,7114 984,73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6DE087-F88B-4C8A-9AE7-6580C0E098CF}" emma:medium="tactile" emma:mode="ink">
              <msink:context xmlns:msink="http://schemas.microsoft.com/ink/2010/main" type="line" rotatedBoundingBox="920,6720 3484,6466 3548,7114 984,7368"/>
            </emma:interpretation>
          </emma:emma>
        </inkml:annotationXML>
        <inkml:traceGroup>
          <inkml:annotationXML>
            <emma:emma xmlns:emma="http://www.w3.org/2003/04/emma" version="1.0">
              <emma:interpretation id="{936300C9-2A67-4B75-A646-FE5A38321018}" emma:medium="tactile" emma:mode="ink">
                <msink:context xmlns:msink="http://schemas.microsoft.com/ink/2010/main" type="inkWord" rotatedBoundingBox="926,6782 1847,6691 1905,7277 984,7368"/>
              </emma:interpretation>
              <emma:one-of disjunction-type="recognition" id="oneOf0">
                <emma:interpretation id="interp0" emma:lang="en-US" emma:confidence="0.5">
                  <emma:literal>0.4</emma:literal>
                </emma:interpretation>
                <emma:interpretation id="interp1" emma:lang="en-US" emma:confidence="0">
                  <emma:literal>04</emma:literal>
                </emma:interpretation>
                <emma:interpretation id="interp2" emma:lang="en-US" emma:confidence="0">
                  <emma:literal>0-4</emma:literal>
                </emma:interpretation>
                <emma:interpretation id="interp3" emma:lang="en-US" emma:confidence="0">
                  <emma:literal>044</emma:literal>
                </emma:interpretation>
                <emma:interpretation id="interp4" emma:lang="en-US" emma:confidence="0">
                  <emma:literal>4%</emma:literal>
                </emma:interpretation>
              </emma:one-of>
            </emma:emma>
          </inkml:annotationXML>
          <inkml:trace contextRef="#ctx0" brushRef="#br0">1578 5570 508 0,'0'0'484'0,"0"0"-73"0,-3-5-74 0,3 5-23 0,0 0-43 0,0 0-24 0,0 0-30 15,-6 15-25-15,2-4-13 0,0 2-14 0,1 0-11 16,0 7-10-16,3-1-1 0,-2-1-3 0,1-5 0 15,2 0 3-15,1-1 3 0,-2-2 11 0,3 2 8 16,-2-4-3-16,1 1 5 0,1-3 6 0,0-1 1 0,2 0 4 16,-1-1-6-16,7 3 0 0,-4-3-3 0,5 0-11 15,3 0-12-15,-1-2-14 0,0-1-13 0,9-1-14 0,2-1-11 16,-5-1-14-16,0-1-26 0,-6 2-64 0,-2 0-75 16,-4-1-96-16,0-1-111 0,-1-1-131 0,-7 4-397 15,7-6-985-15,-7 6 264 0</inkml:trace>
          <inkml:trace contextRef="#ctx0" brushRef="#br0" timeOffset="296.7759">1691 5641 592 0,'0'0'440'0,"0"0"-23"0,0 0-22 0,0 0-12 0,0 0-4 0,-7 8-11 0,7 5-16 15,-1 8-15-15,-2 3-23 0,4-1-7 0,-1 4-18 16,0 2-20-16,2-1-17 0,1 17-28 0,2-14-21 16,-1 12-27-16,-1-11-7 0,1-7-18 0,-1 3-14 15,0-3-15-15,-1-2-31 0,4-2-54 0,-2-5-73 0,0-3-78 16,0-2-79-16,-1-5-94 0,2 0-92 0,-1-5-366 15,-4-1-897-15,0 0 242 0</inkml:trace>
          <inkml:trace contextRef="#ctx0" brushRef="#br0" timeOffset="-332.4516">1379 5716 668 0,'0'0'600'16,"-7"5"-93"-16,7-5-55 0,0 0-48 0,0 0-49 0,-5 1-42 16,5-1-44-16,0 0-30 0,0 0-39 0,0 0-32 15,0 0-36-15,0 0-36 0,0 0-39 0,0 0-42 16,0 0-51-16,0 0-49 0,0 0-55 0,0 0-77 15,0 0-331-15,0 0-657 0,0 0 180 0</inkml:trace>
          <inkml:trace contextRef="#ctx0" brushRef="#br0" timeOffset="-516.2043">930 5708 378 0,'-6'3'351'16,"1"0"-39"-16,2-1-32 0,-1 3-21 0,-2 2-19 16,-1 2-16-16,4 0-12 0,-1 1-5 0,2 1-2 15,1-2-9-15,2 2 19 0,2-1 0 0,2 0 8 0,3-3 4 16,1 5-8-16,2-6-7 0,1 1-11 0,7 5-11 16,4-5-15-16,-2-3-2 0,2 1-4 0,1-4-7 15,-2 1-6-15,-4-4-14 0,-2 1-4 0,-3 0-11 16,0-3-11-16,-1 1-2 0,-3 0-14 0,-3-1-3 0,0 0-1 15,-3 0-34-15,-2-3-20 0,-1 2-19 0,-3-6-31 16,-4 1-32-16,-4-1-30 0,-7-4-20 0,-3 1-30 16,-4 2-21-16,-1 2-20 0,-1 3-25 0,1 0-8 15,-2 2-15-15,2 3-16 0,1-2-21 0,0 4-25 16,10 0-34-16,0-2-269 0,4 2-692 0,11 0 188 0</inkml:trace>
        </inkml:traceGroup>
        <inkml:traceGroup>
          <inkml:annotationXML>
            <emma:emma xmlns:emma="http://www.w3.org/2003/04/emma" version="1.0">
              <emma:interpretation id="{47E8BD56-90C3-45A8-A4E8-210F68BF7436}" emma:medium="tactile" emma:mode="ink">
                <msink:context xmlns:msink="http://schemas.microsoft.com/ink/2010/main" type="inkWord" rotatedBoundingBox="2699,6544 3484,6466 3524,6864 2738,6942"/>
              </emma:interpretation>
              <emma:one-of disjunction-type="recognition" id="oneOf1">
                <emma:interpretation id="interp5" emma:lang="en-US" emma:confidence="0.5">
                  <emma:literal>0-6</emma:literal>
                </emma:interpretation>
                <emma:interpretation id="interp6" emma:lang="en-US" emma:confidence="0.5">
                  <emma:literal>0 6</emma:literal>
                </emma:interpretation>
                <emma:interpretation id="interp7" emma:lang="en-US" emma:confidence="0.5">
                  <emma:literal>o -6</emma:literal>
                </emma:interpretation>
                <emma:interpretation id="interp8" emma:lang="en-US" emma:confidence="0">
                  <emma:literal>° 6</emma:literal>
                </emma:interpretation>
                <emma:interpretation id="interp9" emma:lang="en-US" emma:confidence="0">
                  <emma:literal>O -6</emma:literal>
                </emma:interpretation>
              </emma:one-of>
            </emma:emma>
          </inkml:annotationXML>
          <inkml:trace contextRef="#ctx0" brushRef="#br0" timeOffset="828.2872">2679 5545 513 0,'0'0'274'15,"-10"2"-24"-15,10-2-22 0,-6 6-10 0,3-2-10 0,0 0-3 16,-1 2-5-16,1 0-2 0,2 5 9 0,-1 0-5 15,-1 0 4-15,3 0 9 0,2 1-1 0,-1 0 10 16,4 0 2-16,1 1-1 0,2-3-7 0,6 5-3 16,3-2-14-16,0-3-3 0,3 0-11 0,3-1-4 0,-1-3 0 15,-6-3-8-15,-1 0-5 0,-3-3-6 0,2 0-9 16,-5 0-3-16,1-1-9 0,-1-2-8 0,-3 1-13 16,0-2-14-16,2-3-10 0,-4 0-20 0,-1-5-28 15,-2-1-25-15,-2-7-39 0,-4 4-35 0,-3-3-22 16,-3 0-24-16,-3 1-25 0,-3 2-22 0,-4 3-15 15,-1 3-11-15,0 2 3 0,5 3 2 0,0 2-9 16,-4 0-9-16,1 2-22 0,3 1-25 0,7 0-30 0,1 0-22 16,1 2-35-16,0 0-259 0,8-2-692 0,-7 1 188 15</inkml:trace>
          <inkml:trace contextRef="#ctx0" brushRef="#br0" timeOffset="982.0968">2958 5587 4125 0,'9'0'551'0,"-3"0"-154"0,-6 0-105 0,10 1-53 0,-10-1-3 15,7 2-14-15,-7-2-28 0,0 0-31 0,0 0-29 16,4 1-13-16,-4-1-18 0,0 0-24 0,0 0-46 16,0 0-65-16,0 0-75 0,0 0-80 0,8 2-80 0,-8-2-72 15,0 0-94-15,0 0-331 0,0 0-918 0,4-11 248 16</inkml:trace>
          <inkml:trace contextRef="#ctx0" brushRef="#br0" timeOffset="1381.0202">3377 5332 298 0,'-5'-3'493'16,"5"3"-80"-16,0 0-41 0,-7-3-48 0,7 3-43 0,0 0-30 16,-8 0-30-16,8 0-18 0,0 0-26 0,-12 4-14 15,6 1 1-15,-4 3-23 0,0 2 5 0,-5 6 0 0,1 3 1 16,1-1 3-16,2 3-2 0,2 2-3 0,-1-2-1 0,6 1-2 16,-1-2-7-16,4 2 5 0,2 0 2 0,2-2-6 15,2 1 4-15,4-2-6 0,0-1 3 0,5 0-8 16,1-2-1-16,1-2-9 0,-3-4-7 0,-1-2-5 15,0-1-4-15,1-3-7 0,0 0-7 0,0-1-10 16,-1-1-8-16,-1-2 5 0,-1 0-13 16,-2 0-4-16,-1-3-11 15,-2-1-18-15,-1-1-37 0,-2 0-35 0,-1-1-25 16,-2-1-32-16,-2-3-30 0,-3 0-28 0,-2 1-24 0,-2-1-10 16,-10-3-13-16,0 5-13 0,-4-1-6 0,-1 4-9 15,0 1-6-15,0 0-16 0,1 3-13 0,0-1-29 16,2 2-272-16,5-2-680 0,5 1 184 0</inkml:trace>
        </inkml:traceGroup>
      </inkml:traceGroup>
    </inkml:traceGroup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42:33.75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AA87A21-E81D-49AD-9270-04EAAC8C988F}" emma:medium="tactile" emma:mode="ink">
          <msink:context xmlns:msink="http://schemas.microsoft.com/ink/2010/main" type="inkDrawing" rotatedBoundingBox="15163,6970 15180,8510 14921,8513 14904,6972" semanticType="verticalRange" shapeName="Other">
            <msink:sourceLink direction="with" ref="{CB64915A-E734-4DDE-8079-BA75DCB79A49}"/>
            <msink:sourceLink direction="with" ref="{EA06A11B-BE80-4746-9A22-4AF3623CB074}"/>
          </msink:context>
        </emma:interpretation>
      </emma:emma>
    </inkml:annotationXML>
    <inkml:trace contextRef="#ctx0" brushRef="#br0">71 0 480 0,'0'0'668'0,"0"0"-96"0,0 0-5 15,-6 11-9-15,9 10-29 0,5 3-42 0,4 20-35 0,3 4-34 16,14 46-35-16,-11-32-28 0,7 30-23 0,-8-24-26 15,4 29-20-15,-4-6-23 0,-9-29-28 0,0-12-26 0,-2 45-24 16,-6-33-24-16,0-13-9 0,0 2-15 16,-6 1-14-16,0 0-11 15,-3-2-13-15,-3-1-14 0,-3-1-48 0,-1-1-37 0,-4-3 0 0,-1-4-99 16,-3-2-103-16,-3-2-125 0,2-13-132 16,0-5-529-16,1-5-1186 0,2-3 317 0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23:43.75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2B78A32-6C68-4850-8535-1EDC01178397}" emma:medium="tactile" emma:mode="ink">
          <msink:context xmlns:msink="http://schemas.microsoft.com/ink/2010/main" type="inkDrawing" rotatedBoundingBox="2221,6211 3870,6171 3891,7044 2243,7084" hotPoints="4002,6684 3184,7146 2292,6851 3110,6389" semanticType="enclosure" shapeName="Ellipse"/>
        </emma:interpretation>
      </emma:emma>
    </inkml:annotationXML>
    <inkml:trace contextRef="#ctx0" brushRef="#br0">1218 171 263 0,'0'0'349'0,"0"0"-42"0,0 0-32 0,0 0-25 0,0 0-20 15,0 0-18-15,0 0-10 0,0 0-4 16,0 0-6-16,0 0-4 0,0 0-3 0,10 0 1 15,-10 0-22-15,0 0 4 0,0 0-7 0,0 0-6 0,5-3-3 16,-5 3-11-16,0 0-10 0,0 0-9 0,0 0-15 16,0 0-15-16,0 0-8 0,3-5-2 0,-3 5-14 15,0 0-10-15,0 0-5 0,0 0-7 0,-10-9-4 16,5 5-8-16,-4-4 0 0,-4 2-5 0,0 0-3 16,-10-5-3-16,-3 1 3 0,0 0-8 0,-3 2-4 15,-2 1-2-15,0 2 3 0,-1-1-3 0,-1 3-1 16,2-2-2-16,-2 4 0 0,-2-2-1 0,5 1-1 0,-3 2 2 15,-1-1-3-15,2 2-3 0,2 2 1 0,0 0-4 16,3 2 1-16,-1-2 4 0,2 4-5 0,0-1 0 16,3 2 2-16,-2-2-3 0,3 3-1 0,1 0 0 15,1 2 2-15,2-4-1 0,5 4-2 0,0-4 5 16,-8 10-4-16,0-5 2 0,1 3 1 0,-1-1 0 16,0 2 0-16,1 0-2 0,-1-1 4 0,2 1-1 15,1 1-4-15,-1-4 11 0,5-1-12 0,-1-2 5 0,2 0-1 16,2 0 2-16,0 0-6 0,-1-1 3 0,-1 0 0 15,2 1 0-15,-3 0-1 0,5-1-3 0,-1 0 2 16,-2 0 0-16,4-1-2 0,1 0 0 0,0 0 0 16,2-3 0-16,0 1 0 0,0 0-1 0,2 0 5 15,0-1-3-15,-1 1 0 0,3 0 3 0,-3 0-2 16,1 5 2-16,3-1-1 0,0-1-2 0,-3-2 2 16,3 0-1-16,0 1-2 0,2-1 7 0,2 3-1 15,1 2-2-15,4-2 1 0,-3 0 0 0,11 6 2 16,-2-1-2-16,7-1-1 0,-3-3 2 0,1 3-2 0,3-3 3 15,-1-1-2-15,4-1-2 0,2 3 5 0,2-3-5 16,0-1 2-16,1 4 1 0,4-5-2 0,13 1-2 16,-10-2-1-16,-5-2 0 0,15 4-1 0,-8-5 0 15,-6 0-10-15,16 0-6 0,-10-3-3 0,-6 0-9 16,0-3 0-16,18 3-3 0,-1-5-4 0,-14 1 4 16,-2-1 3-16,-1 1 8 0,-4 0 1 0,0-1-4 15,3 0 10-15,0-2 4 0,-3 1-1 0,1 0 14 0,0 0-18 16,-1-2 11-16,-1 1-5 0,-1-2 0 0,-2 3 2 15,3-2 8-15,-6 0-8 0,1-2 4 0,-1 2-4 16,0-1 7-16,-5 1 0 0,-2 1 10 0,-1 1-10 16,-1 0 8-16,1-1-3 0,8-1 3 0,-5-1 4 15,-5 2 0-15,-2-1 6 0,0 3 2 0,3-1 13 16,-5-1 8-16,3 1 6 0,-4 1 9 0,2-2 7 16,-3-1 3-16,-1 2 7 0,-1-1 4 0,0 1 7 15,0 1-1-15,-2-3 8 0,-1-2-7 0,0-2-7 16,-1-1-6-16,-2 0-5 0,-4-8 0 0,0 0-11 0,-4-2-3 15,0-1-4-15,-5 1-5 0,-2-2-6 0,-4 1-1 16,1-2-5-16,-12-10-4 0,-2 2 2 0,4 9-7 16,-6-6-3-16,3 9-8 0,3 4-12 0,-17-11-24 15,-3 8-25-15,-3 1-33 0,2 4-34 0,-3 6-40 16,-2 5-46-16,-4 4-48 0,-4 9-58 0,-48 20-84 16,5 13-225-16,9 13-746 0,-8 9 202 0</inkml:trace>
    <inkml:trace contextRef="#ctx0" brushRef="#br0" timeOffset="-1885.8629">415-19 209 0,'0'0'322'0,"0"0"-48"0,-7 2-19 15,7-2-21-15,0 0-18 0,0 0-13 0,-13-2-12 16,13 2-12-16,0 0-14 0,0 0-3 0,-11 0-4 16,11 0-6-16,0 0 7 0,0 0 0 0,0 0 6 15,-8 2 5-15,8-2 1 0,0 0 12 0,0 0 15 16,0 0 7-16,0 0 0 0,0 0 7 0,53-8-8 0,-20 2-1 15,22-2-2-15,8-1-3 0,-3-3-15 16,-1 4 0-16,-3 3-26 0,-5-3-16 0,-10 4-20 0,-10 0-6 16,1 0-14-16,-2 1-15 0,-4 0-34 0,-9 0-52 15,0 1-50-15,-6 2-66 0,-1 0-78 0,-10 0-81 16,10 2-88-16,-10-2-397 0,-5 9-912 0,5-9 246 16</inkml:trace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46:48.42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D84960F-674E-4CCF-B864-1907123B17D2}" emma:medium="tactile" emma:mode="ink">
          <msink:context xmlns:msink="http://schemas.microsoft.com/ink/2010/main" type="writingRegion" rotatedBoundingBox="181,1100 15343,505 15649,8305 487,8900"/>
        </emma:interpretation>
      </emma:emma>
    </inkml:annotationXML>
    <inkml:traceGroup>
      <inkml:annotationXML>
        <emma:emma xmlns:emma="http://www.w3.org/2003/04/emma" version="1.0">
          <emma:interpretation id="{B6AC7096-8867-4B0D-81DA-50FD485E0FCE}" emma:medium="tactile" emma:mode="ink">
            <msink:context xmlns:msink="http://schemas.microsoft.com/ink/2010/main" type="paragraph" rotatedBoundingBox="243,849 2825,1171 2673,2390 92,20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857A6B-8765-4784-B702-3F11B5F9EF64}" emma:medium="tactile" emma:mode="ink">
              <msink:context xmlns:msink="http://schemas.microsoft.com/ink/2010/main" type="line" rotatedBoundingBox="243,849 2825,1171 2673,2390 92,2069"/>
            </emma:interpretation>
          </emma:emma>
        </inkml:annotationXML>
        <inkml:traceGroup>
          <inkml:annotationXML>
            <emma:emma xmlns:emma="http://www.w3.org/2003/04/emma" version="1.0">
              <emma:interpretation id="{B36FFB3A-A566-49A5-99FB-1B59D9BD6296}" emma:medium="tactile" emma:mode="ink">
                <msink:context xmlns:msink="http://schemas.microsoft.com/ink/2010/main" type="inkWord" rotatedBoundingBox="243,849 2825,1171 2673,2390 92,2069"/>
              </emma:interpretation>
              <emma:one-of disjunction-type="recognition" id="oneOf0">
                <emma:interpretation id="interp0" emma:lang="en-US" emma:confidence="0.5">
                  <emma:literal>Example</emma:literal>
                </emma:interpretation>
                <emma:interpretation id="interp1" emma:lang="en-US" emma:confidence="0.5">
                  <emma:literal>Exam pled</emma:literal>
                </emma:interpretation>
                <emma:interpretation id="interp2" emma:lang="en-US" emma:confidence="0.5">
                  <emma:literal>Example e</emma:literal>
                </emma:interpretation>
                <emma:interpretation id="interp3" emma:lang="en-US" emma:confidence="0">
                  <emma:literal>Exam pee</emma:literal>
                </emma:interpretation>
                <emma:interpretation id="interp4" emma:lang="en-US" emma:confidence="0">
                  <emma:literal>Exam pie</emma:literal>
                </emma:interpretation>
              </emma:one-of>
            </emma:emma>
          </inkml:annotationXML>
          <inkml:trace contextRef="#ctx0" brushRef="#br0">180 71 308 0,'-8'2'380'0,"8"-2"-59"0,-5 2-36 0,5-2-24 0,0 0-19 15,0 0-1-15,-4 4 9 0,4-4 3 0,0 0 7 16,0 0 12-16,0 0 1 0,0 0-1 0,0 0 0 16,14 6-7-16,-14-6-12 0,22 0-13 0,-7-3-13 15,6 0-13-15,-1 0-19 0,-4 2-6 0,6-5-16 16,-7 1-19-16,1 0-14 0,-4 2-11 0,-1-1-11 0,-2 2-22 0,-1-4-2 16,-1 3-9-16,-2-1-24 0,-4 0-40 0,-1 4-27 15,0-11-38-15,0 11-33 0,-17-12-34 0,-6 6-29 31,-3 1-32-31,-2 5 2 0,-3 1-2 0,1 3 19 0,-1 0 14 16,4 2 14-16,1 2 13 0,1 0 11 0,2 4 19 0,2 1 16 0,3-1 14 16,3-1 14-16,1 3 21 0,3 1 21 0,5-3 18 0,2 0 25 15,2 1 24-15,2 1 18 0,3-2 15 0,6 9 15 16,4-2 5-16,2-2 14 0,2-1 10 0,5-1 2 16,1 0-2-16,2-3-5 0,-4 1-6 0,1-4-18 15,-3 1-16-15,-5-3-9 0,-2-2-7 0,-4-1-4 16,-1 1-12-16,-2 0-8 0,-5 2-3 0,-6 12-11 15,-8 3-5-15,-17 17-10 0,-3-8-16 0,6-8-1 0,5-3-4 16,2-3 2-16,3 0-6 0,3-3-1 0,4-1-5 16,2-4-1-16,1-1-1 0,3-2-5 0,2 0-5 15,3 0 6-15,0-6 9 0,9 5 5 0,4-2 4 16,13-3 0-16,22-3-6 0,0-2 4 0,3-5 1 0,1-3-4 16,1-1-3-16,-1 0-11 0,-2 1-39 0,-2-2-49 15,-16 2-67-15,-7 3-86 0,-3-4-105 0,-5 0-116 16,-6 1-341-16,-7 2-970 0,-4 0 261 0</inkml:trace>
          <inkml:trace contextRef="#ctx0" brushRef="#br0" timeOffset="370.9864">753 263 733 0,'3'-3'631'31,"-3"3"-84"-31,0 0-66 0,0 0-56 0,0 0-52 0,0 0-45 16,0 0-37-16,-21 25-33 0,3-4-29 0,-2 1-25 15,3 1-23-15,-9 14-17 0,6-6-19 0,7-7-4 16,0 1-21-16,0-3-13 0,1 3-16 0,3-4-16 16,0-3-28-16,4-2-27 0,2-4-53 0,1-4-53 0,1 2-49 15,-1-6-46-15,2-4-49 0,0 0-62 0,0 0-78 16,0 0-215-16,0 0-703 0,10-29 191 0</inkml:trace>
          <inkml:trace contextRef="#ctx0" brushRef="#br0" timeOffset="585.9294">542 260 631 0,'0'0'658'16,"-4"3"-101"-16,4-3-45 0,0 0-31 0,2 11-20 15,1-6-23-15,6 5-19 0,-1 0-31 0,6 10-27 0,3-3-31 16,0 2-32-16,3 2-29 0,0 2-29 16,-1-1-21-16,-1-1-27 0,-1 1-18 0,-1-2-17 0,-1 4-11 15,1-3-20-15,-6 0-28 0,1-1-42 0,-3 0-64 16,-2-1-86-16,-1-6-90 0,-2 0-93 0,-2-4-95 16,-1-6-114-16,0-3-316 0,0 0-962 0,0 0 258 15</inkml:trace>
          <inkml:trace contextRef="#ctx0" brushRef="#br0" timeOffset="1111.1175">1129 371 421 0,'0'0'417'16,"0"0"-70"-16,0 0-49 0,0 0-41 0,0 0-38 0,0 0-17 0,0 0-25 16,0 0-21-16,-40 5-19 0,26 2-11 15,0-1-16-15,-4 4-13 0,-2 1 0 0,5-2-3 0,3 0-6 16,0 0 2-16,2 1 2 0,1 0-1 15,0 0 0-15,3 0 6 0,0-3 1 0,3 0 11 0,-1 0 5 16,3 1 8-16,1-2 10 0,1 0 3 0,3 0 5 16,2 6-3-16,3-6-5 0,2 1-2 0,1-2-2 15,2 0-10-15,0-3-11 0,-1 0-6 0,3 0-8 16,-3-2-10-16,-1-2-3 0,2 0-2 0,-2 0-12 16,-1-5-7-16,-2 0-4 0,0-2-9 0,-4 2-16 0,-1-4-8 0,-2 1-16 15,-4 0-14-15,2-1-12 0,-3 2 1 0,0 2-2 16,-1 1 2-16,1 1-1 0,0 0-1 0,0 2 1 15,-1-2 2-15,4 5-2 0,-3-4-5 0,3 4 8 16,0 0 0-16,0 0 5 0,0 0 0 0,0 0 0 0,0 0 2 16,0 17 7-16,7-7 11 0,0 0 7 0,1 0 1 15,3 1 6-15,4 6 0 0,3-1 0 0,0-3 1 16,2 1-6-16,1-1-3 0,1-3-17 0,-3-1-31 16,0-4-52-16,-4 1-64 0,-3-5-67 0,0 0-84 0,1-3-79 15,-3-2-270-15,-2-2-780 0,-3 0 211 0</inkml:trace>
          <inkml:trace contextRef="#ctx0" brushRef="#br0" timeOffset="1687.6375">1472 376 480 0,'0'0'310'0,"0"0"-45"0,0 0-35 0,-23 9-39 0,19-5-15 0,0-1-20 15,-1 3-17-15,2-1-19 0,-1 0-5 0,0 1-3 16,0 4 0-16,-1-2 3 0,2 0-6 0,0-1 4 16,0-1 6-16,2 1 1 0,1-2 8 0,-2 1-10 0,0 1 10 15,2-1-2-15,0 1 3 0,0 0-6 0,2 0 0 16,1 3-6-16,-1 0-12 0,-1 1 1 0,1-4-10 16,1 2-10-16,0-1-6 0,1 0-9 0,-2-2-9 15,1 1-3-15,-1-4-8 0,1 1-5 0,-3-4-4 0,3 9-5 16,-2-5 4-16,-1-4-7 0,3 5-6 0,-3-5 0 15,0 0-5-15,2 6-7 0,-2-6-13 0,0 0-6 16,0 0-7-16,0 0-2 0,0 0-7 0,0 0 2 16,0 0 0-16,-6-19 1 0,6 7 1 0,0 1 9 15,0 0 9-15,0-2 6 0,0 3 9 0,1-1 2 16,1-1 4-16,1 3 6 0,0 0 3 0,0 1 2 16,-1 3 4-16,1 0 2 0,0-1 5 0,0 2-3 0,-3 4-6 15,4-9-2-15,-4 9-2 0,3-4 2 0,-3 4 6 16,0 0 2-16,0 0 4 0,0 0-3 0,13 8-2 15,-8 3 1-15,1 0-6 0,-3 0-4 0,0 0-4 16,0 1-3-16,0-1-5 0,1 0-5 0,-1 1-11 16,-2-4-5-16,1-1-3 0,1 0-2 0,-2-2-5 15,1-1-2-15,-2-4-1 0,6 5 6 0,-6-5-1 0,0 0 2 16,0 0-1-16,24-9 2 0,-11 0 3 0,6-4 4 16,-5-5 1-16,3 2 2 0,0-1 0 0,-2 2-1 15,-4 2-2-15,-4 5 5 0,1 0 6 0,-3 3 1 16,-1 1 5-16,-1 1-2 0,-3 3 1 0,0 0-2 15,0 0-1-15,0 0-6 0,0 0 5 0,3 21-15 16,-6-6-24-16,-1 5-28 0,-3 3-40 0,7-3-41 16,0 1-42-16,-1-5-44 0,-1-2-43 0,5-2-52 0,1-2-316 15,-1-1-758-15,1-3 207 0</inkml:trace>
          <inkml:trace contextRef="#ctx0" brushRef="#br0" timeOffset="2168.2219">1931 155 608 0,'0'0'639'16,"0"0"-77"-16,-4-5-44 0,4 5-38 0,0 0-41 0,0 0-46 15,0 0-14-15,0 0-27 0,0 0-23 16,-5 34-26-16,3-8-22 0,1 19-22 0,-2 4-28 0,1 5-18 16,-1 46-16-16,2-37-21 0,2-8-20 0,-1 40-16 15,3-26-10-15,2-20-13 0,1 4-11 16,-1 1-10-16,2-1-12 0,2-2-3 0,-2-4-7 0,0-3-10 0,-1-10-4 16,1-8-11-16,-3-2-1 0,-2-4-2 0,1-5-8 15,-2-5-7-15,1-1-2 0,-1-2-4 0,-1-3-12 16,0-4-21-16,0 0-40 0,0 0-39 0,0 0-38 0,-6-30-24 15,0 2-20-15,-5-20-26 0,-1-6-26 0,-5-43-24 16,8 5-19-16,1 28-1 0,7 14 12 0,-1-6 19 16,1 2 14-16,2 2 21 0,2 2 22 0,2 8 16 15,-4 10 24-15,1 8 27 0,3-1 27 0,-1 2 31 16,4 3 36-16,-4 6 32 0,1 2 33 0,1 0 27 0,-1 5 18 16,-1 0 11-16,1 3 7 0,0 0 1 0,1 1 5 15,-6 3 9-15,9-1-3 0,-9 1 4 0,11 5-3 16,-5 3-7-16,-1 5-5 0,0-2-10 0,-2 2-9 15,0 10-6-15,-3 2-19 0,-5-1-41 0,1-1-55 16,-2-4-72-16,0 2-82 0,-1-5-92 0,-1-6-89 16,2 0-355-16,0-3-858 0,1-5 230 0</inkml:trace>
          <inkml:trace contextRef="#ctx0" brushRef="#br0" timeOffset="2495.7707">2220 37 350 0,'0'0'766'15,"0"0"-140"-15,-2-7-80 0,2 7-65 0,0 0-53 0,0 0-44 16,0 0-38-16,0 0-37 0,-8 34-33 0,4-6-28 16,-5 15-27-16,1 4-25 0,2 1-19 0,0 1-15 15,4 0-10-15,-4-1-16 0,8-3-14 0,-2 1-10 16,1-1-9-16,2-3-15 0,0-10-27 0,2-7-32 16,1-2-45-16,-1-3-51 0,-1-5-62 0,2-2-58 0,0-4-66 15,-1-3-76-15,1-3-88 0,0-3-262 0,-6 0-814 16,0 0 220-16</inkml:trace>
          <inkml:trace contextRef="#ctx0" brushRef="#br0" timeOffset="2855.5905">2316 433 433 0,'0'0'451'15,"0"0"-46"-15,3 9-23 0,-3-9-22 0,4 2-10 16,-4-2-16-16,8 6-18 0,-4-4-25 0,0 0-6 16,2-1-27-16,-6-1-14 0,14 3-22 0,-6-1-19 0,-8-2-21 15,15 0-22-15,-15 0 4 0,13 1-30 0,-13-1-11 16,10 0-10-16,-10 0-13 0,0 0-11 0,10-4-26 16,-7 1-30-16,-3 3-30 0,0-7-20 0,0 7-24 15,-5-10-15-15,0 5-26 0,-2-2 7 0,-2 1 11 16,2 1-6-16,0 3 9 0,-4-2 1 0,0 2 10 15,4 1 4-15,7 1 7 0,-15 3 7 0,9-1 15 16,0 2 19-16,-3 3 19 0,1 2 15 0,2 1 21 0,1 2 18 16,2-2 13-16,3 3 15 0,2-1 10 0,1 2 5 15,6 3-6-15,0-1 12 0,3 0-4 0,0-5-4 16,2-2-14-16,9 2-1 0,0-6-13 0,1-3-13 16,3-2-45-16,-2-4-63 0,-1-6-79 0,1-1-99 0,-5-3-119 15,-9-4-147-15,5-1-256 0,-9-2-880 0,-4-2 237 16</inkml:trace>
        </inkml:traceGroup>
      </inkml:traceGroup>
    </inkml:traceGroup>
    <inkml:traceGroup>
      <inkml:annotationXML>
        <emma:emma xmlns:emma="http://www.w3.org/2003/04/emma" version="1.0">
          <emma:interpretation id="{B0D5750C-D63B-4C97-9449-C3253B3BDD02}" emma:medium="tactile" emma:mode="ink">
            <msink:context xmlns:msink="http://schemas.microsoft.com/ink/2010/main" type="paragraph" rotatedBoundingBox="509,2006 12225,1688 12266,3225 551,35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DD1B36-E77B-4D47-9DC5-75223BB5B548}" emma:medium="tactile" emma:mode="ink">
              <msink:context xmlns:msink="http://schemas.microsoft.com/ink/2010/main" type="line" rotatedBoundingBox="509,2006 12225,1688 12266,3225 551,3542"/>
            </emma:interpretation>
          </emma:emma>
        </inkml:annotationXML>
        <inkml:traceGroup>
          <inkml:annotationXML>
            <emma:emma xmlns:emma="http://www.w3.org/2003/04/emma" version="1.0">
              <emma:interpretation id="{416F04AC-65E4-4538-8D4E-BBA65313AB85}" emma:medium="tactile" emma:mode="ink">
                <msink:context xmlns:msink="http://schemas.microsoft.com/ink/2010/main" type="inkWord" rotatedBoundingBox="516,2247 1773,2213 1788,2751 531,2786"/>
              </emma:interpretation>
              <emma:one-of disjunction-type="recognition" id="oneOf1">
                <emma:interpretation id="interp5" emma:lang="en-US" emma:confidence="0.5">
                  <emma:literal>Now</emma:literal>
                </emma:interpretation>
                <emma:interpretation id="interp6" emma:lang="en-US" emma:confidence="0.5">
                  <emma:literal>No w</emma:literal>
                </emma:interpretation>
                <emma:interpretation id="interp7" emma:lang="en-US" emma:confidence="0">
                  <emma:literal>Nowt</emma:literal>
                </emma:interpretation>
                <emma:interpretation id="interp8" emma:lang="en-US" emma:confidence="0">
                  <emma:literal>N. w</emma:literal>
                </emma:interpretation>
                <emma:interpretation id="interp9" emma:lang="en-US" emma:confidence="0">
                  <emma:literal>Now's</emma:literal>
                </emma:interpretation>
              </emma:one-of>
            </emma:emma>
          </inkml:annotationXML>
          <inkml:trace contextRef="#ctx0" brushRef="#br0" timeOffset="386922.8766">390 1298 458 0,'1'-5'421'15,"-1"5"-49"-15,0 0-55 0,0 0-33 0,0 0-30 16,0 0-30-16,0 0-16 0,0 0-3 0,0 0-6 0,-1 16-13 16,-2 5-14-16,-2 2-12 0,0 2-13 0,1 2 3 15,2 2-15-15,-2 0-7 0,-3-1-2 0,3 0-10 16,-1 2-8-16,2-5-6 0,0 1-6 0,2-4-10 15,-2-2-8-15,1-6-4 0,0-1-4 0,1-6-2 16,-1 0-1-16,2-3-2 0,0-4 3 0,0 9 6 16,0-9-5-16,0 0-11 0,0 0-5 0,0 0-4 15,7-23-9-15,0-1-6 0,-2-4-10 0,4-19-10 0,-3-2-13 16,3-4 1-16,1 3-4 0,-2 3 0 0,-2 2-3 16,0 14 3-16,-3 10 1 0,3-1-4 0,-2 6 2 0,-3 4-2 15,2 3 1-15,0 2-6 0,-1 1-1 16,-2 6-3-16,0 0-1 0,0 0 2 0,14 19 4 0,-10 5 1 15,2 3 0-15,2 14 2 0,-3 0-4 0,1-7 6 16,3 6-3-16,-1-8 3 0,-1-5 0 0,-1 1 2 16,4-2-3-16,0-1 5 0,0-2 8 0,3-1 10 15,-3-2 11-15,3-4 10 0,-4-4 12 0,2-3 14 16,-1-5 6-16,0-2 2 0,-2-2 6 0,4-5-12 16,2-3 1-16,3-8-8 0,-2-8-5 0,5-17-5 15,-7 0-4-15,-3-6-5 0,-3-4 7 0,-2 3-13 0,-4-1-6 16,-4 2-9-16,-6 7-12 0,5 8-13 0,-2 10-23 15,-2 3-29-15,1 4-42 0,-2 3-51 0,2 5-49 16,1 1-47-16,-1 6-40 0,7 0-49 0,0 0-57 16,-16 10-236-16,10 0-755 0,3 3 205 0</inkml:trace>
          <inkml:trace contextRef="#ctx0" brushRef="#br0" timeOffset="387421.0732">874 1490 519 0,'-3'1'272'15,"3"-1"-23"-15,-3 6-26 0,0-2-13 0,3 0-9 16,0 2-8-16,0-6-3 0,1 13 1 0,2-7-7 16,2 4 4-16,2-1 1 0,1-2 5 0,1 2-1 15,4-3 6-15,-1 0-3 0,9 1-9 0,-4-1-5 16,-1-3-12-16,0 1-9 0,-1-4-9 0,-1 2-4 16,1-2-15-16,-2 0-8 0,0-2-15 0,-3 2-6 15,-2-1-11-15,0-2-9 0,-2 0-4 0,-2 1-18 0,-1-2-12 16,-3 4-26-16,-1-9-24 0,-2 5-36 0,-8-4-28 0,-1 3-26 15,-10-4-25-15,-1 3-14 0,-2 0-22 0,-3 0-10 16,1 4-2-16,1 2-8 0,3-2-8 0,0 2-10 16,5 0-15-16,3 2-34 0,4-1-48 0,2-1-160 0,9 0-534 15,-10 0 147-15</inkml:trace>
          <inkml:trace contextRef="#ctx0" brushRef="#br0" timeOffset="388005.5466">1271 1508 495 0,'-3'-4'359'0,"3"4"-51"0,0 0-32 0,0 0-36 0,0 0-19 15,0 0-21-15,0 0-11 0,0 0-16 16,0 0-15-16,0 0-23 0,0 0-11 0,0 0-14 0,0 0-14 16,0 0-13-16,0 0-3 0,-12 8-9 0,12-2 5 0,0-6-2 15,-4 12 0-15,3-6-1 0,-1-1 5 0,2 2 2 16,0-7-4-16,2 12 6 0,1-2 6 0,-1-2-4 15,1-2 8-15,2 0 4 0,-1 0-3 0,1-3-3 16,1-1-4-16,2 1-14 0,-8-3 2 0,21 2-11 16,-12-4-4-16,-9 2-6 0,17-4-6 0,-6 0-2 15,-2-2-8-15,-1 2-8 0,-3-1-11 0,0 1-15 0,-1-2-14 16,-1 2-25-16,1 0-9 0,-4 4-7 0,3-7 4 16,-3 7 10-16,3-6-6 0,-3 6 6 0,3-4-1 15,-3 4 3-15,0 0 4 0,0 0 4 0,0 0 1 16,0 0 0-16,0 0 3 0,0 0 7 0,0 0 4 0,0 0-5 15,20 14 18-15,-11-6 14 16,0 1 4-16,0-3 14 0,2 1 6 0,0 0 5 16,0-1 7-16,2-1 4 0,-1-2 2 0,2 1-1 15,-2-2 2-15,0-1 3 0,0-2-3 0,-2-2 2 16,-3-2-3-16,0 0-4 0,1-3-6 0,-3-4-6 0,-2 1-7 16,-2-12-1-16,-2 2-10 0,-2-1-6 0,-4 1-5 15,-3 2-12-15,0 0-22 0,-3 3-19 0,1 1-26 16,1 6-24-16,2 2-25 0,2 1-32 0,0 3-37 0,1 2-45 15,6 1-45-15,-9-4-302 0,9 4-690 16,0 0 188-16</inkml:trace>
        </inkml:traceGroup>
        <inkml:traceGroup>
          <inkml:annotationXML>
            <emma:emma xmlns:emma="http://www.w3.org/2003/04/emma" version="1.0">
              <emma:interpretation id="{EFEEAD4F-0B1E-4568-BE2A-F3406C486008}" emma:medium="tactile" emma:mode="ink">
                <msink:context xmlns:msink="http://schemas.microsoft.com/ink/2010/main" type="inkWord" rotatedBoundingBox="2425,2210 3705,2176 3722,2814 2443,2849"/>
              </emma:interpretation>
              <emma:one-of disjunction-type="recognition" id="oneOf2">
                <emma:interpretation id="interp10" emma:lang="en-US" emma:confidence="0.5">
                  <emma:literal>MAP</emma:literal>
                </emma:interpretation>
                <emma:interpretation id="interp11" emma:lang="en-US" emma:confidence="0">
                  <emma:literal>MAPP</emma:literal>
                </emma:interpretation>
                <emma:interpretation id="interp12" emma:lang="en-US" emma:confidence="0">
                  <emma:literal>MAMP</emma:literal>
                </emma:interpretation>
                <emma:interpretation id="interp13" emma:lang="en-US" emma:confidence="0">
                  <emma:literal>MAAP</emma:literal>
                </emma:interpretation>
                <emma:interpretation id="interp14" emma:lang="en-US" emma:confidence="0">
                  <emma:literal>MPAP</emma:literal>
                </emma:interpretation>
              </emma:one-of>
            </emma:emma>
          </inkml:annotationXML>
          <inkml:trace contextRef="#ctx0" brushRef="#br0" timeOffset="388720.8876">2328 1328 513 0,'-5'-2'355'16,"5"2"-59"-16,0 0-39 0,0 0-32 0,0 0-24 16,-12 7-8-16,9-1-10 0,-2 4-13 0,-1 1-6 0,-2 9-9 15,1-2-6-15,-1 3-9 0,2-1-13 0,0 1-5 16,1-4-6-16,1 3-1 0,1 1-8 0,1-5 3 0,1-2-11 15,1-4-4-15,-2 0 0 0,2-1-8 0,-2-2 3 16,2-1-5-16,-1-1 8 0,1-5 1 0,0 8 13 0,0-8 12 16,0 0-2-16,1 5-6 0,-1-5-13 0,0 0-11 15,0 0-8-15,10-20-10 0,-6-1-9 0,2-3-15 0,1-4-21 16,0-20-13-16,1-2-14 0,0 3-6 16,-1 4-1-16,-2 1 3 0,1 11 1 0,-3 9-5 0,-1 2 3 15,1 5 1-15,-2 4 2 0,-1 0-4 0,0 4 1 16,2 2 1-16,-1 0-5 0,-1 5-2 0,0-5 1 15,0 5 4-15,0 0 5 0,0 0-5 0,8 15 4 16,-4-2 1-16,0 5-1 0,1 3-1 0,1 2 4 16,0-2-8-16,0 1 10 0,2-2-1 0,1 0-2 15,-3-4-1-15,-1-4 3 0,1-2 1 0,0 1 1 16,-1-3 2-16,-1 0 2 0,1-4 7 0,0 0 8 0,1-2 0 16,-6-2-1-16,14 0-2 0,-4-4 0 15,2-4-7-15,5-8 6 0,3 0-5 0,-3-2-1 0,-2-1-1 16,-1-2-2-16,-6 8-5 0,1 1 5 0,-2 2-2 15,-1 2 8-15,-2 2 7 0,1 0 4 16,-1 2 4-16,0 2-2 0,-4 2-4 0,0 0 3 0,0 0-2 16,6 18-3-16,-5 4-2 0,-1 1-1 0,0 6-3 0,0 14 2 15,0-9-1-15,0 9-4 0,2-9-6 0,-1 9-32 16,1-14-44-16,2-2-58 0,1-4-56 0,1-3-62 16,-1 1-69-16,-1-10-329 0,3-2-774 0,0-4 210 15</inkml:trace>
          <inkml:trace contextRef="#ctx0" brushRef="#br0" timeOffset="389089.9364">2861 1655 559 0,'-1'5'476'0,"1"-5"-42"0,0 0-30 0,0 0-26 0,0 0-33 0,0 0-36 15,0 0-24-15,0 0-31 0,7-11-23 0,-4-1-29 16,1 0-23-16,2-10-18 0,0-4-20 0,1-2-15 16,2-17-18-16,0 0-9 0,3 0-10 0,-4 1-9 15,-3 10-10-15,1 6-10 0,-2 1-1 0,1 4-4 0,0 3-4 31,-4 4 1-31,2 6-6 0,-1 1-2 0,-1 1-5 0,1 3-8 16,-1 1 0-16,1 0 3 0,-2 4 2 0,0 0 1 16,0 0 3-16,14 9-2 0,-8 2-2 0,5 9 4 0,-2 5-8 15,-1-3-5-15,0 7 1 0,4 12-6 0,-1 0-1 16,-5-10-13-16,-3-6-37 0,2 0-46 0,-2 0-53 0,0 0-60 16,-2-2-75-16,1-1-80 0,-5-5-315 0,1-7-787 0,1-1 211 15</inkml:trace>
          <inkml:trace contextRef="#ctx0" brushRef="#br0" timeOffset="389254.4887">2965 1470 424 0,'-3'-4'686'16,"3"4"-133"-16,0 0-72 0,0 0-59 0,-2-5-46 0,2 5-47 15,0 0-33-15,11-2-35 0,0-1-38 16,2 0-77-16,-1 0-104 0,-1 2-104 0,1-3-122 0,-3 3-364 15,0-4-655-15,-1 3 180 0</inkml:trace>
          <inkml:trace contextRef="#ctx0" brushRef="#br0" timeOffset="389769.7135">3404 1293 559 0,'0'0'690'0,"-7"-3"-103"16,7 3-65-16,0 0-65 0,0 0-47 0,0 0-57 15,0 0-44-15,0 0-33 0,-6 7-34 0,5 4-23 0,-1 1-24 16,-1 8-25-16,3 5-24 0,-1 2-5 0,-1-3-15 16,4 2-12-16,-4 2-15 0,2-1-3 0,2 2-15 15,1-2-7-15,-2 0-4 0,1 0-11 0,-1-4-1 16,2-2-4-16,-1-5-11 0,-1-3-3 0,1-1-7 16,0-1-3-16,-1-3 2 0,1-1-6 0,-2-1-5 0,0-2 1 15,0-4-9-15,0 0-13 0,0 0-20 0,0 0-11 16,0 0-16-16,0 0-17 0,1-34-17 0,-2 6-25 15,-1-13-15-15,1-4-22 0,1-4-1 0,1 2 0 16,5-1 10 0,-4-1 19-16,2 1 10 0,0 3 4 0,-1 14 21 15,-1 4 14-15,-1 6 20 0,2 0 14 0,0 0 32 0,1 6 8 16,2 3 19-16,-3 0 17 0,0 1 17 0,1 4 7 16,-1-2 4-16,2 5 2 0,0-1-8 0,-1 2-3 15,-1-1-4-15,2 2 4 0,-5 2 5 0,9-2-2 16,-9 2 2-16,9 4 3 0,-4 1-9 0,1 8-2 0,-1 6-5 15,-4 4-12-15,-2 1-23 0,-4 0-42 0,-1-1-65 16,-6 2-76-16,-2 0-73 0,0-2-82 0,-4-3-383 16,2 0-841-16,6-6 226 0</inkml:trace>
        </inkml:traceGroup>
        <inkml:traceGroup>
          <inkml:annotationXML>
            <emma:emma xmlns:emma="http://www.w3.org/2003/04/emma" version="1.0">
              <emma:interpretation id="{4EEB3905-F1A4-4E17-BF92-40380F8A7104}" emma:medium="tactile" emma:mode="ink">
                <msink:context xmlns:msink="http://schemas.microsoft.com/ink/2010/main" type="inkWord" rotatedBoundingBox="3832,2029 4703,2005 4732,3081 3861,3105"/>
              </emma:interpretation>
              <emma:one-of disjunction-type="recognition" id="oneOf3">
                <emma:interpretation id="interp15" emma:lang="en-US" emma:confidence="0.5">
                  <emma:literal>CA)</emma:literal>
                </emma:interpretation>
                <emma:interpretation id="interp16" emma:lang="en-US" emma:confidence="0">
                  <emma:literal>CA</emma:literal>
                </emma:interpretation>
                <emma:interpretation id="interp17" emma:lang="en-US" emma:confidence="0">
                  <emma:literal>(A)</emma:literal>
                </emma:interpretation>
                <emma:interpretation id="interp18" emma:lang="en-US" emma:confidence="0">
                  <emma:literal>GA)</emma:literal>
                </emma:interpretation>
                <emma:interpretation id="interp19" emma:lang="en-US" emma:confidence="0">
                  <emma:literal>A)</emma:literal>
                </emma:interpretation>
              </emma:one-of>
            </emma:emma>
          </inkml:annotationXML>
          <inkml:trace contextRef="#ctx0" brushRef="#br0" timeOffset="390137.8915">4205 962 3792 0,'0'-7'350'0,"-5"3"-151"0,2-3-34 0,-2 1-8 0,1 4 3 0,-1-3-13 16,-1 3-18-16,0 0-20 0,-7 0-23 0,-9 4-9 16,-1 5-6-16,-20 15-7 0,0 10 17 0,-33 38 16 15,5 6 11-15,10-3 2 0,23-17-7 0,12-10 3 16,-8 40-3-16,9-28-5 0,10-13-3 0,1 5-16 16,6 1 2-16,4-1-3 0,5 2-6 0,2-3-6 15,8-3-16-15,1-3-10 0,5-3-17 0,-5-11-21 16,4-7-39-16,3-1-32 0,1-5-42 0,4-4-54 0,7-2-69 15,-1-7-84-15,16-6-100 0,2-8-350 0,-3-3-920 16,-1-5 247-16</inkml:trace>
          <inkml:trace contextRef="#ctx0" brushRef="#br0" timeOffset="390544.5149">4087 1647 295 0,'0'2'475'31,"0"-2"-37"-31,0 0-11 0,-1 6-7 0,1-6-1 0,0 0-15 16,0 5-9-16,0-5-17 0,0 0-29 0,0 0-23 15,0 0-36-15,6-18-32 0,-3 5-23 0,5-9-27 0,-1-5-18 0,4-19-19 16,1-2-20-16,1-6-20 0,8-36-16 0,-5 29-12 16,-2 12-10-16,0 7-9 0,0 0-11 0,-5 17-7 0,-5 5-7 15,1 6-3-15,-2 3-10 0,0 2-3 0,0 2 3 16,-1 2-16-16,-1 1-5 0,-1 4 2 0,5-2 13 16,-5 2-9-16,8 14-2 0,-2 5 3 0,-1 7-2 15,3 17-7-15,-2-2 4 0,-1 5-6 0,-2 0 3 0,0-2-3 16,0 2-5-16,0-3-2 0,-2-10 6 0,2-4-2 15,-1-1-4-15,1-1-13 0,-1-3-41 0,-1-1-51 16,-1-7-53-16,0-3-72 0,0 0-63 0,-1-8-72 16,-1 1-91-16,2-6-336 0,-8 0-934 0,8 0 250 15</inkml:trace>
          <inkml:trace contextRef="#ctx0" brushRef="#br0" timeOffset="390691.0821">4177 1392 490 0,'0'0'612'0,"0"0"-99"0,0 0-45 0,0 0-37 0,0 0-35 0,0 0-38 16,0 0-40-16,22 3-37 0,-7-1-36 0,11-2-21 16,-1 2-36-16,-8-2-71 0,0 2-98 0,6-1-105 31,-6-1-127-31,-6-1-141 0,-1 1-195 0,-10 0-659 16,14-6 179-16</inkml:trace>
          <inkml:trace contextRef="#ctx0" brushRef="#br0" timeOffset="390940.7259">4418 942 6612 0,'0'0'237'16,"0"0"-117"-16,0 0-94 0,-2-2 23 0,2 2 43 15,0 0 25-15,10 16 8 0,-1 4 1 0,-1 4-4 0,5 20 8 16,0 4-6-16,0 6-2 0,5 38-7 15,-7-31-41-15,-7-10-74 0,1 3 0 0,-10 1 0 0,-4 41 0 16,-2-33 0-16,5-14 0 0,-5 0 0 16,-1-2 0-16,-1 0 0 0,-1-3 0 0,1-12 0 0,3-7 0 0,1 0 0 15,2-6-122-15,-3 1-218 0,3-10-81 16,3-3-109-16,-2-3-412 0,6-4-1130 0,0 0 302 0</inkml:trace>
        </inkml:traceGroup>
        <inkml:traceGroup>
          <inkml:annotationXML>
            <emma:emma xmlns:emma="http://www.w3.org/2003/04/emma" version="1.0">
              <emma:interpretation id="{6D0A45AD-C3DC-45A8-93BA-3A9A354C663B}" emma:medium="tactile" emma:mode="ink">
                <msink:context xmlns:msink="http://schemas.microsoft.com/ink/2010/main" type="inkWord" rotatedBoundingBox="5022,2525 5338,2517 5342,2659 5026,2667"/>
              </emma:interpretation>
              <emma:one-of disjunction-type="recognition" id="oneOf4">
                <emma:interpretation id="interp20" emma:lang="en-US" emma:confidence="0.5">
                  <emma:literal>=</emma:literal>
                </emma:interpretation>
                <emma:interpretation id="interp21" emma:lang="en-US" emma:confidence="0">
                  <emma:literal>-</emma:literal>
                </emma:interpretation>
                <emma:interpretation id="interp22" emma:lang="en-US" emma:confidence="0">
                  <emma:literal>I</emma:literal>
                </emma:interpretation>
                <emma:interpretation id="interp23" emma:lang="en-US" emma:confidence="0">
                  <emma:literal>.</emma:literal>
                </emma:interpretation>
                <emma:interpretation id="interp24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391210.915">4937 1441 608 0,'10'-7'594'16,"-10"7"-49"-16,0 0-33 0,0 0-33 0,17-2-15 0,-17 2-51 16,15 2-37-16,-3-2-36 0,2 0-37 0,0 0-28 15,-2 0-33-15,0 0-22 0,0 0-25 0,-12 0-27 0,17 0-58 16,-10-2-90-16,-7 2-102 0,10 2-110 16,-10-2-139-16,0 0-396 0,0 0-871 0,-25 10 233 0</inkml:trace>
          <inkml:trace contextRef="#ctx0" brushRef="#br0" timeOffset="391358.7649">4829 1578 855 0,'8'-1'745'0,"-8"1"-100"0,21 0-47 0,-7-2-36 0,9 0-30 0,0-3-44 0,1 3-47 16,4-1-45-16,2 2-43 0,-2-2-41 0,-4 3-41 16,2 0-33-16,-3-1-77 0,-8-1-79 0,1 1-118 15,-9 1-131-15,-7 0-133 0,6-5-181 0,-6 5-308 0,0 0-945 16,0 0 254-16</inkml:trace>
        </inkml:traceGroup>
        <inkml:traceGroup>
          <inkml:annotationXML>
            <emma:emma xmlns:emma="http://www.w3.org/2003/04/emma" version="1.0">
              <emma:interpretation id="{73494A68-A66F-467E-9C21-486173690134}" emma:medium="tactile" emma:mode="ink">
                <msink:context xmlns:msink="http://schemas.microsoft.com/ink/2010/main" type="inkWord" rotatedBoundingBox="5857,2070 6198,2061 6213,2611 5872,2620"/>
              </emma:interpretation>
              <emma:one-of disjunction-type="recognition" id="oneOf5">
                <emma:interpretation id="interp25" emma:lang="en-US" emma:confidence="0.5">
                  <emma:literal>C</emma:literal>
                </emma:interpretation>
                <emma:interpretation id="interp26" emma:lang="en-US" emma:confidence="0">
                  <emma:literal>&amp;</emma:literal>
                </emma:interpretation>
                <emma:interpretation id="interp27" emma:lang="en-US" emma:confidence="0">
                  <emma:literal>c</emma:literal>
                </emma:interpretation>
                <emma:interpretation id="interp28" emma:lang="en-US" emma:confidence="0">
                  <emma:literal>k</emma:literal>
                </emma:interpretation>
                <emma:interpretation id="interp29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392101.761">5861 1386 454 0,'-10'-10'264'0,"10"10"-43"0,-7-3-24 0,7 3-18 0,-12 0-4 0,6-2-2 15,6 2 4-15,-21 0 13 0,11 0 3 0,-1 0 1 16,-3 2 0-16,3 0 6 0,-1-1-3 0,-2 3-4 15,2-1-6-15,3 0-11 0,-2 3-14 0,3-1 3 16,2 0-10-16,2 1-4 0,0 3 0 0,-1 1-5 16,4 0-6-16,1-3-6 0,0 4-1 0,4 0-2 15,2-2 5-15,0 2-16 0,1-3-4 0,3 0-4 16,0-1-21-16,1-2 7 0,3 0-19 0,-3 0-1 0,1-4-14 16,-1-1-3-16,-4-1-8 0,2-4-14 0,0 0-20 15,0-4-15-15,-1 0-19 0,-4-3-12 0,1 0-7 31,-3 1-6-31,1 0-6 0,-3 3 4 0,0 0 5 0,0 3 3 0,0-1 4 16,0 2 3-16,0 4 8 0,0-7-2 0,0 7-1 16,0-7 4-16,0 7 0 0,0 0 4 0,0 0 6 15,0 0 7-15,0 0 14 0,0 0 9 0,0 0 7 0,13 17 0 16,-6-7-3-16,0 0 1 0,9 7 0 0,-4-4-1 16,-1-3 4-16,8 2-19 0,-5-2-41 0,-2-3-51 15,3 0-77-15,-4-4-93 0,1-2-103 0,2-5-338 16,-2-2-831-16,-2-2 225 0</inkml:trace>
          <inkml:trace contextRef="#ctx0" brushRef="#br0" timeOffset="392412.5195">5994 972 461 0,'0'0'457'15,"-11"2"-85"-15,7 1-61 0,1 3-35 0,0-1-33 16,-1 2-23-16,1 4-10 0,-1 0-18 0,2 2-22 16,2-3-3-16,-1 3-7 0,1-2-10 0,1-2 0 15,-1 0 2-15,0-2 10 0,0-4 15 0,0 3 15 16,0-6 11-16,0 7 8 0,0-7 7 0,2 5 9 0,-2-5 4 16,0 0-20-16,0 0-14 0,0 0-26 0,0 0-14 15,9-12-17-15,-6 6-15 0,0-1-14 0,0 2-22 16,-1-2-21-16,1 2-25 0,-2-1-41 0,1 1-49 0,-1-1-52 15,1 2-53-15,-2 4-69 0,0-5-72 0,0 5-69 0,0 0-392 16,0 0-905-16,0 0 243 0</inkml:trace>
          <inkml:trace contextRef="#ctx0" brushRef="#br0" timeOffset="393283.0732">5971 983 209 0,'0'0'232'15,"3"-2"-29"-15,-3 2-5 0,0 0-9 0,0 0-10 0,0 0 8 16,3-4-2-16,-3 4 5 0,0 0-2 0,0 0-2 0,0 0-7 16,0 0 4-16,0 0-6 0,0 0 1 0,0 0 1 15,0 0-12-15,5-5-5 0,-5 5-3 0,0 0-21 16,0 0-8-16,0 0-14 0,0 0-16 0,0 0-6 16,0 13-7-16,-2-1-11 0,1 3-9 0,-1 4-7 31,2 3-1-31,0-2-7 0,2 0 1 0,-2-3-1 15,1-2-4-15,-1-3-4 0,3-1 0 0,-1 0-5 0,-1-2-2 0,1-2-3 0,-2 0-10 0,1-3-28 16,-1-4-37-16,2 6-63 0,-2-6-88 0,0 0-113 16,0 0-277-16,0 0-698 0,8-20 190 0</inkml:trace>
        </inkml:traceGroup>
        <inkml:traceGroup>
          <inkml:annotationXML>
            <emma:emma xmlns:emma="http://www.w3.org/2003/04/emma" version="1.0">
              <emma:interpretation id="{220EC919-57E2-423B-B534-625EE618D08B}" emma:medium="tactile" emma:mode="ink">
                <msink:context xmlns:msink="http://schemas.microsoft.com/ink/2010/main" type="inkWord" rotatedBoundingBox="6718,2168 8279,2126 8294,2655 6733,2697"/>
              </emma:interpretation>
              <emma:one-of disjunction-type="recognition" id="oneOf6">
                <emma:interpretation id="interp30" emma:lang="en-US" emma:confidence="0.5">
                  <emma:literal>since</emma:literal>
                </emma:interpretation>
                <emma:interpretation id="interp31" emma:lang="en-US" emma:confidence="0">
                  <emma:literal>sine</emma:literal>
                </emma:interpretation>
                <emma:interpretation id="interp32" emma:lang="en-US" emma:confidence="0">
                  <emma:literal>sincere</emma:literal>
                </emma:interpretation>
                <emma:interpretation id="interp33" emma:lang="en-US" emma:confidence="0">
                  <emma:literal>Since</emma:literal>
                </emma:interpretation>
                <emma:interpretation id="interp34" emma:lang="en-US" emma:confidence="0.5">
                  <emma:literal>sin c</emma:literal>
                </emma:interpretation>
              </emma:one-of>
            </emma:emma>
          </inkml:annotationXML>
          <inkml:trace contextRef="#ctx0" brushRef="#br0" timeOffset="393704.2818">6736 1250 766 0,'-3'-9'455'0,"0"8"-47"0,3 1-44 0,-8-8-45 0,-1 4-43 15,-5 1-32-15,0 0-34 0,-9 1-24 0,3 4-21 16,-3 0-24-16,6-1-22 0,0 2-22 0,6 1-15 16,-1 0-8-16,1 0-4 0,3 0-10 0,2 1 3 0,-1 0-5 15,6-1 11-15,-1 2 21 0,2-1 19 16,2 2 30-16,4 3 11 0,7 6 7 0,2-1 0 0,2 1 8 15,5 0 3-15,-1-1-3 0,4 3-8 0,-1-2-5 16,-1 1-16-16,0-3-13 0,-7 3-13 0,3-2-12 16,-5 1-9-16,-3-3-5 0,-6-2-5 0,-2 2-17 0,-6 0-31 15,-5 6-79-15,-7-2-88 0,0 0-104 0,-6-7-103 16,4-4-115-16,-5 1-291 0,-2-6-900 0,8-5 241 16</inkml:trace>
          <inkml:trace contextRef="#ctx0" brushRef="#br0" timeOffset="393877.0883">6992 1348 233 0,'0'0'606'16,"-5"9"-138"-16,0-2-67 0,1 4-57 0,-2-1-41 0,-1 0-41 16,-4 9-22-16,0-4-34 0,0 2-26 0,2 3-74 15,3-5-80-15,0-2-75 0,0-3-67 0,4-3-58 16,1 0-65-16,-1-3-138 0,2-4-452 0,0 0 126 15</inkml:trace>
          <inkml:trace contextRef="#ctx0" brushRef="#br0" timeOffset="394273.8076">7172 1322 4222 0,'4'5'395'0,"-2"1"-195"16,0-3-63-16,1 0-29 0,-3 1-2 0,0-4-3 0,0 7-7 16,0-7-10-16,-3 8-13 0,1-1-8 0,-3 3-4 15,-1 1-12-15,-1-2 4 0,-3 10-15 0,0-4-36 16,2-3-40-16,2-1-47 0,1-3-34 0,2 0-28 0,-1-1-14 15,2-1 1-15,0-1 16 0,2-5 18 0,-3 5 13 16,3-5 15-16,0 0 16 0,0 0 27 0,0 0 23 16,0 0 23-16,19-17 22 0,-10 7 15 0,6-8 16 15,1 2 20-15,1 0 18 0,-1 0 21 0,-4 4 18 16,6-1 14-16,-7 4 2 0,0 2-6 0,-2 0-11 16,-3 2-6-16,0 2-9 0,1 0-9 0,-7 3 0 15,0 0 1-15,0 0-1 0,12 7-5 0,-11 0-20 16,-1 7-17-16,-3 8-30 0,-1 1-48 0,-4 1-58 15,2-1-70-15,3 4-57 0,-2-5-64 0,7 0-65 0,-4-7-87 16,4-1-229-16,1-3-785 0,3 0 214 0</inkml:trace>
          <inkml:trace contextRef="#ctx0" brushRef="#br0" timeOffset="394610.6516">7667 1385 420 0,'-9'-5'331'15,"-1"3"-48"-15,3-1-38 0,-3 1-33 0,10 2-28 16,-13 0-22-16,13 0-18 0,-12 2-15 0,12-2-3 16,-11 3-4-16,5-1-4 0,6-2-8 0,-7 5 1 15,7-5-2-15,-8 6-6 0,6-2-7 0,1 0-8 16,1 4-4-16,0-8-3 0,1 18-9 0,6-7-5 0,-3-1-8 16,8 10-11-16,4-5-33 0,-5-2-49 0,6 2-70 15,2-3-86-15,-6-2-244 0,9 0-517 0,-5-5 141 16</inkml:trace>
          <inkml:trace contextRef="#ctx0" brushRef="#br0" timeOffset="394900.3776">7889 1414 548 0,'0'0'554'16,"0"0"-68"-16,0 0-42 0,-3-5-46 0,3 5-44 0,0 0-37 0,0 0-38 15,-1-4-33-15,1 4-32 0,0 0-29 0,0 0-41 16,0 0-38-16,-8-3-35 0,8 3-24 0,-11-1-14 16,11 1-5-16,-14-2-4 0,14 2-1 0,-13-1-8 15,13 1 11-15,-10-1 7 0,10 1 10 0,-10 0 8 16,10 0 2-16,-7 0 5 0,7 0 9 16,0 0 16-16,0 0 16 0,0 0 10 0,-5 7-2 0,5-7 5 0,9 8-6 15,2 2-4-15,8 2-6 0,1 0-7 0,3 1-3 16,2 2 3-16,-1-5-17 0,3 2-8 0,-2-1-4 15,1-2-36-15,-2 0-55 0,-7-4-87 0,-4-4-103 16,-2-1-149-16,-11 0-377 0,12-7-897 0,-9 1 241 0</inkml:trace>
          <inkml:trace contextRef="#ctx0" brushRef="#br0" timeOffset="395180.1794">6922 1068 4906 0,'1'5'724'16,"1"-1"-300"-16,-1 1-108 0,-1-5-68 0,3 7-21 0,-3-7-7 15,2 2-33-15,-2-2-19 0,0 0-29 0,1 4-15 16,-1-4-14-16,0 0-12 0,0 0-20 0,4 3-49 16,-4-3-72-16,0 0-107 0,0 0-113 0,0 0-135 15,0 0-164-15,0 0-351 0,0 0-1100 0,0 0 296 0</inkml:trace>
        </inkml:traceGroup>
        <inkml:traceGroup>
          <inkml:annotationXML>
            <emma:emma xmlns:emma="http://www.w3.org/2003/04/emma" version="1.0">
              <emma:interpretation id="{D1FAD1A8-2C7B-4AC5-9216-E0F6CB3E2261}" emma:medium="tactile" emma:mode="ink">
                <msink:context xmlns:msink="http://schemas.microsoft.com/ink/2010/main" type="inkWord" rotatedBoundingBox="8763,2041 8971,2036 8985,2536 8777,2542"/>
              </emma:interpretation>
              <emma:one-of disjunction-type="recognition" id="oneOf7">
                <emma:interpretation id="interp35" emma:lang="en-US" emma:confidence="0.5">
                  <emma:literal>P</emma:literal>
                </emma:interpretation>
                <emma:interpretation id="interp36" emma:lang="en-US" emma:confidence="0">
                  <emma:literal>p</emma:literal>
                </emma:interpretation>
                <emma:interpretation id="interp37" emma:lang="en-US" emma:confidence="0">
                  <emma:literal>$</emma:literal>
                </emma:interpretation>
                <emma:interpretation id="interp38" emma:lang="en-US" emma:confidence="0">
                  <emma:literal>!</emma:literal>
                </emma:interpretation>
                <emma:interpretation id="interp3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395950.4132">8569 1013 256 0,'0'-6'666'0,"-1"2"-128"0,2-2-56 0,1 2-31 0,2-1-25 0,2 0-19 0,6-1-23 31,8-2-27-31,1 4-35 0,2-5-36 0,-1 4-30 15,-4 3-30-15,-5 1-23 0,1 1-20 0,-2 1-19 16,1 2-9-16,-3 3-7 0,0 1-18 0,-6 2-15 16,-1 12-11-16,-7 2-35 0,-6 3-67 0,-5-1-56 15,-11 11-71-15,8-6-72 0,0-7-65 0,-2 1-70 0,-3-4-72 16,-2-3-280-16,6-2-820 0,-1-5 223 0</inkml:trace>
          <inkml:trace contextRef="#ctx0" brushRef="#br0" timeOffset="395742.884">8650 1042 444 0,'0'0'668'16,"-8"-2"-99"-16,8 2-61 0,0 0-60 0,0 0-48 16,0 0-41-16,0 0-26 0,-11 8-16 0,10 5-20 0,-2 9-23 15,1 1-26-15,1 3-27 0,2 1-20 16,-1 2-27-16,2-1-13 0,2-3-15 0,1 3-16 16,-2 1-8-16,-2-4-17 0,3 1-16 0,-1-2-35 0,1-3-56 15,1-6-57-15,-4-2-69 0,2-3-76 0,-1-1-65 16,-2-2-76-16,0-5-382 0,0-2-872 0,0 0 236 15</inkml:trace>
        </inkml:traceGroup>
        <inkml:traceGroup>
          <inkml:annotationXML>
            <emma:emma xmlns:emma="http://www.w3.org/2003/04/emma" version="1.0">
              <emma:interpretation id="{68115562-C104-4E17-9B3D-71301DFBF735}" emma:medium="tactile" emma:mode="ink">
                <msink:context xmlns:msink="http://schemas.microsoft.com/ink/2010/main" type="inkWord" rotatedBoundingBox="9019,1775 10522,1735 10555,2939 9052,2980"/>
              </emma:interpretation>
              <emma:one-of disjunction-type="recognition" id="oneOf8">
                <emma:interpretation id="interp40" emma:lang="en-US" emma:confidence="0.5">
                  <emma:literal>Calls</emma:literal>
                </emma:interpretation>
                <emma:interpretation id="interp41" emma:lang="en-US" emma:confidence="0">
                  <emma:literal>Cals</emma:literal>
                </emma:interpretation>
                <emma:interpretation id="interp42" emma:lang="en-US" emma:confidence="0">
                  <emma:literal>Ca)</emma:literal>
                </emma:interpretation>
                <emma:interpretation id="interp43" emma:lang="en-US" emma:confidence="0">
                  <emma:literal>ca)</emma:literal>
                </emma:interpretation>
                <emma:interpretation id="interp44" emma:lang="en-US" emma:confidence="0">
                  <emma:literal>Cal's</emma:literal>
                </emma:interpretation>
              </emma:one-of>
            </emma:emma>
          </inkml:annotationXML>
          <inkml:trace contextRef="#ctx0" brushRef="#br0" timeOffset="397801.5164">9968 1163 350 0,'-6'-4'672'16,"6"4"-103"-16,0 0-46 0,0 0-27 0,0 0-11 0,24-1-35 0,-1-2-35 15,3 3-15-15,1 2-35 0,7 0-29 16,14 3-28-16,-11-1-28 0,-6 1-27 0,-4 1-31 0,-1-3-22 16,0 3-23-16,-8-3-16 15,-6 1-19-15,-1 0-13 0,-5 2-15 0,-3 1-12 16,-5 3-4-16,-8 9-15 0,-8 1-21 0,-2-2-37 0,-18 9-35 15,7-6-45-15,-8 2-30 0,5-5-25 0,-7 3-25 16,11-8-28-16,5-1-27 0,4-4-21 0,5-1-14 16,6-2-24-16,0-2-23 0,5-3-37 0,5 0-42 15,0 0-51-15,0 0-239 0,15-18-767 0,4 7 207 16</inkml:trace>
          <inkml:trace contextRef="#ctx0" brushRef="#br0" timeOffset="396344.9665">9262 929 370 0,'-17'-5'381'0,"-1"2"-44"0,3-3-34 0,-8 4-27 0,-1-1-19 16,1 1-23-16,-1 4-1 0,1 2 3 0,-3 1-8 15,1 1-4-15,3 5-11 0,-3 2-7 0,2 4-7 16,2 0-8-16,-2 6-3 0,-3 13-10 0,8-7-1 0,-3 9 0 15,8 3-6-15,3 0-7 0,6-8-8 0,4-4-6 16,7 15-11-16,3-2-6 0,3-11-16 0,3-6-7 16,11 12-11-16,1-3-14 0,-2-13-29 0,0-3-33 15,12 6-45-15,-6-12-66 0,-1-4-80 0,1-5-86 16,-1-3-94-16,2-4-360 0,19-1-851 0,-19-8 230 16</inkml:trace>
          <inkml:trace contextRef="#ctx0" brushRef="#br0" timeOffset="396796.2695">9378 1198 352 0,'-9'1'257'16,"9"-1"-14"-16,-10 1 2 0,4 1-4 0,6-2-1 0,-11 3 9 16,3-2 0-16,0 2-10 0,2-2-11 0,0 1-13 15,-2 1-16-15,1-2-9 0,1 2-14 0,0 0-9 0,-1 0-7 16,1 1-9-16,0 1-10 0,0 4-5 0,0 1-3 16,0 0-2-16,1-1-4 0,2 0-5 0,1 3-9 15,2-4-4-15,1-1-6 0,0 0-2 0,1 0-10 16,1 4-4-16,1-5-8 0,-1 0-2 0,2-2-11 0,0 0-8 15,-2 0-5-15,1-1-8 0,-4-3-6 0,9 4-11 16,-9-4-21-16,8 0-20 0,-8 0-22 0,0 0-14 16,11-10-1-16,-8 5-14 0,3-5 16 0,-3-3 4 15,0 1 7-15,0 0 7 0,0 2 27 0,-1-1 29 16,1 2 24-16,-3 1 17 0,1 2 10 0,1 1 7 0,0 1-2 16,-2 4-15-16,1-8 3 0,-1 8-16 15,2-3-5-15,-2 3 0 0,0 0-9 0,0 0-6 0,0 0 2 16,15 9-4-16,-7-2 1 0,2 2-4 0,-1-1-2 15,0 2-3-15,2 2 1 0,4 3-4 0,0 0-1 0,1 1-12 0,-5-5-49 16,-5-4-68-16,4 1-86 0,-3-2-86 0,-1-2-90 16,-2-3-358-16,-4-1-877 0,0 0 236 0</inkml:trace>
          <inkml:trace contextRef="#ctx0" brushRef="#br0" timeOffset="397151.1742">9407 988 410 0,'-2'5'451'0,"2"-5"-39"0,-1 4-23 0,1-4-32 0,0 0-21 0,0 8-25 31,0-8-21-31,0 0-23 0,-2 5-15 0,2-5-20 0,2 5-20 16,-2-5-18-16,0 3-15 0,0-3-16 0,0 0-12 0,0 0-8 16,0 0-2-16,0 6-3 0,0-6-8 0,0 0 0 15,0 0-1-15,0 0-10 0,0 0-12 0,0 0-9 16,0 0-12-16,0 0-11 0,0 0-4 0,0 0-12 16,1-17-2-16,-1 12-11 0,-1-1-4 0,1 6-7 0,0-9-6 15,-2 5-4-15,2 4-14 0,-1-7-8 16,1 7-5-16,0-5-11 0,0 5-13 0,0 0-20 0,-2-6-28 15,2 6-35-15,0 0-45 0,0-6-39 0,0 6-47 16,0 0-55-16,0 0-64 0,0 0-298 0,0 0-789 16,0 0 214-16</inkml:trace>
          <inkml:trace contextRef="#ctx0" brushRef="#br0" timeOffset="397440.2623">9514 667 703 0,'0'0'646'0,"0"0"-104"0,0 0-55 0,0 0-30 0,0 0-24 15,-2 16-20-15,8-2-21 0,5 14-19 0,4 17-28 0,2 7-22 16,9 40-24-16,-11-28-23 0,11 27-24 0,-14-25-21 15,-4-11-23-15,1 40-20 0,-4-32-16 0,-7-13-20 32,-2 5-10-32,-6 0-13 0,0-1-14 0,-4-2-19 0,-1-4-42 15,-1-2-54-15,1-2-78 0,2-12-75 0,-3-7-92 16,4-3-97-16,-5-3-106 0,5-7-407 0,4-4-1025 16,2-5 274-16</inkml:trace>
        </inkml:traceGroup>
        <inkml:traceGroup>
          <inkml:annotationXML>
            <emma:emma xmlns:emma="http://www.w3.org/2003/04/emma" version="1.0">
              <emma:interpretation id="{1E3AD21D-B149-472B-9F88-D473D8795490}" emma:medium="tactile" emma:mode="ink">
                <msink:context xmlns:msink="http://schemas.microsoft.com/ink/2010/main" type="inkWord" rotatedBoundingBox="10788,2092 10962,2088 10976,2601 10802,2606"/>
              </emma:interpretation>
              <emma:one-of disjunction-type="recognition" id="oneOf9">
                <emma:interpretation id="interp45" emma:lang="en-US" emma:confidence="0.5">
                  <emma:literal>p</emma:literal>
                </emma:interpretation>
                <emma:interpretation id="interp46" emma:lang="en-US" emma:confidence="0">
                  <emma:literal>P</emma:literal>
                </emma:interpretation>
                <emma:interpretation id="interp47" emma:lang="en-US" emma:confidence="0">
                  <emma:literal>.</emma:literal>
                </emma:interpretation>
                <emma:interpretation id="interp48" emma:lang="en-US" emma:confidence="0">
                  <emma:literal>8</emma:literal>
                </emma:interpretation>
                <emma:interpretation id="interp49" emma:lang="en-US" emma:confidence="0">
                  <emma:literal>&amp;</emma:literal>
                </emma:interpretation>
              </emma:one-of>
            </emma:emma>
          </inkml:annotationXML>
          <inkml:trace contextRef="#ctx0" brushRef="#br0" timeOffset="398326.2303">10673 1037 870 0,'-8'0'546'0,"1"-2"-64"0,7 2-47 0,-11-2-48 0,11 2-45 0,-8 4-40 16,3-1-32-16,-1 6-23 0,1 4-20 15,-2 8-18-15,2 5-10 0,0 2-12 0,1 1-9 0,2 0-5 16,1 14-9-16,1-10-15 0,1-5-2 16,1 1-14-16,2-4-8 0,1 0-10 0,-2-4-2 15,2 2-13-15,-1-3-8 0,-1-5-14 0,0-2 6 0,0-4-12 16,-1-2-8-16,-1 0-7 0,1-2-7 0,0 1 0 15,-2-6-10-15,1 7-6 0,-1-7-19 0,3 4-28 32,-3-4-41-32,0 0-46 0,0 0-47 0,0 0-30 15,0-22-18-15,0 1-16 0,-4-3 8 0,-1-4-1 0,0-14 10 16,1-3 15-16,2 11 15 0,2 4 16 0,-1 4 24 0,-1-1 28 0,4 2 21 16,-2 0 18-16,3 2 15 0,-2 3 23 0,2 3 15 15,2 4 20-15,0 2 14 0,1-2 17 0,2 2 15 16,6-5 16-16,-3 4 13 0,1 4 3 0,-3 0-4 0,0 3-4 15,2-1-3-15,-2 3-11 0,-3 2-6 0,2 1 5 16,-8 0 1-16,12 6 4 0,-5 2-6 0,-2 3-4 16,-4 2-8-16,-1 12-9 0,-7 0-38 0,-6-2-64 15,-9 15-76-15,5-9-77 0,0-4-83 0,1-5-108 16,-1-1-228-16,4-2-752 0,2-6 206 0</inkml:trace>
        </inkml:traceGroup>
        <inkml:traceGroup>
          <inkml:annotationXML>
            <emma:emma xmlns:emma="http://www.w3.org/2003/04/emma" version="1.0">
              <emma:interpretation id="{49BC6CCA-4DD1-4E50-933F-07CB2C28528A}" emma:medium="tactile" emma:mode="ink">
                <msink:context xmlns:msink="http://schemas.microsoft.com/ink/2010/main" type="inkWord" rotatedBoundingBox="10998,1779 12226,1746 12266,3225 11038,3258"/>
              </emma:interpretation>
              <emma:one-of disjunction-type="recognition" id="oneOf10">
                <emma:interpretation id="interp50" emma:lang="en-US" emma:confidence="0.5">
                  <emma:literal>Ca)</emma:literal>
                </emma:interpretation>
                <emma:interpretation id="interp51" emma:lang="en-US" emma:confidence="0">
                  <emma:literal>(a)</emma:literal>
                </emma:interpretation>
                <emma:interpretation id="interp52" emma:lang="en-US" emma:confidence="0">
                  <emma:literal>Cag)</emma:literal>
                </emma:interpretation>
                <emma:interpretation id="interp53" emma:lang="en-US" emma:confidence="0">
                  <emma:literal>Cig;</emma:literal>
                </emma:interpretation>
                <emma:interpretation id="interp54" emma:lang="en-US" emma:confidence="0">
                  <emma:literal>Gag)</emma:literal>
                </emma:interpretation>
              </emma:one-of>
            </emma:emma>
          </inkml:annotationXML>
          <inkml:trace contextRef="#ctx0" brushRef="#br0" timeOffset="398702.4126">11334 849 387 0,'-9'-5'593'16,"0"0"-76"-16,0 0-42 0,-2 3-48 0,0 2-41 0,-2 0-56 0,-13 10-42 16,-3 3-31-16,-15 14-20 0,-34 37-11 0,28-14-4 15,13-6-9-15,-23 39-10 0,24-25-6 0,12-12-13 16,2 1-15-16,6 2-3 0,3 1-13 0,5-4-5 15,2 1-12-15,7-2-13 0,7 2-11 0,4-4-7 16,4-2-9-16,7-3-10 0,-3-11-28 0,2-6-24 0,13 6-39 16,-7-10-49-16,0-9-57 0,3-3-76 0,19-5-67 15,-1-3-91-15,-1-13-110 0,-2 1-251 0,0-4-849 0,-1-6 229 16</inkml:trace>
          <inkml:trace contextRef="#ctx0" brushRef="#br0" timeOffset="399205.3732">11371 1219 405 0,'-13'-3'346'16,"13"3"-38"-16,-7-1-23 0,7 1-20 0,0 0-21 0,-7-3-7 0,7 3-6 16,0 0-9-16,0 0-3 0,-6-2-7 0,6 2-8 31,0 0-11-31,0 0-15 0,-7-3-10 0,7 3-15 0,0 0-16 16,0 0-15-16,0 0-9 0,-16 3-15 0,9 0-10 15,-5 6-9-15,1-2-5 0,-6 7-7 0,1-3-11 16,6 0-7-16,-4 5 6 0,5-2-3 0,-1-3 6 15,4-1 4-15,2 0-3 0,1-3 1 0,1 0-1 16,1-1 2-16,-1-1 5 0,4 0-1 0,-1-1-3 0,4 0 5 0,-1-1-15 0,-4-3-3 16,20 1-5-16,-7-1-6 0,-1-3-2 0,2-1-3 0,6-4-8 15,-7-3-4-15,-1 2-11 0,2-9-8 0,-1 1 0 16,-2-2-1-16,-2 0-2 0,-4 3-2 0,0 3 0 16,-2 4 2-16,0-1 0 0,-2 1 2 0,1 3 2 15,-1 1-1-15,-1 1-4 0,3 0-2 0,-3 4 1 16,0-3 0-16,0 3 0 0,0 0-4 0,0 0 1 0,0 0 1 15,0 0-1-15,10 14 5 0,-4-3 10 16,-3 2 10-16,2-3-1 0,1 2 1 0,5 7 0 0,1-1-1 16,1-3-3-16,2 0 2 0,-3-1 1 0,1-3-9 15,-3-4-31-15,3 1-45 0,-3-3-70 0,2-1-70 16,-1-3-96-16,-4-3-110 0,6-1-242 0,-3-2-788 16,1-4 212-16</inkml:trace>
          <inkml:trace contextRef="#ctx0" brushRef="#br0" timeOffset="399570.4388">11481 903 410 0,'0'0'376'15,"-6"3"-57"-15,6-3-27 0,-5 5-25 0,5-5-16 0,0 8 1 16,3-3-8-16,4 0-10 0,2 4-3 0,1 0-15 16,11 3-1-16,2 1-6 0,2-5-5 0,2 2-3 0,-3-4-6 15,1 1-10-15,-2-3-16 0,-5 1-6 16,-3-3-5-16,-4-1 7 0,-2 1-3 0,-2-2 1 0,-7 0-9 15,13-2-14-15,-13 2-21 0,7-6-33 0,-4 0-28 16,-1-1-11-16,-1-4-16 0,-4-2-20 0,0 2-29 16,-3-2-32-16,0 1-34 0,-7-6-10 0,1 6-26 15,1 1-19-15,-1 1-14 0,1 2-14 0,-1 0-14 16,-2 3-18-16,0 0-18 0,2 0-32 0,3 2-24 0,-3-1-273 16,4 2-654-16,2 1 178 0</inkml:trace>
          <inkml:trace contextRef="#ctx0" brushRef="#br0" timeOffset="399832.4643">11815 662 390 0,'0'0'697'0,"0"0"-76"0,19 7-45 0,-7 4-28 16,8 6-25-16,9 14-26 0,2 11-27 0,-7 6-27 0,11 47-28 15,-7-2-36-15,-11 3-25 0,-4 2-29 16,-9 0-31-16,-8-4-32 0,-17-4-25 0,0 5-23 0,-12-6-20 16,4-27-24-16,-13 21-17 0,8-26-45 0,8-12-57 15,-4-3-67-15,-5 0-72 0,1-2-73 0,1-5-103 0,-2-4-91 16,9-9-104 0,0-10-454-16,3-4-1098 0,5-4 295 0</inkml:trace>
          <inkml:trace contextRef="#ctx0" brushRef="#br0" timeOffset="400356.5699">11673 873 356 0,'-5'-3'349'16,"5"3"-35"-16,0 0-33 0,-4-6-23 0,4 6-16 0,0 0-23 16,-5-3-10-16,5 3-18 0,-8-6-13 0,4 3-29 15,-8 2-17-15,-2-1-9 0,-1 1-19 0,-8 2-2 16,0 4-20-16,0 4-16 0,3 1-27 0,-2 5-41 16,-1 3-51-16,3 1-73 0,-9 17-88 0,7-9-193 15,8-2-485-15,0-1 135 0</inkml:trace>
        </inkml:traceGroup>
      </inkml:traceGroup>
    </inkml:traceGroup>
    <inkml:traceGroup>
      <inkml:annotationXML>
        <emma:emma xmlns:emma="http://www.w3.org/2003/04/emma" version="1.0">
          <emma:interpretation id="{C33FCE78-4EF4-4803-857E-DFFF7482E78E}" emma:medium="tactile" emma:mode="ink">
            <msink:context xmlns:msink="http://schemas.microsoft.com/ink/2010/main" type="paragraph" rotatedBoundingBox="575,3340 6779,3100 6826,4309 622,45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5C2F4B-60F8-4CB1-948C-420C825299A2}" emma:medium="tactile" emma:mode="ink">
              <msink:context xmlns:msink="http://schemas.microsoft.com/ink/2010/main" type="line" rotatedBoundingBox="575,3340 6779,3100 6826,4309 622,4550"/>
            </emma:interpretation>
          </emma:emma>
        </inkml:annotationXML>
        <inkml:traceGroup>
          <inkml:annotationXML>
            <emma:emma xmlns:emma="http://www.w3.org/2003/04/emma" version="1.0">
              <emma:interpretation id="{1AF835FE-A8B0-4A2E-B66B-FC66F4FF46C8}" emma:medium="tactile" emma:mode="ink">
                <msink:context xmlns:msink="http://schemas.microsoft.com/ink/2010/main" type="inkWord" rotatedBoundingBox="581,3496 2006,3441 2034,4148 608,4204"/>
              </emma:interpretation>
              <emma:one-of disjunction-type="recognition" id="oneOf11">
                <emma:interpretation id="interp55" emma:lang="en-US" emma:confidence="0.5">
                  <emma:literal>what</emma:literal>
                </emma:interpretation>
                <emma:interpretation id="interp56" emma:lang="en-US" emma:confidence="0">
                  <emma:literal>What</emma:literal>
                </emma:interpretation>
                <emma:interpretation id="interp57" emma:lang="en-US" emma:confidence="0">
                  <emma:literal>wheat</emma:literal>
                </emma:interpretation>
                <emma:interpretation id="interp58" emma:lang="en-US" emma:confidence="0">
                  <emma:literal>Wheat</emma:literal>
                </emma:interpretation>
                <emma:interpretation id="interp59" emma:lang="en-US" emma:confidence="0">
                  <emma:literal>whata</emma:literal>
                </emma:interpretation>
              </emma:one-of>
            </emma:emma>
          </inkml:annotationXML>
          <inkml:trace contextRef="#ctx0" brushRef="#br0" timeOffset="411392.1399">401 2804 387 0,'0'0'413'0,"0"0"-31"0,0 0-26 0,-1 3-19 0,1-3-23 16,0 0-28-16,0 0-15 0,0 0-21 0,7-16-21 15,-1 7-9-15,-1-4-11 0,3-8-12 0,-1-3-16 16,0-1-16-16,0-2-16 0,-4-1-13 0,3-16-10 0,-3 13-8 16,-1 5-6-16,0 4-3 0,1 1-3 0,-3 7-7 15,1 1-7-15,-1 2-8 0,0 4-10 0,2 2-11 0,-4 1-10 16,2 4-6-16,0 0-3 0,0 0-7 0,-12 15-6 16,4 8-5-16,1 4-2 0,-1 17 0 0,-1 0-2 15,6 1-4-15,-1-3-2 0,3 2 0 0,1-12-2 16,3-3 1-16,0 0-1 0,3-2-4 0,-1-4 3 0,1 0 2 15,0-3-2-15,2-4 3 0,-2-3 1 0,2-6 2 16,-4 2 0-16,5-6 3 0,-1 0-1 0,4-3-2 16,9-4-3-16,-3-3-2 0,2-6-3 0,-3 0-1 15,0-5-17-15,-3-1-19 0,-2-7-20 0,-2 4-15 16,-1-1-5-16,1 2-4 0,-6-1-7 0,-1 10-3 16,0 2 2-16,-3-1-3 0,2 4 9 0,-2 3 3 0,0 4 6 15,0 0 6-15,0 0 4 0,0 0 7 0,0 0 2 16,0 0 7-16,-9 16 2 0,9-3 4 0,1-1 4 15,1 1 4-15,-1-1 9 0,5 9 13 0,2-6 9 16,-2-2 16-16,0-4 15 0,2 0 5 0,-2-1 9 16,3 1 4-16,1-2 0 0,0-2 3 0,-1-2-7 0,0-1-4 15,5-2-3-15,0 0-1 0,-1-2-7 0,0-3-6 16,-2-1-15-16,-1-1-29 0,-2-2-30 16,-1-2-33-16,-3-1-28 0,1-9-21 0,-3 0-10 0,-5 2-2 15,-2-2-3-15,-4 0-3 0,0 1 5 0,-1-1 11 16,0 8 12-16,3 2 14 0,0 1 16 15,3 2 16-15,-1 3 12 0,2 0 10 0,0 0 8 16,0 1 6-16,3 4 10 0,-5-5 16 0,5 5 22 0,0 0 20 16,0-8 21-16,0 8 1 0,0 0 9 0,10-5 6 15,-6 3 9-15,2 0 1 0,7-4 1 0,-1 1 2 16,2-1-3-16,5-5-4 0,2 0-11 0,-1 2-2 16,2 0-8-16,-2-2-9 0,-6 2 0 0,-1 1-3 15,-1 0-6-15,-1-2-6 0,-2 1-2 0,0-1-10 16,-3-2-8-16,-1 2-6 0,-2-2-7 0,-2 0-2 15,-1 1-3-15,0 0 3 0,-1 3 1 0,1 0 2 0,-2 1 8 16,1 1 5-16,-2 3 9 0,1-3 0 16,2 6 5-16,-3-5-2 0,3 5-1 0,-3-4-4 0,3 4-4 15,0 0 2-15,0 0 4 0,0 0 0 0,-9 20-3 16,6 2 0-16,0-1 3 0,0 3 3 0,1 4 4 16,1 1-3-16,2-4-1 0,1 3-2 0,1-2-1 0,0-1-2 15,0-1-2-15,2-3-2 0,-2-1 0 0,1-3-3 16,-1-5 0-16,-1-1 1 0,1-3 5 0,-2-1 2 15,2-3 5-15,2 1 1 0,-2-3 0 0,-3-2-1 16,9 0-1-16,-9 0-6 0,16-8-3 0,-5-2-4 16,5-4-1-16,-3-7-2 0,0 5-2 0,-3 2-2 15,0 3 3-15,-4 2-6 0,0 3 1 0,-2 0-3 0,0 1 3 16,0 0-9-16,-1 3-8 0,-3 2-5 0,0 0-2 16,0 0 2-16,11 7 3 0,-7-2-2 0,2 6-1 15,0 3 4-15,2 7-5 0,-1-1-24 0,1-1-37 16,0 3-36-16,1-4-38 0,0-1-38 0,-1-2-35 15,-2-5-42-15,2 0-40 0,-1-4-31 0,1-2-232 16,-1-3-684-16,7 1 184 0</inkml:trace>
          <inkml:trace contextRef="#ctx0" brushRef="#br0" timeOffset="412026.5049">1464 2655 305 0,'-9'1'330'15,"9"-1"-49"-15,0 0-34 0,-11 0-26 0,11 0-23 16,-6 0-16-16,6 0-14 0,-6 3-12 0,1 0-2 0,0 1-12 0,-1-1 6 16,2 1-3-16,4-4-7 0,-10 10 8 0,3 0-1 15,-1-2-15-15,0 0-6 0,2 3-4 0,2-1-12 0,-1 1-2 16,1-1-16-16,1 0 2 0,2-2-8 0,1 2-3 15,1-3-8-15,-1 0-5 0,2-2-9 0,2 6-1 16,0-3-4-16,1-2-4 0,1 0-14 0,0-4-10 16,0 1-6-16,-6-3-13 0,14 1-13 0,-14-1-14 15,12-3-15-15,1 0-10 0,-4-3-7 0,-2-4 1 16,1 1 4-16,-2-2 4 0,-1 1 4 0,-2 0 6 0,0-1 12 16,-1 4 11-16,-2 0 17 0,0 0 7 0,2 1 12 15,-2 6 10-15,-2-10 5 0,2 10-4 0,0-6-2 16,0 6-6-16,0 0 3 0,-2-6-4 0,2 6-5 0,0 0-5 31,0 0-2-31,0 0 4 0,0 0-7 0,0 0 4 0,-2 26 0 0,4-14-7 0,0-1 1 16,1 2 2-16,4-2-2 0,-1-1 1 15,1 1-2-15,1-2-6 0,1-1-8 16,0 0-20-16,1-1-19 0,0-2-14 0,3-2-19 0,-3-3-30 16,1-2-17-16,1-4-17 0,-2-1-7 0,1-1-5 0,6-9-4 15,-3-1 8-15,-3-2 9 0,1-1 21 0,-1-4 12 16,-2-2 31-16,-2-1 36 0,2-15 37 0,-6 10 29 15,2-10 29-15,-2 11 22 0,-6 4 31 0,3 5 32 16,0 3 29-16,0 2 28 0,0 7 17 0,-2-1 8 16,2 5-8-16,0 0-7 0,-2 1-18 0,2 2-12 0,0 4-21 15,-1-7-15-15,1 7-10 0,0 0-5 0,0 0 1 16,0 0-3-16,-3 37-4 0,0 6-7 0,3 1 0 16,-2 3-12-16,1-1-6 0,-2 3-15 0,3 1-5 0,1-2-5 15,-1 2-11-15,0-3-8 0,2 0-1 0,1-5-6 16,-2-8-18-16,2-9-52 0,0-2-52 15,-3-2-60-15,2-5-75 0,1-4-70 0,-3-5-67 16,0-5-97-16,0-2-275 0,0 0-863 0,0 0 232 0</inkml:trace>
          <inkml:trace contextRef="#ctx0" brushRef="#br0" timeOffset="412171.4651">1698 2662 4639 0,'-2'-6'532'15,"1"1"-193"-15,1 5-110 0,-2-5-58 0,2 5-16 0,0 0-23 16,0 0-25-16,0 0-25 0,2-7-16 15,-2 7-10-15,0 0-9 0,9-2-38 0,-3 2-50 0,-6 0-60 16,17 0-82-16,-3 0-89 0,1 0-123 0,-1 0-376 16,11 3-925-16,1-3 248 0</inkml:trace>
        </inkml:traceGroup>
        <inkml:traceGroup>
          <inkml:annotationXML>
            <emma:emma xmlns:emma="http://www.w3.org/2003/04/emma" version="1.0">
              <emma:interpretation id="{DFD172E7-940E-41E1-BC34-C0630E164D39}" emma:medium="tactile" emma:mode="ink">
                <msink:context xmlns:msink="http://schemas.microsoft.com/ink/2010/main" type="inkWord" rotatedBoundingBox="2443,3525 2848,3510 2872,4125 2466,4141"/>
              </emma:interpretation>
              <emma:one-of disjunction-type="recognition" id="oneOf12">
                <emma:interpretation id="interp60" emma:lang="en-US" emma:confidence="0.5">
                  <emma:literal>is</emma:literal>
                </emma:interpretation>
                <emma:interpretation id="interp61" emma:lang="en-US" emma:confidence="0">
                  <emma:literal>ins</emma:literal>
                </emma:interpretation>
                <emma:interpretation id="interp62" emma:lang="en-US" emma:confidence="0">
                  <emma:literal>is.</emma:literal>
                </emma:interpretation>
                <emma:interpretation id="interp63" emma:lang="en-US" emma:confidence="0">
                  <emma:literal>is;</emma:literal>
                </emma:interpretation>
                <emma:interpretation id="interp64" emma:lang="en-US" emma:confidence="0">
                  <emma:literal>its</emma:literal>
                </emma:interpretation>
              </emma:one-of>
            </emma:emma>
          </inkml:annotationXML>
          <inkml:trace contextRef="#ctx0" brushRef="#br0" timeOffset="412699.3676">2265 2923 672 0,'0'0'513'16,"0"0"-41"-16,0 0-27 0,0 0-34 0,18-8-26 0,-13 2-33 0,3-2-31 15,-1-3-31-15,-1-1-29 0,5-6-32 0,-2-1-23 16,0 0-24-16,0-1-18 0,-3 6-15 0,-1-1-23 16,-1 3-21-16,-1 2-16 0,1 2-24 0,-3 1-22 0,1 2-15 15,-2-1-14-15,0 2-12 0,0 4-9 0,0-5-4 16,0 5 0-16,0 0 2 0,0 0 0 0,0 0 6 16,0 0-5-16,0 0-2 0,-7 15 3 0,9-8 0 15,-2-2 0-15,2 0-1 0,-1 2 2 0,4-1 6 16,-4 1-1-16,5-3 5 0,-1 0 6 0,0 2 8 15,1-2 4-15,4 1-3 0,1-2-2 0,0-1-1 16,2 0-1-16,1-4 1 0,0 2-4 0,1-2-6 0,0-1-11 16,-2 0-10-16,-1-3-18 15,-1 0-9-15,-1 2-9 0,0-3-5 0,-2 2-2 0,1-4 4 16,-3 1 2-16,-1 1 7 0,1 1 9 0,-3 0 5 16,0 1 11-16,-1-1 24 0,1 2 18 0,-2-2 13 15,-1 6 16-15,3-7 12 0,-3 7 8 0,3-5 3 0,-3 5 2 16,0 0-6-16,2-7-5 0,-2 7-2 0,0 0 10 15,0 0 8-15,0 0 18 0,0 0 3 0,18 19-2 16,-11-5-3-16,2 8-1 0,-2 0-4 0,-2 3-10 0,-1 1-5 16,2 0-6-16,-4 0-10 0,-2 0-4 0,-2 0-3 15,0 0-55-15,-2-3-73 0,-5 0-75 0,2-5-99 16,-7-2-112-16,-1-6-122 0,2-5-278 0,-2-3-913 16,0-4 245-16</inkml:trace>
          <inkml:trace contextRef="#ctx0" brushRef="#br0" timeOffset="412859.0174">2359 2470 6320 0,'-3'-6'269'16,"2"1"-132"-16,1 5-11 0,-2-7-10 0,1 5 2 15,1 2-12-15,-2-4-26 0,2 4-19 0,0 0-17 16,0 0-22-16,0 0-24 0,-1-7-52 0,1 7-61 16,0 0-69-16,0 0-86 0,0 0-79 0,0 0-94 0,0 0-386 0,0-7-996 15,0 7 268-15</inkml:trace>
        </inkml:traceGroup>
        <inkml:traceGroup>
          <inkml:annotationXML>
            <emma:emma xmlns:emma="http://www.w3.org/2003/04/emma" version="1.0">
              <emma:interpretation id="{50C708B2-F941-44D6-8034-CCABF47B99B5}" emma:medium="tactile" emma:mode="ink">
                <msink:context xmlns:msink="http://schemas.microsoft.com/ink/2010/main" type="inkWord" rotatedBoundingBox="3393,3291 5528,3208 5569,4283 3435,4366"/>
              </emma:interpretation>
              <emma:one-of disjunction-type="recognition" id="oneOf13">
                <emma:interpretation id="interp65" emma:lang="en-US" emma:confidence="0.5">
                  <emma:literal>MAPCA,</emma:literal>
                </emma:interpretation>
                <emma:interpretation id="interp66" emma:lang="en-US" emma:confidence="0.5">
                  <emma:literal>MAP (A,</emma:literal>
                </emma:interpretation>
                <emma:interpretation id="interp67" emma:lang="en-US" emma:confidence="0">
                  <emma:literal>MAP GA,</emma:literal>
                </emma:interpretation>
                <emma:interpretation id="interp68" emma:lang="en-US" emma:confidence="0">
                  <emma:literal>MAP A,</emma:literal>
                </emma:interpretation>
                <emma:interpretation id="interp69" emma:lang="en-US" emma:confidence="0">
                  <emma:literal>MAP CA,</emma:literal>
                </emma:interpretation>
              </emma:one-of>
            </emma:emma>
          </inkml:annotationXML>
          <inkml:trace contextRef="#ctx0" brushRef="#br0" timeOffset="413643.8808">3336 2471 490 0,'0'0'449'15,"0"0"-65"-15,-17 8-43 0,13-4-44 0,-4 6-27 0,-4 7-16 16,3 4-10-16,-3 2-17 0,3 2-24 0,1-1-10 15,2 1-15-15,0 0-10 0,0 0-8 0,3-2-8 16,-2-1-10-16,2-7-6 0,1 1-7 0,1-8-5 0,1 2-5 16,-2-2-2-16,2-2-6 0,-1-3-1 15,1 3 0-15,0-6 5 0,-2 7 3 0,2-7 5 0,0 3-10 16,0-3-10-16,0 0-15 0,0 0-6 0,0 0-10 16,0 0-5-16,8-19-25 0,-7 6-15 0,3-9-23 15,0 1-21-15,1-4-17 0,-1-2-13 0,-1-2-9 16,4-13-5-16,-4 9 0 0,1 6 5 0,-1-2 2 0,2 2 5 0,-4 2 2 15,4 0 6-15,-2 5 9 0,-3 4 1 0,3 4 4 16,-1 2 3-16,-1 3 6 0,-1 0 8 0,2 1 3 0,-2 2 1 16,1 1 3-16,-1 3 9 0,0 0 8 15,0 0 10-15,0 0 7 0,0 0 2 0,13 18 4 16,-8-5-3-16,1 5 1 0,0 5-4 0,0-1 0 0,0-2-4 16,-1 3-1-16,0-2-5 0,-1 0 2 0,4-2-4 15,-6-3-3-15,1-1 1 0,0-5-2 0,0-2-6 16,0 1-4-16,-2-4-15 0,2-1-7 0,2-1 0 31,-5-3 0-31,11 0-1 0,1-6 1 0,4-8 0 0,3-2 3 16,-1-3 4-16,2-5 0 0,6-11 0 0,-6 6 1 15,-5 6 0-15,-2 1 6 0,3 3 10 0,-7 3 13 16,-1 6 13-16,-2 2 6 0,0-1 12 0,-2 4-3 16,0-1 4-16,-3 2 1 0,-1 4 4 0,0 0-4 0,0 0-2 15,6 15-3-15,-6 9-8 0,-4 3-2 16,-1 19-3-16,2 4-4 0,-2-1-7 0,2 2-29 15,2-3-38-15,2-3-45 0,1-1-56 0,2-1-62 0,3-13-65 16,-3-7-74-16,2-4-79 0,2-3-239 0,0-6-796 16,0-7 215-16</inkml:trace>
          <inkml:trace contextRef="#ctx0" brushRef="#br0" timeOffset="414001.0394">3809 2872 572 0,'0'7'468'16,"0"-7"-33"-16,3 3-14 0,-3-3-7 0,0 0-14 0,0 0-16 0,0 0-17 16,0 0-15-16,0 0-23 0,18-12-23 0,-12 2-28 15,4-11-17-15,-4-4-41 0,4 0-26 0,-1-18-20 16,3-2-15-16,0-3-17 0,-2-2-22 0,-1 2-7 0,3 3-16 0,-1-2-14 15,-2 16-11-15,-3 4-3 0,-2 7-11 0,2 5-5 16,-3 2-6-16,-1 4 0 0,-1 1 6 0,2 1-13 16,-1 2 0-16,-1 2 2 0,-1 3-8 0,4-3 12 15,-4 3-11-15,0 0-2 0,6 11 0 0,-2 3 7 0,4 8-20 16,-3 2 7-16,-1 5-5 0,4 15 0 0,0-2-3 16,-2 1 1-16,-3-10-4 0,0-4-33 0,3 0-45 0,-1-3-48 15,-2-1-53-15,-2-1-65 0,4-2-60 0,-5-6-81 16,1-2-78-16,-4-4-313 0,2-3-912 0,-1-4 247 15</inkml:trace>
          <inkml:trace contextRef="#ctx0" brushRef="#br0" timeOffset="414153.4226">3906 2668 308 0,'0'0'691'0,"0"0"-133"0,-1-4-74 0,1 4-60 0,0 0-49 16,1-8-48-16,-1 8-39 0,8-5-33 0,-2 3-57 15,6-3-88-15,1 1-102 0,-2-1-133 0,3 2-131 16,-2-5-242-16,-1 6-597 0,0-3 164 0</inkml:trace>
          <inkml:trace contextRef="#ctx0" brushRef="#br0" timeOffset="414673.6986">4324 2498 592 0,'-5'4'595'15,"5"-4"-83"-15,0 0-62 0,-2 2-54 0,2-2-48 16,0 0-38-16,0 7-33 0,-1 0-28 0,1 4-25 16,0 3-20-16,1 8-24 0,-1 1-16 0,-1 3-20 0,1 0-15 15,0 0-12-15,3 2-10 0,0-2-14 16,-1 0-7-16,-1 0-7 0,1-3-11 0,-1 1-6 0,2-4-6 16,-1-5-7-16,-2-1 0 0,1-4-7 0,-1-2-4 15,0-1-5-15,0-1-2 0,2-1-2 0,-2-5-2 16,0 5-7-16,0-5-5 0,0 4-8 0,0-4-14 15,0 0-6-15,0 0-7 0,0 0-12 0,4-19-10 0,-4 7-15 16,2-13-14-16,-2-1-9 0,2-16-7 16,-4-1-1-16,0 0 2 0,-1-1 3 0,2 2 4 0,1 9 13 0,-2 4 3 15,4 1 9-15,-2 1 6 0,1 1 9 0,1 4 16 16,1-1 23-16,-1 4 22 0,2-2 21 0,1 6 14 16,-1 3 20-16,1-1 8 0,0 4 13 0,1-1 2 15,-2 2 4-15,1 1-7 0,-1 2-12 0,0 0-3 16,1 1-3-16,0 4 1 0,-5 0-1 0,9-2 9 0,-9 2-3 0,12 5 7 15,-4 4-8-15,-2 4-6 0,0 9-5 0,-4 3-7 16,-6 1-37-16,-2 3-50 0,-1-3-67 0,-4 1-76 0,-1-1-76 16,-6 12-85-16,3-11-94 0,1-7-296 0,3-6-856 15,2-3 232-15</inkml:trace>
          <inkml:trace contextRef="#ctx0" brushRef="#br0" timeOffset="415026.9864">5010 2153 277 0,'-7'-7'680'16,"3"4"-123"-16,-2 1-61 0,-7-2-50 0,-2 3-48 0,-8-1-50 15,1 8-38-15,-9 3-38 0,-12 13-27 0,-1 7-23 16,-35 35-8-16,35-16-1 0,10-4-6 0,-16 37-11 0,16-22-4 16,15-6-5-16,-14 35-11 0,19-24-11 0,6-17-9 15,5 3-10-15,6-1-13 0,7 1-9 16,7-1-10-16,-2-5-11 0,7-2-20 0,1-6-29 0,-2-8-33 0,-3-9-39 15,5-1-43-15,0-6-55 0,1-4-65 0,5-4-75 16,0-5-98-16,2-10-441 0,14-5-957 0,-2-6 257 16</inkml:trace>
          <inkml:trace contextRef="#ctx0" brushRef="#br0" timeOffset="415422.9505">4945 2712 322 0,'-3'13'397'16,"-2"0"-48"-16,4-3-27 0,-2-3-6 0,3 3-18 0,-2-3-8 15,2-3-3-15,0 2 5 0,0-6 10 0,0 7 3 16,0-7 2-16,0 5-1 0,0-5 13 0,0 0-32 15,0 0-18-15,0 0-25 0,0 0-27 0,11-12-21 16,-5-1-25-16,3-8-15 0,2-6-17 0,8-15-11 16,-3-3-12-16,0-2-15 0,3-2-12 0,-2 3-8 15,-2 2-14-15,-3 13-2 0,-2 6-9 0,-1 6-5 0,-5 3-1 16,3 5-5-16,-4 0-3 0,0 5-3 0,-2 0 5 16,2 2-18-16,-3 4 3 0,3-2-1 0,-3 2 1 15,0 0 0-15,10 20-4 0,-6 3 4 0,-1 4-6 16,3 16 0-16,0 4 2 0,-2 3-13 0,0 1 5 0,2-2 1 15,-3 0-2-15,3-1 2 0,-3 0-3 0,-3-6-30 0,3-9-53 16,0-7-56-16,-3-4-69 0,2-1-71 0,-2-6-81 16,-2-4-90-16,-3-4-394 0,2-3-995 0,3-4 267 0</inkml:trace>
          <inkml:trace contextRef="#ctx0" brushRef="#br0" timeOffset="415570.0813">5058 2609 5996 0,'0'0'220'0,"-5"-5"-131"0,5 5-37 0,0 0-20 0,0 0 7 0,0 0 9 16,0 0-6-16,0 0-10 0,0 0-8 0,19-7-5 15,-4 7-14-15,0 0-57 0,1 0-75 0,8-2-103 16,-8 1-118-16,-2-1-461 0,-5 0-971 0,1 0 261 16</inkml:trace>
          <inkml:trace contextRef="#ctx0" brushRef="#br0" timeOffset="415840.1421">5364 2963 657 0,'-6'17'651'16,"-1"2"-66"-16,1-4-48 0,0 5-47 0,-2-1-52 0,0 1-47 16,2 0-47-16,0-2-39 0,0 3-29 0,1-6-33 15,1-2-23-15,1-1-91 0,1-4-96 0,1-1-108 16,1-2-105-16,0-5-142 0,-5 5-329 0,5-5-780 16,0 0 211-16</inkml:trace>
        </inkml:traceGroup>
        <inkml:traceGroup>
          <inkml:annotationXML>
            <emma:emma xmlns:emma="http://www.w3.org/2003/04/emma" version="1.0">
              <emma:interpretation id="{B1C57BF9-0361-4F02-9102-24C82DFBEA64}" emma:medium="tactile" emma:mode="ink">
                <msink:context xmlns:msink="http://schemas.microsoft.com/ink/2010/main" type="inkWord" rotatedBoundingBox="5862,3135 6779,3100 6826,4309 5909,4345"/>
              </emma:interpretation>
              <emma:one-of disjunction-type="recognition" id="oneOf14">
                <emma:interpretation id="interp70" emma:lang="en-US" emma:confidence="0.5">
                  <emma:literal>P)?</emma:literal>
                </emma:interpretation>
                <emma:interpretation id="interp71" emma:lang="en-US" emma:confidence="0.5">
                  <emma:literal>P). 7</emma:literal>
                </emma:interpretation>
                <emma:interpretation id="interp72" emma:lang="en-US" emma:confidence="0">
                  <emma:literal>B). 7</emma:literal>
                </emma:interpretation>
                <emma:interpretation id="interp73" emma:lang="en-US" emma:confidence="0">
                  <emma:literal>P) 7</emma:literal>
                </emma:interpretation>
                <emma:interpretation id="interp74" emma:lang="en-US" emma:confidence="0">
                  <emma:literal>p). 7</emma:literal>
                </emma:interpretation>
              </emma:one-of>
            </emma:emma>
          </inkml:annotationXML>
          <inkml:trace contextRef="#ctx0" brushRef="#br0" timeOffset="416300.3151">5719 2459 727 0,'0'0'554'15,"-7"2"-73"-15,7-2-43 16,-5 1-40-16,5-1-37 0,-3 4-31 0,3-4-25 0,-2 7-17 0,1-1-19 16,1 4-13-16,-2 11-10 0,2 2-10 0,0-1-4 15,0 2-36-15,0 0-18 0,2 0-18 0,-1 0-10 16,3 1-15-16,-1 2-10 0,-2-5-16 0,2 1-10 16,0-3 3-16,2 1-23 0,-2-6-10 0,-2-3-6 15,3-2-6-15,-3-2-26 0,1 0-27 0,1-3-27 16,-2 0-18-16,-1-1-21 0,0-4-21 0,0 0-25 0,0 0-26 15,0 0-18-15,0 0-11 0,0 0-5 0,2-18-5 16,-5-3 9-16,-2-5-6 0,0 0 13 0,-1-20 9 16,2 0 15-16,-1 4 16 0,2-2 23 15,0 9 28-15,1 7 17 0,1 0 26 0,1 2 31 16,-2 2 17-16,2 1 14 0,-1 1 12 0,2 5 10 16,1 3 7-16,1 3 6 0,0 0 6 0,-1 2 1 15,2-2 7-15,-1 2 2 0,2 1 2 0,-1 2-2 16,1 2-2-16,0-2-8 0,-1 1-9 0,-1 1-7 15,2 2-10-15,0-1 0 0,-5 3-6 0,7-2-7 16,-7 2-8-16,9 6-12 0,-5-3-28 0,-3 4-37 0,-1 5-62 16,-1 9-64-16,-6 0-62 0,-2 0-58 0,0 1-59 15,-2 0-291-15,-1-3-770 0,4-4 209 0</inkml:trace>
          <inkml:trace contextRef="#ctx0" brushRef="#br0" timeOffset="416445.8816">5684 2527 1062 0,'0'0'72'16,"3"4"94"-16,-3-4 55 0,0 0 28 0,0 0 27 0,14 0 34 15,-14 0 22-15,0 0 12 0,17-2-4 0,-17 2-14 16,17 2-13-16,-5 0-25 0,2 0-13 0,0 1-10 15,-2 2-18-15,1 1-11 0,-2 0-15 0,-1 2-10 16,0 3-16-16,3 7-13 0,-6 2-17 0,-6 2-23 16,-4-3-36-16,-3 4-71 0,-5-1-87 0,-3-1-100 15,-1-2-113-15,-3-2-130 0,-3 1-396 0,1-3-950 16,-3-9 255-16</inkml:trace>
          <inkml:trace contextRef="#ctx0" brushRef="#br0" timeOffset="416724.6078">5846 2109 818 0,'0'7'645'15,"1"-1"-42"-15,6 5-32 0,-3 1-35 0,7 10-30 0,1 2-30 0,9 14-20 16,2 2-31-16,-3 2-28 0,4 6-28 16,11 39-18-16,-14-25-35 0,-5-12-22 0,2 47-27 0,-12-33-33 15,-4-10-15-15,-4 0-28 0,-11 42-17 16,-1-37-27-16,0-15-57 0,-4-3-68 0,-2 1-79 16,0-6-95-16,-7 0-92 0,7-9-104 0,0-13-107 15,1-1-496-15,-1-2-1144 0,3-7 305 16</inkml:trace>
          <inkml:trace contextRef="#ctx0" brushRef="#br0" timeOffset="417187.946">6494 2590 5321 0,'0'5'440'16,"0"-1"-143"-16,0-4-87 0,0 8-18 0,0-8-3 0,0 5-10 0,0-5-11 15,0 0-28-15,0 0-30 0,0 5-12 16,0-5-10-16,0 0-14 0,0 0-17 0,0 0-38 16,0 0-54-16,0 0-77 0,0 0-92 0,0 0-108 0,0 0-133 15,0 0-454-15,0 0-1079 0,0 0 290 0</inkml:trace>
          <inkml:trace contextRef="#ctx0" brushRef="#br0" timeOffset="417429.1345">6293 2130 4092 0,'0'-10'438'15,"-2"1"-207"-15,7-1-96 0,-1 2-17 0,4-1 29 0,3-1 34 16,6-3 9-16,5 2 5 0,4 1-11 0,0 2-4 16,1 2-11-16,-4 0-15 0,3 2-12 0,-3 1-16 0,-6 5-11 15,-3-1 1-15,-3 2 5 0,-2 4 3 0,1 2-1 0,0 10 2 31,-5 5-8-31,-5 1-10 0,-6 3-9 0,-8 13-16 16,-3-1-24-16,4-8-54 0,-1-7-62 0,5 0-67 0,0-2-73 16,0-3-76-16,2-4-86 0,1-3-91 0,3-5-437 15,-1-1-1069-15,1-4 287 0</inkml:trace>
        </inkml:traceGroup>
      </inkml:traceGroup>
    </inkml:traceGroup>
    <inkml:traceGroup>
      <inkml:annotationXML>
        <emma:emma xmlns:emma="http://www.w3.org/2003/04/emma" version="1.0">
          <emma:interpretation id="{ACF48BB8-D4BF-4C26-9E21-CB102F2375F6}" emma:medium="tactile" emma:mode="ink">
            <msink:context xmlns:msink="http://schemas.microsoft.com/ink/2010/main" type="paragraph" rotatedBoundingBox="1178,4356 13286,3549 13399,5253 1292,60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356D7D-87A5-4A2F-942B-77DEE3550946}" emma:medium="tactile" emma:mode="ink">
              <msink:context xmlns:msink="http://schemas.microsoft.com/ink/2010/main" type="line" rotatedBoundingBox="1178,4356 13286,3549 13399,5253 1292,6060"/>
            </emma:interpretation>
          </emma:emma>
        </inkml:annotationXML>
        <inkml:traceGroup>
          <inkml:annotationXML>
            <emma:emma xmlns:emma="http://www.w3.org/2003/04/emma" version="1.0">
              <emma:interpretation id="{C26CD0EE-993E-418F-94E4-98987EA2105F}" emma:medium="tactile" emma:mode="ink">
                <msink:context xmlns:msink="http://schemas.microsoft.com/ink/2010/main" type="inkWord" rotatedBoundingBox="1115,5209 1269,4618 1741,4740 1588,5332"/>
              </emma:interpretation>
              <emma:one-of disjunction-type="recognition" id="oneOf15">
                <emma:interpretation id="interp75" emma:lang="en-US" emma:confidence="0.5">
                  <emma:literal>it</emma:literal>
                </emma:interpretation>
                <emma:interpretation id="interp76" emma:lang="en-US" emma:confidence="0">
                  <emma:literal>It</emma:literal>
                </emma:interpretation>
                <emma:interpretation id="interp77" emma:lang="en-US" emma:confidence="0">
                  <emma:literal>H</emma:literal>
                </emma:interpretation>
                <emma:interpretation id="interp78" emma:lang="en-US" emma:confidence="0">
                  <emma:literal>At</emma:literal>
                </emma:interpretation>
                <emma:interpretation id="interp79" emma:lang="en-US" emma:confidence="0">
                  <emma:literal>at</emma:literal>
                </emma:interpretation>
              </emma:one-of>
            </emma:emma>
          </inkml:annotationXML>
          <inkml:trace contextRef="#ctx0" brushRef="#br0" timeOffset="418153.2153">1014 3753 469 0,'3'-3'583'15,"-3"3"-78"-15,0 0-49 0,0 0-47 0,0 0-34 0,0 0-28 16,0 0-29-16,0 0-26 0,5 18-27 0,-2 5-21 16,-2-2-27-16,1 3-21 0,-2 3-21 0,2-2-16 15,-2 2-17-15,0 1-14 0,0-1-15 0,3 1-19 16,-3-4-33-16,3-2-41 0,-2-1-62 0,2-6-71 0,0-2-73 15,0-3-73-15,0-2-73 0,1-5-306 0,1-3-767 16,-5 0 209-16</inkml:trace>
          <inkml:trace contextRef="#ctx0" brushRef="#br0" timeOffset="418509.4646">1234 3953 521 0,'1'-3'686'16,"-1"3"-120"-16,5-5-65 0,-5 5-35 0,6-3-30 0,-1 0-34 16,0-1-38-16,7-1-37 0,4 0-37 0,5 0-35 0,4-1-30 31,-1 0-45-31,1 0-82 0,-3 3-92 0,6-1-130 15,-12 2-132-15,-3 1-426 0,1 1-818 0,-4-1 221 16</inkml:trace>
          <inkml:trace contextRef="#ctx0" brushRef="#br0" timeOffset="418395.081">1353 3604 3753 0,'-7'-5'494'15,"7"5"-212"-15,-4 0-120 0,4 0-57 0,0 0-31 0,0 0-7 0,0 0-6 16,0 0-2-16,0 0 8 0,-9 16 16 16,7 7 9-16,2 2 14 0,2 17 7 0,-2 1 12 0,0 2 12 15,0 0 4-15,1 1-10 0,1-4-4 0,-2 2-8 16,1-12-12-16,-1-4-8 0,0 0-11 0,0 1-6 16,0-2-12-16,0-4-20 0,0 1-43 0,0-8-65 15,0-2-70-15,-1-3-78 0,1-2-73 0,-3-1-95 0,0-5-423 16,-2 0-956-16,5-3 256 0</inkml:trace>
        </inkml:traceGroup>
        <inkml:traceGroup>
          <inkml:annotationXML>
            <emma:emma xmlns:emma="http://www.w3.org/2003/04/emma" version="1.0">
              <emma:interpretation id="{EC565757-93E3-445A-A7F9-54EAA8E7E298}" emma:medium="tactile" emma:mode="ink">
                <msink:context xmlns:msink="http://schemas.microsoft.com/ink/2010/main" type="inkWord" rotatedBoundingBox="1861,4966 2219,4706 2528,5131 2170,5392"/>
              </emma:interpretation>
              <emma:one-of disjunction-type="recognition" id="oneOf16">
                <emma:interpretation id="interp80" emma:lang="en-US" emma:confidence="0.5">
                  <emma:literal>is</emma:literal>
                </emma:interpretation>
                <emma:interpretation id="interp81" emma:lang="en-US" emma:confidence="0">
                  <emma:literal>in</emma:literal>
                </emma:interpretation>
                <emma:interpretation id="interp82" emma:lang="en-US" emma:confidence="0">
                  <emma:literal>i</emma:literal>
                </emma:interpretation>
                <emma:interpretation id="interp83" emma:lang="en-US" emma:confidence="0">
                  <emma:literal>it</emma:literal>
                </emma:interpretation>
                <emma:interpretation id="interp84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418980.1836">1884 4134 3482 0,'-7'3'231'16,"1"0"-121"-16,-1-1-78 0,6-1-8 0,1-1-13 0,-3 3-18 16,3-3-9-16,0 0-10 0,0 0-4 0,0 0 0 15,0 0-2-15,7-9 9 0,-3 4 5 0,3-3 19 0,1-2 16 16,1-1 30-16,3-5 21 0,-2-2 29 0,3-2 23 16,-4-1 7-16,2-1 5 0,-4 0-2 0,-1 0-1 15,1 3-1-15,-4 4-10 0,1 2-10 0,-2 6-13 16,-1-2-17-1,-1 2-22-15,2 3-22 0,-2 0-17 0,0 4-8 0,0 0-1 16,0 0-3-16,0 0-2 0,0 0 3 0,0 0 0 16,3 17-4-16,-2-8 0 0,1 1-4 0,1 2-3 15,2-1 2-15,-2 0-4 0,3-2-3 0,-2 0-2 16,2-3-3-16,0 3 0 0,2-4 2 0,1 1 6 0,0-2-3 16,2-3-2-16,1-1 3 0,2-1 2 0,0-3 1 15,-1 0 0-15,1-1 5 0,-1-1-4 0,7-7 1 0,-4 3 1 16,-4 3-1-16,-3-1 3 0,0 2 0 0,-3 0 19 15,1 1 19-15,-3 0 15 0,-1 2 10 0,0 1 3 0,-3 2-4 16,6-4-7-16,-6 4-7 0,3-4-2 16,-3 4-2-16,0 0 1 0,0 0 4 0,7 10 3 15,-5-4-2-15,1 5-4 0,0 2 0 0,0 0-6 0,-1 1-2 16,1 7-5-16,-2 0 1 0,1-5-3 0,-2-1-8 16,0-3-38-16,-2-1-67 0,2 0-80 0,-4-2-95 15,1-3-109-15,-5-2-346 0,0-2-857 0,8-2 232 16</inkml:trace>
          <inkml:trace contextRef="#ctx0" brushRef="#br0" timeOffset="419136.2951">2024 3683 5317 0,'-6'-9'640'16,"3"2"-281"-16,-1 2-130 0,1 0-59 0,0 1-19 0,3 0-16 16,0 4-18-16,-3-5-20 0,3 5-22 15,-2-4-9-15,2 4-21 0,0 0-28 0,0 0-50 16,-1-6-74-16,1 6-97 0,0 0-104 0,0 0-121 0,0 0-449 15,0 0-1058-15,0 0 284 0</inkml:trace>
        </inkml:traceGroup>
        <inkml:traceGroup>
          <inkml:annotationXML>
            <emma:emma xmlns:emma="http://www.w3.org/2003/04/emma" version="1.0">
              <emma:interpretation id="{DE28499A-D8E2-487B-AB0A-AC06D6D2F187}" emma:medium="tactile" emma:mode="ink">
                <msink:context xmlns:msink="http://schemas.microsoft.com/ink/2010/main" type="inkWord" rotatedBoundingBox="3010,4273 4739,4158 4844,5741 3116,5856"/>
              </emma:interpretation>
              <emma:one-of disjunction-type="recognition" id="oneOf17">
                <emma:interpretation id="interp85" emma:lang="en-US" emma:confidence="0.5">
                  <emma:literal>(a's)</emma:literal>
                </emma:interpretation>
                <emma:interpretation id="interp86" emma:lang="en-US" emma:confidence="0">
                  <emma:literal>(as)</emma:literal>
                </emma:interpretation>
                <emma:interpretation id="interp87" emma:lang="en-US" emma:confidence="0">
                  <emma:literal>Ca's)</emma:literal>
                </emma:interpretation>
                <emma:interpretation id="interp88" emma:lang="en-US" emma:confidence="0">
                  <emma:literal>(as')</emma:literal>
                </emma:interpretation>
                <emma:interpretation id="interp89" emma:lang="en-US" emma:confidence="0">
                  <emma:literal>(a's')</emma:literal>
                </emma:interpretation>
              </emma:one-of>
            </emma:emma>
          </inkml:annotationXML>
          <inkml:trace contextRef="#ctx0" brushRef="#br0" timeOffset="421993.7526">3169 3417 372 0,'-3'-5'441'16,"3"5"-69"-16,-5-5-47 0,5 5-35 0,-8 0-25 0,8 0-30 15,-18 0-21-15,4 5-21 0,-7 4-19 0,-1 4-19 16,0 1-16-16,1 8 12 0,-10 13 8 0,1 5 14 16,2 5 12-16,7 5 5 0,-16 40 8 0,23-27 4 15,9-11 3-15,0 42 11 0,10-37-11 0,2-11 6 0,5 5-15 16,6-4-10 0,8 3-12-16,5-5-9 0,1 2-9 0,8-8-11 0,-5-3-24 15,-1-3-4-15,3-6-22 0,3-2-41 0,-10-11-71 16,-4-7-96-16,5-4-121 0,-7-3-160 0,-3-8-426 15,2-4-985-15,-4-3 264 0</inkml:trace>
          <inkml:trace contextRef="#ctx0" brushRef="#br0" timeOffset="419767.2639">3134 3797 482 0,'-7'2'373'0,"7"-2"-46"15,-13 3-35-15,0 1-24 0,2 2-20 0,0 1-16 16,-1 0-16-16,-1 1-15 0,-2 7 5 0,1-5-8 16,4 1-11-16,0-3-9 0,4 0-7 0,-1 1-4 15,0-2-10-15,4 1-4 0,1-1-9 0,1-2 1 0,-1 1 1 16,2-1-3-16,2 1-6 0,1-2-6 0,-1 1-7 16,2 0-11-16,3-3-9 0,3 3-10 0,4-2-6 15,-2-1-15-15,-2 0-1 0,3-2-14 0,0-4-14 16,-2 1-19-16,1-2-14 0,-2-3-14 0,-1 0-13 15,0-3-11-15,2-7-5 0,-2-1-3 0,-4 2-4 16,-4 4 4-16,1 1 12 0,-2 3 15 0,0-2 4 0,-2 4 11 16,4 0 6-16,-2 1 1 0,0 3 0 0,0 3-5 0,-2-7-1 15,2 7 0-15,0 0 0 0,0 0 5 0,0 0 12 0,8 17 10 16,-3-4 10-16,2 9 9 0,2 0 4 16,2 0 2-16,0 0-1 0,0 0-1 0,2-1-8 15,1-1-2-15,1-2-3 0,0-4-7 0,2 2-22 0,-3-7-21 0,-1-3-52 16,-1-3-71-16,2-3-93 0,0-4-111 15,9-6-108-15,-3-3-248 0,-3-6-826 0,-4-3 223 0</inkml:trace>
          <inkml:trace contextRef="#ctx0" brushRef="#br0" timeOffset="420175.8416">3256 3432 631 0,'0'0'374'31,"0"0"-51"-31,0 0-43 0,0 0-36 0,-11 2-23 0,11-2-11 15,0 0-12-15,-3 4-1 0,3-4-8 0,0 5 4 16,0-5-1-16,4 10 9 0,-1-4 5 0,2-1 3 0,3 6-3 16,2-3 2-16,9 2-5 0,0 3-1 0,2-5-8 15,3 2-2-15,-3-4-16 0,0-1-11 0,-4 0-2 16,-2-3-9-16,-3 1-21 0,-3-2-8 0,2 1-4 16,1-2-2-16,-12 0-7 0,14-3-16 0,-14 3-1 0,11-3-10 15,-9-1-27-15,-1-1-23 0,-1 5-14 0,-3-17-15 16,-2 5-24-16,-1-1-23 0,-8-6-21 0,-4 4-17 15,0 0-22-15,-4 1-7 0,1 4-14 0,-2 4-10 16,0 1-19-16,0 1-16 0,5 2-17 0,5 4-17 16,-1 2-32-16,2 1-41 0,1 0-45 0,2 1-306 0,3 1-750 0,1 1 201 15</inkml:trace>
          <inkml:trace contextRef="#ctx0" brushRef="#br0" timeOffset="420473.3374">3798 3981 483 0,'-5'6'640'0,"5"-6"-78"0,-6 7-39 0,3-3-37 0,0 3-44 32,-3 6-43-32,-2 5-47 0,-1 3-38 0,1 0-36 15,-1 2-24-15,2-4-29 0,0 1-26 0,1 3-22 0,-1-3-44 0,3-5-61 0,1-3-77 0,0-2-91 16,0-2-93-16,1-1-104 0,0-1-97 0,2-6-238 16,0 0-755-1,0 0 205-15</inkml:trace>
          <inkml:trace contextRef="#ctx0" brushRef="#br0" timeOffset="420915.4055">4167 3527 3568 0,'-6'-6'527'16,"6"6"-185"-16,0 0-88 0,0 0-41 0,0 0-30 0,-8-3-16 0,8 3-26 16,0 0-26-16,0 0-24 0,0 0-8 0,0 0-11 15,-7 6-10-15,2 5 0 0,-1 2-2 0,-2 7-10 16,1 1-4-16,-1 3-9 0,0 3-3 0,4 0-4 16,0 2 0-16,1-2-6 0,-1 0 1 0,4 2-2 0,1-4-2 15,1 0 1-15,-1-3-4 0,2 0 1 0,1-7-6 16,-3-2-3-16,1-1 6 0,1-5-2 0,-2-1-2 15,1 1 3-15,-2-3-7 0,3 1 2 0,-3-5-5 16,1 3-3-16,-1-3-8 0,7 2-9 0,-7-2-14 16,9-5-2-16,-3 0-8 0,3-3-3 0,6-8 2 0,-5 2 3 15,4-3 5-15,2 2 3 0,-6 3 2 0,1 1 3 32,-5 4 6-32,2 0 15 0,-4 2 6 0,0-1 4 15,0 3 1-15,-2-1-1 0,-2 4 2 0,6-3 0 0,-6 3 12 0,0 0 5 16,0 0 7-16,6 12-2 0,-6-1-1 0,-3 8 0 15,-3 1-3-15,-2 1-7 0,-1 0-4 0,-2-2-22 0,-3 2-27 16,0-2-31-16,1-2-45 0,-3 0-49 0,3-4-46 16,3-2-55-16,-3-4-57 15,4 0-74-15,-3-5-270 0,3-2-792 0,2 0 214 0</inkml:trace>
          <inkml:trace contextRef="#ctx0" brushRef="#br0" timeOffset="421509.0504">4505 3071 4636 0,'0'0'322'0,"0"0"-182"0,0 0-49 0,0 0 35 0,4 14 30 0,-1 1 4 15,0 8 10-15,10 20-1 0,-6 7-4 0,12 47 6 0,-8-1 5 16,-5 3-2-16,-2 3-6 0,-4-2-12 16,-6 4-16-16,-8-5-11 15,-4-6-8-15,1-1-12 0,3-26-10 0,-10 30-8 0,8-32-16 16,-1-14-40-16,-3 0-56 0,-20 34-71 0,13-36-75 15,2-11-85-15,2-9-104 0,2-8-111 0,-3-2-424 16,0-4-1072-16,-1-7 288 0</inkml:trace>
          <inkml:trace contextRef="#ctx0" brushRef="#br0" timeOffset="421271.8516">4403 3509 523 0,'-3'4'529'16,"1"1"-59"-16,-1-2-40 0,1 0-41 0,1 1-36 0,-1 1-29 15,2-1-28-15,0-4-21 0,-1 5-15 0,1-5-20 16,0 0-13-16,1 9-14 0,-1-9-6 0,0 5-5 16,0-5-11-16,2 2-5 0,-2-2-6 0,0 0-11 15,0 0-15-15,0 0-5 0,0 0-16 0,0 0-17 0,0 0-12 16,9-10-8-16,-6-1-11 0,-1 2 0 0,-4-1 1 16,4-2-15-16,-2 3-6 0,0 1-13 0,-3-2-19 15,3 1-30-15,-2 3-29 0,1 1-41 0,1-1-57 16,0 6-77-16,-3-8-81 0,3 8-95 0,-2-4-98 0,2 4-264 15,0 0-887-15,0 0 241 0</inkml:trace>
        </inkml:traceGroup>
        <inkml:traceGroup>
          <inkml:annotationXML>
            <emma:emma xmlns:emma="http://www.w3.org/2003/04/emma" version="1.0">
              <emma:interpretation id="{2373E7EC-34ED-4845-A088-37D90D6E57AB}" emma:medium="tactile" emma:mode="ink">
                <msink:context xmlns:msink="http://schemas.microsoft.com/ink/2010/main" type="inkWord" rotatedBoundingBox="5400,4604 6815,4687 6783,5230 5367,5147"/>
              </emma:interpretation>
              <emma:one-of disjunction-type="recognition" id="oneOf18">
                <emma:interpretation id="interp90" emma:lang="en-US" emma:confidence="0.5">
                  <emma:literal>since</emma:literal>
                </emma:interpretation>
                <emma:interpretation id="interp91" emma:lang="en-US" emma:confidence="0.5">
                  <emma:literal>sin l</emma:literal>
                </emma:interpretation>
                <emma:interpretation id="interp92" emma:lang="en-US" emma:confidence="0">
                  <emma:literal>sin c</emma:literal>
                </emma:interpretation>
                <emma:interpretation id="interp93" emma:lang="en-US" emma:confidence="0">
                  <emma:literal>sin "</emma:literal>
                </emma:interpretation>
                <emma:interpretation id="interp94" emma:lang="en-US" emma:confidence="0">
                  <emma:literal>sin C</emma:literal>
                </emma:interpretation>
              </emma:one-of>
            </emma:emma>
          </inkml:annotationXML>
          <inkml:trace contextRef="#ctx0" brushRef="#br0" timeOffset="424159.9241">5296 3651 659 0,'0'0'367'0,"1"-3"-40"15,-1 3-34-15,0 0-39 0,-4-6-33 0,4 6-23 0,-9-1-20 0,2 1-22 0,1-1-21 16,6 1-16-16,-20 2-11 0,12 0-10 0,-1-2-8 0,2 4-15 16,0-3-7-16,2 1 1 0,-1 0-3 15,1 1 1-15,1-2 11 0,1 4 18 0,1-3 14 0,1 2 21 16,1-4 19-16,1 10 17 0,4 3 11 0,1-4-1 16,2 3-1-16,2 6-9 0,3 0-8 0,-4-4-8 15,2 5-16-15,-1-5-11 0,-4 0-13 0,5 3-6 16,-4 2-11-1,-1 0-5-15,-4 3-9 0,-5 2-10 0,-3-1-19 0,-4 2-69 16,-3-2-87-16,-1 1-93 0,-2-7-111 0,2-2-115 16,0-3-279-16,2-6-844 0,1-3 228 0</inkml:trace>
          <inkml:trace contextRef="#ctx0" brushRef="#br0" timeOffset="424323.0842">5441 3784 604 0,'0'0'623'0,"9"4"-101"0,-9-4-53 0,3 3-37 0,-3-3-39 0,3 5-45 16,-3-5-37-16,2 8-34 0,-2-3-35 16,1 2-26-16,1 4-23 0,-4 4-55 0,2-2-84 0,0-1-94 15,2 0-106-15,-2 0-107 0,-2-5-101 0,1-3-199 16,-1 2-660-16,2-6 178 0</inkml:trace>
          <inkml:trace contextRef="#ctx0" brushRef="#br0" timeOffset="424423.0366">5511 3565 3453 0,'-7'-7'220'16,"3"0"-148"-16,-2 1-46 0,1 1-7 0,1 2-42 0,4 3-29 0,-11-6-56 16,6 5-72-16,5 1-78 0,0 0-172 0,-14 1-516 15,14-1 144-15</inkml:trace>
          <inkml:trace contextRef="#ctx0" brushRef="#br0" timeOffset="424741.0215">5659 3720 3892 0,'0'0'277'16,"-2"7"-163"-16,2-7-52 15,-3 6-31-15,3-6-3 0,-4 8 0 0,2-2-8 0,-1-1 2 16,1 2-17-16,-2 5 4 0,-1-1-2 0,2 3 2 16,-2-1-12-16,2-1-16 0,2-1-23 0,1 0-4 15,-2-3-14-15,2 0 7 0,0 0 4 0,0-4 11 16,0-4 16-16,3 6 19 0,-3-6 14 0,0 0 24 0,8 1 20 15,-8-1 16-15,11-7 14 0,-2 0 22 0,2-2 12 16,3-8 9-16,0 4 12 0,0-3 12 0,-2 3 8 16,-1 1 2-16,0 3 13 0,-2 0-5 0,-1 2-5 15,-2 1-10-15,0 1-17 0,-3 1-14 0,2 1-12 16,-2 0-13-16,-3 3-13 0,0 0-8 0,0 0-10 0,0 0-15 16,6 21-36-16,-8-2-61 0,2 2-57 0,-3 1-51 15,5 1-63-15,-2 0-59 0,-2-4-61 0,5 3-67 16,-1-10-331-16,-1 0-883 0,5-2 238 15</inkml:trace>
          <inkml:trace contextRef="#ctx0" brushRef="#br0" timeOffset="425040.7004">6110 3726 503 0,'0'0'549'0,"0"0"-66"0,-3-3-52 0,3 3-54 0,0 0-50 16,-8-1-38-16,8 1-35 0,0 0-30 0,-17 4-22 16,7 3-21-16,0 0-21 0,1 1-17 0,1 1-17 15,1 2-14-15,1-1-9 0,-1 1-4 0,4 2-8 0,0-3-4 16,3 3-7-16,2-2-7 0,2 2-7 0,3-3-12 15,2 1-22-15,0-2-33 0,3 0-49 0,8 2-60 16,-3-2-85-16,4-4-97 0,-3-5-312 0,-2 1-726 16,1-2 197-16</inkml:trace>
          <inkml:trace contextRef="#ctx0" brushRef="#br0" timeOffset="425375.1466">6339 3763 641 0,'-4'-1'553'0,"4"1"-69"0,0 0-54 0,-5-3-29 0,5 3-32 0,0 0-30 0,0 0-34 0,-4-3-31 15,4 3-29-15,0 0-22 0,0 0-21 16,0 0-11-16,0 0-6 0,0 0 2 0,0 0-6 0,0 0-13 16,0 0-26-16,-9-4-12 0,9 4-13 0,0 0-11 15,0 0-15-15,-9-2-13 0,9 2-12 0,0 0-7 16,0 0-5-16,0 0-8 0,-14 5-1 0,14-5-8 15,-5 4 0-15,4-1-8 0,1-3-3 0,1 10 1 16,1-4-5-16,4 5 1 0,0 0-6 0,10 4-3 16,-5-3 6-16,6 4-5 0,1-3-19 0,7-2-37 15,-2-1-58-15,1-3-77 0,3-3-76 0,1-4-105 0,1 0-425 16,3-6-938-16,17-2 252 0</inkml:trace>
        </inkml:traceGroup>
        <inkml:traceGroup>
          <inkml:annotationXML>
            <emma:emma xmlns:emma="http://www.w3.org/2003/04/emma" version="1.0">
              <emma:interpretation id="{054DE70B-D0B1-47AE-8706-975CF0F14676}" emma:medium="tactile" emma:mode="ink">
                <msink:context xmlns:msink="http://schemas.microsoft.com/ink/2010/main" type="inkWord" rotatedBoundingBox="7364,4095 8618,4273 8476,5278 7221,5100"/>
              </emma:interpretation>
              <emma:one-of disjunction-type="recognition" id="oneOf19">
                <emma:interpretation id="interp95" emma:lang="en-US" emma:confidence="0.5">
                  <emma:literal>Pla,</emma:literal>
                </emma:interpretation>
                <emma:interpretation id="interp96" emma:lang="en-US" emma:confidence="0">
                  <emma:literal>Play,</emma:literal>
                </emma:interpretation>
                <emma:interpretation id="interp97" emma:lang="en-US" emma:confidence="0">
                  <emma:literal>Plan,</emma:literal>
                </emma:interpretation>
                <emma:interpretation id="interp98" emma:lang="en-US" emma:confidence="0">
                  <emma:literal>Pla',</emma:literal>
                </emma:interpretation>
                <emma:interpretation id="interp99" emma:lang="en-US" emma:confidence="0">
                  <emma:literal>pa,</emma:literal>
                </emma:interpretation>
              </emma:one-of>
            </emma:emma>
          </inkml:annotationXML>
          <inkml:trace contextRef="#ctx0" brushRef="#br0" timeOffset="426277.09">7701 3081 719 0,'-19'0'450'0,"2"1"-33"0,3 4-30 0,-7 3-31 0,-3 6-29 0,-2 2-26 15,-11 16-25-15,4 5-18 0,3 5-18 16,-4 5-13-16,-7 39-8 0,17-30-8 0,8-9-7 0,4 2-9 16,4 2-8-16,7 3-2 0,2-2-18 0,7 1-13 15,4 0-11-15,5-4-8 0,3-1-15 0,2-4-6 16,3-4-22-16,2-3-21 0,-5-13-42 0,0-4-49 15,0-1-56-15,1-7-73 0,4 1-85 0,1-8-100 0,-4-6-408 16,3-2-891-16,4-7 240 0</inkml:trace>
          <inkml:trace contextRef="#ctx0" brushRef="#br0" timeOffset="426761.6307">7826 3558 505 0,'-10'0'332'16,"3"0"-32"-16,7 0-16 0,-13 0-15 0,13 0-15 0,-15 0-1 15,9 1-1-15,0 1-8 0,6-2-8 0,-14 4-14 16,3-1-6-16,2 1-18 0,-1 0-11 0,-1 2-16 15,1-1-16-15,2 0-11 0,0 0-15 0,2-1-5 16,2 1-6-16,-1 1-12 0,-1 3-3 0,1 1 0 0,1 1-10 16,0 0 1-16,3-1-4 0,1 2-2 0,0-1-4 15,1 0-3-15,3 1-6 0,-1-2-1 0,1 1-7 16,4-1-3-16,0-2-7 0,2 0-2 0,1-1-9 16,1-1-8-16,2-1-9 0,-2-2-15 0,1-3-13 0,1-2-7 15,0-2-4-15,0-1-3 0,-2-2 1 16,5-5-1-16,-6-2 0 0,0-6 3 0,-3 1-1 0,-2 0 3 15,-3-3 5-15,-1 7 8 0,-1 1 15 0,-1 2 7 0,-1 1 8 16,-1 2 6-16,2 3 9 0,0-1 3 0,-1 2-1 16,1 5-6-16,-2-9-6 0,2 9-7 0,0-6-3 15,0 6-8-15,0 0 0 0,0 0-6 0,0 0-3 16,0 0 6-16,0 0-6 0,0 0 1 0,6 20 1 0,-1-9-6 16,-1 2 4-16,4 7-3 0,1 1 4 15,4-1-6-15,-1-1-6 0,0-2-21 0,-3-4-39 0,0-1-51 16,-1-3-69-16,2 1-70 0,-1-4-79 0,2-1-96 15,-2-4-282-15,4-2-850 0,-13 1 229 0</inkml:trace>
          <inkml:trace contextRef="#ctx0" brushRef="#br0" timeOffset="427103.9894">7880 3279 585 0,'-8'2'405'16,"8"-2"-63"-16,-13 3-42 0,8 0-39 0,5-3-25 16,-5 5-18-16,2-1-8 0,3-4-6 0,0 8 1 15,3-4 0-15,0 2 2 0,5 4-1 0,1-2-5 16,4-1-6-16,8 3-8 0,-1 1-10 0,-2-6-9 15,3 0-4-15,2 1-14 0,-4-3-7 0,4-3-3 16,-10 1-8-16,0-1-3 0,-3-1 1 0,-10 1-3 0,17-3-8 16,-13 2-11-16,1-5-15 0,-5 6-16 0,3-7-21 15,-3 2-15-15,-2-3-24 0,-1 2-33 0,-9-11-32 16,-2-1-40-16,-3 2-29 0,-2 3-32 0,-2 1-33 16,-1 1-22-16,-1 2-28 0,2 1-24 0,0 4-30 0,4 1-29 15,3 2-268-15,2 1-699 0,4 0 190 0</inkml:trace>
          <inkml:trace contextRef="#ctx0" brushRef="#br0" timeOffset="427396.7076">8340 3760 3201 0,'0'0'410'0,"-7"-4"-125"0,7 4-74 0,0 0-64 0,0 0-22 0,0 0-7 15,0 0-11-15,0 0-7 0,-14 10-4 0,11 1 8 16,0 1 3-16,-3 11 0 0,0 1-8 0,1-1-7 16,0 3-11-16,1-1-5 0,1 0-8 0,0-2-6 31,-2 2-7-31,3-3-15 0,1-2-41 0,-1-5-63 0,2-2-80 15,-1-4-81-15,2 0-84 0,1-4-73 0,-2-5-246 16,3 2-755-16,-3-2 205 0</inkml:trace>
          <inkml:trace contextRef="#ctx0" brushRef="#br0" timeOffset="425955.8095">7197 3472 619 0,'-3'-4'486'16,"3"4"-48"-16,-4-2-42 0,4 2-43 0,-3-5-42 0,3 5-41 15,0 0-31-15,0 0-26 0,-7 8-21 0,0 3-14 16,1 11-13-16,-1-1-7 0,0 4-10 0,1 1-12 16,2 3-4-16,-1-1-3 0,4 1-8 0,-1 14-8 15,4-11-6-15,-1-7-11 0,2 0-1 0,0-1-10 16,2-3-8-16,-1-3 0 0,0-3-1 0,-1-5-5 0,0-1-8 15,-2-2 0-15,2 0-3 0,-1-2-4 0,-1 0-2 16,1-1-1-16,-2-4-2 0,1 4-2 0,-1-4-10 16,0 0-19-16,0 0-18 0,0 0-17 0,2-22-19 15,-4-3-27-15,-2 0-22 0,-2-20-20 0,0 0-4 0,-2-4-3 16,0 1 10-16,0-4 9 0,4 1 12 0,-2 3 12 0,4 3 23 0,2 12 33 16,-1 8 29-16,2 3 21 0,-2 3 15 0,1 2 10 15,1 5 12-15,1 1 11 0,-1 1 1 0,2 3 6 16,0 0-5-16,0 2-3 0,2-1-4 0,-2 2-9 15,2 0-11-15,-5 4-5 0,12-3-9 0,-12 3-3 16,14 2 0-16,-14-2-5 0,17 11-6 0,-7-2 3 0,-1 3-2 16,2 6-5-16,-4 4-1 0,-2 0-8 0,-4 2-16 15,-1-2-51-15,-1-2-61 0,-4 1-64 0,1 1-61 16,-4-2-73-16,0-6-84 0,1-4-325 0,-1-3-859 16,4-4 233-1</inkml:trace>
        </inkml:traceGroup>
        <inkml:traceGroup>
          <inkml:annotationXML>
            <emma:emma xmlns:emma="http://www.w3.org/2003/04/emma" version="1.0">
              <emma:interpretation id="{B27D48DF-5066-49A9-9E6E-B71C6573056B}" emma:medium="tactile" emma:mode="ink">
                <msink:context xmlns:msink="http://schemas.microsoft.com/ink/2010/main" type="inkWord" rotatedBoundingBox="8823,5349 8850,3818 9314,3826 9288,5357"/>
              </emma:interpretation>
              <emma:one-of disjunction-type="recognition" id="oneOf20">
                <emma:interpretation id="interp100" emma:lang="en-US" emma:confidence="0.5">
                  <emma:literal>if</emma:literal>
                </emma:interpretation>
                <emma:interpretation id="interp101" emma:lang="en-US" emma:confidence="0">
                  <emma:literal>iff</emma:literal>
                </emma:interpretation>
                <emma:interpretation id="interp102" emma:lang="en-US" emma:confidence="0">
                  <emma:literal>Gif</emma:literal>
                </emma:interpretation>
                <emma:interpretation id="interp103" emma:lang="en-US" emma:confidence="0">
                  <emma:literal>biff</emma:literal>
                </emma:interpretation>
                <emma:interpretation id="interp104" emma:lang="en-US" emma:confidence="0">
                  <emma:literal>(s)</emma:literal>
                </emma:interpretation>
              </emma:one-of>
            </emma:emma>
          </inkml:annotationXML>
          <inkml:trace contextRef="#ctx0" brushRef="#br0" timeOffset="427813.4388">8743 3170 3802 0,'-11'0'341'0,"2"0"-195"0,-1 3-75 0,1-1-34 0,2 3-9 16,0-1-2-16,0 0-4 0,0 5 3 0,1 2 7 0,1-1 16 15,0 1 9-15,-1 9 11 0,2 1 7 16,4 0 11-16,-3-6 8 0,1 7 4 0,1-1-2 0,2 3 2 16,-4-3-5-16,5 1 0 0,-2 0-8 0,3-1-6 15,-2 0-5-15,4-4-6 0,-2 4-7 0,1-6-6 16,-1 0-3-16,-1-5-7 0,1 3-4 0,-1-3-3 15,-1 1 2-15,2-4-9 0,-1 2-5 0,1-2-7 0,0-3-21 16,-2 1-21-16,1-1-16 0,1 1-16 0,-1-4-5 16,-2-1 0-16,1 6-4 0,-1-6-2 15,0 0 2-15,0 0 4 0,0 0 2 0,0 0 9 0,13-10 7 16,-10 6 1-16,2-2 4 0,1-3 8 0,2-1 15 0,-1 1 20 16,1 0 20-16,1 0 15 0,2 0 16 0,-2 0 10 31,-3 1 15-31,2 1 3 0,-2 3 2 0,0 0-2 0,-1-1-8 15,-1 1-3-15,0 3-6 0,-4 1 5 0,6-3 1 16,-6 3 9-16,0 0-5 0,0 0-1 0,0 0-2 0,7 8-8 16,-9-1-6-16,-3 4-23 0,-3 1-54 0,-3 5-64 0,-4 0-73 15,6-4-78-15,-8 2-90 0,6-4-97 0,-3-4-350 0,5-3-921 16,0-4 249-16</inkml:trace>
          <inkml:trace contextRef="#ctx0" brushRef="#br0" timeOffset="428171.869">8930 3156 588 0,'0'0'478'15,"1"10"-38"-15,-1-4-20 0,0-1-26 0,2 0-21 0,-2 0-16 0,0-5-19 0,3 7-14 0,-3-7-11 16,1 6-9-16,-1-6-13 0,3 6-20 16,-3-6-19-16,2 4-13 0,-2-4-13 0,2 4-14 0,-2-4-18 15,0 0-15-15,0 0-21 0,0 0-16 0,0 0-21 16,0 0-9-16,0 0-20 0,6-12-21 0,-5 5-27 16,-1 0-18-16,0-4-26 0,0 1-22 0,-1 3-7 15,-1 0-2-15,2 2-3 0,0 1-7 0,0 4-5 16,0-8-12-16,0 8-12 0,-1-5-19 0,1 5-28 15,0 0-29-15,0 0-29 0,0-8-19 0,0 8-37 0,0 0-45 16,0 0-50-16,0 0-61 0,0 0-258 0,0 0-775 16,0 0 209-16</inkml:trace>
          <inkml:trace contextRef="#ctx0" brushRef="#br0" timeOffset="428423.0863">8979 2739 4537 0,'-2'-3'447'0,"1"1"-245"0,1 2-102 0,0 0-16 0,0 0 43 0,0 0 40 16,0 0 19-16,14 30 0 0,-5-5-20 0,8 27 6 16,6 40 9-16,-7-26-1 0,5 31-1 0,-7 1-2 15,-6-4-10-15,-1 4-4 0,-7-5-11 16,-4 3-15-16,-5-3-10 0,-1-26-14 0,1 25-10 0,-2-30-12 0,2-12-44 15,0 2-47-15,-3-3 0 0,-1-1 0 0,-1-4 0 16,-1-4-6-16,2-11-208 0,1-8-114 0,1 1-122 16,2-13-550-16,3 0-1202 0,1-6 320 0</inkml:trace>
        </inkml:traceGroup>
        <inkml:traceGroup>
          <inkml:annotationXML>
            <emma:emma xmlns:emma="http://www.w3.org/2003/04/emma" version="1.0">
              <emma:interpretation id="{E1CEB23B-7888-4722-AD4E-DD6720EDF943}" emma:medium="tactile" emma:mode="ink">
                <msink:context xmlns:msink="http://schemas.microsoft.com/ink/2010/main" type="inkWord" rotatedBoundingBox="9859,4524 9876,4662 9742,4679 9725,4541"/>
              </emma:interpretation>
              <emma:one-of disjunction-type="recognition" id="oneOf21">
                <emma:interpretation id="interp105" emma:lang="en-US" emma:confidence="0.5">
                  <emma:literal>=</emma:literal>
                </emma:interpretation>
                <emma:interpretation id="interp106" emma:lang="en-US" emma:confidence="0">
                  <emma:literal>[</emma:literal>
                </emma:interpretation>
                <emma:interpretation id="interp107" emma:lang="en-US" emma:confidence="0">
                  <emma:literal>:</emma:literal>
                </emma:interpretation>
                <emma:interpretation id="interp108" emma:lang="en-US" emma:confidence="0">
                  <emma:literal>l</emma:literal>
                </emma:interpretation>
                <emma:interpretation id="interp109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428811.7172">9544 3577 577 0,'0'0'757'15,"10"2"-122"-15,-10-2-52 0,10 2-34 0,-4-2-35 0,-6 0-41 0,12-2-46 16,0 2-46-16,1 0-42 0,0 0-36 0,0-2-33 0,-1 1-31 16,-4 0-58-16,-1 1-77 0,1-1-106 0,-8 1-128 15,8-2-127-15,-5-1-168 0,-3 3-338 0,0 0-917 16,0 0 246-16</inkml:trace>
          <inkml:trace contextRef="#ctx0" brushRef="#br0" timeOffset="428685.7598">9579 3445 394 0,'0'0'745'16,"0"0"-130"-16,8 1-67 0,-8-1-48 0,0 0-51 0,7 2-49 15,-7-2-48-15,0 0-45 0,13 2-28 0,-13-2-33 16,9 0-54-16,-5 0-88 0,-4 0-110 0,8 0-108 0,-8 0-136 16,0 0-405-16,0 0-788 0,0 0 212 15</inkml:trace>
        </inkml:traceGroup>
        <inkml:traceGroup>
          <inkml:annotationXML>
            <emma:emma xmlns:emma="http://www.w3.org/2003/04/emma" version="1.0">
              <emma:interpretation id="{2010B7CD-B4E8-4B7F-8CC0-7820C5DB0AC0}" emma:medium="tactile" emma:mode="ink">
                <msink:context xmlns:msink="http://schemas.microsoft.com/ink/2010/main" type="inkWord" rotatedBoundingBox="10189,3813 11227,3744 11313,5027 10274,5096"/>
              </emma:interpretation>
              <emma:one-of disjunction-type="recognition" id="oneOf22">
                <emma:interpretation id="interp110" emma:lang="en-US" emma:confidence="0.5">
                  <emma:literal>.</emma:literal>
                </emma:interpretation>
                <emma:interpretation id="interp111" emma:lang="en-US" emma:confidence="0">
                  <emma:literal>p</emma:literal>
                </emma:interpretation>
                <emma:interpretation id="interp112" emma:lang="en-US" emma:confidence="0">
                  <emma:literal>i</emma:literal>
                </emma:interpretation>
                <emma:interpretation id="interp113" emma:lang="en-US" emma:confidence="0">
                  <emma:literal>r</emma:literal>
                </emma:interpretation>
                <emma:interpretation id="interp114" emma:lang="en-US" emma:confidence="0">
                  <emma:literal>P</emma:literal>
                </emma:interpretation>
              </emma:one-of>
            </emma:emma>
          </inkml:annotationXML>
          <inkml:trace contextRef="#ctx0" brushRef="#br0" timeOffset="429589.1726">10027 3229 623 0,'0'0'546'0,"0"0"-71"16,0 0-54-16,0 0-40 0,0 0-32 0,0 0-28 0,8 11-23 15,-7-1-24-15,1 13-24 0,-1-1-25 0,-1 4-15 0,2 1-20 16,-1 0-20-16,4-1-15 0,-4 1-19 0,-1-3-15 15,4 0-13-15,-1 0-8 0,0-3-14 0,0-2-5 16,-2-7-10-16,2 1-5 0,-1-3-9 0,-1 0-9 16,2-3-11-16,-1 0-7 0,0-3-8 0,-2-1-6 15,0-3-12-15,1 5-25 0,-1-5-28 0,0 0-25 16,0 0-22-16,-1-21-25 0,-3 0-26 0,0-2-6 16,-2-19-12-16,-2-1-14 0,0-4 5 0,2-2 12 15,2-5 16-15,-1 1 14 0,0 1 31 0,2 3 34 16,0 4 34-16,0 13 36 0,2 9 29 0,2 2 23 0,-1 4 22 15,3 4 18-15,-3 3 9 0,2 2 8 0,-1 0 5 16,2 0-4-16,1 3-5 0,-1 1-11 0,1-1-10 16,1 3-8-16,-5 2-10 0,12-1-7 0,-12 1-3 15,17 8-6-15,-8 1 0 0,3 8-3 0,-1 2-5 16,-7 6-12-16,-1-1-24 0,-4 1-70 0,-1 3-81 0,-3-1-91 16,-3-2-99-16,-1 0-329 0,0-2-793 15,1-8 215-15</inkml:trace>
        </inkml:traceGroup>
        <inkml:traceGroup>
          <inkml:annotationXML>
            <emma:emma xmlns:emma="http://www.w3.org/2003/04/emma" version="1.0">
              <emma:interpretation id="{6C8D1308-C7F3-4E28-BD08-6FF60DAB8CD6}" emma:medium="tactile" emma:mode="ink">
                <msink:context xmlns:msink="http://schemas.microsoft.com/ink/2010/main" type="inkWord" rotatedBoundingBox="10325,4926 10613,3616 11419,3793 11131,5103"/>
              </emma:interpretation>
              <emma:one-of disjunction-type="recognition" id="oneOf23">
                <emma:interpretation id="interp115" emma:lang="en-US" emma:confidence="0.5">
                  <emma:literal>Ca)</emma:literal>
                </emma:interpretation>
                <emma:interpretation id="interp116" emma:lang="en-US" emma:confidence="0">
                  <emma:literal>(a)</emma:literal>
                </emma:interpretation>
                <emma:interpretation id="interp117" emma:lang="en-US" emma:confidence="0">
                  <emma:literal>(a/</emma:literal>
                </emma:interpretation>
                <emma:interpretation id="interp118" emma:lang="en-US" emma:confidence="0">
                  <emma:literal>[a)</emma:literal>
                </emma:interpretation>
                <emma:interpretation id="interp119" emma:lang="en-US" emma:confidence="0">
                  <emma:literal>(a,</emma:literal>
                </emma:interpretation>
              </emma:one-of>
            </emma:emma>
          </inkml:annotationXML>
          <inkml:trace contextRef="#ctx0" brushRef="#br0" timeOffset="429917.2888">10653 2795 489 0,'-4'-1'558'0,"4"1"-54"15,-9-3-37-15,1 1-36 0,-4 4-37 0,-3 3-39 0,-8 8-31 16,-16 12-21-16,0 6-18 0,-1 8-22 16,-20 37-17-16,20-22-20 0,11-6-14 0,-9 37-17 0,10-24-5 15,12-9-9-15,-6 40 1 0,11-33-1 0,8-15-6 16,6 5-8-16,2 1-5 0,6-3-17 0,4 1-12 15,5-1-10-15,3-4-16 0,2-5-19 0,1-3-21 16,-1-11-38-16,-7-7-44 0,4-1-60 0,0-4-73 0,1-5-88 16,2-5-95-16,2-4-122 0,-2-8-367 0,2-6-986 15,11-12 263-15</inkml:trace>
          <inkml:trace contextRef="#ctx0" brushRef="#br0" timeOffset="430325.3545">10563 3256 574 0,'-7'5'326'16,"-1"-1"-41"-16,0 0-32 0,1 1-22 0,1 0-16 0,0 0-6 15,2 1-11-15,-1-2-3 0,2 0-5 0,0 1 5 16,3-5-11-16,-8 8-13 0,7-5 0 0,1-3-1 15,-3 10-1-15,3-10 0 0,1 7 0 0,2-3-5 16,0 2-8-16,2-4-9 0,-5-2-16 0,11 6-12 0,-5-2-10 16,0-2-12-16,-6-2-8 0,14 3-7 0,-7-3-9 15,0-1-8-15,-7 1-6 0,14-4-5 0,-8 0-5 16,0 1-3-16,5-7-7 0,-5 2-5 0,-1 0-6 16,-2 1-5-16,0-2 1 0,-3 3-2 0,1 0-1 15,-2 1 5-15,1 5 1 0,1-8 0 0,-1 3 0 0,0 5-6 16,0-5-3-16,0 5-5 0,0 0-1 0,0 0 0 15,0 0-3-15,0 0 0 0,0 0 1 0,13 19 4 16,-7-8 6-16,5 10 1 0,-1-3 5 0,2 1-1 16,0 0-2-16,2-1 1 0,1 0-7 0,4-6-14 15,-2 0-26-15,-3-2-38 0,0-6-61 0,0-1-75 0,0-3-94 16,9-5-99-16,-8-1-301 0,3-6-828 0,-3-4 223 0</inkml:trace>
          <inkml:trace contextRef="#ctx0" brushRef="#br0" timeOffset="430609.5289">10707 2968 324 0,'-8'6'360'0,"2"-2"-60"0,1 1-29 0,2 1-21 0,2-2-18 0,1 2 1 16,1 0 0-16,-1-6-5 0,6 9 8 0,-2-5-3 15,6 1-4-15,3 1-5 0,0-1 1 16,1 0-1-16,1-1-3 0,6-1-6 0,-4-1-1 0,-2-1-14 16,-2 1-11-16,-1-1-6 0,-3-1-12 0,0 0-5 15,-2 0 2-15,-7 0-8 0,13-1-12 0,-10-1-22 16,-3 2-23-16,4-8-45 0,-4 3-35 0,-1-1-46 16,-2-5-41-16,-11-7-49 0,2 6-57 0,-4-5-34 0,-4 3-38 15,-2-2-40-15,1 4-38 0,-1-3-46 0,1 1-234 16,6 3-719-16,3 3 195 0</inkml:trace>
          <inkml:trace contextRef="#ctx0" brushRef="#br0" timeOffset="430851.0596">11010 2661 356 0,'0'0'699'0,"-2"-5"-121"0,2 5-60 0,0 0-53 16,0 0-38-16,0 0-33 0,0 0-12 0,0 0-20 15,5 25-17-15,0 3-10 0,4 18-11 0,-2 9-14 16,4 43-13-16,-2-1-6 0,-6-32-23 0,1-12-24 16,-6 48-24-16,-4-7-23 0,3-29-17 0,-2-13-21 31,-2 3-13-31,-9 38-18 0,5-32-12 0,4-14-20 0,-2-1-41 0,-1-2-51 16,0-2-66-16,2-9-68 0,1-8-79 0,-2-2-98 15,0-4-100-15,1-6-111 0,0-4-351 0,1-4-1043 16,2-4 280-16</inkml:trace>
        </inkml:traceGroup>
        <inkml:traceGroup>
          <inkml:annotationXML>
            <emma:emma xmlns:emma="http://www.w3.org/2003/04/emma" version="1.0">
              <emma:interpretation id="{0F696E3F-6EDC-41C4-99AE-01C76FEF1607}" emma:medium="tactile" emma:mode="ink">
                <msink:context xmlns:msink="http://schemas.microsoft.com/ink/2010/main" type="inkWord" rotatedBoundingBox="11534,4561 11586,3931 11706,3941 11653,4571"/>
              </emma:interpretation>
              <emma:one-of disjunction-type="recognition" id="oneOf24">
                <emma:interpretation id="interp120" emma:lang="en-US" emma:confidence="0.5">
                  <emma:literal>.</emma:literal>
                </emma:interpretation>
                <emma:interpretation id="interp121" emma:lang="en-US" emma:confidence="0">
                  <emma:literal>r</emma:literal>
                </emma:interpretation>
                <emma:interpretation id="interp122" emma:lang="en-US" emma:confidence="0">
                  <emma:literal>p</emma:literal>
                </emma:interpretation>
                <emma:interpretation id="interp123" emma:lang="en-US" emma:confidence="0">
                  <emma:literal>i</emma:literal>
                </emma:interpretation>
                <emma:interpretation id="interp12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431342.4065">11379 3095 226 0,'0'0'671'0,"-6"1"-128"0,6-1-70 0,0 0-46 0,-3 4-37 16,3-4-38-16,-2 7-37 0,1-2-31 0,1 8-25 0,0 0-31 31,0 8-23-31,1 1-21 0,1 0-18 0,-1 0-16 16,1 2-14-16,1 0-15 0,2 1-13 0,-2-3-13 15,1 1-7-15,1-1-10 0,-1-1-9 0,0-2-4 16,-1-3-10-16,2-3-12 0,-2-4-16 0,-1 1-12 16,-1-4-16-16,1 1-9 0,1-3-13 0,-2 1-13 15,1-1-21-15,-2-4-28 0,0 0-45 0,0 0-32 0,0 0-18 16,0 0-4-16,0-18 2 0,-3-2 4 0,0-5 11 16,-4-2 13-16,1-16 16 0,5-2 13 0,-3-2 19 15,2 1 24-15,-2 0 36 0,4-1 34 0,-3 13 44 0,3 5 35 16,1 1 21-16,4 3 20 0,-4 1 12 0,2 0 9 15,1 3 3-15,2 4 4 0,-1-1 1 0,0 6-1 16,-1 2-8-16,2 2-9 0,-1 2-13 0,1 1-11 0,0 1-10 0,-3 1-8 16,2 3-10-16,-5 0-2 0,0 0-3 0,15 7-4 15,-5 3-5-15,-4 1-5 0,0 9-6 0,-2 1-12 16,-1 3-36-16,-4-3-71 0,1 4-83 0,-2-3-95 16,-4-1-102-16,-1-2-329 0,0-5-825 0,4-3 222 0</inkml:trace>
        </inkml:traceGroup>
        <inkml:traceGroup>
          <inkml:annotationXML>
            <emma:emma xmlns:emma="http://www.w3.org/2003/04/emma" version="1.0">
              <emma:interpretation id="{4DE8B857-1136-452B-81E8-3C9A3114055B}" emma:medium="tactile" emma:mode="ink">
                <msink:context xmlns:msink="http://schemas.microsoft.com/ink/2010/main" type="inkWord" rotatedBoundingBox="11884,3558 13363,3646 13264,5295 11785,5207"/>
              </emma:interpretation>
              <emma:one-of disjunction-type="recognition" id="oneOf25">
                <emma:interpretation id="interp125" emma:lang="en-US" emma:confidence="0.5">
                  <emma:literal>(bag</emma:literal>
                </emma:interpretation>
                <emma:interpretation id="interp126" emma:lang="en-US" emma:confidence="0">
                  <emma:literal>(big</emma:literal>
                </emma:interpretation>
                <emma:interpretation id="interp127" emma:lang="en-US" emma:confidence="0">
                  <emma:literal>(blag</emma:literal>
                </emma:interpretation>
                <emma:interpretation id="interp128" emma:lang="en-US" emma:confidence="0">
                  <emma:literal>(bag)</emma:literal>
                </emma:interpretation>
                <emma:interpretation id="interp129" emma:lang="en-US" emma:confidence="0">
                  <emma:literal>(beg</emma:literal>
                </emma:interpretation>
              </emma:one-of>
            </emma:emma>
          </inkml:annotationXML>
          <inkml:trace contextRef="#ctx0" brushRef="#br0" timeOffset="431644.1176">11836 2732 579 0,'-12'7'473'0,"0"0"-49"0,1 2-32 0,-4 5-40 0,-1 6-22 0,-7 18-25 15,2 6-24-15,0 4-12 0,3 3-3 16,-8 39-12-16,16-28-13 0,4-11-3 0,3 42-21 0,5-31-12 16,2-14-21-16,6 2-14 0,2 3-18 15,2-1-11-15,4-4-16 0,-3-1-13 0,3-5-16 0,-4-10-28 0,0-7-31 16,-2-2-51-16,0-3-67 0,5-3-70 0,-6-5-84 15,3-3-109-15,-1-6-358 0,10-3-842 0,1-7 226 16</inkml:trace>
          <inkml:trace contextRef="#ctx0" brushRef="#br0" timeOffset="432095.0426">11971 3036 676 0,'0'0'528'15,"0"0"-57"-15,0 0-34 0,-6-3-36 0,6 3-38 0,0 0-35 16,0 0-32-16,0 0-23 0,0 0-16 0,-6 10-16 16,5-5-12-16,-1 7-17 0,0 9-14 0,1-2-22 15,1 4-18-15,-2-1-15 0,5 2-14 0,-3-3-12 0,2 4-11 16,-2-1-12-16,3-2-3 0,-1 0-14 15,-1-1-5-15,1 0-9 0,1 0-7 0,0-7-5 0,-2-4 1 16,2 0-12-16,-1-1-10 0,-1-3-3 0,1 0-9 16,0 0-6-16,-2-6-8 0,1 7-6 0,-1-7-7 15,2 4-11-15,-2-4-15 0,0 0-10 0,0 0-4 0,0 0 2 32,6-17-1-32,-3 6 6 0,-2-2 4 0,2 1 5 15,4-10 0-15,-3 2 5 0,5 0 2 0,-1 1 4 16,-2 4 2-16,0 2 1 0,0 4 1 0,3-2 3 0,-1 3 11 0,1-2 12 0,0 3 7 0,0 0 3 15,2 2 0-15,-3 1 3 0,-2 1 0 0,0 3 6 16,-6 0 24-16,0 0 6 0,15 7 8 0,-12-2-2 16,2 6 0-16,-4 2-3 0,-1-1-8 0,-3 10 1 15,-4 1-7-15,-4 0-3 0,-1 0-12 0,-2-5-48 16,0 2-54-16,0-2-57 0,2 0-72 0,0-6-59 0,0-4-73 16,1-3-83-16,1-4-297 0,1-2-857 0,9 1 231 15</inkml:trace>
          <inkml:trace contextRef="#ctx0" brushRef="#br0" timeOffset="432407.1292">12228 2805 2728 0,'-7'4'222'15,"4"0"-117"-15,0 0-10 0,0 2 4 0,2-2 7 0,-1 1 1 16,1 1 23-16,-1 1 0 0,2-2 2 0,0 2 13 16,-1 0 2-16,2-1 6 0,1-1 1 0,-2 1 8 15,0-1-3-15,0-5 0 0,0 7-5 0,1-3-2 16,-1-4-11-16,0 5 3 0,0-5-21 0,2 4 2 16,-2-4-17-16,0 0-9 0,0 0-13 0,0 0-13 0,0 0-19 0,7-13-25 15,-5 6-16-15,-2-3-31 0,0 1-22 0,-2-4-22 16,1 4-20-16,-1-4-19 0,1 5-26 0,1 1-20 0,-2 0-30 15,2 2-29-15,-1 1-38 0,1 4-51 16,-3-7-60-16,3 7-247 0,-2-5-722 0,2 5 196 0</inkml:trace>
          <inkml:trace contextRef="#ctx0" brushRef="#br0" timeOffset="432692.7758">12864 2549 4218 0,'-3'-6'456'0,"-3"1"-232"0,2 5-103 16,4 0-40-16,-13 0 6 0,3 7 20 0,-10 10-4 0,-12 15 2 16,2 11 11-16,-25 45 15 0,1 14 21 0,7 4 17 15,2 2 20-15,-8 1 14 0,5 0 14 0,2 2 3 31,5-9-7-31,1-6-12 0,5-9-13 0,15-23-13 0,4-12-18 16,1 0-15-16,-1-1-2 0,4-2-64 0,1-2-76 16,2-5 0-16,1-12 0 0,5-6 0 0,2-3 0 0,-1-6 0 15,2-3 0-15,0-4-104 0,0-2-127 0,0-6-74 16,5 1-75-16,-5-1-79 0,14-11-68 0,1-9-331 16,2-4-1029-16,11-20 276 0</inkml:trace>
          <inkml:trace contextRef="#ctx0" brushRef="#br0" timeOffset="433104.6344">12820 3445 2876 0,'-11'-2'268'16,"0"0"-149"-16,-2-1-64 0,-2-1-24 0,0 2 6 0,1 1 14 16,0 0 17-16,0-1-6 0,1 4-13 0,-1-1 0 15,1 2 4-15,-1 1 12 0,2 0 6 0,-2 0 7 16,1 0 11-16,3 3 14 0,-1-3 6 0,2 1 11 0,2-1 4 15,2 1 8-15,-1-1 3 0,2-1 6 0,4-3-6 16,-8 5 0-16,5-2-1 0,3-3 6 0,-3 6-15 16,3-6-5-16,0 6-9 0,0-6-14 0,3 9-14 15,1-4 2-15,3-1-12 0,-3-1-6 0,2-1-15 16,2 1-15-16,-1 0-8 0,-1-1-22 0,6-2-10 16,-1-2-7-16,-3-1-10 0,2-4 1 0,1 0 3 0,-3-2-3 15,-2 0 5-15,0 2 7 0,-1-2 7 0,-2 4 9 16,0-1 5-16,-2 1 5 0,-1 5 5 0,3-7-1 15,-3 7-6-15,4-5-3 0,-4 5-6 16,0 0-2-16,0 0 1 0,0 0-1 0,0 0-2 0,0 0 6 16,14 16 2-16,-8-5 1 0,2 3 4 0,3 4 9 15,-1 1 0-15,3-1-6 0,-3-5 0 0,3 3-4 16,-1-4 3-16,-1-2-14 0,-1-3-15 0,2 2-30 0,0-5-45 16,1-2-66-16,0-3-76 0,1-2-93 15,8-4-76-15,-6-6-338 0,2-2-882 0,-2-2 239 0</inkml:trace>
          <inkml:trace contextRef="#ctx0" brushRef="#br0" timeOffset="433390.2411">12892 3098 577 0,'0'0'355'16,"-14"2"-47"-16,10 0-31 0,4-2-21 0,-10 5-23 15,7-2-12-15,2 1-22 0,-1 0 1 0,2 1 0 16,0 3 4-16,2-3 5 0,-2 0-1 0,3 1-3 16,3 4-6-16,0-1-2 0,3-2-4 0,4 1-9 0,-3-1-5 15,0 0-6-15,3-2-7 0,-1 1-8 0,0-2-11 16,-1 0-13-16,1 0-6 0,-3-3-5 0,1 1-6 16,-3-1-16-16,-7-1-1 0,0 0-6 0,15-3-20 15,-12 2-29-15,0-3-23 0,-1-1-29 0,-2-2-32 16,-2 2-36-16,-4-7-39 0,-2 1-40 0,-6-6-37 0,-3 0-33 15,-3 2-33-15,-2-1-36 0,4 2-42 0,0-3-284 16,5 5-742-16,2 3 202 0</inkml:trace>
          <inkml:trace contextRef="#ctx0" brushRef="#br0" timeOffset="433625.417">13096 2676 3995 0,'-3'-1'406'0,"3"1"-167"0,-3-6-112 0,3 6-38 0,0 0 2 0,0 0 54 16,0 18 34-16,2 5 7 0,4 21-6 0,1 9 8 16,6 46 7-16,-6-7 2 0,-6-24 8 0,-1 29 1 15,-4 5 6-15,0 2-4 16,-9-3-9-16,3-33-7 0,-10 25-23 0,-2-2-15 0,4-29-11 16,1-14-17-16,-1-1-16 0,-3 6-60 0,-1-7-50 0,-1 1 0 15,2-3 0-15,0-6 0 0,3-13 0 0,2-3-98 16,1-6-182-16,4-3-98 0,1-8-113 0,0-3-474 15,3-2-1159-15,7 0 310 0</inkml:trace>
        </inkml:traceGroup>
      </inkml:traceGroup>
    </inkml:traceGroup>
    <inkml:traceGroup>
      <inkml:annotationXML>
        <emma:emma xmlns:emma="http://www.w3.org/2003/04/emma" version="1.0">
          <emma:interpretation id="{324F35E4-EDDB-42FB-A963-EF8BAADA784A}" emma:medium="tactile" emma:mode="ink">
            <msink:context xmlns:msink="http://schemas.microsoft.com/ink/2010/main" type="paragraph" rotatedBoundingBox="367,5627 15501,4794 15591,6420 456,72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FB4198-831F-4815-9CF9-6A39FF9FE44E}" emma:medium="tactile" emma:mode="ink">
              <msink:context xmlns:msink="http://schemas.microsoft.com/ink/2010/main" type="inkBullet" rotatedBoundingBox="827,6102 1008,6092 1020,6306 839,6316"/>
            </emma:interpretation>
            <emma:one-of disjunction-type="recognition" id="oneOf26">
              <emma:interpretation id="interp130" emma:lang="en-US" emma:confidence="0">
                <emma:literal>-</emma:literal>
              </emma:interpretation>
            </emma:one-of>
          </emma:emma>
        </inkml:annotationXML>
        <inkml:trace contextRef="#ctx0" brushRef="#br0" timeOffset="435082.1174">634 5012 412 0,'0'0'471'0,"-3"2"-34"0,3-2-12 0,0 0-17 0,0 0-12 15,0 0-15-15,14 3-24 0,-6-1-24 0,-8-2-20 16,21 0-25-16,-5 0-28 0,-3 1-27 0,1-2-23 16,1-1-24-16,-1 4-23 0,-2-4-17 0,-1 4-19 0,-2-2-55 15,-3 0-64-15,-6 0-80 0,11 0-87 0,-11 0-95 16,4 2-95-16,-4-2-311 0,0 0-793 0,-7 14 214 16</inkml:trace>
        <inkml:trace contextRef="#ctx0" brushRef="#br0" timeOffset="435235.7761">671 5219 482 0,'3'3'677'0,"-3"-3"-118"0,0 0-67 15,0 0-37-15,0 0-34 0,8 2-23 0,-8-2-35 0,0 0-35 16,26-5-33-16,-13 3-39 0,1-3-27 0,1 2-32 16,-1 1-61-16,-3 1-63 0,1-4-72 0,-4 3-92 15,1 0-94-15,-3-1-124 0,-6 3-350 0,9-5-789 0,-6 0 215 16</inkml:trace>
      </inkml:traceGroup>
      <inkml:traceGroup>
        <inkml:annotationXML>
          <emma:emma xmlns:emma="http://www.w3.org/2003/04/emma" version="1.0">
            <emma:interpretation id="{56841806-71AF-4BA2-B3A4-B16C58D9AE3C}" emma:medium="tactile" emma:mode="ink">
              <msink:context xmlns:msink="http://schemas.microsoft.com/ink/2010/main" type="line" rotatedBoundingBox="1638,5557 15501,4794 15571,6060 1708,6823"/>
            </emma:interpretation>
          </emma:emma>
        </inkml:annotationXML>
        <inkml:traceGroup>
          <inkml:annotationXML>
            <emma:emma xmlns:emma="http://www.w3.org/2003/04/emma" version="1.0">
              <emma:interpretation id="{B5C2469B-AB17-4AD6-AEE8-42F9D97F6422}" emma:medium="tactile" emma:mode="ink">
                <msink:context xmlns:msink="http://schemas.microsoft.com/ink/2010/main" type="inkWord" rotatedBoundingBox="1654,5850 3944,5724 3981,6406 1692,6532"/>
              </emma:interpretation>
              <emma:one-of disjunction-type="recognition" id="oneOf27">
                <emma:interpretation id="interp131" emma:lang="en-US" emma:confidence="0.5">
                  <emma:literal>0440-9</emma:literal>
                </emma:interpretation>
                <emma:interpretation id="interp132" emma:lang="en-US" emma:confidence="0">
                  <emma:literal>0.4409</emma:literal>
                </emma:interpretation>
                <emma:interpretation id="interp133" emma:lang="en-US" emma:confidence="0">
                  <emma:literal>04409</emma:literal>
                </emma:interpretation>
                <emma:interpretation id="interp134" emma:lang="en-US" emma:confidence="0">
                  <emma:literal>040-9</emma:literal>
                </emma:interpretation>
                <emma:interpretation id="interp135" emma:lang="en-US" emma:confidence="0">
                  <emma:literal>0409</emma:literal>
                </emma:interpretation>
              </emma:one-of>
            </emma:emma>
          </inkml:annotationXML>
          <inkml:trace contextRef="#ctx0" brushRef="#br0" timeOffset="445699.0226">1608 4874 336 0,'0'0'459'0,"0"0"-52"15,-4-5-35-15,4 5-29 0,0 0-26 0,-4-4-27 16,4 4-34-16,0 0-27 0,0 0-22 0,0 0-20 0,-10 0-14 16,10 0-10-16,-11 7-12 0,6-3-13 0,-5 5-8 15,3 0-9-15,-1 2-9 0,2-1-9 0,0 0-3 16,3 3 0-16,0-2-5 0,0 0 0 0,1-2 7 16,4 2 17-16,-1-4 3 0,2 4 8 0,3-4 6 15,0 0-1-15,4 0-2 0,-1-3-1 0,3 0-5 16,0-1-10-16,1-2-5 0,0-1-5 0,1-3-11 15,-1 1-7-15,-2-3-13 0,1-2-6 0,-1-2-4 0,-2-1-7 16,0-8-10-16,-3 2-23 0,-6-6-26 0,0 0-19 0,-6-4-23 16,-4 4-22-16,-1-1-16 0,-3 2-21 0,-3 2-27 0,-3 1-30 15,0 5-32-15,0 6-35 0,-2 0-28 0,2 6-30 16,5-2-26-16,0 6-33 0,1-2-41 0,-2 2-210 16,5-1-709-16,2 2 193 0</inkml:trace>
          <inkml:trace contextRef="#ctx0" brushRef="#br0" timeOffset="445892.5932">1840 4894 4980 0,'0'0'440'16,"0"5"-164"-16,0-5-118 0,0 5-43 0,0-5-23 0,0 0-15 16,0 0 0-16,0 0-21 0,0 0-15 0,0 0-5 15,-3 4-11-15,3-4-32 0,0 0-46 0,0 0-53 0,0 0-58 16,0 0-43-16,0 0-40 0,0 0-45 15,0 0-49-15,-3 5-343 0,3-5-820 0,0 0 223 0</inkml:trace>
          <inkml:trace contextRef="#ctx0" brushRef="#br0" timeOffset="446204.2376">2030 4748 442 0,'-4'3'476'0,"4"-3"-66"0,-5 3-46 0,2 0-35 0,0 4-24 0,-1 4-25 16,-2 8-21-16,-2 3-17 15,-1 0-15-15,3 1-19 0,-2 0-18 0,2-1-13 0,3 1-10 16,1 1-6-16,1-3-4 0,1-1 0 0,1-5 2 0,1 0 3 15,3-3 11-15,-1 0 5 0,5-3 11 0,2 0-1 16,1 0-4-16,6 2-8 0,-1-4-11 0,6-2-20 0,0-2 0 16,-2-2-19-16,-3 2-15 0,-1-3-13 0,-3-3-16 15,0 2-47-15,-2-2-75 0,-3-1-108 0,0 0-126 0,-3-1-146 16,-3-1-409-16,-3 6-997 0,2-8 269 0</inkml:trace>
          <inkml:trace contextRef="#ctx0" brushRef="#br0" timeOffset="446437.5849">2059 4924 6197 0,'-3'-3'300'16,"0"2"-154"-16,2-2-63 0,1 3-46 0,0 0-19 0,0 0 4 0,0 0-12 15,-10 7-3-15,9 5 2 0,-4 10-5 0,1 4 1 16,-4 17 1-16,0 0 4 0,3-9-5 0,-3 12 0 15,2-3 1-15,3-1-3 0,2-8-9 0,-3-7-21 16,3-1-25-16,-1-1-35 0,-1-5-49 0,3-5-62 16,0-1-69-16,0-6-71 0,0 1-81 0,-1-6-319 0,1-3-888 15,0 0 241-15</inkml:trace>
          <inkml:trace contextRef="#ctx0" brushRef="#br0" timeOffset="446689.2479">2661 4813 248 0,'0'0'660'0,"0"0"-108"0,-10 9-61 0,1 0-47 0,-5 7-41 0,0 0-44 15,-1 4-34-15,-1 1-31 0,3 0-24 0,-1 3-29 16,2-3-23-16,0 4-17 0,3-3-23 0,-2 0-26 0,2-2-24 16,3-6-29-16,1-2-38 0,2-3-48 0,-2-1-48 15,2-1-52-15,0-3-64 0,2-2-83 0,1-2-99 0,0 0-286 16,0 0-742-16,-6-13 202 0</inkml:trace>
          <inkml:trace contextRef="#ctx0" brushRef="#br0" timeOffset="446889.2707">2457 4738 4426 0,'0'0'574'0,"0"0"-239"16,0 0-127-16,0 0-78 0,0 0-26 0,0 0 20 15,0 0 8-15,0 0 12 0,6 16-6 0,2-6 2 16,5 8-9-16,3 4-12 0,1-3-9 0,-1 3-8 0,13 12-10 16,-8-7-12-16,-1-6-9 0,-4 3-6 0,1-1-6 15,-2 1-19-15,-2-3-54 0,-1-1-72 0,-1 0-92 16,1-3-100-16,-7-2-108 0,1-6-121 0,-3-2-307 15,-1-2-977-15,-2-5 263 0</inkml:trace>
          <inkml:trace contextRef="#ctx0" brushRef="#br0" timeOffset="447324.952">3084 4755 574 0,'0'0'365'16,"0"0"-48"-16,-10-1-41 0,10 1-34 0,0 0-25 0,0 0-23 15,0 0-16-15,-10 0-9 0,10 0-6 16,-6 3-9-16,6-3 3 0,-8 7-12 0,3-5 6 0,-1 4-13 16,0 3 0-16,0 2-8 0,0 1-1 0,1-1-1 15,2 3-1-15,2-2 12 0,2 10 3 0,4-2 12 16,2-2 3-16,4 1 2 0,3-1-2 0,1-1 4 16,4-3-5-16,1-1-3 0,2-3-2 0,1 2-1 15,0-7 5-15,0 0-15 0,-5-2 2 0,-5-3-11 0,1 2-5 16,0-5-3-16,-2 1-8 0,-1-4-11 0,-3 0-11 15,1-4-11-15,-1 1-9 0,-4-5-22 0,-3-6-28 16,-3-1-34-16,-6-2-35 0,-7 1-28 0,-1-1-25 0,-2 2-27 0,-5 0-34 16,-13-6-33-16,7 9-37 0,4 9-20 0,-3-2-17 15,5 2-13-15,-2 5-21 0,2 2-24 0,3 2-26 16,6-2-256-16,2 4-728 0,4-2 197 0</inkml:trace>
          <inkml:trace contextRef="#ctx0" brushRef="#br0" timeOffset="447479.4451">3359 4815 4534 0,'9'1'529'16,"-1"-1"-178"-16,-8 0-94 0,9 2-55 0,-9-2-14 0,6 4-20 0,-6-4-27 15,0 0-24-15,0 0-28 0,8 0-10 0,-8 0-21 16,0 0-61-16,0 0-61 0,0 0-72 0,6 1-81 16,-6-1-90-16,0 0-101 0,0 0-364 0,5-8-926 0,-4 2 249 15</inkml:trace>
          <inkml:trace contextRef="#ctx0" brushRef="#br0" timeOffset="447941.1115">3733 4669 483 0,'0'0'280'15,"0"0"-11"-15,0 0-5 0,0 0 0 0,-11 2 4 0,11-2 11 16,0 0-1-16,0 0 2 0,0 0-13 16,-11-2-9-16,11 2-16 0,-9 0-18 0,9 0-24 0,-12 2-20 15,0 1-16-15,-1 0-21 0,3 2-14 0,-3 1-13 16,2 1-13-16,0 1-11 0,2 1-9 0,-7 9-8 16,6-5-8-16,2-2-8 0,3 1-2 0,-1 0-5 0,2-2-4 15,4 1-3-15,0-1-4 0,0-3 1 0,0 0-4 16,3 1-1-16,0-3-5 0,0-1-5 0,3-1-3 15,-1 0-2-15,1 0-5 0,1-2-3 0,-7-1-10 16,14-1-6-16,-3-2-10 0,-1-2-2 0,1-1-1 16,-2 0 1-16,2-3 3 0,-2-1 2 0,5-6-1 15,-4 3 5-15,-3 4 11 0,-1 1 19 0,-2 1 22 16,1 1 16 0,-2 1 21-16,0 0 8 0,-3 5 9 0,5-5-7 15,-5 5-1-15,0 0 4 0,0 0 8 0,0 0 6 16,0 0 3-16,11 21 13 0,-5 2-7 0,-3 6-6 0,0 13-6 15,1 1-6-15,-3 1-10 0,1-13-12 0,-2 14-7 16,1-16-7-16,-1 1-6 0,3-5-4 0,-1 2-10 0,-1-3-19 0,4-3-42 16,-4-2-57-16,1-2-56 15,-1-6-63-15,1-4-60 0,0-1-69 0,1-3-96 16,-3-3-442-16,0 0-1029 0,0 0 276 0</inkml:trace>
        </inkml:traceGroup>
        <inkml:traceGroup>
          <inkml:annotationXML>
            <emma:emma xmlns:emma="http://www.w3.org/2003/04/emma" version="1.0">
              <emma:interpretation id="{D22EF60F-4B7E-4D5F-90BF-B54C4A43D011}" emma:medium="tactile" emma:mode="ink">
                <msink:context xmlns:msink="http://schemas.microsoft.com/ink/2010/main" type="inkWord" rotatedBoundingBox="4258,5995 4444,5872 4526,5996 4339,6119"/>
              </emma:interpretation>
              <emma:one-of disjunction-type="recognition" id="oneOf28">
                <emma:interpretation id="interp136" emma:lang="en-US" emma:confidence="0.5">
                  <emma:literal>=</emma:literal>
                </emma:interpretation>
                <emma:interpretation id="interp137" emma:lang="en-US" emma:confidence="0">
                  <emma:literal>_</emma:literal>
                </emma:interpretation>
                <emma:interpretation id="interp138" emma:lang="en-US" emma:confidence="0">
                  <emma:literal>I</emma:literal>
                </emma:interpretation>
                <emma:interpretation id="interp139" emma:lang="en-US" emma:confidence="0">
                  <emma:literal>-</emma:literal>
                </emma:interpretation>
                <emma:interpretation id="interp140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448283.2236">4106 4974 5350 0,'0'0'445'0,"0"0"-160"0,10 0-95 0,-10 0-37 16,11-5 5-16,-3 3-9 0,3-3-14 0,1 3-25 0,1-3-22 0,11-2-9 0,1 1-11 0,-2 2-6 15,-8-2-28-15,-1 2-59 0,-2 1-80 0,-5 2-108 16,1-2-115-16,-8 3-121 0,11-2-408 0,-11 2-1032 16,6-4 278-16</inkml:trace>
          <inkml:trace contextRef="#ctx0" brushRef="#br0" timeOffset="448146.8224">4144 4851 848 0,'0'0'640'16,"0"0"-97"-16,0 0-28 0,0 0-12 0,0 0-23 16,0 0-30-16,0 0-48 0,25-5-42 0,-11 4-36 15,0-1-39-15,0 2-30 0,1 0-30 0,-1-2-21 0,-2 1-27 16,-3 0-37-16,1 1-82 0,-3-1-91 0,-7 1-86 15,0 0-107-15,7 1-121 0,-7-1-440 0,0 0-944 0,-24 12 254 16</inkml:trace>
        </inkml:traceGroup>
        <inkml:traceGroup>
          <inkml:annotationXML>
            <emma:emma xmlns:emma="http://www.w3.org/2003/04/emma" version="1.0">
              <emma:interpretation id="{773B9212-956B-4C3F-8E87-AC7B694F4FA4}" emma:medium="tactile" emma:mode="ink">
                <msink:context xmlns:msink="http://schemas.microsoft.com/ink/2010/main" type="inkWord" rotatedBoundingBox="4856,5616 6117,5581 6132,6107 4871,6143"/>
              </emma:interpretation>
              <emma:one-of disjunction-type="recognition" id="oneOf29">
                <emma:interpretation id="interp141" emma:lang="en-US" emma:confidence="0.5">
                  <emma:literal>0:36</emma:literal>
                </emma:interpretation>
                <emma:interpretation id="interp142" emma:lang="en-US" emma:confidence="0">
                  <emma:literal>036</emma:literal>
                </emma:interpretation>
                <emma:interpretation id="interp143" emma:lang="en-US" emma:confidence="0">
                  <emma:literal>0.36</emma:literal>
                </emma:interpretation>
                <emma:interpretation id="interp144" emma:lang="en-US" emma:confidence="0">
                  <emma:literal>03:36</emma:literal>
                </emma:interpretation>
                <emma:interpretation id="interp145" emma:lang="en-US" emma:confidence="0">
                  <emma:literal>0336</emma:literal>
                </emma:interpretation>
              </emma:one-of>
            </emma:emma>
          </inkml:annotationXML>
          <inkml:trace contextRef="#ctx0" brushRef="#br0" timeOffset="448740.3916">4846 4629 650 0,'-8'-7'412'32,"5"4"-47"-32,3 3-38 0,-7-6-31 0,7 6-36 15,-11-3-23-15,11 3-19 0,-12 0-22 0,12 0-8 0,-24 3-15 16,12 3-5-16,-1 1-11 0,-5 6-8 0,3 2-5 16,1 2-5-16,1 2-3 0,2 3 2 0,2 2 9 15,3 1 17-15,4 1 1 0,2 2 1 0,5-2-6 16,2 1 0-16,4 0-5 0,1-3-1 0,5 0 3 15,1-3-8-15,3-2-2 0,1-3-1 0,2-1-2 16,0-5-3-16,-1 1 0 0,2-4 0 0,-2-3-6 16,-5-4-9-16,-2 0-6 0,-2-4-12 0,0 0-6 0,-2-4-11 15,5-8-15-15,-5-1-15 0,-4-6-31 0,-3-2-26 16,-7-2-35-16,-2-1-32 0,-10-15-37 0,-3 5-25 16,-3 7-23-16,3 9-22 0,-5 1-19 0,-1 1-11 15,-3 6-17-15,0 3-8 0,1 1-14 0,3 2-23 0,-1 1-19 16,4 3-33-16,7 3-32 0,0 2-30 15,3-2-222-15,9 1-719 0,0 0 195 0</inkml:trace>
          <inkml:trace contextRef="#ctx0" brushRef="#br0" timeOffset="448904.6928">5154 4665 290 0,'0'0'523'15,"0"0"-98"-15,12 2-46 0,-12-2-51 0,0 0-37 16,0 0-35-16,0 0-36 0,0 0-48 0,0 0-71 15,0 0-67-15,0 0-70 0,0 0-78 0,0 0-82 16,0 0-165-16,0 0-429 0,0 0 122 0</inkml:trace>
          <inkml:trace contextRef="#ctx0" brushRef="#br0" timeOffset="449357.3008">5356 4631 726 0,'-3'-3'541'0,"3"3"-52"0,-2-6-38 0,2 6-40 16,0 0-40-16,5-10-32 0,0 4-22 0,4 0-9 15,2-1-5-15,1 1-1 0,2 1-9 0,0-2-11 0,0 2-17 16,-2 2-27-16,2-2-24 0,-6 1-19 0,4 1-26 16,-2 2-20-16,-3-2-17 0,-2 0-15 0,1 2-23 15,-6 1-32-15,0 0-29 0,0 0-19 0,9 7-44 0,-9-1-42 16,-4 6-60-16,-1 0-50 0,-3 7-46 0,1 0-19 16,1-2 3-16,1-5 16 0,3-2 23 0,-2 0 17 15,1-3 25-15,1-1 39 0,-1 0 46 0,2-1 61 0,1 0 50 16,-2-2 45-16,2-3 32 0,3 7 23 0,0-3 18 15,2-1 17-15,-1 1 10 0,7 5-1 0,0-3 13 16,0 1 2 0,3 0-1-16,-2 0-3 0,0 0-10 0,0-1-14 15,-2 1-7-15,0 0-8 0,-1-2-5 0,-2 3-2 0,-2-3-7 16,0 2-21-16,-4 0-5 0,-2 6-16 0,-1-2-36 16,-9 7-64-16,1 0-67 0,-3 0-79 0,0 0-77 0,-2-2-78 15,-2-4-72-15,2-3-77 0,1-5-416 0,0-2-1051 16,5-2 282-16</inkml:trace>
          <inkml:trace contextRef="#ctx0" brushRef="#br0" timeOffset="449773.8602">5903 4493 626 0,'0'0'393'0,"-8"0"-45"0,8 0-36 0,0 0-30 0,0 0-30 16,-8-1-19-16,8 1-14 0,0 0-8 0,0 0-6 16,-10 3-12-16,2-1-14 0,-1 4-10 0,-2 1-6 0,-1 1-4 15,-2 8-3-15,-1 5-3 0,-2-4 0 16,4 6-4-16,2 0 2 0,0 5-1 0,5-3-6 0,1 3 5 31,5 1-1-31,0 0-3 0,5-2 0 0,3 0 2 16,1 0-9-16,2-5 0 0,0-1-6 0,3-1 2 15,3-4-4-15,-2-1-4 0,-1-2-3 0,0-7-5 16,-5 0-7-16,2-1-5 0,-2 0-6 0,-2-5-9 16,1 2-8-16,-8-2-11 0,12-2-7 0,-8-1-19 0,-4 3-35 0,8-9-35 15,-6-3-26-15,-4 1-54 0,-2-9-35 0,-4-1-37 0,-3 4-33 0,-1-1-32 16,2 5-27-1,-7-1-21-15,-1 1-24 0,-1 1-29 0,4 2-25 0,3 4-25 16,-2-1-233-16,1 4-752 0,2-2 206 0</inkml:trace>
          <inkml:trace contextRef="#ctx0" brushRef="#br0" timeOffset="450345.9232">5158 4655 461 0,'-4'-2'574'0,"4"2"-61"0,0 0-29 0,0 0-24 0,0 0-32 0,0 0-23 16,0 0-13-16,0 0-22 0,0 0-18 0,0 0-17 15,0 0-23-15,0 0-24 0,0 0-26 0,0 0-27 0,0 0-24 16,0 0-23-16,0 0-21 0,0 0-16 16,0 0-17-16,0 0-15 0,0 0-23 0,0 0-28 0,0 0-26 15,0 0-40-15,0 0-41 0,0 0-43 0,0 0-43 16,0 0-48-16,0 0-61 0,0 0-60 0,0 0-63 16,0 0-73-16,0 0-305 0,0 0-881 0,0 0 238 15</inkml:trace>
        </inkml:traceGroup>
        <inkml:traceGroup>
          <inkml:annotationXML>
            <emma:emma xmlns:emma="http://www.w3.org/2003/04/emma" version="1.0">
              <emma:interpretation id="{AD618B48-19C6-4DED-B0A1-C6DF49990009}" emma:medium="tactile" emma:mode="ink">
                <msink:context xmlns:msink="http://schemas.microsoft.com/ink/2010/main" type="inkWord" rotatedBoundingBox="6675,5528 7011,5509 7042,6067 6705,6086">
                  <msink:destinationLink direction="with" ref="{6C43A64E-FF0F-4E56-A618-C77CE49C164A}"/>
                </msink:context>
              </emma:interpretation>
              <emma:one-of disjunction-type="recognition" id="oneOf30">
                <emma:interpretation id="interp146" emma:lang="en-US" emma:confidence="0.5">
                  <emma:literal>is</emma:literal>
                </emma:interpretation>
                <emma:interpretation id="interp147" emma:lang="en-US" emma:confidence="0">
                  <emma:literal>in</emma:literal>
                </emma:interpretation>
                <emma:interpretation id="interp148" emma:lang="en-US" emma:confidence="0">
                  <emma:literal>;</emma:literal>
                </emma:interpretation>
                <emma:interpretation id="interp149" emma:lang="en-US" emma:confidence="0">
                  <emma:literal>it</emma:literal>
                </emma:interpretation>
                <emma:interpretation id="interp150" emma:lang="en-US" emma:confidence="0">
                  <emma:literal>its</emma:literal>
                </emma:interpretation>
              </emma:one-of>
            </emma:emma>
          </inkml:annotationXML>
          <inkml:trace contextRef="#ctx0" brushRef="#br0" timeOffset="451475.1076">6500 4496 5076 0,'-2'-13'328'0,"-2"3"-138"0,0 1-68 0,1 4-10 16,0 0 4-16,3 0-7 0,0 5-18 0,-3-7-21 0,3 7-21 0,-3-4-8 15,3 4-7-15,0 0-22 0,0 0-27 16,0 0-40-16,0 0-56 0,0 0-68 0,0 0-73 0,0 0-72 16,0 0-84-16,0 0-283 0,0 0-829 0,20 14 224 15</inkml:trace>
          <inkml:trace contextRef="#ctx0" brushRef="#br0" timeOffset="451322.7897">6551 4872 597 0,'-3'5'434'16,"3"-5"-40"-16,0 0-29 0,-2 4-26 0,2-4-28 15,0 0-26-15,0 0-21 0,0 0-20 0,0 0-19 16,0 0-21-16,0 0-23 0,0 0-22 0,0 0-13 16,0 0-17-16,10-18-12 0,-6 5-16 0,-1 1-9 0,2-10-15 15,0 1-19-15,-2-1-13 0,-2 6-5 0,1 2-7 16,-2 3-10-16,1 2-10 0,1 2-7 0,-2 1-6 16,0 1-2-16,0-1-1 0,0 6-1 0,0-5-3 0,0 5-1 15,0 0 4-15,0 0 0 0,0 0-2 0,0 0 1 16,0 0-1-16,0 0 6 0,0 0 0 0,0 0-1 15,3 20 6-15,-2-15 9 0,1 1 3 0,-1-1 6 16,4 1 2-16,0-1 6 0,4 4 6 0,-3-4-1 16,5 1-6-16,0-3-2 0,1 1-1 0,-1-3-4 15,2-2-8-15,0 1-7 0,1-4-2 0,0 0-15 0,-2-1-1 16,1-3-1-16,-3 1 5 0,2-1-1 0,-3-1-1 0,0 0 14 0,-1 0 22 16,0 2 22-16,-2-1 24 0,0 3 16 0,-3 1 15 15,0 0 6-15,0 0 4 0,-3 4-3 16,6-4-5-16,-6 4 1 0,3-4-4 0,-3 4-1 0,0 0-3 15,5 13-5-15,-5-2-5 0,1 11-7 16,-4 0-10-16,0 5-5 0,-1-5-2 0,-2 3-10 0,1 1-4 16,-1-3-7-16,-2-2-18 0,0 1-54 0,1-2-68 15,-4-3-68-15,1 2-78 0,-4-7-89 0,2-2-100 16,-10-3-357 0,6-5-945-16,-1-4 253 0</inkml:trace>
        </inkml:traceGroup>
        <inkml:traceGroup>
          <inkml:annotationXML>
            <emma:emma xmlns:emma="http://www.w3.org/2003/04/emma" version="1.0">
              <emma:interpretation id="{2DE05890-106D-417A-9223-3E718B2C7078}" emma:medium="tactile" emma:mode="ink">
                <msink:context xmlns:msink="http://schemas.microsoft.com/ink/2010/main" type="inkWord" rotatedBoundingBox="7423,5393 9437,5062 9619,6173 7605,6503">
                  <msink:destinationLink direction="with" ref="{6C43A64E-FF0F-4E56-A618-C77CE49C164A}"/>
                </msink:context>
              </emma:interpretation>
              <emma:one-of disjunction-type="recognition" id="oneOf31">
                <emma:interpretation id="interp151" emma:lang="en-US" emma:confidence="0.5">
                  <emma:literal>greater</emma:literal>
                </emma:interpretation>
                <emma:interpretation id="interp152" emma:lang="en-US" emma:confidence="0">
                  <emma:literal>grater</emma:literal>
                </emma:interpretation>
                <emma:interpretation id="interp153" emma:lang="en-US" emma:confidence="0">
                  <emma:literal>gritter</emma:literal>
                </emma:interpretation>
                <emma:interpretation id="interp154" emma:lang="en-US" emma:confidence="0">
                  <emma:literal>greeter</emma:literal>
                </emma:interpretation>
                <emma:interpretation id="interp155" emma:lang="en-US" emma:confidence="0">
                  <emma:literal>grottier</emma:literal>
                </emma:interpretation>
              </emma:one-of>
            </emma:emma>
          </inkml:annotationXML>
          <inkml:trace contextRef="#ctx0" brushRef="#br0" timeOffset="452131.6502">7653 4551 508 0,'-8'-3'382'15,"8"3"-34"-15,-12 0-31 0,12 0-31 0,-13 1-20 0,1 4-18 16,-2 1-23-16,-8 4-15 0,2 4-28 0,2-1-1 0,3 3-12 15,5-1-9-15,-1 3-8 0,0 1-16 16,5-6-6-16,3 1-4 0,0-1-10 0,0-2-6 0,3-1-6 16,0 2-8-16,3-3-5 0,0-1-4 0,2-2-3 15,-1-1-7-15,1-1-4 0,1-2-7 0,2-2-4 16,3-3-10-16,1-2-5 0,1-2-3 0,-3 0-4 16,7-9-4-16,0 0-3 0,-5-3-1 0,1 2-1 15,-4-1 20-15,-2 4 28 0,-3 0 37 0,1 4 36 0,0 2 25 16,-2 2 2-16,0 0-4 15,-2 3-8-15,1-1-13 0,-2 1-13 0,0 3-15 0,0 0-10 16,0 0-10-16,-2 14-7 0,-5 10-7 0,-7 20-7 16,1 8-5-16,-9 41-7 0,7-28 0 0,4-13-8 15,-7 40-9-15,9-34-1 0,1-13-3 0,0-1-7 0,1-3-4 16,3-9-4-16,-2-6-1 0,-2-1-4 0,0-2-4 16,2-2-1-16,2-5-2 0,-3-4 2 0,1-1-2 15,2-2-3-15,-1-4-4 0,0 1-27 0,-1-5-50 0,0-1-62 16,6 0-72-16,-15-9-68 0,7-1-74 0,-5-12-76 15,5-7-85-15,-1-20-371 0,6-47-1043 0,9 2 281 16</inkml:trace>
          <inkml:trace contextRef="#ctx0" brushRef="#br0" timeOffset="452446.4381">7730 4659 219 0,'-2'5'408'16,"2"-5"-59"-16,-3 7-32 0,3-2-29 0,0-5-15 16,0 9-11-16,0-4-16 0,2 3-5 0,-1-3-1 15,1 1 0-15,0-1 2 0,1 0 1 0,-1 1-2 16,1-1-6-16,0-1-8 0,-2 1-5 0,1-1-4 16,-2-4-8-16,4 7-3 0,-4-7-1 0,3 4-6 0,1-1-12 15,-4-3-16-15,0 0-21 0,0 0-14 0,0 0-12 0,13-6-15 16,-3-2-9-16,-3-1-11 0,1 1-17 0,-2-2-1 15,0-1-8-15,0 1-7 0,2 0-11 0,-2 1-3 16,-1-2-7-16,-1 2-13 16,0 1-16-16,-1 1-22 0,-1 0-30 0,1 2-28 0,-2 0-34 15,2 2-40-15,-3 3-52 0,7-9-42 0,-3 7-45 16,1-2-42-16,-5 4-51 0,17-3-46 0,-8 0-234 0,5 3-791 16,-2 0 214-16</inkml:trace>
          <inkml:trace contextRef="#ctx0" brushRef="#br0" timeOffset="452766.0299">8138 4677 417 0,'0'0'338'0,"-11"-1"-31"0,11 1-30 0,0 0-25 0,0 0-22 0,-4-3-18 15,4 3 19-15,0 0 9 0,0 0 10 0,0 0 9 16,3-8 3-16,-3 8-7 0,0-6-11 0,0 6-14 15,0 0-17-15,0-8-12 0,0 8-15 0,0-7-19 16,0 7-18-16,-2-5-15 0,2 5-19 0,-5-6-13 16,5 6-10-16,-6-2-14 0,6 2-7 0,0 0-9 15,-9 0-8-15,9 0-4 0,-9 3-6 0,4 2-5 0,2 2-3 16,-1 2-4-16,1 3-5 0,1 1 0 16,4 7-3-16,1 1 0 0,1-1-2 0,5 0-4 15,2-1 1-15,3-2-21 0,1-1-26 0,2-4-26 0,-2-2-45 0,6 1-58 16,2-3-37-16,0-4-34 0,3-2-56 0,3-4-80 0,-2-3-266 15,1-2-757-15,-2-3 206 0</inkml:trace>
          <inkml:trace contextRef="#ctx0" brushRef="#br0" timeOffset="453650.2735">8447 4597 439 0,'-12'0'349'16,"3"2"-49"-16,9-2-30 0,-16 1-36 0,12 4-23 15,-2-4-18-15,6-1-16 0,-7 7-12 0,4-1-19 16,-1-3-4-16,4-3-7 0,-3 9-11 0,0-4-1 0,3-5 4 16,-2 8-6-16,2-8 1 0,-1 9 1 0,1-6 2 15,0-3-1-15,1 9-8 0,-1-9-8 0,3 6-3 16,2-3-10-16,-5-3-10 0,7 6-7 0,-2-2-9 16,-5-4-7-16,11 4 0 0,-7-3-13 0,-4-1-4 0,10 1-5 15,-10-1 2-15,0 0-6 0,0 0-4 0,12-5-7 16,-12 5 2-16,0 0-6 0,3-4-2 0,-3 4-4 0,0 0-3 0,3-5 4 0,-3 5-7 15,0 0-2 1,0 0-8-16,0 0 4 0,0 0 0 0,6-5-3 0,-6 5 0 0,0 0 0 16,0 0 2-16,0 0 2 0,14 9-1 0,-8-5-2 15,0 0 6-15,3 3-7 0,0-3 1 0,2 0 1 16,-1 0-8-16,1-1-8 0,1-2-16 0,1-1-21 16,-1 0-24-16,0-2-19 0,0-4-12 0,-2 1-12 0,1-3 0 15,-2-1-5-15,5-10 3 0,-3 0 8 0,-3-3 5 16,-2-2 4-16,-2-3 9 0,-4-2 9 0,-1 1 8 15,2-17 18-15,-2 1 21 0,-2-1 25 0,1 3 26 0,-1-2 12 16,2 1 18-16,-1-1 19 0,1 13 16 16,1 5 23-16,0 5 16 0,0 5 5 0,0 5-3 0,0 1-15 15,0 2-11-15,0 2-14 0,-2 0-8 0,2 6-9 16,0 0-3-16,0 0-5 0,-3 20-4 0,-2 1-1 0,1 9-6 16,-2 15-4-16,3 9-1 0,-1-1-2 0,3 2-6 15,1 0 2-15,1-1-3 0,4-2-3 0,0-2 3 16,1-1 0-16,0-5 8 0,-1-12 4 0,2-6 2 15,2-1-1-15,2-4 4 0,-2-1 8 0,2-2 6 16,-1-4 5-16,1-5 4 0,0-2 0 0,-1-1-8 16,4-4-6-1,1-2-5-15,7-1-4 0,-4-5-15 0,3-2-23 16,-1-3-27-16,-3-7-28 0,-2 2-22 0,-1-6-13 16,-5 1-24-16,0 0-11 0,-1-3-13 0,-6 1 4 15,0 7-6-15,-4 1 0 0,2 5 12 0,-2 1 0 16,-1 3 7-16,-2 3 10 0,2-1 10 0,3 4 9 0,-7-2 8 15,7 2 5-15,0 0 16 0,-13 6 13 0,10-3 14 16,0 3 16-16,2 0 3 0,-4 5 21 0,4 3 7 16,-1-2 6-16,2 0 8 0,5 9 9 0,1-4 15 15,2 1 5-15,1 2 13 0,3-2 14 0,3-4 0 16,5 5-6-16,0-7-3 0,4 0-7 0,-1 1-6 16,1-4-7-16,2-2-3 0,0-3-5 0,0-2-7 0,-2-2-5 15,-3-2-12-15,-4-2-27 0,-3-2-22 0,-3-2-30 16,0-3-21-16,-5-1-16 0,1-6-11 0,-2-4 10 0,-7-1 6 15,1 1 9-15,-2 2 11 0,-3 4 0 16,3 3 19-16,-2 1 16 0,0 2 17 0,2 2 11 0,0 1 12 16,0 1 2-16,2 2 11 0,1 4 6 0,-2-7 24 15,2 7 23-15,0-4 12 0,0 4 12 16,0 0 0-16,0 0 5 0,0 0 3 0,0 0 4 0,22 8 2 16,-13 0 7-16,0 2-3 0,7 4-2 0,1-1-4 15,-2 4-5-15,-1-2-8 0,-2-2-10 0,1-3-9 0,-4 0-10 16,0-2-2-16,-1 1-10 0,0-1-14 0,-3-3-45 15,0 1-50-15,-2-3-68 0,-3-3-87 0,6 2-113 16,-6-2-133-16,0 0-263 0,0 0-855 0,-11-17 232 16</inkml:trace>
          <inkml:trace contextRef="#ctx0" brushRef="#br0" timeOffset="453851.9712">8704 4339 915 0,'0'0'623'0,"0"0"-63"0,0 0-24 0,11 3-18 0,1-1-24 16,4-2-47-16,5 0-50 0,4 0-47 15,-3 0-40-15,1 1-35 0,-5-1-31 0,-2-1-32 0,-4 1-69 16,-3-2-80-16,-3 1-99 0,0-1-132 16,-6 2-157-16,0-7-444 0,0 7-923 0,-9-6 249 0</inkml:trace>
        </inkml:traceGroup>
        <inkml:traceGroup>
          <inkml:annotationXML>
            <emma:emma xmlns:emma="http://www.w3.org/2003/04/emma" version="1.0">
              <emma:interpretation id="{903C3866-865F-4365-B9F2-DE172B6503BA}" emma:medium="tactile" emma:mode="ink">
                <msink:context xmlns:msink="http://schemas.microsoft.com/ink/2010/main" type="inkWord" rotatedBoundingBox="10033,5336 11199,5471 11135,6018 9969,5883">
                  <msink:destinationLink direction="with" ref="{6C43A64E-FF0F-4E56-A618-C77CE49C164A}"/>
                </msink:context>
              </emma:interpretation>
              <emma:one-of disjunction-type="recognition" id="oneOf32">
                <emma:interpretation id="interp156" emma:lang="en-US" emma:confidence="0.5">
                  <emma:literal>than</emma:literal>
                </emma:interpretation>
                <emma:interpretation id="interp157" emma:lang="en-US" emma:confidence="0">
                  <emma:literal>that</emma:literal>
                </emma:interpretation>
                <emma:interpretation id="interp158" emma:lang="en-US" emma:confidence="0">
                  <emma:literal>thaw</emma:literal>
                </emma:interpretation>
                <emma:interpretation id="interp159" emma:lang="en-US" emma:confidence="0">
                  <emma:literal>Than</emma:literal>
                </emma:interpretation>
                <emma:interpretation id="interp160" emma:lang="en-US" emma:confidence="0">
                  <emma:literal>thon</emma:literal>
                </emma:interpretation>
              </emma:one-of>
            </emma:emma>
          </inkml:annotationXML>
          <inkml:trace contextRef="#ctx0" brushRef="#br0" timeOffset="455029.271">9800 4579 686 0,'0'0'473'15,"-2"-4"-72"-15,2 4-48 0,0 0-15 0,6-7-12 0,1 6-22 16,5-3-25-16,9-1-32 0,2 1-23 0,3-3-23 0,0 3-20 16,1-2-21-16,3 0-19 0,-4 2-14 0,1 0-14 15,-1 1-15-15,-2-4-17 0,-2 4-20 0,-8-1-23 31,0-1-14-31,-3 1-10 0,-4-4-18 0,1-1-10 16,-2 2-7-16,-1 0-19 0,-4-5 12 0,1-1 1 16,-2 1 0-16,0-3 3 0,-2-4 8 0,-1-2 0 0,0 4 19 15,2 4 27-15,-2 1 20 0,1 1 25 0,-1 3 20 16,2 2 11-16,-1-1 15 0,0 3-4 0,2 4-3 0,-3-9-14 0,3 9-9 0,-1-5-14 16,1 5-8-16,0 0-9 0,0 0-1 0,-11 15-4 0,2 5 2 15,0 4-5-15,1 3-3 0,1 1 1 0,-2 0-5 16,3 15 1-16,1-9-5 15,4-6-2-15,-2-1-4 0,3-1-6 0,1-2-6 16,1-1 3-16,1-5-2 0,0-4-3 0,0-4 2 16,1 0 3-16,3-2-8 0,-3-1-1 0,3-3 0 0,-1-1 2 15,7-1-4-15,0-4 6 0,1-2 2 0,8-6-9 0,-2-2-1 16,-1 0 0-16,-2 0 1 0,0-4 7 0,-5 7-16 16,-1 0-4-16,-2 2-3 0,-2 1 3 0,0 3-9 15,-3-1-24-15,-4 4-27 0,6-3-23 0,-6 3-19 0,0 0-18 16,0 0-24-16,8 10-38 15,-6 3-44-15,-2-1-32 0,1 10-35 0,2-1-32 16,2-1-48-16,-3-4-244 0,4 4-738 0,2-6 200 0</inkml:trace>
          <inkml:trace contextRef="#ctx0" brushRef="#br0" timeOffset="454606.7034">9940 4298 476 0,'-9'0'496'15,"9"0"-62"-15,-9 5-31 0,4-1-18 0,1-1-14 0,-2 11-20 16,-2 8-22-16,0 4-22 0,3-1-24 0,0 4-26 16,2-1-22-16,-1 14-24 0,4-11-18 0,-2-4-26 15,5 0-13-15,-1 1-20 0,1-1-13 0,-2-1-12 16,2-3-15-16,1 2-24 0,1-5-36 0,-4-2-52 0,1-2-68 16,1-5-70-16,-3-2-75 0,0-1-79 0,0-1-83 15,-2-2-215-15,2-5-728 0,-6 3 197 0</inkml:trace>
          <inkml:trace contextRef="#ctx0" brushRef="#br0" timeOffset="455745.1222">10603 4606 378 0,'0'0'352'0,"-9"0"-36"0,9 0-25 0,-12 0-19 0,12 0-13 16,-19 0-16-16,6 4-6 0,0-2-17 0,2-1-9 16,-2 4-16-16,4-1-18 0,0-2-12 0,1 3-13 0,1-3-14 31,1 1-10-31,1 2-11 0,0-1-7 0,1 0-10 15,-1 0-3-15,2 0 1 0,2 2-2 0,1-2 2 16,1 2-7-16,1 0-2 0,1-1-9 0,0 1-1 16,1 0-10-16,7 0-10 0,-3-1-6 0,4 0-5 0,0-3-2 15,1 3-11-15,-3-4-17 0,2 0-13 0,0-1-13 16,-3-1-10-16,-1 0-7 0,0-4-4 0,1-2-5 0,-3 1-1 16,2-5-2-16,-4 1 3 0,1-1 3 0,-2 2-4 0,-1-1 12 0,-2 2-3 0,0 1 7 15,0 0 2-15,0 7 3 0,-2-11 11 0,0 8 3 16,2 3 3-16,-3-7 5 0,3 7-2 0,-3-6-2 15,3 6-2-15,0 0 0 0,-3-6-3 0,3 6-1 16,0 0 13-16,0 0-11 0,0 0-3 0,0 0 4 16,0 0-2-16,-4 13 8 0,4-13-7 0,3 12 0 15,0-8 3-15,0 2-3 0,1-1 0 0,4 5 3 16,-2-5-8-16,2 1-6 0,2 1-9 0,1-3-16 0,1 2-4 31,0-4-6-31,2 1-7 0,-5-2-5 0,0-1-3 16,5-1 0-16,-5-2 9 0,-1 1 5 0,0-2 8 0,-3 1-2 15,0-2 17-15,1 1 14 0,-1 0 10 0,-1-1 14 16,-1-1 6-16,0 0 8 0,0 1 10 0,0 0 14 16,-1 0 0-16,-1-1 10 0,1 2 8 0,0-2 4 15,-2 2 6-15,1-2 1 0,-1 6-3 0,2-8-6 16,-1 5-1-16,-1 3-8 0,0-5-10 0,0 5-3 0,2-5-6 16,-2 5-3-16,0 0-6 0,1-5-2 0,-1 5-9 15,0 0-3-15,0 0-1 0,2-5 3 0,-2 5-6 0,0 0-1 16,0 0 2-16,0 0 8 0,0 0 8 0,3-4 10 15,-3 4 12-15,0 0 1 0,6-3 3 0,-6 3 6 16,6-1-5-16,-6 1-6 0,14-2-5 0,-8 1-3 16,-6 1-4-16,14 0-7 0,-14 0-6 0,17 3-1 0,-6-3-4 15,-3 2-5-15,0 2-3 0,2 1-3 16,0 0-14-16,-1 2-28 0,-2 1-41 0,0-1-46 0,0 3-48 16,-2-2-59-16,1-3-54 0,-1 2-74 0,-2-1-336 15,0-3-823-15,2 0 223 0</inkml:trace>
        </inkml:traceGroup>
        <inkml:traceGroup>
          <inkml:annotationXML>
            <emma:emma xmlns:emma="http://www.w3.org/2003/04/emma" version="1.0">
              <emma:interpretation id="{B62F83C3-AE7F-4425-8BBB-186B8BA36E9A}" emma:medium="tactile" emma:mode="ink">
                <msink:context xmlns:msink="http://schemas.microsoft.com/ink/2010/main" type="inkWord" rotatedBoundingBox="11648,5023 12386,5561 12014,6070 11277,5532">
                  <msink:destinationLink direction="with" ref="{6C43A64E-FF0F-4E56-A618-C77CE49C164A}"/>
                </msink:context>
              </emma:interpretation>
              <emma:one-of disjunction-type="recognition" id="oneOf33">
                <emma:interpretation id="interp161" emma:lang="en-US" emma:confidence="0.5">
                  <emma:literal>for</emma:literal>
                </emma:interpretation>
                <emma:interpretation id="interp162" emma:lang="en-US" emma:confidence="0">
                  <emma:literal>fon</emma:literal>
                </emma:interpretation>
                <emma:interpretation id="interp163" emma:lang="en-US" emma:confidence="0">
                  <emma:literal>fox</emma:literal>
                </emma:interpretation>
                <emma:interpretation id="interp164" emma:lang="en-US" emma:confidence="0">
                  <emma:literal>foe</emma:literal>
                </emma:interpretation>
                <emma:interpretation id="interp165" emma:lang="en-US" emma:confidence="0">
                  <emma:literal>For</emma:literal>
                </emma:interpretation>
              </emma:one-of>
            </emma:emma>
          </inkml:annotationXML>
          <inkml:trace contextRef="#ctx0" brushRef="#br0" timeOffset="456229.047">11391 4387 260 0,'-4'-4'696'0,"-2"0"-161"0,4 0-84 0,2 1-67 0,0 3-46 0,5-6-44 16,1 2-38-16,0 1-41 0,7 1-67 16,-1 0-72-16,0 0-77 0,1 1-79 0,-1 0-83 0,2 1-104 15,-3 1-159-15,1 0-511 0,-1-1 140 0</inkml:trace>
          <inkml:trace contextRef="#ctx0" brushRef="#br0" timeOffset="456047.0058">11424 4684 553 0,'-1'5'407'0,"1"-5"-27"0,0 0 4 0,0 0 4 0,3 6 6 16,-3-6 2-16,0 0-1 0,0 0-12 0,0 0-17 0,0 0-22 16,7-22-29-16,-5 10-25 0,1-13-24 0,-1-1-30 15,-2-17-22-15,-2 1-21 0,1-5-28 0,-1-4-11 16,0-1-18-16,1-2-16 0,2-1-18 0,-1-38-6 0,0 38-14 16,0 13-6-16,0 12-9 0,2 8-1 0,0 0-8 15,1 7-2-15,-3 2-10 0,1 2-4 0,-1 3-8 16,2 3-3-16,-1-1-3 0,2 2-10 0,0 1-2 31,-3 3-3-31,0 0-3 0,0 0-3 0,22 11-34 0,-11 1-35 16,2 6-42-16,-5 3-57 0,2 5-64 0,4 15-61 15,-5-8-69-15,0 10-68 0,0-2-364 0,-1-8-944 0,-2-8 254 0</inkml:trace>
          <inkml:trace contextRef="#ctx0" brushRef="#br0" timeOffset="456507.3607">11572 4409 387 0,'-13'5'417'0,"0"2"-78"0,6-4-47 0,-1 4-40 0,3-1-33 0,2 2-27 0,0 1-20 0,3 0-16 15,2 1-7-15,-1 2 5 0,4-2 13 0,1-1 5 16,5 0 8-16,-1-2 1 0,3-2 7 0,-3 1 7 16,6-1 10-16,-4-3 4 0,1 0 10 0,1-2 7 15,0 0 7-15,-2-3 0 0,0 0-12 0,-4-2-9 0,3 1-14 16,-1-3-26-16,0 0-17 0,-3-3-17 0,-2 2-30 16,-1-3-26-1,-3 1-50-15,-2-4-50 0,-3 1-43 0,-8-5-53 16,-2 3-48-16,-5 1-55 0,4 5-54 0,-8 0-57 15,5 5-65-15,-8 0-281 0,6 1-811 0,5 3 221 0</inkml:trace>
          <inkml:trace contextRef="#ctx0" brushRef="#br0" timeOffset="456863.012">11909 4572 412 0,'0'0'347'0,"-3"3"-35"0,3-3-24 0,0 0-19 0,0 0-19 31,0 0 6-31,0 0 14 0,0 0 2 0,0 0-1 16,0 0-2-16,0 0-11 0,0 0-20 0,0 0-19 0,0 0-22 16,6-13-18-16,-1 2-24 0,-2 0-16 0,2-2-17 15,-2 0-12-15,0 2-24 0,-2-2-16 0,1 2-22 16,-2-2-13-16,0 5-21 0,-2-1-18 0,-1 2-15 15,2 2-2-15,1 5 3 0,-5-7 2 0,5 7-4 0,-3-6-6 16,3 6 11-16,0 0 7 0,-5-4-1 16,5 4 23-16,0 0 17 0,0 0 31 0,0 0 21 15,0 0 10-15,0 0 6 0,20 19 2 0,-11-9-7 0,8 7 5 16,-1-3-13-16,3 1-9 0,-1 0-8 0,1-3-3 16,-2 0-6-16,-1-2-10 0,-6-3-7 0,1 0-5 0,-2 0-35 0,-2-2-72 0,-3-1-90 0,2-3-104 31,-6-1-149-31,0 0-305 0,0 0-862 0,13-17 232 15</inkml:trace>
        </inkml:traceGroup>
        <inkml:traceGroup>
          <inkml:annotationXML>
            <emma:emma xmlns:emma="http://www.w3.org/2003/04/emma" version="1.0">
              <emma:interpretation id="{E0F03491-BDC7-470D-BEF7-EC684754CFCF}" emma:medium="tactile" emma:mode="ink">
                <msink:context xmlns:msink="http://schemas.microsoft.com/ink/2010/main" type="inkWord" rotatedBoundingBox="12795,5180 13809,5448 13637,6098 12623,5829">
                  <msink:destinationLink direction="with" ref="{6C43A64E-FF0F-4E56-A618-C77CE49C164A}"/>
                </msink:context>
              </emma:interpretation>
              <emma:one-of disjunction-type="recognition" id="oneOf34">
                <emma:interpretation id="interp166" emma:lang="en-US" emma:confidence="0.5">
                  <emma:literal>any</emma:literal>
                </emma:interpretation>
                <emma:interpretation id="interp167" emma:lang="en-US" emma:confidence="0">
                  <emma:literal>army</emma:literal>
                </emma:interpretation>
                <emma:interpretation id="interp168" emma:lang="en-US" emma:confidence="0">
                  <emma:literal>wry</emma:literal>
                </emma:interpretation>
                <emma:interpretation id="interp169" emma:lang="en-US" emma:confidence="0">
                  <emma:literal>airy</emma:literal>
                </emma:interpretation>
                <emma:interpretation id="interp170" emma:lang="en-US" emma:confidence="0">
                  <emma:literal>aery</emma:literal>
                </emma:interpretation>
              </emma:one-of>
            </emma:emma>
          </inkml:annotationXML>
          <inkml:trace contextRef="#ctx0" brushRef="#br0" timeOffset="458302.5963">12599 4285 512 0,'-6'3'282'31,"3"2"-27"-31,-1-1-14 0,-2 0-17 0,1 2-11 0,-1-3-13 15,-3 6-18-15,1 0-5 0,1 0-21 0,2-1-4 16,-3 2-12-16,5 1 14 0,-3-1-13 0,3-1-10 16,1 1-1-16,1-1-4 0,2 1-7 0,1 0-7 0,3 2-4 15,1-3-12-15,0-2-7 0,5 2-10 16,-1-3-5-16,3 0-9 0,-1 0-3 0,1-3-9 0,1 0-16 16,0-2-8-16,-2-2-15 0,0-2-11 0,-1-1-3 15,0-1-6-15,-2-5 6 0,-2 1-15 0,0-6-3 16,-4 3 6-16,2-10-2 0,-5-1-5 0,0 1 0 15,-3 0 11-15,0 5 4 0,-1 4 9 0,-1 1 5 0,1 2 9 0,-1 2 7 0,1 2 1 16,-2 0 0-16,1 3-6 0,2 2-3 0,3 1 0 16,-8-4-4-16,8 4 0 15,0 0-1-15,-7 11 2 0,7-4 2 0,-2 5 11 0,4 10-3 16,-1-1-3-16,4 0 4 16,1-1-4-16,3 3 3 0,2-4-2 0,3 0-1 0,-1-4-1 15,2 1-13-15,-1-3-9 0,4-2-17 0,-1-4-14 16,-2-1-15-16,6 0-19 0,-1-3-18 0,-3-3-15 0,-3-2-5 15,-2-2 3-15,0-1 4 0,1-2 6 0,-1-2 11 16,-2-1 5-16,2-5 10 0,-3-1 19 0,2-2 16 16,-3-1 16-16,-4-3 21 0,1 6 11 0,-4 1 15 15,1 2 22-15,0 1 14 0,-2 1 3 0,0 0 1 0,0 4-1 0,0-1-6 0,-2 3-5 16,2 0-14-16,0 5 3 0,-2-7 0 0,2 7-13 16,-4-3-6-16,4 3-1 0,0 0-6 0,0 0 2 15,0 0-7-15,-11 10-10 0,11-10 15 0,-6 10-4 0,4-3-4 16,-1-3-4-16,0 3-4 0,2-3 3 0,-1 3 3 15,1-3 4-15,1 0 9 0,0-4 4 0,-2 8 21 16,2-8 11-16,-1 6 5 0,1-6 1 0,0 0-4 16,0 0-6-16,6 3-5 0,-6-3-6 0,0 0-5 15,20-10-6 1,-10 3-5-16,1-1-12 0,1-1-12 0,-1 2-20 0,-2 0-13 16,-1-2-10-16,-1 4-13 0,-1-1 1 0,0 2-12 15,-1 1 2-15,-5 3 3 0,6-6-1 0,-6 6 3 16,6-1 4-16,-6 1 8 0,0 0 0 0,0 0 0 15,11 7 4-15,-8-1 6 0,0-1 0 0,3 6 13 16,0 1-16-16,-1 0 16 0,6 7-6 0,-4-4 4 16,1-2 6-16,0-3 4 0,2 0-3 0,0 0 2 0,1-1 2 15,8 2 5-15,-4-3 6 0,0-4-6 0,-1 1-2 0,0-4 6 16,-1-1-6-16,1 0-8 0,-2-4-10 0,-1 1-9 0,0-3-3 16,-1-2 1-1,-1 1-2-15,-1 0 4 0,-2-5 4 16,0 3 4-16,1 2 7 0,-4 0-1 0,-3 0 5 0,3 2 2 0,-3 5-4 15,1-10 9-15,2 6-5 0,-3 4 5 0,0-6-2 0,0 6 1 16,0 0 2-16,0 0-8 0,0 0 6 0,0 0 1 16,0 0 3-16,0 0-1 0,0 0 2 0,0 0-3 15,1 20-1-15,1-13 6 0,-2-2-5 0,1 1-5 0,1 0-3 0,1 0 2 32,1-1-1-32,4 4-4 0,1-1-13 0,0-1-20 15,1-2-21-15,0 0-21 0,3 1-20 0,-3-3-14 0,6 0-4 16,-3-6-2-16,2 3 8 0,-1 0 8 0,0-3 10 15,0 0 18-15,-2-3 35 0,-1 0 38 0,-1-1 47 16,-2 1 43-16,-3-2 46 0,2 4 47 0,-3-1 50 16,-1-1 30-16,0 1 16 0,2 0 4 0,-5 5-7 0,4-5-11 15,-4 5-21-15,4-5-24 0,-4 5-8 0,0 0-21 16,0 0-11-16,0 0-4 0,0 0-11 0,4 16-8 16,-8 8-12-16,-3 4-10 0,0 18-6 0,-2 1-16 15,-1 2-7-15,-1-1-11 0,-1 0-8 0,-1-3-8 16,4-1-2-16,-2-3-8 0,1 0-5 0,0-9-4 15,3-9-3-15,2 1-6 0,-3-5 4 0,1 2-14 16,-2-8 0-16,3 0-10 0,2-5-26 0,-3 0-18 0,1-3-40 16,-1-2-44-16,0-2-56 0,7-1-61 0,-12-4-65 15,4-4-72-15,-1-10-64 0,2-8-338 0,5 0-920 16,4-24 248-16</inkml:trace>
        </inkml:traceGroup>
        <inkml:traceGroup>
          <inkml:annotationXML>
            <emma:emma xmlns:emma="http://www.w3.org/2003/04/emma" version="1.0">
              <emma:interpretation id="{84483CBC-2797-4F49-B340-3A2054D2CFF7}" emma:medium="tactile" emma:mode="ink">
                <msink:context xmlns:msink="http://schemas.microsoft.com/ink/2010/main" type="inkWord" rotatedBoundingBox="14227,4970 15571,5139 15500,5704 14156,5535">
                  <msink:destinationLink direction="with" ref="{6C43A64E-FF0F-4E56-A618-C77CE49C164A}"/>
                </msink:context>
              </emma:interpretation>
              <emma:one-of disjunction-type="recognition" id="oneOf35">
                <emma:interpretation id="interp171" emma:lang="en-US" emma:confidence="0.5">
                  <emma:literal>other</emma:literal>
                </emma:interpretation>
                <emma:interpretation id="interp172" emma:lang="en-US" emma:confidence="0">
                  <emma:literal>Then</emma:literal>
                </emma:interpretation>
                <emma:interpretation id="interp173" emma:lang="en-US" emma:confidence="0">
                  <emma:literal>The</emma:literal>
                </emma:interpretation>
                <emma:interpretation id="interp174" emma:lang="en-US" emma:confidence="0">
                  <emma:literal>They</emma:literal>
                </emma:interpretation>
                <emma:interpretation id="interp175" emma:lang="en-US" emma:confidence="0">
                  <emma:literal>Ther</emma:literal>
                </emma:interpretation>
              </emma:one-of>
            </emma:emma>
          </inkml:annotationXML>
          <inkml:trace contextRef="#ctx0" brushRef="#br0" timeOffset="458894.994">14039 4228 531 0,'0'0'346'0,"0"0"-35"16,0 0-30-16,0 0-19 0,-11 1-16 0,11-1-26 0,0 0-5 0,-4 6-15 15,4-6-4-15,-5 6-4 0,5-6-9 0,-3 6-1 16,2-2-11-16,-1 2 2 0,2 0-2 0,2 0-9 16,1 0-9-16,0-1-4 0,3 5-5 0,0-3-11 15,2 3-10-15,-1-4-13 0,1 4-8 0,0-5-11 0,-2-1-8 16,0 1-10-16,0-1-5 0,0-1-5 0,-1-1-5 16,-5-2-8-16,5 3-22 0,-5-3-35 0,0 0-43 15,0 0-39-15,0 0-30 0,3-11-19 0,-3 11-13 16,-5-10-3-16,-3 1-2 0,-7-7 8 0,3 3 15 15,-1 3 13-15,0-5 25 0,0 4 22 0,6 2 23 16,1 2 21-16,-2 1 14 0,3 1 17 0,2 0 0 16,0-1 1-16,3 1 0 0,0-2 5 0,3 4 4 15,5-7 12-15,1 2 8 0,0-3 2 0,10-3 2 0,1-1 6 0,1 1 1 16,-2 3 6-16,3-4 2 0,-1 5 6 0,1-5 8 31,-4 5 7-31,1-3 23 0,0 1 8 0,-4 1 4 16,-4 3 3-16,0 2-3 0,-2-4-6 0,-2 4-13 15,1-2-6-15,-2 1 0 0,-1 0-3 0,1 1-4 0,-3-1-6 16,-1 2-1-16,-1 0-4 0,1 1-5 0,1-2 0 16,-2 1 0-16,-1 5 6 0,3-10-1 0,-2 6-9 15,-1 4 4-15,3-6-3 0,-3 6-10 0,0 0-6 16,3-5-5-16,-3 5-6 0,0 0 7 0,0 0 0 0,2 25 0 16,-2 0 0-16,-2 0-1 0,1 5-2 15,-4 16-3-15,4-3-1 0,-2-2-8 0,5-10 1 0,-5 14 0 16,3-4-10-16,0-7-4 0,0-7-28 0,1 0-29 15,-1-2-38-15,0-5-54 0,2 4-63 0,-2-4-61 16,-3-5-60-16,1-3-72 0,-1-3-322 0,0-3-862 16,3-6 232-16</inkml:trace>
          <inkml:trace contextRef="#ctx0" brushRef="#br0" timeOffset="459750.9065">14254 4152 412 0,'0'0'496'16,"-1"-7"-108"-16,1 7-53 0,-4-8-49 0,4 8-36 15,0 0-27-15,5-6-25 0,-5 6-21 0,12-3-23 0,-4 3-10 0,6-1-24 16,1-1-14-16,7 4-5 0,1-4-32 0,-4 1-16 16,-2 1-22-16,6-2-15 0,-7 1-8 0,-2 0-9 0,-4-1 4 15,3-2-1-15,-4-1-1 0,0-1 2 0,2-1-1 16,-3-1 2-16,1-3 11 0,-5 2 12 0,4-2 17 16,-5 0 15-16,2 1 24 0,-3-1 10 0,1 4 9 15,-1-1 4-15,-1 1 13 0,-1 2 3 0,2-1 2 16,-2 2 1-16,0 4-6 0,1-7-12 0,-1 7-12 31,0-7-9-31,0 7-10 0,0 0-8 0,0 0-7 16,0 0-7-16,0 0-5 0,-17 28-6 0,9-8-6 0,-1 4 0 15,1-1-5-15,-1 4-2 0,3 1-5 0,0 0 0 16,1 0-2-16,2-2-3 0,0 2-3 16,0-4 2-16,1 1-4 0,1-3 1 0,1-1-3 0,1-6 0 15,-1-1 0-15,3-5 2 0,-3-1 3 0,2-1 5 16,-1-3 3-16,-1 0 3 0,0-4 3 0,5 8-2 0,-5-8-1 15,8 1-3-15,-8-1-1 0,0 0-7 0,18-17-19 16,-4 2-22-16,0-4-24 0,-1 0-24 0,0 0-13 0,-2-1 0 16,-3 3 5-16,0 5 4 0,-2 1-3 0,-2 5 1 0,1-1-4 15,0 0 14-15,-2 2-2 0,-3 5 12 0,4-3 4 16,-4 3-5-16,0 0 17 0,0 0 0 0,0 0 6 16,0 0 5-16,17 12 3 0,-12-7 0 0,2 8 10 15,5 4 4-15,2 2-6 0,-1-1 3 0,3 0 0 0,1-1 6 16,0-3 0-16,-1-2 1 0,2 0 3 0,-3-2 1 15,1-3 4-15,-4-3 12 0,0 0 4 0,1-1-4 16,-1 0 11-16,0-2 4 0,-2-1-9 0,-1-3 1 16,-9 3 0-16,13-7-6 0,-6-1 2 0,-1 1 0 15,1-2-7-15,-4 1 3 16,0-3-2-16,-2-2-2 0,-1 1-8 0,-1-1 0 0,-2 1-7 16,-2 0-3-16,0 2 4 0,2 2 1 0,-4 2 0 15,2 0-1-15,1 1-1 0,-1 3 1 0,5 2-1 0,-9-5 2 16,9 5-2-16,0 0 5 0,-7-1 0 15,7 1 0-15,0 0 0 0,0 0-1 0,-8 12-2 0,10-5 9 16,-2-3 7-16,0-4 3 0,7 18 8 0,-3-6 7 16,2-3 11-16,2 0 1 0,-2 0 7 0,3-1 7 15,1 0 7-15,0-2 4 0,3-1-4 0,-1-2-5 0,9-1-4 16,3 0-6-16,-5 0-3 0,4-6-5 0,-5 2-3 16,-3-1-7-16,-1-2-14 0,-2-2-19 0,-3-1-24 15,0-1-13-15,-1 0-7 0,-2-2-2 0,0-1 4 0,-1-1 3 16,-1 2 6-16,-2-3 3 0,-1 5 7 0,-1-1-2 15,2 3 17-15,-1 2 1 0,1-2 15 0,-2 3-5 16,0 4 7-16,1-8 2 0,-1 8 3 0,2-4 6 0,-2 4 5 16,3-4 13-16,-3 4 12 0,0 0 9 0,0 0 7 15,11 1 1-15,-11-1 1 0,11 7-1 0,1 1-1 16,-5 1 1-16,0 1-4 0,3 1-1 0,5 6-6 0,-6-4-6 16,0-1-1-16,-1-2-8 0,0 0 9 0,-2 1-15 15,3-3 2-15,-3-1-7 0,0-2-34 0,0 0-50 16,0-3-64-16,6 3-86 0,-12-5-110 0,20-6-410 15,-8 0-877-15,-1-2 237 0</inkml:trace>
        </inkml:traceGroup>
      </inkml:traceGroup>
      <inkml:traceGroup>
        <inkml:annotationXML>
          <emma:emma xmlns:emma="http://www.w3.org/2003/04/emma" version="1.0">
            <emma:interpretation id="{2E107282-AB44-457D-8F11-4FFB30C75292}" emma:medium="tactile" emma:mode="ink">
              <msink:context xmlns:msink="http://schemas.microsoft.com/ink/2010/main" type="line" rotatedBoundingBox="419,6597 3751,6407 3789,7068 457,7258">
                <msink:destinationLink direction="with" ref="{87201D5D-90D1-4522-A59D-72CC4EAD828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F593E5D-F3DB-4DDE-B9DA-D9636F855E25}" emma:medium="tactile" emma:mode="ink">
                <msink:context xmlns:msink="http://schemas.microsoft.com/ink/2010/main" type="inkWord" rotatedBoundingBox="419,6597 3751,6407 3789,7068 457,7258"/>
              </emma:interpretation>
              <emma:one-of disjunction-type="recognition" id="oneOf36">
                <emma:interpretation id="interp176" emma:lang="en-US" emma:confidence="0.5">
                  <emma:literal>combination.</emma:literal>
                </emma:interpretation>
                <emma:interpretation id="interp177" emma:lang="en-US" emma:confidence="0.5">
                  <emma:literal>Con bination.</emma:literal>
                </emma:interpretation>
                <emma:interpretation id="interp178" emma:lang="en-US" emma:confidence="0.5">
                  <emma:literal>combination .</emma:literal>
                </emma:interpretation>
                <emma:interpretation id="interp179" emma:lang="en-US" emma:confidence="0">
                  <emma:literal>con bination.</emma:literal>
                </emma:interpretation>
                <emma:interpretation id="interp180" emma:lang="en-US" emma:confidence="0">
                  <emma:literal>Can bination.</emma:literal>
                </emma:interpretation>
              </emma:one-of>
            </emma:emma>
          </inkml:annotationXML>
          <inkml:trace contextRef="#ctx0" brushRef="#br0" timeOffset="460875.9094">463 5728 384 0,'-7'-3'481'0,"0"3"-63"0,-4-2-16 0,-3 2-36 0,-1 2-33 15,-9 3-34-15,1 2-30 0,2 6-33 0,1 2-29 16,0 4-21-16,4-1-15 0,2 4-18 0,3 0-6 16,3 1-5-16,4 0-7 0,2-1-1 0,4 1-9 0,2-2-7 15,5-3-5-15,4 0-6 0,1-2-9 0,3-2-15 16,5-1-5-16,-1-6-22 0,1 0-28 0,1-6-33 16,2-2-42-16,1-4-70 0,-3-2-56 0,2-2-70 0,-3 0-68 15,-2-7-290-15,-2 1-722 0,-4-1 198 16</inkml:trace>
          <inkml:trace contextRef="#ctx0" brushRef="#br0" timeOffset="461114.2834">589 5807 482 0,'-4'4'432'0,"4"-4"-70"0,-5 5-55 0,5-5-41 0,-2 7-34 15,2-7-27-15,2 8-16 0,1-3-17 0,2 0-10 16,4 5-1-16,2-2-10 0,8 3-6 0,2-2-4 15,1-2 1-15,-2 0-5 0,-2-2-7 0,-3-2-15 16,-2 0 3-16,1 0-5 0,-3-3 7 0,0 1 4 0,-4-1 5 16,0 0 1-16,-7 0-7 0,0 0-15 15,13-4-14-15,-11 1-13 0,-2 3-16 0,1-6-19 0,-1 6-23 16,-7-9-20-16,1 0-23 0,-5 2-27 0,-1 0-14 16,-10-2-19-16,1 1-14 0,-3 1-8 0,2 0-8 0,5 2-12 15,-6 2-12-15,7 1-16 16,3-2-23-16,0 4-23 0,3 0-32 0,0 0-39 0,10 0-200 15,0 0-558-15,-10 2 154 0</inkml:trace>
          <inkml:trace contextRef="#ctx0" brushRef="#br0" timeOffset="461673.1403">991 5818 638 0,'0'0'389'15,"0"0"-39"-15,0 0-52 0,0 0-35 0,-11 0-32 0,11 0-28 16,0 0-20-16,-6 6 3 0,3-1-5 0,0 2-2 0,-1 5-1 16,1-1-4-16,-1 3 1 0,0 6-9 0,2-2-11 15,-1-5-7-15,3 8-16 0,0-4-9 0,0-4-13 0,0-1-8 16,3 1-10-16,-1-2-6 0,-1-1-6 0,1-3-6 15,-1 1 3-15,1-5-1 0,0 2 5 0,-2-5 3 16,3 8-1-16,-3-8 3 0,4 4-7 0,-4-4-6 16,0 0-8-16,0 0-4 0,0 0-12 0,20-17-2 0,-14 10-10 15,0-6-10-15,-1 1-8 0,1-1-5 0,-1 0 0 16,-1 1-1-16,-1 1-1 0,2-1-1 0,-2 4-4 16,0-1-3-16,-1 4 2 0,-1 0-3 0,1 1-3 0,-1 0-1 15,-1 4-3-15,1-6-1 16,-1 6 0-16,3-4 0 0,-3 4-3 15,0 0 4-15,0 0-3 0,0 0 3 0,0 0-1 0,0 0 2 0,0 0-4 16,0 0 5-16,0 0-1 0,0 0 1 0,0 0 0 16,0 0 1-16,14 6 4 0,-14-6-3 0,0 0 1 0,8 1 3 15,-8-1-2-15,12-1 0 0,-6-1 3 0,6-2-5 16,-1 1 3-16,0-2 0 0,1 2-1 0,-1-1 1 16,-3 0 3-16,0-1-4 0,-2 4 1 0,0-2 0 15,-6 3-5-15,9-4 4 0,-4 2-4 0,-5 2 1 16,8-4-6-16,-8 4 2 0,0 0 1 0,0 0-1 15,15 7 0-15,-12-1 2 0,2 0 1 0,2 4-3 0,1-2-4 16,-2 3-32-16,2-2-46 0,-2 2-49 0,0-1-54 16,0-3-42-16,-2-1-48 0,4 3-53 0,-2-5-293 15,0-2-751-15,-6-2 202 0</inkml:trace>
          <inkml:trace contextRef="#ctx0" brushRef="#br0" timeOffset="462057.3289">1409 5533 508 0,'-8'-4'548'0,"0"4"-92"0,8 0-65 0,-10-2-42 0,10 2-36 15,0 0-27-15,-13 10-20 0,10 2-23 0,-1 6-13 16,1 6-6-16,0-2-4 0,2 1-9 0,1 3-6 16,-2 0-7-16,2 1-5 0,2 0-10 0,-2-2-15 15,3 1-10-15,-2-3-18 0,1 0-12 0,-1 1-6 0,2-4-18 16,-2-3-6-16,1-3-16 0,1-4-4 0,-2 1-1 15,4 0-12-15,-4-3-7 0,3 0-1 0,-1-1-11 16,0-3 1-16,-3-4 4 0,9 8-4 0,-5-4-4 16,-4-4-3-16,13 2-7 0,-13-2-8 0,0 0-2 0,26-12-7 15,-14 4-7-15,7-6 4 0,-6 2-3 0,3-1-4 16,-3 2-1-16,-3 1 2 0,0 1-2 16,-4 4 2-1,0-2-4-15,0 3 1 0,-1-1-5 0,-1 4 4 0,-4 1 1 16,6-6 0-16,-6 6 5 0,0 0-3 0,7-4 3 15,-7 4 5-15,0 0-5 0,0 0-3 0,0 0 2 0,0 0-3 0,-13 27-7 16,7-15-8-16,0 0-31 0,-5 6-37 0,2-4-33 16,1-1-41-16,-1-4-44 0,0 2-42 0,3-4-51 15,0 0-50-15,1-5-78 0,5-2-272 0,-9 2-830 16,9-2 224-16</inkml:trace>
          <inkml:trace contextRef="#ctx0" brushRef="#br0" timeOffset="462322.5408">1781 5798 225 0,'0'0'494'16,"-2"11"-66"-16,2-4-27 0,-1-1-24 0,2 4-20 0,-1 1-25 0,0 2-29 15,3 0-25-15,-1-3-29 0,-1 3-26 0,1-1-26 16,1-1-19-16,-1 0-19 0,-1-2-16 0,1-2-21 16,0 0-53-16,-1-3-71 0,1 2-58 0,-2-6-85 15,0 0-101-15,1 4-314 0,-1-4-671 0,0 0 183 16</inkml:trace>
          <inkml:trace contextRef="#ctx0" brushRef="#br0" timeOffset="462438.1131">1811 5543 522 0,'-5'-6'653'16,"-1"2"-127"-16,1 0-82 0,0 2-54 0,5 2-48 0,-6-5-42 16,6 5-40-16,0 0-58 0,0 0-69 0,0 0-80 15,0 0-77-15,0 0-82 0,-12 11-88 0,12-11-283 16,-2 10-573-16,0-4 158 0</inkml:trace>
          <inkml:trace contextRef="#ctx0" brushRef="#br0" timeOffset="462872.8445">1903 5808 714 0,'0'0'439'0,"-2"5"-60"0,2-5-47 0,0 0-45 0,0 0-36 0,-1 5-42 16,1-5-3-16,1 6-17 0,1-1-12 0,-2 0-21 15,1 0-10-15,-1 2-12 0,1-1-11 0,1 1-12 16,-1-3-16-16,-1 3 3 0,2-1-21 0,-1 0-5 16,-1-2-8-16,2 2-2 0,-2-6-4 0,0 6 5 15,1-3 5-15,-1-3 11 0,2 4 10 0,-2-4-6 0,0 0-5 16,7 0-11-1,-7 0-3-15,13-4-8 0,-3-4-4 0,1 1-6 16,0-3-7-16,4-3-2 0,-2-1-3 0,2 1 1 16,-5 0 5-16,-1 3 15 0,-1 4 10 0,-2 0 13 15,0 0 6-15,-1 4-5 0,-2-2-3 0,-3 4-8 0,4-5-15 0,-4 5 1 16,6 0-6-16,-6 0-11 0,0 0-2 0,10 9 0 16,-4 0-6-16,-2 2-15 0,3 0-26 0,-1 1-38 15,-2 0-43-15,2 1-48 0,4 5-52 0,1-3-47 0,-2-4-55 16,1-1-61-16,-3-1-296 0,4-2-785 0,-2-3 213 15</inkml:trace>
          <inkml:trace contextRef="#ctx0" brushRef="#br0" timeOffset="463524.7235">2308 5800 533 0,'0'0'438'0,"-9"-2"-58"0,9 2-49 0,0 0-39 0,0 0-26 0,-13-1-38 15,13 1-29-15,-10 0-18 0,10 0-20 16,-13 3-10-16,13-3-29 0,-13 2 4 0,6 3-17 0,1-4-3 16,-1 3-11-16,1-1-9 0,0 0-5 0,2 2-7 15,-3-2 0-15,4 0-2 0,0 4-2 0,0-4-4 16,3-3-5-16,-3 9 2 0,3-9-6 0,2 8-1 15,1-3-9-15,-3-5-3 0,9 8-1 0,-3-7-6 16,0 3-2-16,1-2-10 0,5-1-15 0,-1-1-4 31,0 0-15-31,-11 0-1 0,17 0-2 0,-11-1-3 16,0-5 3-16,-6 6-3 0,9-7-19 0,-6 5-4 0,0-3 7 16,-3 5 10-16,5-8 3 0,-3 2 3 0,-2 6 5 15,0-8 11-15,0 8 6 0,0-5 1 0,0 5-1 16,0 0 1-16,0 0 1 0,0 0-3 0,0 0 4 15,0 0-8-15,0 0 0 0,0 0 6 0,0 0-2 0,0 0 0 16,0 0-2-16,0 0 7 0,-4 22-4 0,6-17 2 16,1 2 1-16,0-1 0 0,2-2-8 0,-1 0 4 15,2 2-6-15,3 1-41 0,0-3-9 0,0-1-33 16,2-2-31-16,3-2-32 0,-2-3-27 0,0-1-27 16,1 0-12-16,-1-2-12 0,4-8-17 0,1-3 8 0,-5 2 7 15,1-3 23-15,0-5 42 0,-5 1 49 0,0-3 59 0,5-14 41 16,-6 7 49-16,-1-10 37 15,-2 9 35-15,-1-9 32 0,-3 9 26 0,3 7 33 0,-2 4 39 0,-1 2 24 16,0 5 7-16,0 4 7 16,0 2-25-16,-1 2-22 0,1 1-24 0,0 7-22 15,-2-9-23-15,2 9-17 0,0 0-3 0,0 0-8 0,0 0-1 16,-11 43-8-16,5 0-8 0,-4 1-12 0,4 2-8 0,2 1-7 16,1 1-1-16,3 0-20 0,-4-5-8 0,8 4-8 15,-3-2-3-15,1-13 0 0,2 11-8 0,-2-16-2 16,-1-2-15-16,2-3-12 0,0-2-35 0,-1-4-47 15,-2-6-58-15,3-1-67 0,-1-3-73 0,-2-6-96 0,0 0-391 16,0 0-908-16,0 0 245 0</inkml:trace>
          <inkml:trace contextRef="#ctx0" brushRef="#br0" timeOffset="463726.9544">2464 5685 3650 0,'-4'-5'299'0,"4"5"-57"0,0 0-105 0,-5-4-39 0,5 4 11 16,0 0 9-16,0 0 4 0,0 0-1 0,0 0-17 15,0 0-9-15,37 9-5 0,-25-4-10 0,8 5 1 16,0 2-2-16,-1-1-3 0,0 3-2 0,-1-1 0 0,-4-2-8 16,-3 0-4-16,-2 1-9 0,0-3-6 0,-3 2-1 15,2 0-14-15,-3 1-13 0,-2-3-46 0,2 0-69 16,-3-1-61-16,-1-2-71 0,-1-6-70 0,0 7-111 16,0-7-246-16,0 0-789 0,0 0 215 0</inkml:trace>
          <inkml:trace contextRef="#ctx0" brushRef="#br0" timeOffset="463837.6186">2664 5489 338 0,'0'0'360'16,"-13"3"-77"-16,13-3-59 0,-11 6-58 0,7-4-68 0,4-2-83 0,-8 9-107 16,5-3-85-16,1 0-209 0,2-6 62 0</inkml:trace>
          <inkml:trace contextRef="#ctx0" brushRef="#br0" timeOffset="464434.3395">2844 5739 407 0,'-7'4'318'15,"2"-1"-54"-15,5-3-37 0,-8 4-29 0,5 0-17 0,3-4-15 16,-6 6-10-16,6-6-4 0,-1 7 1 0,1-7-2 15,-2 5 2-15,2-5-1 0,0 0 13 0,3 8-1 16,-1-4 10-16,2 1-3 0,1-1-4 0,-1 0-8 16,3-1-5-16,5 2-13 0,-1 1-10 0,2-2-13 0,0-1-7 15,0 2-11-15,1-2-14 0,1-2-4 0,-3 1-7 16,-1 0-5-16,0-1-9 0,-4-1-5 0,-7 0-5 16,13 4-4-16,-13-4-14 0,0 0-27 0,11-4-24 15,-11 4-27-15,0 0-24 0,0 0-21 0,-3-8-12 0,3 8-19 16,-16-9 2-16,5 3 4 0,-1 2 14 0,0-1 11 15,-1 0 26-15,3 0 23 0,-1 1 17 0,2 0 22 16,3 0 23-16,-1 3 21 0,7 1 6 0,-9-5 17 16,9 5 11-16,-5-4 8 0,5 4 14 0,0-4 12 15,0 4 3-15,7-5 8 0,-1 0 5 0,6-2 8 16,0 2 0-16,2 0 12 0,-2 0-10 0,2 1 2 16,8-1-7-16,-6 0-6 0,1 3-6 0,-3 1-2 15,1 2-10-15,-1 1-6 0,9 2-8 0,-8 1-5 16,-2 0-10-16,-1 2-3 0,1 0-2 0,-4 1-10 0,0 2-9 15,-1 1-3-15,-1 0-5 0,-2-2-12 0,0 1-8 16,-2-2-14-16,1 1-15 0,-2-4-10 0,1 0-1 16,-2 1 1-16,-1-6 3 0,4 5 3 0,-4-5-1 15,3 5 3-15,-3-5-8 0,0 0-2 0,0 0-12 16,0 0-1-16,0 0 1 0,12-21-3 0,-4 3 4 0,3-1 1 16,0 1 6-16,-3 3 3 0,1 2-2 0,-2 4 5 15,1-1 1-15,-2 3 9 0,-1 1 9 0,1 2 3 16,-1-1-4-16,-1 3 1 0,-4 2 4 0,0 0 8 0,15 4 3 15,-6 6 2-15,-1 0-2 0,2 11-3 0,0 1-2 16,-3 1-2-16,1 2-4 0,-2-2-21 0,0-1-45 16,-1 0-53-16,-4-7-57 0,2-1-64 0,-1-3-60 0,-2-3-67 15,0-4-418-15,0-4-929 0,0 0 250 0</inkml:trace>
          <inkml:trace contextRef="#ctx0" brushRef="#br0" timeOffset="468957.3809">3583 5820 3504 0,'0'0'361'16,"0"0"-98"-16,0 0-81 0,0 0-25 0,0 0 2 0,0 0 9 16,0 0 1-16,0 0-20 0,0 0-21 0,0 0-17 15,0 0-8-15,0 0-14 0,0 0-24 0,-1-4-35 0,1 4-51 16,0 0-67-16,0 0-83 0,0 0-120 0,0 0-409 16,-7-4-838-16,3 0 226 0</inkml:trace>
        </inkml:traceGroup>
      </inkml:traceGroup>
    </inkml:traceGroup>
    <inkml:traceGroup>
      <inkml:annotationXML>
        <emma:emma xmlns:emma="http://www.w3.org/2003/04/emma" version="1.0">
          <emma:interpretation id="{AD1A00F0-729E-4413-8A62-4F35648CD628}" emma:medium="tactile" emma:mode="ink">
            <msink:context xmlns:msink="http://schemas.microsoft.com/ink/2010/main" type="paragraph" rotatedBoundingBox="2065,7331 14396,6848 14455,8352 2124,88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7AFF8D5-FC1B-4A62-9038-0D4FCA341572}" emma:medium="tactile" emma:mode="ink">
              <msink:context xmlns:msink="http://schemas.microsoft.com/ink/2010/main" type="line" rotatedBoundingBox="2065,7331 14396,6848 14455,8352 2124,8836"/>
            </emma:interpretation>
          </emma:emma>
        </inkml:annotationXML>
        <inkml:traceGroup>
          <inkml:annotationXML>
            <emma:emma xmlns:emma="http://www.w3.org/2003/04/emma" version="1.0">
              <emma:interpretation id="{ADBEE6EE-9FC1-4704-8151-CE672091F07C}" emma:medium="tactile" emma:mode="ink">
                <msink:context xmlns:msink="http://schemas.microsoft.com/ink/2010/main" type="inkWord" rotatedBoundingBox="2082,7763 4334,7675 4376,8747 2124,8836"/>
              </emma:interpretation>
              <emma:one-of disjunction-type="recognition" id="oneOf37">
                <emma:interpretation id="interp181" emma:lang="en-US" emma:confidence="0.5">
                  <emma:literal>argmaxes</emma:literal>
                </emma:interpretation>
                <emma:interpretation id="interp182" emma:lang="en-US" emma:confidence="0">
                  <emma:literal>argaman</emma:literal>
                </emma:interpretation>
                <emma:interpretation id="interp183" emma:lang="en-US" emma:confidence="0">
                  <emma:literal>argamans</emma:literal>
                </emma:interpretation>
                <emma:interpretation id="interp184" emma:lang="en-US" emma:confidence="0">
                  <emma:literal>argmax's</emma:literal>
                </emma:interpretation>
                <emma:interpretation id="interp185" emma:lang="en-US" emma:confidence="0">
                  <emma:literal>argmax,'</emma:literal>
                </emma:interpretation>
              </emma:one-of>
            </emma:emma>
          </inkml:annotationXML>
          <inkml:trace contextRef="#ctx0" brushRef="#br0" timeOffset="1.8638E6">2111 6673 592 0,'0'0'333'0,"0"0"-30"0,0 0-31 16,0 0-29-16,0 0-23 0,2-8-22 0,-2 8-20 16,0 0-12-16,0 0-9 0,0 0 1 0,-20 3-5 15,8 2 0-15,-8 2-6 0,-2 5-6 0,4 0 3 16,-1 3-2-16,0 0-10 0,2 1-4 0,2 3-3 0,0-2-7 16,6 3-5-16,-2 0-5 0,2-2-11 15,5-2-2-15,1-2-2 0,0-1-9 0,1-1-5 0,2-1-4 16,0-1-3-16,2-2-5 0,-1-1-1 0,4-2-6 15,-3-1-4-15,4-1-1 0,2-1-6 0,-8-2-6 16,20 0-5-16,-6-5-2 0,-1-2-5 0,4-5-5 16,-3 1-5-16,0-6-11 0,-3-2-5 0,2-1-6 15,-4-2-1-15,-1 1 1 0,-4-1 3 0,2 7 1 0,-4 0 1 16,-1 4 10-16,-1 1 6 0,2 2 5 0,-2 3 4 16,1-1-4-16,1 2-3 0,-2 4-5 0,0-7-3 15,0 7-4-15,0 0 2 0,0 0-3 0,0 0-1 16,0 0-1-16,0 0 1 0,6 15-4 0,-1-5 1 15,-1 2 1-15,-1 2-3 0,4-3 1 0,-3 3 1 16,4 5-2-16,3-5 3 0,0 3-5 0,-2-3-1 16,2-3-16-16,0-1-26 0,-2-3-48 0,3 0-56 0,2-4-53 15,-2 2-58-15,2-4-70 0,-1-2-330 0,-13 1-787 16,22-5 212-16</inkml:trace>
          <inkml:trace contextRef="#ctx0" brushRef="#br0" timeOffset="1.86424E6">2329 6762 581 0,'-9'2'358'0,"9"-2"-52"0,0 0-40 0,0 0-35 0,-6 3-26 16,6-3-24-16,0 0-11 0,-1 5-13 0,1-5-4 15,0 0-7-15,0 9-7 0,0-9-1 0,1 12 5 16,1-7-11-16,-1 1-6 0,2 5-7 0,0-2-6 15,-1-2-3-15,1 0-11 0,-2-1-3 0,2 1-7 16,0-2-3-16,0 5-7 0,1-3-4 0,-1 0-4 16,1-2-8-16,-1-2-2 0,0 2-3 0,-3-5-7 15,3 7-3-15,-3-7 1 0,4 4-1 0,-4-4 6 0,2 4 9 16,-2-4 8-16,0 0 2 0,0 0-1 16,0 0-7-16,0 0-4 0,0 0-10 0,0 0-2 0,0 0-4 15,11-15-3-15,-10 9-3 0,1-4-4 0,1-1-5 16,-2 1 1-16,1-1-6 0,1-1-3 0,2 1 0 15,-2 0-3-15,0 0-4 0,3-1 0 0,0 2 0 16,0 2-5-16,0-2-1 0,3 0-5 0,-1 2-14 16,-1-2-26-16,-1 4-37 0,3-1-49 0,1 3-45 0,-3-2-49 15,1 4-49-15,0-1-61 0,-1 2-288 0,6-1-738 16,-13 2 199-16</inkml:trace>
          <inkml:trace contextRef="#ctx0" brushRef="#br0" timeOffset="1.86475E6">2622 6816 415 0,'-8'6'332'0,"2"0"-47"0,0 2-31 0,1-3-29 0,1 1-27 0,-3-2-17 16,4 0-16-16,3-4-11 0,-3 11-8 0,2-7-10 15,1-4-8-15,-3 8-9 0,3-8-7 0,0 10-4 16,0-10-9-16,3 9 0 0,-3-9-11 0,3 6-11 16,0-2-7-16,-3-4-8 0,8 4-4 0,-8-4-18 0,7 2-11 15,-7-2-18-15,0 0-17 0,13 0-22 0,-13 0-16 16,9-5-18-16,-3 1-13 0,-5-1-2 15,4-1 3-15,-2 1 7 0,2-6 10 0,1 1 25 0,-2 1 24 16,-1 0 34-16,1 3 27 0,-2-1 24 0,-1 2 28 16,2 2 19-16,-3 3 13 0,4-7 5 0,-4 7 0 15,1-5-2-15,-1 5 4 0,0 0 13 0,0 0 8 16,0 0 10-16,5 22 9 0,-5 6 19 0,1 20 5 0,-1 0 2 16,-1 7-13-16,-2 38-3 0,0-29-12 15,-2-15-10-15,2 0-15 0,1 1-11 0,0-4-16 16,-1-2-11-16,1-1-11 0,-2-9-10 0,-1-8-8 0,1 1-9 15,-1-3-9-15,0-2-5 0,1-2-6 0,-2-4-6 16,3-5-4-16,-2-2-13 0,0-2-18 0,1-2-40 16,-2-5-59-16,6 0-72 0,-17-7-72 0,11-3-85 15,-7-14-84-15,0-21-97 0,-1-7-318 0,7-3-970 16,2 0 261-16</inkml:trace>
          <inkml:trace contextRef="#ctx0" brushRef="#br0" timeOffset="1.86532E6">2847 6880 627 0,'0'0'400'0,"0"0"-60"16,0 0-44-16,0 0-41 0,-4-3-29 16,4 3-26-16,0 0-21 0,0 0-17 0,0 0-16 0,-2 18-18 15,2-7-11-15,2 0-13 0,-2 1-6 0,0-1-10 16,0 3-17-16,0-2-4 0,1-2-4 0,2 3 7 15,-1-3-21-15,-1-1-1 0,1-1-2 0,-1-1 5 16,3-2 6-16,-4-5 5 0,4 7 6 0,-4-7-7 16,6 1-3-16,-6-1-4 0,0 0-2 0,15-7 0 15,-7 1-11-15,1-7 1 0,-2 2-6 0,7-12-4 16,-5 6-2-16,-1-3-8 0,0 5 10 0,-4 2-11 0,1 1 0 16,-2 3-2-16,0 0-3 0,0 2-2 0,0 0-3 0,-1 2-5 0,-2 5-4 15,1-7-6-15,-1 7 1 0,0 0-1 0,0 0 3 16,0 0-6-16,0 0 12 0,0 0-13 0,0 0 6 15,0 0-5-15,10 15 5 0,-9-11-1 0,-1-4 3 16,4 13-2-16,-1-8-7 0,0 0 10 0,0 1 0 16,0-2 5-16,2 0 11 0,-1 0 8 0,3-1 8 15,-7-3 2-15,15 2 3 0,-15-2 2 0,20-6 6 0,-8 0-3 16,-1 1 5 0,1-2 2-16,-2 1 8 0,1-1-1 0,-4 0 6 0,1 0-3 15,-2 1 0-15,-3 2-1 0,4 1-4 0,-7 3-7 16,6-5-8-16,-6 5-10 0,0 0-2 0,0 0-2 15,0 0-3-15,9 9-5 0,-6 3-1 0,2 6-2 0,-1 5-1 16,1-3-1-16,-1 5-11 0,2-3-13 16,-1-1-18-16,0 1-10 0,1-4-20 0,0-2-19 0,-1-4-19 15,0-1-17-15,1-1-20 0,3-2-20 0,-1-4-26 16,0-1-36-16,1-2-42 0,5-1-44 0,-1-3-245 0,0-4-655 16,9-2 179-16</inkml:trace>
          <inkml:trace contextRef="#ctx0" brushRef="#br0" timeOffset="1.86575E6">3496 6844 461 0,'0'0'298'0,"-12"-1"-33"0,12 1-32 0,0 0-15 16,-14 1-24-16,14-1-9 0,-10 4-8 0,3-3-6 15,7-1 2-15,-12 6 1 0,6-3-11 0,-6 2-7 16,4-1-10-16,-2 2 7 0,1-1-19 0,0 0-14 15,3 2-11-15,-2-2-10 0,3-1-4 0,1 0-10 16,1 3 2-16,0-2-13 0,0 1 4 0,1-1-5 16,2-5-9-16,-3 11-6 0,3-4-4 0,0-7 0 15,1 7-7-15,-1-7 0 0,4 7-9 0,-4-7 5 0,0 0-14 16,9 4-16-16,-9-4-11 0,0 0-14 0,0 0-13 16,0 0-11-16,17-3-4 0,-17 3-9 0,7-8-3 15,-2 2-2-15,-2 1 4 0,3-5 3 0,-3 4 5 16,2-3 6-16,-4 2 6 0,1 2 17 0,-2 5 11 15,4-8 12-15,-4 8 16 0,1-7 5 0,-1 7 7 16,0 0-2-16,2-7-2 0,-2 7-5 0,0 0-2 16,0 0 5-16,0 0 7 0,0 0 2 0,0 0 1 15,0 0 4-15,0 0-2 0,0 0-4 0,17 21-4 16,-13-12-3-16,2 3-4 0,0 0-2 0,2-3 0 0,0 2-2 16,1 0-3-16,0-3-4 0,4 0-23 0,-3 1-37 15,11-1-41-15,-4-2-50 0,0-4-55 0,-2-2-50 16,10-2-40-16,1-5-249 0,-4-4-630 0,4-3 171 15</inkml:trace>
          <inkml:trace contextRef="#ctx0" brushRef="#br0" timeOffset="1.86611E6">3696 6737 3580 0,'0'0'417'0,"0"0"-173"0,0 0-64 0,-8 11-6 16,8-11-3-16,0 11 18 0,3-6-3 0,2 8-21 16,0 1-22-16,2 3-8 0,4 4-6 0,1-2-17 15,0 2-10-15,2 0-13 0,-2-4-4 0,2 2-8 16,-1-1-10-16,-2-1-5 0,-2-4-8 0,-1-4-42 16,0 2-56-16,-4-4-62 0,4 2-86 0,-6-3-88 15,3-1-103-15,-5-5-358 0,1 6-892 0,-1-6 239 16</inkml:trace>
          <inkml:trace contextRef="#ctx0" brushRef="#br0" timeOffset="1.86592E6">3879 6772 499 0,'0'0'371'16,"0"0"-43"-16,-10-3-29 0,10 3-23 0,0 0-24 16,0 0-12-16,-18 9-19 0,11 1-14 0,-2 2-16 15,-3 7-10-15,-1 0-11 0,1 3-11 0,3 1-6 0,-2 2-13 16,3-1-10-16,-1-2-11 0,3 0-12 15,0 0-12-15,1-3-11 0,1 0 4 0,0-4-20 0,1-4-13 16,0-1-36-16,1-2-32 0,2-2-28 0,-1-2-58 16,1-4-66-16,0 0-92 0,0 0-274 0,0 0-636 15,0 0 174-15</inkml:trace>
          <inkml:trace contextRef="#ctx0" brushRef="#br0" timeOffset="1.87273E6">3693 7235 412 0,'0'0'266'16,"0"0"-36"-16,0 0-25 0,0 0-16 0,0 0-13 16,0 0-7-16,0 0 0 0,0 0-4 0,0 0 0 0,0 0-5 15,0 0-5-15,0 0-14 0,0 0-16 16,0 0-9-16,0 0-12 0,0 0-10 0,0 0-12 16,0 0-3-16,0 0-9 0,-19 4-6 0,19-4-4 0,-19 6-7 15,6-2-3-15,2 1-6 0,2 1-1 16,-2 0-6-16,-1 2 5 0,1 0-3 0,2 2-7 0,-2 0 7 15,2 0-3-15,1 1 0 0,0 1-3 0,1-1 8 16,2 0-2-16,0-1-1 0,1 0 1 0,1-3-3 16,2 2-1-16,1-4 1 0,0 1 5 0,0-6-11 0,1 8-2 0,3-4 3 15,-4-4-12-15,11 3-12 0,-11-3-18 0,11 0-19 16,-11 0-19-16,17-7-13 0,-5 0-13 0,-1-1-7 16,-2-1-6-16,-1-1 3 0,1 0 5 0,-3-1 9 15,0 0 9-15,0 0 10 0,-2 2 18 0,1 0 18 16,-4 2 12-16,1 2 15 0,1 1 9 0,-3 4 5 15,3-9 8-15,-3 9 0 0,3-5-4 0,-3 5 0 16,1-4-6-16,-1 4 13 0,0 0 10 0,0 0 3 0,0 0 29 16,0 0-2-16,0 0 1 0,0 0 1 15,10 13-4-15,-9-8-1 0,2-1-2 0,0 1-8 0,0 1-4 16,2 1-1-16,-2-3-12 0,5 4-3 0,-1 0-8 16,0-4-26-16,-1 0-46 0,0-1-58 0,0 2-67 15,-6-5-82-15,12 0-89 0,-12 0-187 0,16-5-624 16,-6 2 171-16</inkml:trace>
          <inkml:trace contextRef="#ctx0" brushRef="#br0" timeOffset="1.8729E6">3860 7326 366 0,'-3'11'518'16,"-2"-2"-82"-16,1 4-38 0,0-1-28 0,-7 10-32 16,5-2-34-16,-2 3-36 0,4 0-30 0,-2 1-24 15,0 0-18-15,1 1-25 0,2-1-24 0,-2-2-38 16,2-1-42-16,0-1-60 0,-1-4-56 0,2-4-63 15,-1-1-68-15,0-3-84 0,0-3-219 0,3-5-580 16,-3 3 160-16</inkml:trace>
          <inkml:trace contextRef="#ctx0" brushRef="#br0" timeOffset="1.87336E6">4063 7102 563 0,'0'0'519'16,"0"0"-69"-16,0 0-53 0,0 0-36 0,0 0-35 15,-12 7-34-15,9 2-28 0,0 4-31 0,0 6-21 16,1 3-25-16,-2-1-17 0,2 3-14 0,1-1-17 0,-1 3-17 15,2-1-4-15,0-1-14 0,0-1-9 0,0 0-7 0,2 0-5 16,1-7-4-16,-2-3-7 0,1-1-5 0,-2-1-5 16,1-4-7-16,-1 0-3 0,0-1-7 0,2-2-2 0,-2-4-4 15,0 8-2-15,0-8-8 0,0 0-13 0,3 5-23 16,-3-5-22-16,0 0-21 0,0 0-25 0,9-18-15 16,-3 6-17-16,1-8 0 0,1 0 5 0,1 1 10 0,0-1 7 15,-1 6 6-15,0 1 7 0,-2 2 11 0,2 2 14 16,-4 1 18-1,2 1 32-15,-1 2 13 0,-2 0 8 0,0 4 11 16,-3 1 8-16,6-6 14 0,-6 6 6 0,0 0 9 16,0 0-2-16,0 0 1 0,0 0-7 0,14 11-6 0,-12-5-8 15,-2 7-3-15,-2-2-3 0,-1 1-7 0,-3 9-3 16,1-5-7-16,-1-2-26 0,-2 4-24 0,1-5-21 16,-2-2-30-16,-1 1-21 0,4-6-22 0,-3 1-28 15,0-3-27-15,1-1-32 0,0 0-38 0,8-3-49 16,-13-2-237-16,13 2-631 0,-12-5 174 0</inkml:trace>
        </inkml:traceGroup>
        <inkml:traceGroup>
          <inkml:annotationXML>
            <emma:emma xmlns:emma="http://www.w3.org/2003/04/emma" version="1.0">
              <emma:interpretation id="{12265E6B-D60F-4B60-9776-A7792ADCF917}" emma:medium="tactile" emma:mode="ink">
                <msink:context xmlns:msink="http://schemas.microsoft.com/ink/2010/main" type="inkWord" rotatedBoundingBox="4532,8053 4564,7515 4679,7522 4647,8059"/>
              </emma:interpretation>
              <emma:one-of disjunction-type="recognition" id="oneOf38">
                <emma:interpretation id="interp186" emma:lang="en-US" emma:confidence="0.5">
                  <emma:literal>P</emma:literal>
                </emma:interpretation>
                <emma:interpretation id="interp187" emma:lang="en-US" emma:confidence="0">
                  <emma:literal>p</emma:literal>
                </emma:interpretation>
                <emma:interpretation id="interp188" emma:lang="en-US" emma:confidence="0">
                  <emma:literal>.</emma:literal>
                </emma:interpretation>
                <emma:interpretation id="interp189" emma:lang="en-US" emma:confidence="0">
                  <emma:literal>!</emma:literal>
                </emma:interpretation>
                <emma:interpretation id="interp190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1.874E6">4379 6692 473 0,'0'0'477'16,"0"0"-63"-16,-2-6-59 0,2 6-52 0,0 0-38 0,0 0-40 16,0 0-14-16,0 0-31 0,0 0-15 0,0 0-19 15,-3 28-16-15,3-10-10 0,0 5-22 0,3-4-3 0,-1 4-6 0,1-4-9 0,-3 3-10 16,3-4-10-16,-2-2 0 0,2-1-8 0,0-3-7 15,-2 0-3-15,-1-3-5 0,2 0 0 0,0-3-14 0,-1-1 7 16,-1 0-6-16,0-5-4 0,2 10-3 16,-2-10 3-16,0 7-6 0,0-7-18 0,0 5-24 15,0-5-19-15,0 0-29 0,0 0-10 0,0 0-4 0,0 0-9 16,-3-23-4-16,-2 3-6 0,0-2 1 16,1-3 9-16,1-3 8 0,-4-14 6 0,1 1 13 15,1 7 13-15,2 6 21 0,1 1 17 0,1-1 12 16,2 3 17-16,1-2 14 0,-2 4 14 0,1-2 19 15,1 4 14-15,3 5 4 0,-1 1 19 0,1 2 6 16,1 2 15-16,-2 2 3 0,3-2-1 0,0 3 0 16,0 1-10-16,-1-1-10 0,-1 7-9 0,-5 1-5 15,12 0-6-15,-12 0-4 0,13 7-4 0,-4 2-6 16,1 10-6-16,-5 0-5 0,0 4-7 0,-2 2-1 0,-3 0-2 16,-3 0-22-16,-2 2-39 0,0-1-38 0,-1-3-38 15,-1 0-33-15,-3 0-32 0,1-3-40 0,3-5-39 16,-2-1-46-16,2-3-227 0,2-4-615 0,-1-2 169 15</inkml:trace>
        </inkml:traceGroup>
        <inkml:traceGroup>
          <inkml:annotationXML>
            <emma:emma xmlns:emma="http://www.w3.org/2003/04/emma" version="1.0">
              <emma:interpretation id="{C9D896A4-6CD9-444D-BEF5-1C47B054DAF9}" emma:medium="tactile" emma:mode="ink">
                <msink:context xmlns:msink="http://schemas.microsoft.com/ink/2010/main" type="inkWord" rotatedBoundingBox="5455,7264 5566,8356 4910,8422 4799,7330"/>
              </emma:interpretation>
              <emma:one-of disjunction-type="recognition" id="oneOf39">
                <emma:interpretation id="interp191" emma:lang="en-US" emma:confidence="0.5">
                  <emma:literal>(a,</emma:literal>
                </emma:interpretation>
                <emma:interpretation id="interp192" emma:lang="en-US" emma:confidence="0">
                  <emma:literal>(a</emma:literal>
                </emma:interpretation>
                <emma:interpretation id="interp193" emma:lang="en-US" emma:confidence="0">
                  <emma:literal>Ca,</emma:literal>
                </emma:interpretation>
                <emma:interpretation id="interp194" emma:lang="en-US" emma:confidence="0">
                  <emma:literal>la,</emma:literal>
                </emma:interpretation>
                <emma:interpretation id="interp195" emma:lang="en-US" emma:confidence="0">
                  <emma:literal>(ay</emma:literal>
                </emma:interpretation>
              </emma:one-of>
            </emma:emma>
          </inkml:annotationXML>
          <inkml:trace contextRef="#ctx0" brushRef="#br0" timeOffset="1.87433E6">4951 6206 555 0,'-15'1'449'0,"3"5"-29"0,0 0-42 15,-8 13-26-15,2 2-21 0,-11 19-23 0,1 8-27 0,-20 41-18 16,20-28-22-16,14-9-16 0,-13 38-20 0,14-26-17 15,6-12-14-15,3 0-17 0,1 41-16 0,6-35-12 16,1-13-9-16,4 0-18 0,1-2-8 0,3 0-13 16,2-3-4-16,-1-9-9 0,0-8-19 0,2 0-17 15,-3-3-28-15,2-2-50 0,1-4-49 0,0-2-47 16,-1-10-67-16,0 0-72 0,-1-8-359 0,11-5-768 0,-3 0 207 16</inkml:trace>
          <inkml:trace contextRef="#ctx0" brushRef="#br0" timeOffset="1.87478E6">5058 6700 333 0,'-8'1'347'15,"8"-1"-32"-15,0 0-23 0,-10 4-12 0,10-4-7 0,-10 4-8 16,5-1-12-16,-6 4 1 0,-1-1-18 0,3 1-14 16,-2-1-13-16,-1 3-9 0,1 0-18 0,-4 7-11 15,1 0-14-15,4-3-15 0,1 0-12 0,1-2-18 0,0 2-6 16,1-3-12-16,2 2-6 0,0 1-9 0,2-3-11 16,0 2-6-16,2-1-5 0,-1-4-4 0,2 3-4 15,2-5-3-15,-1 0-3 0,2-1 0 0,-3-4-9 16,8 7-5-16,-8-7-12 0,12 0-14 0,-12 0-13 0,17-7-22 0,-6-1-5 15,-1 2-17-15,5-11 11 0,-1 1 0 16,-3-2 0-16,-1 0 5 0,0-1 7 0,-4 3 7 16,0 1 12-16,-3 2 14 0,0 1 20 0,0 5 18 15,-1-2 11-15,1 2 13 0,-3 1 4 0,1 3-3 16,-1 3-5-16,2-9-9 0,-2 9-5 0,0 0-5 0,0 0 4 16,0 0 7-16,0 0 2 0,11 14-2 0,-11-6-4 15,5 4-4-15,-2 1-3 0,2 10-4 0,1 0-3 16,-2-5-4-16,4 3-3 0,-2-1-4 0,0-6-7 15,-1 0-42-15,1-3-62 0,0-3-78 0,0 4-78 16,0-7-92-16,1-1-358 0,-7-4-833 0,12 0 225 0</inkml:trace>
          <inkml:trace contextRef="#ctx0" brushRef="#br0" timeOffset="1.87494E6">5330 6878 3796 0,'-8'7'350'16,"2"1"-153"-16,0 2-63 0,-2 1-23 0,0 0-18 15,-4 8-10-15,0-2-9 0,4-2-16 0,-1 4-10 0,2 2-4 16,-2-1-4-16,3 2-16 0,1-1-39 16,0-7-47-16,2-1-56 0,2-1-53 0,-2-3-63 0,0 1-67 15,0-6-268-15,-1 0-684 0,4-4 186 0</inkml:trace>
        </inkml:traceGroup>
        <inkml:traceGroup>
          <inkml:annotationXML>
            <emma:emma xmlns:emma="http://www.w3.org/2003/04/emma" version="1.0">
              <emma:interpretation id="{F354B288-AE36-4111-B89B-8B03D8A11DFD}" emma:medium="tactile" emma:mode="ink">
                <msink:context xmlns:msink="http://schemas.microsoft.com/ink/2010/main" type="inkWord" rotatedBoundingBox="5850,7340 6134,8461 5815,8542 5531,7421"/>
              </emma:interpretation>
              <emma:one-of disjunction-type="recognition" id="oneOf40">
                <emma:interpretation id="interp196" emma:lang="en-US" emma:confidence="0.5">
                  <emma:literal>b)</emma:literal>
                </emma:interpretation>
                <emma:interpretation id="interp197" emma:lang="en-US" emma:confidence="0">
                  <emma:literal>b/</emma:literal>
                </emma:interpretation>
                <emma:interpretation id="interp198" emma:lang="en-US" emma:confidence="0">
                  <emma:literal>"</emma:literal>
                </emma:interpretation>
                <emma:interpretation id="interp199" emma:lang="en-US" emma:confidence="0">
                  <emma:literal>b;</emma:literal>
                </emma:interpretation>
                <emma:interpretation id="interp200" emma:lang="en-US" emma:confidence="0">
                  <emma:literal>h)</emma:literal>
                </emma:interpretation>
              </emma:one-of>
            </emma:emma>
          </inkml:annotationXML>
          <inkml:trace contextRef="#ctx0" brushRef="#br0" timeOffset="1.87537E6">5486 6538 660 0,'-3'2'422'16,"0"5"-31"-16,0-2-41 0,1 6-21 0,-2 0-25 0,1 12-18 15,0-1-26-15,2 1-23 0,-1 0-21 0,-1 3-12 16,2-2-24-16,1 2-15 0,3 0-15 0,-2-2-16 16,2 0-13-16,0-1-13 0,1-2-9 0,1 0-13 15,-4-6-6-15,4-2-4 0,-3-4-7 0,-1-2-11 0,-1-1-2 0,3 0-3 16,-3-2 5-16,2 0 4 0,-2-4-6 16,4 3-7-16,-4-3-6 0,0 0-7 0,16-8-16 0,-9-2-13 15,9-5-10-15,-3-2-1 0,0 0-4 0,-1 0 1 16,-4 3 0-16,3 3 1 0,-3 4-1 0,-2 0 2 15,0-1 0-15,-1 3 3 0,-1 1-2 0,-2 0 5 16,2 1-2 0,-4 3 8-16,7-2 4 0,-7 2 9 0,0 0-3 15,7 8 3-15,-5-1-8 0,-1-2 2 0,-1 8-1 0,0 0-3 16,-1 8-8-16,-2-1-33 0,-2-3-47 0,-3 4-47 16,1-4-45-16,-1-3-54 0,0-3-58 0,2-4-87 15,-1-3-210-15,-1 0-693 0,8-4 189 0</inkml:trace>
          <inkml:trace contextRef="#ctx0" brushRef="#br0" timeOffset="1.87558E6">5636 6255 4030 0,'0'0'479'0,"0"0"-232"0,0 0-78 15,0 0 6-15,0 0 6 0,0 0 13 0,9 20 0 0,0 4-8 0,0 4-17 16,7 20 2-16,9 42-7 0,-8-28-4 15,-3-12-7-15,12 46-10 0,-12-32-10 0,-5-10-9 0,7 42-8 16,-7-38-14-16,-4-9-7 16,-2 1-11-16,-2-1-6 0,-2-2-12 0,-1-1-6 15,2-2-9-15,-3-10-22 0,-1-6-43 0,-4-1-56 16,0-2-67-16,0-1-79 0,0-3-88 0,0-7-90 16,2-5-103-16,0-3-351 0,2-5-1019 0,4-1 272 15</inkml:trace>
        </inkml:traceGroup>
        <inkml:traceGroup>
          <inkml:annotationXML>
            <emma:emma xmlns:emma="http://www.w3.org/2003/04/emma" version="1.0">
              <emma:interpretation id="{48909EDB-B387-4BFD-BC0A-E149FFD29B81}" emma:medium="tactile" emma:mode="ink">
                <msink:context xmlns:msink="http://schemas.microsoft.com/ink/2010/main" type="inkWord" rotatedBoundingBox="6343,7556 6801,7538 6837,8446 6379,8464"/>
              </emma:interpretation>
              <emma:one-of disjunction-type="recognition" id="oneOf41">
                <emma:interpretation id="interp201" emma:lang="en-US" emma:confidence="0.5">
                  <emma:literal>#</emma:literal>
                </emma:interpretation>
                <emma:interpretation id="interp202" emma:lang="en-US" emma:confidence="0">
                  <emma:literal>*</emma:literal>
                </emma:interpretation>
                <emma:interpretation id="interp203" emma:lang="en-US" emma:confidence="0">
                  <emma:literal>¥</emma:literal>
                </emma:interpretation>
                <emma:interpretation id="interp204" emma:lang="en-US" emma:confidence="0">
                  <emma:literal>y</emma:literal>
                </emma:interpretation>
                <emma:interpretation id="interp205" emma:lang="en-US" emma:confidence="0">
                  <emma:literal>4</emma:literal>
                </emma:interpretation>
              </emma:one-of>
            </emma:emma>
          </inkml:annotationXML>
          <inkml:trace contextRef="#ctx0" brushRef="#br0" timeOffset="1.87644E6">6500 6457 327 0,'-3'-4'551'0,"3"4"-79"0,0 0-38 0,0 0-20 0,-13 18-24 16,6 3-35-16,-3 7-34 0,-3 17-28 0,0 6-19 0,0 3-14 15,-7 40-2-15,8-32-15 0,1-8-16 0,5-1-15 16,-3 41-14-16,3-39-25 0,3-10-9 0,1-1-22 16,1-10-20-16,-1-6-34 0,-1 0-41 0,5-2-41 0,-4-3-56 0,1-1-67 15,1-10-82-15,-3 1-77 0,3-6-79 0,-2-3-332 16,2-4-823-16,0 0 224 0</inkml:trace>
          <inkml:trace contextRef="#ctx0" brushRef="#br0" timeOffset="1.87618E6">6359 6890 3994 0,'0'0'443'0,"0"0"-131"0,0 0-98 15,0 0-14-15,0 0 5 0,0 0 9 0,29-7-7 16,-15 4-22-16,6-3-33 0,1-1-14 0,0-1-14 15,4 1-14-15,0 0-14 0,-9 2-8 0,0 0-8 16,-2 1-7-16,-3-1-17 0,0 1-45 0,0 1-54 0,-2 0-66 16,-3 2-67-16,-2 0-85 0,-4 1-89 0,7-4-95 15,-7 4-317-15,0 0-918 0,0 0 248 0</inkml:trace>
          <inkml:trace contextRef="#ctx0" brushRef="#br0" timeOffset="1.87598E6">6367 6691 445 0,'0'0'508'0,"-11"0"-30"16,11 0-21-16,0 0-21 0,0 0-18 0,0 0-28 16,0 0-18-16,0 0-22 0,0 0-21 0,34 0-20 15,-22 0-21-15,1 0-32 0,0 0-22 0,0 1-25 16,3-1-22-16,-1 0-22 0,8 0-16 0,-8 0-20 16,1 0-21-16,-4 0-49 0,-4 0-66 0,0 0-66 0,-8 0-89 15,12 0-74-15,-12 0-89 0,5 2-89 0,-5-2-284 16,0 0-838-16,0 0 226 0</inkml:trace>
          <inkml:trace contextRef="#ctx0" brushRef="#br0" timeOffset="1.88244E6">6177 6723 355 0,'0'0'195'0,"0"0"-20"16,0 0-13-16,0 0-25 0,0 0-2 0,0 0-12 0,0 0-8 15,0 0-8-15,-19 9-3 0,19-9-8 16,0 0-6-16,0 0-3 0,0 0-7 0,0 0 4 0,0 0 0 16,0 0 11-16,0 0 1 0,-1 2 6 0,1-2 5 15,0 0 11-15,0 0 1 0,0 0 8 0,0 0 5 16,0 0 1-16,0 0 13 0,0 0-10 0,0 0 21 16,0 0-9-16,29-2 0 0,-29 2-5 0,20-2-10 0,-6-1-13 15,-1 1-11-15,2 0-11 0,-1 0-6 16,1-1-12-16,1 1-10 0,-1 0-5 0,-1 0-8 0,6-1-5 15,-6-1-6-15,-2 2-3 0,-2 0-6 0,0 1-3 16,-10 1-7-16,13-2-2 0,-13 2-11 0,9 0-17 16,-9 0-17-16,0 0-25 0,0 0-26 0,12-2-23 15,-12 2-18-15,0 0-33 0,0 0-23 0,0 0-28 16,0 0-25-16,0 0-28 0,0 0-28 0,0 0-206 0,0 0-578 16,0 0 160-16</inkml:trace>
          <inkml:trace contextRef="#ctx0" brushRef="#br0" timeOffset="1.88305E6">6223 6937 350 0,'0'0'266'16,"0"0"-38"-16,0 0-22 0,0 0-3 0,0 0-9 15,0 0-10-15,0 0-11 0,0 0-3 0,-8 2 5 16,8-2-3-16,0 0-3 0,0 0-1 0,0 0-2 0,0 0 2 15,0 0 5-15,0 0 0 0,0 0 0 0,0 0 2 16,0 0-2-16,0 0-3 0,0 0-4 0,0 0-4 16,0 0-8-16,0 0-6 0,0 0-6 0,0 0-8 0,25-10-14 15,-12 6-1-15,0 0-11 0,3 0-8 0,-2 0-11 16,9-2-4-16,-7 1-14 0,5-1-5 0,-2 2-7 0,-3 2-4 16,-3-3-7-16,-1 3-2 0,0-3-6 0,0 4-5 0,0-2-1 15,-4 1-1-15,1-1-6 0,-3 1-4 0,-6 2-2 16,11-4-1-16,-11 4-3 0,9-1-7 0,-9 1-20 15,0 0-22-15,8-3-22 0,-8 3-32 0,0 0-49 16,6-3-43 0,-6 3-44-16,0 0-42 0,0 0-43 0,0 0-54 15,0 0-259-15,0 0-746 0,0 0 203 0</inkml:trace>
        </inkml:traceGroup>
        <inkml:traceGroup>
          <inkml:annotationXML>
            <emma:emma xmlns:emma="http://www.w3.org/2003/04/emma" version="1.0">
              <emma:interpretation id="{EF535C27-7A38-40D6-BDC6-374793C76E74}" emma:medium="tactile" emma:mode="ink">
                <msink:context xmlns:msink="http://schemas.microsoft.com/ink/2010/main" type="inkWord" rotatedBoundingBox="7152,7311 9531,7217 9580,8468 7202,8561"/>
              </emma:interpretation>
              <emma:one-of disjunction-type="recognition" id="oneOf42">
                <emma:interpretation id="interp206" emma:lang="en-US" emma:confidence="0.5">
                  <emma:literal>(argmax</emma:literal>
                </emma:interpretation>
                <emma:interpretation id="interp207" emma:lang="en-US" emma:confidence="0">
                  <emma:literal>(argaman</emma:literal>
                </emma:interpretation>
                <emma:interpretation id="interp208" emma:lang="en-US" emma:confidence="0">
                  <emma:literal>(argmax'</emma:literal>
                </emma:interpretation>
                <emma:interpretation id="interp209" emma:lang="en-US" emma:confidence="0">
                  <emma:literal>Cargoman</emma:literal>
                </emma:interpretation>
                <emma:interpretation id="interp210" emma:lang="en-US" emma:confidence="0">
                  <emma:literal>(argininal</emma:literal>
                </emma:interpretation>
              </emma:one-of>
            </emma:emma>
          </inkml:annotationXML>
          <inkml:trace contextRef="#ctx0" brushRef="#br0" timeOffset="1.88376E6">7328 6214 420 0,'-3'-4'329'0,"3"4"-38"0,0 0-22 0,-7-3-19 0,7 3-11 0,-17 6-5 15,5 0-14-15,-9 8 4 0,-2 1-16 0,-11 15-3 16,-2 6-1-16,4 4-8 0,1 7-9 0,-14 38 4 0,20-22-1 16,8-15-10-16,3 1 1 0,-5 41-15 0,11-33-5 15,5-12-4-15,4 2-10 0,1-3-12 16,2 1-7-16,6-2-5 0,-3-12-4 0,3-3-18 16,0-4-6-16,4 3-10 0,0-4-10 0,1-1-13 15,0-2-14-15,2-4-23 0,0-2-32 0,-4-5-41 0,1-2-49 16,-1-5-54-16,-1-2-59 0,0-2-73 0,7-8-78 15,3-6-285-15,-5-1-774 0,-1-3 209 0</inkml:trace>
          <inkml:trace contextRef="#ctx0" brushRef="#br0" timeOffset="1.88425E6">7402 6660 333 0,'0'0'309'0,"0"0"-32"0,0 0-23 0,-8 2-27 0,8-2-4 16,0 0-18-16,0 0-8 0,0 0-12 0,-10 1-3 15,10-1-11-15,-11 1-4 0,11-1-4 0,-12 4-17 0,-1 1 4 16,3 0-11-16,-1 1-2 0,-3 2-13 0,2-2-5 15,-4 8-12-15,2-3-8 0,3 0-7 0,2-1-4 16,0 1-4-16,1 0-6 0,2 0-6 0,1-2-4 0,1 2-11 16,1 0 6-16,1 0-8 0,2 1-1 0,0-5-3 15,2-1-5-15,1-1-3 0,0 0-6 0,1-1-3 16,-4-4-17-16,11 4-2 0,-11-4-10 0,12 1-24 16,-12-1-9-16,0 0-14 0,20-5-8 0,-14 2-4 0,5-3-10 15,0 0-4-15,-6-2 6 0,3-2 5 16,-2 0 1-16,-1 3 9 0,-2-1 5 0,1-1 10 15,-2-1 15-15,-1 3 8 0,1 3 15 0,-2 4 8 0,2-11 1 0,-1 7 7 16,-1 4 0-16,2-7 3 0,-2 7-1 0,0 0-5 16,0-7-5-16,0 7-5 0,0 0 2 0,0 0 6 15,0 0-7-15,0 0-1 0,0 0 5 0,0 0-5 16,10 15 4-16,-7-9-1 0,4 4 0 0,0-1-1 0,-1 1-5 16,2 0 7-16,0 2-3 0,2-1-6 0,0-4-3 15,0 0-17-15,0 0-31 0,4-3-38 0,-2 1-45 0,-1-4-43 16,3-1-45-16,0 0-44 0,-5-4-232 0,2 0-592 15,0-2 163-15</inkml:trace>
          <inkml:trace contextRef="#ctx0" brushRef="#br0" timeOffset="1.88467E6">7569 6671 381 0,'-7'4'320'0,"4"1"-41"0,3-5-26 0,-8 7-24 0,6-1-28 16,-1 1-22-16,3-2-17 0,-3 6-10 0,3 0-2 16,-1 0-11-16,-1-1-5 0,4-1-1 0,-4 3 1 15,4-3-3-15,-2-2 0 0,1-1 3 0,1 0-3 16,-1-2 1-16,-1-4 0 0,3 12-2 0,-1-10-4 16,-2-2-3-16,3 7-5 0,-3-7-3 0,3 6-7 0,-3-6-8 15,0 0-7-15,6 3-11 0,-6-3-6 0,0 0-5 16,0 0-7-16,0 0-7 0,0 0-4 0,17-9-6 15,-14 3-4-15,0 3-3 0,2-9-4 0,-2 2-4 16,3 0-3-16,-3-1-2 0,2 0-2 0,-1 0-2 0,-1 1-1 16,0 2-4-16,0 0-3 0,-2 0 0 0,4 2-2 15,-4 1-7-15,2 0 1 0,2-1 1 16,-2 1-4-16,0 2-4 0,2-1-2 0,-1-1-18 0,1 1-36 0,-5 4-32 16,12-4-29-16,-6 2-39 0,-6 2-35 0,14-3-41 15,-14 3-43-15,20-3-51 0,-11 3-207 0,1-2-642 0,1 1 176 16</inkml:trace>
          <inkml:trace contextRef="#ctx0" brushRef="#br0" timeOffset="1.88508E6">7982 6648 466 0,'-4'4'268'0,"4"-4"-18"0,-11 5-15 0,6 0-12 0,-1-2-9 16,0 2-11-16,-1 3-17 0,1-1-8 0,-2 2-17 15,1 0-8-15,0 0-14 0,1 0-7 0,2 2-13 16,-3-2-7-16,6 2-13 0,-1-3-1 0,2 1-12 16,0-1-4-16,2-1-11 0,-1 0-7 0,3-4-4 15,-1 3-5-15,1 0-8 0,1-4-16 0,1 3-16 0,-6-5-10 16,11 2-23-16,-11-2-11 0,12-1-13 0,-12 1-6 15,10-6-6-15,-4 5 1 0,0-5 2 0,-1 2 6 16,3-5 5-16,-2-1 1 0,0 1 4 0,-2-3 6 16,1 3 1-16,1-1 20 0,-1 2 16 0,-2 3 16 15,-2-1 14-15,2 2 13 0,-3 4 22 0,3-7 6 0,-3 7 19 16,4-5 7-16,-4 5 14 0,0 0 13 0,0 0 5 16,0 0 9-1,0 0 4-15,4 29 0 0,-4-5 6 0,-3 20 4 0,2 4 6 16,-3 1-2-16,1 3-6 0,-1 0 2 15,1-2-15-15,-2-1-13 0,-1-2-9 0,1-2-9 0,1 0-1 16,-1-14-18-16,-1-5-8 0,1-1-4 0,-1 0-10 16,0-3-2-16,0-4-7 0,-2-2-1 0,3-5-6 0,-1-3-10 15,1-1-9-15,-2-2-23 0,0 0-50 0,0-5-52 0,7 0-58 16,-19-5-60-16,10-3-56 0,-6-10-60 0,1-5-62 0,-2-20-362 16,5 0-894-16,7-2 240 0</inkml:trace>
          <inkml:trace contextRef="#ctx0" brushRef="#br0" timeOffset="1.8858E6">8192 6736 595 0,'0'0'357'0,"0"0"-39"0,0 0-35 0,0 0-29 0,0 0-32 0,-1 6-19 0,1-6-17 16,-2 13-14-16,2-6-17 0,0 3-17 16,0 3-6-16,2-1-11 0,-2-1-7 0,0 2-7 0,1-1-8 15,1-1-5-15,-1 1-5 0,1-1-1 0,0-2-2 16,-1-2-2-16,-1-2 2 0,0-5 1 0,3 9 0 16,-1-4 0-16,-2-5-3 0,0 0 4 0,6 6-13 15,-6-6-5-15,0 0-9 0,0 0-7 0,0 0-10 0,17-12-5 16,-11 3-12-16,1-2-25 0,3-9-16 0,-1 0-6 15,-3 0-4-15,1-2-5 0,-2 6-8 0,-2 2 7 16,0 3 3-16,0 3 2 16,-2 0-2-16,1 1 2 0,-1 2-1 0,-1 5-2 0,0 0 1 15,2-9 3-15,-2 9 7 0,0 0-3 0,0 0 5 0,0 0 0 16,0 0-1-16,0 0-1 0,1 22 5 0,1-11-2 16,-2 0 3-16,3 1 0 0,-3-3 1 0,3 1-2 15,0-1 10-15,-1-1 3 0,1-2 2 0,-2 1 9 16,-1-7 22-16,6 7 10 0,-6-7 4 0,8 3-3 15,-8-3 3-15,11 2-3 0,-11-2-4 0,0 0-2 0,23-9-8 16,-14 0 2-16,-1 1-6 0,0-2-4 0,0-2 1 16,0-1-9-16,-2 1 2 0,4-6-4 0,0 5 0 0,-4 3 4 15,-2 0-6-15,-1 4-1 0,2 1-4 0,-2 0 4 16,-3 5 8-16,3-7-8 0,-3 7 2 0,0 0-3 16,0 0 5-16,0 0-2 0,0 0-2 0,0 0 1 31,14 17-2-31,-9-6 0 0,-2 1 0 0,1-1-5 0,-1 2 1 15,4 7-1-15,1-5 5 0,1 3-5 0,-3-2-1 16,2-4-6-16,-2 1-33 0,2-2-39 0,-4-6-41 16,6 4-41-16,-3-4-52 0,1 1-41 0,0-5-58 15,-8-1-221-15,21-1-632 0,-8-2 172 0</inkml:trace>
          <inkml:trace contextRef="#ctx0" brushRef="#br0" timeOffset="1.88619E6">8738 6715 372 0,'-15'0'300'16,"15"0"-36"-16,-11 1-25 0,11-1-29 0,-11 3-22 15,6-1-17-15,5-2-10 16,-9 6-4-16,9-6-15 0,-11 7 5 0,6-3-13 16,1 0 0-16,-1 2-7 0,-1-2-6 0,6-4-5 0,-6 10-5 15,3-5-1-15,3-5-3 0,-5 10-11 0,3-5-2 16,2-5-14-16,2 9 5 0,-2-9-2 0,3 9-7 15,0-5-1-15,-3-4-7 0,8 4-12 0,-2 1-1 0,-6-5-9 16,14 1-3-16,-14-1-1 0,0 0-13 0,17-1-8 0,-17 1-18 16,13-5 5-16,-9 3 4 0,-4 2-6 0,10-8-10 15,-10 8-4-15,4-7-4 0,-1 2 3 0,-3 5-3 16,0 0 3-16,2-8 8 0,-2 8-1 0,0 0 3 16,0 0 4-16,-2-6 3 0,2 6 2 0,0 0-1 15,0 0-5-15,0 0 4 0,0-9-6 0,0 9 2 0,0 0-3 16,0 0 2-16,0 0-1 0,0 0 6 15,0 0-3-15,0 0 8 0,0 0-2 0,16 18 4 16,-7-8-7-16,0-3 3 0,2 3-2 0,-2 0 1 0,2-2 2 16,6 7-11-16,-1-8-17 0,-3 0-28 0,-2 0-37 0,1-2-45 15,2 0-48-15,-1-3-59 0,-1-3-275 0,2 0-609 0,-4-2 166 32</inkml:trace>
          <inkml:trace contextRef="#ctx0" brushRef="#br0" timeOffset="1.88644E6">8931 6716 243 0,'0'0'519'0,"5"-8"-53"0,-5 8-19 0,0 0-11 0,9-3-19 16,-9 3-30-16,9-1-31 0,-9 1-30 0,0 0-25 15,17 0-27-15,-17 0-21 0,0 0-22 0,19 3-21 16,-12-1-22-16,-1 3-12 0,4 2-18 0,-3 1-20 0,-2 0-8 15,-1 2-18-15,0 0-5 0,-2 3-20 0,-1-2-26 16,-1 1-40-16,-1 2-39 0,-2-2-41 0,0 0-45 16,-1-2-48-16,2-2-41 0,-2-1-32 0,-1-3-52 15,5-4-55-15,0 0-313 0,-8 3-774 0,8-3 210 16</inkml:trace>
          <inkml:trace contextRef="#ctx0" brushRef="#br0" timeOffset="1.88732E6">8977 7192 256 0,'0'0'352'16,"0"0"-52"-16,0 0-33 0,-18 0-24 0,7 7-28 16,2-3-11-16,1 3-19 0,-1 1-10 0,1 2-13 15,-2 0-12-15,0-2-9 0,2 2-4 0,2-2-14 16,-2 2-7-16,4-3-4 0,1-1-5 0,-1-1 3 0,3 1-8 15,-1-2 0-15,2-4 0 0,-1 7 2 0,1-7-2 16,3 6-4-16,-3-6-7 0,5 2-11 0,-5-2-5 16,12 0-13-16,-12 0-4 0,12-2-5 0,-6-3-8 15,5 0-8-15,-2-2-13 0,0 1-7 0,-2-4 0 16,1 2-8-16,-2 1 1 0,-1 0-5 0,-2 0-7 0,0 1-4 16,0 1 1-16,-2 1 4 0,-1 4 0 0,0 0-3 15,2-7 4-15,-2 7-9 0,0 0 6 0,0 0-2 16,0 0-2-16,0 0-3 0,0 0 6 0,0 0 6 15,0 0 15-15,-3 18 13 0,6-7 16 0,0 0 8 0,2 1 5 16,1-1 6-16,0 1-5 0,5-1-2 0,-1-1-3 16,9 2-6-16,-3-4-4 0,4-1-4 15,3-4-33-15,1-3-44 0,3-4-61 0,1-3-72 16,3-5-86-16,13-13-104 0,-5 1-212 0,-3-5-685 16,-1-1 186-16</inkml:trace>
          <inkml:trace contextRef="#ctx0" brushRef="#br0" timeOffset="1.88672E6">9155 6662 218 0,'0'0'380'15,"0"0"-59"-15,0 0-42 0,-7-3-36 0,7 3-28 0,0 0-22 16,0 0-17-16,0 0-8 0,-18 1-9 0,18-1-4 0,-12 4-6 15,12-4-4-15,-17 7-12 0,6-1-3 0,5-1-4 16,0 0-8-16,0 1-5 0,0 2-7 0,2 0-1 16,3 1-6-16,-1-2-7 0,2 0-6 0,2 3-1 15,1 1-6-15,2-1-10 0,1-1-6 0,1-2-5 16,6 2-11-16,1-4-17 0,11 3-32 0,2-2-25 16,1-3-59-16,4 1-73 0,0-5-103 0,-2-4-259 15,4 3-623-15,10-10 172 0</inkml:trace>
        </inkml:traceGroup>
        <inkml:traceGroup>
          <inkml:annotationXML>
            <emma:emma xmlns:emma="http://www.w3.org/2003/04/emma" version="1.0">
              <emma:interpretation id="{6C9510CE-F146-4AA1-82C5-4D0F7E51BDD8}" emma:medium="tactile" emma:mode="ink">
                <msink:context xmlns:msink="http://schemas.microsoft.com/ink/2010/main" type="inkWord" rotatedBoundingBox="9784,7943 9812,7393 9886,7397 9858,7947"/>
              </emma:interpretation>
              <emma:one-of disjunction-type="recognition" id="oneOf43">
                <emma:interpretation id="interp211" emma:lang="en-US" emma:confidence="0.5">
                  <emma:literal>p</emma:literal>
                </emma:interpretation>
                <emma:interpretation id="interp212" emma:lang="en-US" emma:confidence="0">
                  <emma:literal>.</emma:literal>
                </emma:interpretation>
                <emma:interpretation id="interp213" emma:lang="en-US" emma:confidence="0">
                  <emma:literal>P</emma:literal>
                </emma:interpretation>
                <emma:interpretation id="interp214" emma:lang="en-US" emma:confidence="0">
                  <emma:literal>r</emma:literal>
                </emma:interpretation>
                <emma:interpretation id="interp215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1.88806E6">9607 6478 342 0,'0'0'463'15,"0"0"-70"-15,0 0-49 0,0 0-13 0,0 0-43 16,0 0-22-16,0 0-20 0,0 24-21 0,0-4-19 16,-2 5-17-16,4-4-14 0,-2 1-1 0,1 4-16 15,-1-2-13-15,0 0-13 0,2-1-16 0,-1 1-9 16,4-5-10-16,-5 3-9 0,1-5-11 0,2-5-8 0,0 0-4 16,-1 1-7-16,1-3-8 0,-1-2-3 0,-1-1-4 15,1 0-6-15,-2-2 0 0,0-5-1 0,3 8-8 16,-3-8 4-16,1 5-7 0,-1-5-18 0,0 0-21 15,0 0-19-15,0 0-10 0,0 0-13 0,5-18-2 0,-7 4-8 16,1-9-7-16,-1-3-6 0,-1-1 9 0,2-17 2 16,-2 0 8-16,1 2 7 15,-1-2 7-15,1 13 0 0,1 4 11 0,1 2 6 0,-2 1 17 0,2 0 16 0,0 2 15 16,2 2 18-16,-1 3 16 0,2 5 7 16,-1 0 7-16,1 0 6 0,0 1 1 0,2 4-6 0,-2 1 0 15,0 0-6-15,0 1-7 0,0 1-9 16,-3 4-4-16,6-3-7 0,-6 3-3 0,0 0-4 0,11 6-2 0,-8-1-3 0,2 6 2 15,1 9-1-15,-4 1-8 0,-2 2-1 0,0 1-13 16,-5-2-19-16,2 0-37 0,0 0-27 0,-4-2-21 16,3-3-27-16,-1-3-18 0,1-4-22 15,-1 0-31-15,0-2-37 0,2-2-55 0,-1-2-226 16,4-4-619-16,0 0 170 0</inkml:trace>
        </inkml:traceGroup>
        <inkml:traceGroup>
          <inkml:annotationXML>
            <emma:emma xmlns:emma="http://www.w3.org/2003/04/emma" version="1.0">
              <emma:interpretation id="{83DC49D9-D986-4967-B263-F8C2ED8F2B67}" emma:medium="tactile" emma:mode="ink">
                <msink:context xmlns:msink="http://schemas.microsoft.com/ink/2010/main" type="inkWord" rotatedBoundingBox="10398,7163 11069,8036 10468,8498 9797,7625"/>
              </emma:interpretation>
              <emma:one-of disjunction-type="recognition" id="oneOf44">
                <emma:interpretation id="interp216" emma:lang="en-US" emma:confidence="0.5">
                  <emma:literal>Ca),</emma:literal>
                </emma:interpretation>
                <emma:interpretation id="interp217" emma:lang="en-US" emma:confidence="0">
                  <emma:literal>(a),</emma:literal>
                </emma:interpretation>
                <emma:interpretation id="interp218" emma:lang="en-US" emma:confidence="0">
                  <emma:literal>la),</emma:literal>
                </emma:interpretation>
                <emma:interpretation id="interp219" emma:lang="en-US" emma:confidence="0">
                  <emma:literal>[a),</emma:literal>
                </emma:interpretation>
                <emma:interpretation id="interp220" emma:lang="en-US" emma:confidence="0">
                  <emma:literal>ca),</emma:literal>
                </emma:interpretation>
              </emma:one-of>
            </emma:emma>
          </inkml:annotationXML>
          <inkml:trace contextRef="#ctx0" brushRef="#br0" timeOffset="1.88836E6">10140 6147 381 0,'-12'1'460'16,"1"0"-50"-16,0 2-30 0,3 1-31 0,-3 2-24 15,-8 8-30-15,-1 2-22 0,1 5-14 0,-9 16-10 0,1 5-12 16,4 3-12-16,0 2-13 0,5 1-11 0,1 2-16 16,5 1-12-16,3-3-9 0,4 5-16 0,2-5-13 15,3 0-16-15,2-3-11 0,7-1-11 0,-1-11-8 16,0-5-10-16,3-1-2 0,0-1-33 0,1-2-23 0,2-5-35 0,0-1-43 16,-1-7-58-16,1-3-43 0,-3-1-62 0,2-6-57 15,1-1-74-15,9-8-269 0,-2-2-742 0,2-2 201 31</inkml:trace>
          <inkml:trace contextRef="#ctx0" brushRef="#br0" timeOffset="1.88882E6">10178 6616 311 0,'-14'6'383'0,"5"-1"-50"0,0 2-22 0,1-2-43 0,-1 4-17 0,1-1-32 16,1 1-14-16,-1-1-23 0,3 1-6 0,0 1-8 16,2-2-6-16,-2-1 0 0,2-2-10 0,2 1 2 15,-1-1 7-15,2-5 5 0,0 9 1 0,0-9-14 16,3 7-11-16,-3-7-13 0,5 5-13 0,-5-5-10 16,9 3-14-16,-9-3-9 0,13-2-6 0,-1-1-8 0,-2-1-8 15,2-2-6-15,-3 0-11 0,2-1-7 16,-3-1-8-16,-1-2-1 0,-1 1-5 0,-1-3-1 0,0 2-2 15,-5 2 3-15,1-1-1 0,-1 2-4 0,0 1-1 0,0 6 1 16,-3-7-2-16,3 1-3 0,0 6-1 0,-3-5-2 16,3 5-3-16,0 0-1 0,0 0-1 0,0 0-1 31,0 0 1-31,0 0-3 0,0 0 3 0,-3 20 0 0,8-6-1 16,-1-2 2-16,4 7 1 0,0-3 3 0,-2-3-2 15,5 5 0-15,-2-4 0 0,7 1-1 0,-6-4-1 16,1 0-12-16,-2-5-22 0,2 0-41 0,0-2-53 0,-3-1-61 0,-8-3-79 15,14 0-90-15,-14 0-260 0,20-10-733 0,-11 4 199 16</inkml:trace>
          <inkml:trace contextRef="#ctx0" brushRef="#br0" timeOffset="1.88899E6">10296 6214 3576 0,'0'0'404'16,"0"0"-241"-16,-5 11-32 0,5-11 31 0,6 16 44 16,0-3 16-16,2 9-14 0,0 2-21 0,5 19-24 0,2 3 6 15,0 3 2-15,-1 5-4 0,12 37-6 0,-20-35-12 16,0-13-8-16,-6 1-16 0,2 2-10 0,-7-5-14 16,2 2-5-16,-3 0-11 0,-3-10-12 0,3-4-26 15,0-1-48-15,0-4-60 0,-4 0-75 0,1-2-95 0,1-8-86 16,1-1-112-16,1-6-381 0,0 0-972 0,1-7 262 15</inkml:trace>
          <inkml:trace contextRef="#ctx0" brushRef="#br0" timeOffset="1.88924E6">10789 6838 4051 0,'-11'10'332'0,"-3"1"-187"0,2 6-63 0,-1 0-15 0,-2 4 17 16,-1 0 14-16,4-1-4 0,1-1-12 0,2 3-18 31,1 2-6-31,1-3-9 0,1 0-26 0,4-4-39 16,-1-3-44-16,0-4-40 0,0-1-46 0,3-3-46 0,-2 0-58 15,2-6-78-15,0 0-240 0,0 0-680 0,0 0 185 16</inkml:trace>
        </inkml:traceGroup>
        <inkml:traceGroup>
          <inkml:annotationXML>
            <emma:emma xmlns:emma="http://www.w3.org/2003/04/emma" version="1.0">
              <emma:interpretation id="{10A0D8F9-D02A-4AE5-B6C0-64FCAF630230}" emma:medium="tactile" emma:mode="ink">
                <msink:context xmlns:msink="http://schemas.microsoft.com/ink/2010/main" type="inkWord" rotatedBoundingBox="11062,7358 13091,7587 12995,8438 10967,8209"/>
              </emma:interpretation>
              <emma:one-of disjunction-type="recognition" id="oneOf45">
                <emma:interpretation id="interp221" emma:lang="en-US" emma:confidence="0.5">
                  <emma:literal>argmax</emma:literal>
                </emma:interpretation>
                <emma:interpretation id="interp222" emma:lang="en-US" emma:confidence="0">
                  <emma:literal>argmaxes</emma:literal>
                </emma:interpretation>
                <emma:interpretation id="interp223" emma:lang="en-US" emma:confidence="0">
                  <emma:literal>argmax*</emma:literal>
                </emma:interpretation>
                <emma:interpretation id="interp224" emma:lang="en-US" emma:confidence="0">
                  <emma:literal>arginase</emma:literal>
                </emma:interpretation>
                <emma:interpretation id="interp225" emma:lang="en-US" emma:confidence="0">
                  <emma:literal>argue's</emma:literal>
                </emma:interpretation>
              </emma:one-of>
            </emma:emma>
          </inkml:annotationXML>
          <inkml:trace contextRef="#ctx0" brushRef="#br0" timeOffset="1.88991E6">10988 6542 302 0,'0'0'322'0,"-6"1"-38"0,6-1-36 0,-10 4-17 0,10-4-19 0,-12 3-10 16,4-1-15-16,-4 2-9 0,0 0-10 0,-2 3-14 16,2 0 1-16,1 0-21 0,-1 1-7 0,2 0-9 15,1 1-6-15,-1 3-10 0,1-3-7 0,3 3-11 16,0-3-3-16,1 2 1 0,2-2-1 0,2 3 0 16,1-3-13-16,3-2-7 0,-2 0-1 0,2-2-6 15,2-1-2-15,1 0-10 0,0-2-1 0,5 2-9 0,-3-1-3 16,5-5-3-16,-1 0-7 0,0-4 0 0,-1 0-6 15,0 0-5-15,-1-4-2 0,6-5 5 0,-4 2 6 16,-5 0-9-16,1 1 4 16,-2 0-4-16,-2 2-6 0,1 0 8 0,-2-1 11 15,0 3-1-15,-1 0 7 0,-2 1-4 0,0 4 0 0,0 3 3 0,0-8-7 0,0 8-4 16,0 0 5-16,0 0-9 0,0 0-1 0,0 0-5 0,0 0 3 16,0 0-3-16,1 31 3 0,1-19 5 0,4 9-2 15,0 1 4-15,0-7-2 0,-1-2-1 16,2-1 2-16,0-3-4 0,2 2-1 0,-2-1-2 0,3 0 0 15,0-3-24-15,-1-2-34 0,5 1-47 0,-2-4-55 16,0-2-59-16,0 0-65 0,1-5-254 0,10-2-638 0,-9-3 175 16</inkml:trace>
          <inkml:trace contextRef="#ctx0" brushRef="#br0" timeOffset="1.89023E6">11246 6516 2859 0,'0'0'348'16,"0"0"-182"-16,0 0-77 0,-12 4-29 0,12-4-12 16,0 0-4-16,-6 6 8 0,3-1 0 0,1 0-2 0,1 2-2 15,1 4-8-15,-2 2 0 0,2-3-3 0,0 2-4 16,0 1 7-16,0-1-4 0,3 0 6 0,-1-1-5 16,-1 0-1-16,1 0-3 0,-1-3 1 0,2 0-3 15,-1-1 11-15,0-3 7 0,-1 1 9 0,-1-5 15 16,5 7 7-16,-5-7 5 0,4 3-2 0,-4-3-4 15,0 0-8-15,11-1-7 0,-11 1-5 0,15-9-8 16,-7 0-1-16,1 0 1 0,-2-1-6 0,1-4 0 0,-2 4-7 16,6-10 0-16,-3 6-8 0,-2 3-2 0,-1-2-1 15,0 4-1-15,0-2-2 0,-1 2-7 0,-2 0-2 16,3 2-7-16,-3 2-23 0,-2 0-34 0,-1 5-37 0,5-9-36 16,0 7-37-16,-5 2-31 0,6-3-31 15,-6 3-30-15,13-1-25 0,-1 1-38 0,0 1-207 16,-12-1-624-16,36 3 170 0</inkml:trace>
          <inkml:trace contextRef="#ctx0" brushRef="#br0" timeOffset="1.89069E6">11687 6542 321 0,'-11'5'242'16,"2"0"-14"-16,1 1-7 0,-1 0-1 0,1-2-12 16,2 2 4-16,-3 1-12 0,0 1-11 0,3-1-6 15,0-2-9-15,0 5-15 0,0-2-8 0,0 0-11 0,3-1-11 16,0 1-9-16,1-2-3 0,0 1-15 0,1-2-4 16,2 2-10-16,3-3-10 0,-4-4 4 0,4 7-16 15,-4-7-9-15,8 6-10 0,-2-5-9 0,-6-1-16 16,11 0-16-16,-11 0-11 0,13-3-9 0,-13 3 0 15,17-7-5-15,-7 2 0 0,0-2-1 0,-1-1 2 16,-2-1 0-16,1-2 4 0,-2 2 1 0,2-1 12 16,-3 3 16-16,-2 0 7 0,0 1 21 0,0 0 14 0,0 3 18 15,-3 3 20-15,3-6 8 0,-3 6 5 0,4-4 7 16,-4 4 16-16,0 0 13 0,0 0 6 0,0 0 8 16,1 34 4-16,-1-8 2 0,-2 2 3 0,-1 19-6 15,-3 3-5-15,0-2-6 0,-1 0-3 16,-2 0-8-16,2-2-3 0,-1-2-15 0,-1-11-7 0,3-5-10 0,-1-1-8 0,0-2-12 15,-1-1-5-15,0-3-11 0,1-4-3 0,2-5-8 0,0-3-2 16,2 0-8-16,-2-4-24 0,2-1-47 0,-2-1-53 31,5-3-71-31,0 0-64 0,0 0-65 0,-12-10-62 0,8-1-62 16,2-13-398-16,-3-4-962 0,7-17 260 0</inkml:trace>
          <inkml:trace contextRef="#ctx0" brushRef="#br0" timeOffset="1.89123E6">11872 6543 240 0,'0'0'417'0,"0"0"-73"0,0 0-43 0,0 0-34 0,0 0-32 16,0 0-25-16,-13 11-20 0,9-5-15 0,3 1-4 0,-1 0-15 15,1 2-3-15,-1 2-7 0,2-1-6 0,-1 1 0 16,1-2-4-16,0-2 1 0,1-1 1 0,-1-1 0 15,0-5-5-15,2 8 1 0,-2-8-2 0,1 7-7 16,1-4-1-16,-2-3-3 0,3 4-11 0,-3-4-10 0,0 0-7 16,8 3-10-16,-8-3-10 0,0 0-8 0,0 0-7 15,18-8-9-15,-13 4-12 0,1-2-12 0,0-3-9 16,2 3-8-16,-2 0-9 0,-2 1-3 0,1 0-9 16,0 1 4-16,-2-1-5 0,-3 5 3 0,6-7-2 15,-4 3 0-15,-2 4-4 0,3-4 1 0,-3 4-5 0,0 0 1 16,0 0 4-16,0 0-1 0,0 0-1 15,0 0 11-15,0 0-6 0,11 11 2 0,-11-5 1 0,3-1-1 16,-3-5 1-16,3 10 6 0,-1-6-3 0,-1 0 1 16,2 1 0-16,-3-5 9 0,5 7-3 0,-5-7 5 15,6 4 4-15,-6-4 6 0,8 2 3 0,-8-2 2 16,0 0 2-16,15-4-3 0,-4-2 0 16,-1 1-3-16,3-5-2 0,-4 2 1 0,-1 0 1 0,2-2 2 15,-1 1-2-15,-2-2 7 0,1 4 7 0,0 0 1 16,-4-2 4-16,1 3 5 0,0 1 0 0,-2 1-2 15,-3 4-4-15,6-7-6 0,-6 7 0 0,0 0-3 16,4-1-1-16,-4 1 0 0,0 0 0 0,0 0-2 16,10 17-4-16,-7-8 3 0,1 4-7 0,-1 0 1 0,4 8-1 15,-3-5-4-15,-1-1 2 0,1-2-3 0,-1-1-18 16,2-1-26-16,-1 0-39 0,2-1-36 0,2-2-36 16,1-1-43-16,-1-3-32 0,1-1-44 0,3-2-45 15,2 1-46-15,2-5-207 0,3-3-673 0,4 1 183 0</inkml:trace>
          <inkml:trace contextRef="#ctx0" brushRef="#br0" timeOffset="1.89161E6">12400 6542 538 0,'-11'1'314'16,"0"1"-30"-16,3-2-27 0,8 0-30 0,-14 4-28 15,8-1-22-15,-2-1-12 0,2 2-9 0,1-1-7 16,-1 3-5-16,1-2-12 0,1-1-9 0,1 4-10 15,-2-3 2-15,2 1-5 0,-1 1 3 0,0-3-2 0,1 3 5 16,2 0-6-16,1-6-3 0,-2 8 0 0,2-8-10 16,2 8-4-16,-2-8-8 0,6 7-5 0,-3-4-10 15,-3-3-6-15,11 2-10 0,-11-2-6 0,12 0-10 16,-12 0-19-16,0 0-9 0,18-4-15 0,-18 4-1 16,11-5-5-16,-5 1-7 0,-1 1-5 0,0-2-11 0,-5-1 4 15,3-1 0-15,-3 7 11 0,2-11-3 0,-1 6 5 16,-1 5 0-16,2-8 1 0,-2 8 1 0,0-7 9 15,0 7-9-15,0 0 2 0,2-9 2 0,-2 9 3 0,0 0-5 16,0 0 7-16,0 0-2 0,0 0 0 0,0 0 5 0,0 0 1 16,0 0 6-16,12 13 6 0,-9-8-8 0,5 5 6 15,-2-1 9-15,1 1-6 0,1-1 1 0,1-2-3 16,0 2-1-16,2-3-24 0,0 0-21 16,1 1-24-1,0-4-41-15,0 0-53 0,3-3-58 0,7 0-57 16,-4-3-193-16,8-4-554 0,-2 3 153 0</inkml:trace>
          <inkml:trace contextRef="#ctx0" brushRef="#br0" timeOffset="1.8918E6">12872 6495 477 0,'-15'6'380'16,"1"-2"-43"-16,2 2-22 0,1 0-30 0,0 3-30 15,-2 5-26-15,-2 3-26 0,0 0-15 0,1 1-14 0,1-1-17 16,4-3-13-16,2 0-8 0,2-3-13 0,-1 0-18 15,0 0-11-15,1-3-10 0,2-1-8 0,0 0-6 16,1-3-19-16,0 0-28 0,2-4-30 0,-3 8-44 16,3-8-63-16,-5 3-79 0,5-3-79 0,0 0-173 15,0 0-531-15,0 0 145 0</inkml:trace>
          <inkml:trace contextRef="#ctx0" brushRef="#br0" timeOffset="1.89198E6">12647 6499 742 0,'0'0'516'0,"0"0"-17"0,0 0-20 0,0 0-20 0,18 17-35 0,-7-7-46 16,6 4-28-16,-1 2-30 0,2-1-24 0,-1 3-27 0,0-1-28 15,1 3-26-15,-4-4-24 0,1 1-22 0,-3-1-14 16,-1-4-10-16,-2-1-22 0,-3-1-49 0,0-2-68 0,-3-1-90 16,2 2-113-16,-2-3-110 0,-2 0-125 0,1-2-262 31,-2-4-834-31,0 0 226 0</inkml:trace>
          <inkml:trace contextRef="#ctx0" brushRef="#br0" timeOffset="1.89246E6">12403 6972 435 0,'-3'-3'604'0,"3"3"-98"0,0 0-51 0,-5-2-54 0,5 2-48 16,0 0-44-16,0 0-37 0,0 0-24 0,-5 9-27 16,5-3-24-16,0 8-14 0,0 7-16 0,0-1-13 15,0 4-13-15,2 1-12 0,-2-4-14 0,1 5-14 16,-1-3-8-16,0-1-8 0,2-4-10 0,-1-1-6 15,1-4-10-15,0-2 0 0,-1-1-7 0,1-1-9 0,-2-3-2 16,0 0-4-16,0 0-11 0,0-2-5 0,0-4-19 16,1 5-22-16,-1-5-25 0,0 0-23 0,0 0-22 0,0 0-9 15,0 0-15-15,23-16-9 0,-15 5-3 0,-1 0 3 16,1-1 10-16,4-6 10 0,1-1 11 0,0 2 9 16,-4 7 22-16,-1-1 23 0,-1 3 28 0,3-1 38 15,-1 2 33-15,-2 0 20 16,-2 4 12-16,1-1 4 0,-6 4-3 0,8-4-4 0,-8 4 8 15,0 0 7-15,11 1 8 0,-11-1-8 0,6 8-3 16,-5-3-8-16,-1 2-5 0,0 3-11 0,-1 1-8 0,-2 2-7 16,-4-1-10-16,3 0 2 0,-7 6-16 0,2-5-20 15,3-1-24-15,-5-3-32 0,2 0-34 0,1-4-35 16,0 0-34-16,2-3-42 0,6-2-37 0,-13-1-50 0,13 1-48 0,-17-11-320 16,10 2-764-1,-2 0 207-15</inkml:trace>
        </inkml:traceGroup>
        <inkml:traceGroup>
          <inkml:annotationXML>
            <emma:emma xmlns:emma="http://www.w3.org/2003/04/emma" version="1.0">
              <emma:interpretation id="{C8F0057A-B56A-4506-844D-73535B8CC9F5}" emma:medium="tactile" emma:mode="ink">
                <msink:context xmlns:msink="http://schemas.microsoft.com/ink/2010/main" type="inkWord" rotatedBoundingBox="13289,7711 13373,7155 13533,7179 13449,7736"/>
              </emma:interpretation>
              <emma:one-of disjunction-type="recognition" id="oneOf46">
                <emma:interpretation id="interp226" emma:lang="en-US" emma:confidence="0.5">
                  <emma:literal>p</emma:literal>
                </emma:interpretation>
                <emma:interpretation id="interp227" emma:lang="en-US" emma:confidence="0">
                  <emma:literal>.</emma:literal>
                </emma:interpretation>
                <emma:interpretation id="interp228" emma:lang="en-US" emma:confidence="0">
                  <emma:literal>P</emma:literal>
                </emma:interpretation>
                <emma:interpretation id="interp229" emma:lang="en-US" emma:confidence="0">
                  <emma:literal>r</emma:literal>
                </emma:interpretation>
                <emma:interpretation id="interp230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1.89329E6">13151 6234 512 0,'0'0'455'16,"0"0"-29"-16,9 10-32 0,-8-3-23 0,1 5-24 0,3 9-29 15,-2 1-22-15,1 2-20 0,1 0-14 0,-2 1-30 16,0 0-21-16,2 0-21 0,-2 0-18 0,1-1-16 16,1 0-20-16,-1-2-12 0,0-3-13 0,-1-4-11 0,1 1-11 15,-2-5-4-15,-1 1-11 0,1-4-8 0,-1-1-6 16,1 0-7-16,-1 0-6 0,1-3-6 0,-2 0-7 16,0-4-8-16,1 6-6 0,-1-6-16 0,2 3-22 15,-2-3-26-15,0 0-29 0,0 0-21 0,0 0-15 0,0 0-12 16,0-22-2-16,0 2-10 0,2-4 2 0,0-4 5 15,-2-1 8-15,-2-13 11 0,2 0 10 0,0-3 8 16,2 11 8-16,-1 5 8 0,2 1 10 0,1 0 8 16,0 0 19-16,2 3 7 0,0 2 10 0,1 1 10 15,-3 2 16-15,2 5 16 0,0 3 14 0,-1 2 21 0,-2 2 13 16,2-1 4-16,-2 4-4 0,-2 0-1 16,-1 5-15-16,5-4-1 0,-5 4-5 0,0 0-4 0,9 0-8 15,-9 0 0-15,6 10-2 0,-3 3 0 0,-1-2-3 16,-2 12 1-16,0 0-15 0,-5 0-15 0,1 0-32 15,-1-2-28-15,-3 2-31 0,1-3-23 0,-2-1-19 16,1-4-26-16,-1-2-25 0,2-3-33 0,0-1-36 16,-1-4-237-16,5-1-583 0,-2-1 159 0</inkml:trace>
        </inkml:traceGroup>
        <inkml:traceGroup>
          <inkml:annotationXML>
            <emma:emma xmlns:emma="http://www.w3.org/2003/04/emma" version="1.0">
              <emma:interpretation id="{7F3B8224-0CA4-43E7-9CB7-46DE5C198B0E}" emma:medium="tactile" emma:mode="ink">
                <msink:context xmlns:msink="http://schemas.microsoft.com/ink/2010/main" type="inkWord" rotatedBoundingBox="14406,6849 14446,8328 13666,8349 13626,6870"/>
              </emma:interpretation>
              <emma:one-of disjunction-type="recognition" id="oneOf47">
                <emma:interpretation id="interp231" emma:lang="en-US" emma:confidence="0.5">
                  <emma:literal>(4)</emma:literal>
                </emma:interpretation>
                <emma:interpretation id="interp232" emma:lang="en-US" emma:confidence="0">
                  <emma:literal>(4))</emma:literal>
                </emma:interpretation>
                <emma:interpretation id="interp233" emma:lang="en-US" emma:confidence="0">
                  <emma:literal>(41)</emma:literal>
                </emma:interpretation>
                <emma:interpretation id="interp234" emma:lang="en-US" emma:confidence="0">
                  <emma:literal>(b)</emma:literal>
                </emma:interpretation>
                <emma:interpretation id="interp235" emma:lang="en-US" emma:confidence="0">
                  <emma:literal>(47)</emma:literal>
                </emma:interpretation>
              </emma:one-of>
            </emma:emma>
          </inkml:annotationXML>
          <inkml:trace contextRef="#ctx0" brushRef="#br0" timeOffset="1.89358E6">13732 5949 645 0,'-19'2'376'16,"19"-2"-35"-16,-11 2-32 0,5 1-30 15,-3 5-26-15,-8 4-18 0,0 6-6 0,0 3-7 0,-9 15-2 16,-2 2-1-16,5 6-3 0,1 4-8 0,2-1-6 15,0 3-11-15,3 0-9 0,5-1-17 0,2 3-14 0,6-3-13 16,1-1-13-16,3-2-13 0,6-2-7 0,-3-10-16 16,6-4-5-1,10 8-10-15,-4-11-6 0,-3-6-29 0,2-2-31 0,1-3-41 16,-2-3-46-16,-2-3-48 0,1-5-52 0,-1-3-64 16,1 0-69-16,2-4-308 0,9-5-746 0,-1-7 203 15</inkml:trace>
          <inkml:trace contextRef="#ctx0" brushRef="#br0" timeOffset="1.89409E6">13771 6221 616 0,'-3'4'411'0,"-1"-1"-45"0,1 2-41 0,0 2-2 0,-2 4-24 16,-3 9-25-16,4 1-20 0,-1 0-18 0,1 1-4 15,-1 1-11-15,2-1-9 0,0 2-13 0,0-2-12 16,0-2-17-16,3 1-12 0,-3 0-12 0,1-5-11 16,1-3-8-16,2-3-10 0,-1-1-17 0,0 0-5 15,2-2-8-15,-2-2-6 0,1 1-9 0,-1-2-5 0,3 1-7 16,-3-5-4-16,3 8-5 0,0-7-5 0,-3-1-4 16,6 4-9-16,-6-4-16 0,11-4-16 0,0 1-16 15,0-4-12-15,-1-1-13 0,10-2-6 0,-7-1-1 16,-2 2 7-16,0 0 1 0,0 1 6 0,-1 0 7 15,1 2-2-15,0-1 4 0,-2 0 0 0,-2 1 1 16,-1 3 2-16,2 0 7 0,-4 2 0 0,-4 1 13 0,8-2 5 31,-8 2 12-31,9 5 3 0,-4-1 6 0,-2 2 2 16,0-2-2-16,-1 2-1 0,-1 5-1 0,-1 0 1 16,-1 0-3-16,-4 1 2 0,0-1-8 0,-1 2 1 0,0-6-2 15,-2 4-11-15,2-2-24 0,-3-2-37 0,1 0-35 16,0-3-31-16,0 0-29 0,-1-2-35 0,9-2-29 15,0 0-38-15,-20-4-41 0,9-5-284 0,1 1-697 16,-3-9 189-16</inkml:trace>
          <inkml:trace contextRef="#ctx0" brushRef="#br0" timeOffset="1.89423E6">13906 6015 698 0,'0'0'530'0,"0"0"-23"0,14 26-20 0,-3-4-26 0,0 2-33 16,6 16-25 0,-4 5-32-16,3 2-25 0,-3 5-33 0,-4-3-25 15,2 0-24-15,-4 2-31 0,1 1-25 0,-3-2-21 16,-4-2-14-16,1-2-22 0,-5-13-15 0,-2 11-16 16,1-10-14-16,-1-8-35 0,-1 2-70 0,-2-2-73 0,-1-5-86 15,1 0-82-15,0-7-98 0,-1-3-111 0,2-4-272 0,0-1-867 16,7-6 233-16</inkml:trace>
          <inkml:trace contextRef="#ctx0" brushRef="#br0" timeOffset="1.89452E6">14073 5763 384 0,'0'0'633'0,"8"21"-69"0,-2 3-40 15,1 0-24-15,0 3-40 0,7 21-29 0,-2 3-37 16,15 43-26-16,-9-26-35 0,3 25-30 0,-10-30-29 16,-4-14-27-16,5 46-24 0,-7-32-25 0,-3-15-20 15,-6 2-19-15,-2 6-17 0,-4-4-7 0,-14 38-18 0,4-31-6 16,3-19-11-16,-6 5-10 0,-2-2-9 0,-1 1-19 15,-1-4-46-15,-2 1-54 0,3-5-76 0,-2-2-84 16,3-8-93-16,4-7-112 0,-2-2-426 0,4-2-995 16,-3-4 267-16</inkml:trace>
        </inkml:traceGroup>
      </inkml:traceGroup>
    </inkml:traceGroup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54:35.72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C43A64E-FF0F-4E56-A618-C77CE49C164A}" emma:medium="tactile" emma:mode="ink">
          <msink:context xmlns:msink="http://schemas.microsoft.com/ink/2010/main" type="inkDrawing" rotatedBoundingBox="6342,6189 15744,5747 15749,5853 6347,6295" semanticType="underline" shapeName="Other">
            <msink:sourceLink direction="with" ref="{AD618B48-19C6-4DED-B0A1-C6DF49990009}"/>
            <msink:sourceLink direction="with" ref="{2DE05890-106D-417A-9223-3E718B2C7078}"/>
            <msink:sourceLink direction="with" ref="{903C3866-865F-4365-B9F2-DE172B6503BA}"/>
            <msink:sourceLink direction="with" ref="{B62F83C3-AE7F-4425-8BBB-186B8BA36E9A}"/>
            <msink:sourceLink direction="with" ref="{84483CBC-2797-4F49-B340-3A2054D2CFF7}"/>
            <msink:sourceLink direction="with" ref="{E0F03491-BDC7-470D-BEF7-EC684754CFCF}"/>
          </msink:context>
        </emma:interpretation>
      </emma:emma>
    </inkml:annotationXML>
    <inkml:trace contextRef="#ctx0" brushRef="#br0">0 435 303 0,'0'0'259'0,"0"0"-35"0,0 0-29 0,0 0-17 0,0 0-24 15,0 0-19-15,15-2-10 0,-15 2-8 0,0 0-9 16,0 0-4-16,0 0-2 0,0 0-2 0,0 0 3 16,0 0-1-16,0 0-1 0,0 0 3 0,0 0-2 15,0 0 2-15,0 0-3 0,0 0-2 0,0 0-4 0,0 0-9 16,0 0-4-16,0 0-5 0,0 0 1 0,0 0 8 15,0 0-9-15,0 0 0 0,0 0 2 0,10-4 6 16,-10 4 3-16,0 0-1 0,7 0-3 0,-7 0-4 0,11-3 0 16,-5 3-4-16,6-4-6 0,0 2-6 0,3 1-2 15,1 0-9-15,8-2-5 0,1 1-8 0,0 2 0 16,1 0-2-16,0 0-2 0,2-1-7 0,-2 2-2 0,2-1-1 0,1 0-6 16,2 2 1-16,-2-2-3 0,3 3-4 0,0-3-1 15,-1 0 1-15,-1 0 0 0,2 1-4 0,-1-2 0 16,-2-1-4-16,1 1 1 0,0 2-1 0,-1-2 2 15,0-1-2-15,0 2 0 0,0-2 0 0,2-2 1 16,-3 1 0-16,1 1-2 0,4 1 1 0,-5-2-5 0,1 2-1 16,3-5 2-16,-1 3 1 0,1 0 0 0,14-1 1 15,-10 0-3-15,-7-1-1 0,0 1 3 0,3 0-2 16,0 0 0-16,0 0-1 0,0 1 4 0,15-2-3 0,-13 0-4 16,-4 3 3-16,-3-3-4 15,4 5 1-15,-3-3 3 0,-1 0 1 16,-1 2-1-16,0-2 2 0,1 0-2 0,-2 3 0 15,1 0 1-15,-2-1-5 0,0 1 4 0,2-3 2 0,-3 2-5 16,1-1 3-16,1 2 0 0,-1 0-2 0,-1-1 0 0,-1 1-1 16,2-2 3-16,-1 2-3 0,1 0 2 0,1 2 6 15,-2-2-5-15,2-2 0 0,-2 4-1 0,2-1 3 16,-2 1-1-16,0-2 4 0,2 0-6 0,3 0 0 16,-4-2 2-16,3 4-2 0,-1-4-3 0,0 2 5 15,2-3 0-15,-4 3 1 0,3-1-2 0,-1 0 0 0,0 1 1 16,-2-3 0-16,1 1 1 0,-1 2-4 0,1-3 2 15,-2 2 0-15,-1 1 0 0,0-2 0 0,1 0 1 16,-7 1-2-16,1 0 3 0,-4 1 0 0,3-2 1 0,-1 2-7 16,8 0 3-16,-3-1 2 0,-3-1 3 0,5 2-4 15,-3-1-2-15,2 0 7 0,2-1-6 0,2 1 1 16,-8-1-2-16,8 2 1 0,-1 0 2 0,1 0-3 16,-1-2 2-16,-1 2-1 0,0-1 3 0,0 1-1 15,-5-2-1-15,5 2 1 0,-4-1-1 0,-3 0 2 16,-1-1 0-16,8 2-4 0,-6-1 3 0,-2-1-1 0,0 2 5 15,-1-3-3-15,0 3-3 0,-1-1 4 0,1 0-2 16,9-1 0-16,-1-1-4 0,-5 1 1 0,-1 2 1 16,-1-1-3-16,0-1 4 0,8-1 1 0,0 3 0 15,0-1 0-15,0 0-2 0,1 1-1 0,2-2 3 16,1 2 1-16,2-3-5 0,2 2 6 0,-1 1-5 16,2-2 0-16,0 1 5 0,1-2-5 0,-2 2 2 0,1-1 1 15,-1 2-1-15,0 0-1 0,-1-3 1 0,0 1 1 16,-2 2-2-16,-3-1 1 0,0-2 0 0,-2 2 0 15,-3-1 0-15,3 2-1 0,-6 0 1 0,-3-4 1 16,2 3 1-16,-1 0-3 0,8 0 3 0,0-2 0 16,-2 1 1-16,3-1-5 0,-2 2 1 0,2-2 1 0,-2 0 0 15,0 2 0-15,1 1 1 0,-1-1-2 16,-4-1-2-16,5 1 1 0,-1 1 0 0,3-1 3 0,-2-1-1 16,1 2-1-16,-6-1-2 0,5-1 2 0,-2 1 2 15,4 0-4-15,-5 0 3 0,2 1-2 0,3-2 2 0,-2 2 0 16,1-2 6-16,2 0-6 0,-2 1 0 15,2 0-5-15,2-2 6 0,0 1 2 0,-2 1-4 0,2 0 2 16,0-1-5-16,-2-1 5 0,-1 3-1 0,1-2-2 16,-1 0 4-16,-1 2-3 0,-8-1 1 0,0-2 0 15,-2 2 2-15,-1-1-2 0,3 1 2 0,8-5-1 16,0 4 1-16,1-2-2 0,-1 1 5 0,-2 0-3 16,2 1-2-16,0-2 0 0,1 4 0 0,-2-3 3 0,1-1-5 15,0 2 4-15,-1 1-2 0,3-2 0 0,-3-1-1 16,3 3-1-16,-1-1-10 0,0 0 11 0,1 0 0 31,2 2-1-31,-3-1 3 0,3-2-2 0,1 3-2 16,1-2 6-16,-1 4-4 0,-1-4-4 0,-1 4 5 15,1-2-2-15,-1 0 4 0,-3 0 3 0,2 0 5 16,0 0 2-16,0 0-1 0,-5 0 0 0,2-2 2 0,-4 2-2 16,-3 0 1-16,7-1-1 0,-6 1-4 15,-2-1 2-15,-3 1 0 0,0-2-2 0,4 2-2 0,-4 0 3 16,1 0 2-16,3-3-3 0,5 2-5 0,-3-1 3 15,-2 1-2-15,-1 1 1 0,0 0 0 0,-2 0-4 16,3-4 3-16,8 4 0 0,-5 0 1 0,4-2-3 0,-5 2 2 16,-2-1-3-16,-2 1-1 0,2 0 1 0,7 1 0 15,-4-1-1-15,4-1 1 0,0 1 2 0,0 0 0 16,1 1-2-16,1-1 0 0,-3 0 2 0,3-1 1 16,-1 1-3-16,1-2 0 0,0 4 1 0,0-4 2 0,1 0-1 15,0 1 1-15,-2 1 6 0,-1-1-4 0,1-2-1 16,1 2-1-16,-1 0 1 0,-1 1 1 15,-5-2-2-15,7-1 1 0,-2 3-1 0,0-2 3 0,-1 2-5 16,1 0 1-16,0 0 2 0,1-3-2 0,1 3 3 16,2 0-5-16,-3-2 5 0,2 1-3 0,4 1 5 15,-7-2 1-15,3 1 0 0,1 0 1 0,-4 1-3 16,-1 0 2-16,1 0 1 0,0-2-5 0,-5 2 1 0,-1-3 2 16,-3 2 0-16,-2 1-4 0,0 0 4 0,0-1-4 15,0-1 1-15,1 1-1 0,-1-1 1 0,0 2 0 16,0 0 0-16,1-2-3 0,0 1 3 15,2-1-3-15,0 2-4 0,12-2 6 0,-1 0-2 16,0 0 2-16,4 1-5 0,-1 2 1 0,3-2 1 16,13 2 3-16,-9-1-4 0,13 2 2 0,-2-2 0 15,-9 2-2-15,-8-1 1 0,19 2 2 0,-14-2-1 0,-3 1-4 16,0 1 3-16,0-1 3 0,0-2-6 0,-2 1 3 16,1-1 1-16,0 0-1 0,0 1 1 0,-2-2-1 15,2 1-2-15,-4-1 3 0,2 2 0 0,0-2-1 16,0-1 1-16,0 2 1 0,-2-3 0 0,2 3-1 15,1-3 1-15,-4 3 4 0,2-2 3 0,0 0 8 16,-2 0 6-16,-2 0 4 0,2 1-2 0,-2-5-1 16,-5 6 2-16,3-2 1 0,2 0-2 0,1 0 0 15,0 1-3-15,1 1-1 0,2-2 2 0,0 2-1 16,1 0 4-16,2 0 4 0,-2 2 3 0,2-2 3 0,0 3-1 16,-3-3-2-16,1 2 5 0,-1 0-5 0,1-2 2 15,-4 0-2-15,2 3 2 0,-4-2-2 0,-5 2 10 16,-4-3 3-16,-4 0 4 0,-1 0 5 0,-1 0 0 15,-8 0-5-15,10 0-2 0,-10 0-3 0,10 0-7 16,-10 0-11-16,0 0 1 0,9 0-10 0,-9 0-3 0,0 0-27 16,0 0-33-16,0 0-40 0,1-7-52 0,-1 7-67 15,0 0-63-15,-15-4-68 0,4 1-85 0,-10-3-288 16,-6 1-847-16,-4-4 229 0</inkml:trace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2:54:37.12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7201D5D-90D1-4522-A59D-72CC4EAD828A}" emma:medium="tactile" emma:mode="ink">
          <msink:context xmlns:msink="http://schemas.microsoft.com/ink/2010/main" type="inkDrawing" rotatedBoundingBox="181,7358 4061,7109 4063,7138 183,7387" semanticType="underline" shapeName="Other">
            <msink:sourceLink direction="with" ref="{2E107282-AB44-457D-8F11-4FFB30C75292}"/>
          </msink:context>
        </emma:interpretation>
      </emma:emma>
    </inkml:annotationXML>
    <inkml:trace contextRef="#ctx0" brushRef="#br0">0 248 450 0,'0'0'251'0,"0"0"-14"0,0 0-12 0,0 0-8 0,0 0-9 16,0 0-16-16,0 0-1 0,0 0-9 0,0 0-10 16,0 0-5-16,0 0-3 0,0 0-3 0,0 0-6 15,0 0-6-15,22 2 0 0,-15-2-11 0,6 0-9 0,1 0-6 16,9 0-7-16,-6 0-6 0,8 0-4 0,1 0-11 15,-2 0-3-15,0 0-5 0,4-2-4 0,-1 2-10 16,-1-1-6-16,1-2-3 0,3 2 2 0,-4-1-9 0,0 1 0 16,1-1 0-16,0 2-4 15,-1-3-2-15,3 3-3 0,1-1-4 0,1 0-2 0,0-2-2 16,1 0-4-16,-2 2-7 0,2 0 0 0,-1-2-2 16,0 1-1-16,1 1-2 0,1-2-10 0,12-1 9 0,-7-2-2 15,-5 5-2-15,-2-1-2 0,20-1-1 0,-15 1-1 16,-4 0-3-16,0-3 2 0,-1 5-3 0,-1 0-1 15,4-4-2-15,-2 3 2 0,-3-1 0 0,-1 2-3 16,3-3 0-16,-2 1 0 0,-1 1-1 0,0-1 1 0,0 1-4 16,-2-5-1-16,2 4 6 0,-3-1-4 15,4 0-1-15,0-1-3 0,-2-2 2 0,2 6 1 0,2-3-3 16,0-1-3-16,-2 1 8 0,4 2-4 0,-4-4 0 16,2 3 2-16,0-1-2 0,1 1 0 0,-3 0-1 15,1 0 0-15,-1 1 0 0,2-1 2 0,-2 0-1 16,0 0 1-16,0 2-1 0,0-1 1 0,-3 0 2 15,3-2-5-15,0 3 0 0,0-2 1 0,1 0 1 0,2-1-1 16,-3 1 1-16,0-2-1 0,-2 1-2 0,4 1 3 16,-4-2-1-16,0 0 0 0,-2 4 2 0,1-4-3 15,-3 3 1-15,0-1 2 16,-1-1-3-16,1 1 4 0,-3 2-5 0,3 1 1 0,2-2 2 0,-3 2-1 0,3-1 1 16,1 0-2-16,0 1 0 15,1-1 1-15,2-4 1 0,2 4-2 16,1 0 5-16,-1 0-4 0,18-3 2 0,-15 3-4 0,-6-1 4 15,3 1-2-15,0-1 3 0,-3-1-3 0,1 2-3 16,2-4 5-16,-2 2-3 0,-2 1 4 0,1 1-4 16,-1 0 1-16,1-4 2 0,-3 2 1 0,3 2-5 15,0-5 2-15,1 4-1 0,-2-2 4 0,3 3-5 0,1-3 1 16,0 3 4-16,2 0-1 0,-1-2 1 0,0 0-3 16,-2-1 2-16,1 1-5 0,-4-1 5 0,-2 2 1 15,-3-1 12-15,-2 1 8 0,-5 0 4 0,-2-1 8 16,-1 2 15-16,-3-1-8 0,-9 1 6 0,12-2-1 0,-12 2-1 15,10-1-1-15,-10 1-10 0,8-1 1 0,-8 1-3 16,0 0-1-16,0 0-5 0,9-2-4 0,-9 2-4 16,0 0 1-16,0 0-6 0,0 0-5 0,0 0-18 0,0 0-22 15,0 0-27-15,0 0-39 0,0 0-54 0,0 0-44 16,0 0-66-16,-36-3-77 0,22 3-355 0,2-2-834 16,0-5 225-16</inkml:trace>
  </inkml:traceGroup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25:23.92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28E3679-5BF9-42C7-9981-68F4C21421BF}" emma:medium="tactile" emma:mode="ink">
          <msink:context xmlns:msink="http://schemas.microsoft.com/ink/2010/main" type="inkDrawing" rotatedBoundingBox="1712,7149 15453,6443 15555,8441 1814,9147" hotPoints="14873,6362 15029,7989 2288,9210 2132,7583" semanticType="enclosure" shapeName="Rectangle">
            <msink:sourceLink direction="with" ref="{6EFC572C-A945-463A-9867-FE88A1B4D0DA}"/>
          </msink:context>
        </emma:interpretation>
      </emma:emma>
    </inkml:annotationXML>
    <inkml:trace contextRef="#ctx0" brushRef="#br0">86 869 430 0,'-1'-6'279'0,"1"6"-30"0,0 0-16 0,0 0-19 16,-2-5-13-16,2 5-10 0,0 0-5 0,0 0-7 15,0 0-9-15,0 0 4 0,0 0-5 0,-3-4-17 0,3 4 7 16,0 0-17-16,0 0-7 0,0 0-16 0,0 0-3 16,0 0-14-16,0 0-5 0,0 0-8 15,0 0 4-15,0 0 2 0,-7 16-6 0,4-1 0 0,1 6-5 16,1 3-11-16,-1 2-3 0,2 0-3 0,-3 0-6 15,1-1-1-15,2 4-4 0,2-4-3 0,-4 2-3 16,6 2-1-16,-1-1-6 0,-3-3 5 0,3 6-8 16,0 0 3-16,1 14 8 0,1-10-5 0,-4-5-2 0,1-1 1 15,0 1-5-15,2 2-1 0,-1-3-5 0,0-1 0 16,-1 2-3-16,0-3-3 0,1-2 4 16,2 0-9-16,-5 1-2 0,0-2-2 0,1 0-1 0,-1-1-2 15,2-1-1-15,0-5-3 0,-2 1 0 0,0-6-2 16,1 3-2-16,-1-2 1 0,0 2-3 0,0-2 2 15,2 1-2-15,-2-1-1 0,2-3-2 0,-4 0 3 16,2-1-2-16,0-2 0 0,2-1-2 0,-4 0-2 0,2-6 1 16,2 10 4-16,-2-6-1 0,0-4-3 15,1 9-1-15,-1-9 6 0,0 6 2 0,0-6-2 0,0 0 1 16,2 8 0-16,-2-8 3 0,0 0 0 0,0 7-1 16,0-7-2-16,0 0-1 0,3 4 0 15,-3-4 0-15,0 0 1 0,3 6-4 0,-3-6 2 0,4 4-1 16,-4-4-1-16,6 8 3 0,-2-3-5 0,0-1 3 15,-4-4-2-15,10 7 0 0,-3-4 0 0,1 1 0 16,2 4 2-16,1-5-2 0,-2 3 2 0,3 1-3 16,3-4-2-16,-4 2 2 0,2 1-1 0,0-1 0 0,1-1 1 15,0 1-2-15,1-1 4 0,-1-1 0 16,9 5-1-16,-3-4-2 0,3 0-2 0,-5 1 1 0,-2-4 4 16,-2 0-3-16,1 2 0 0,3 0 2 0,-2-1-4 15,-1-1 4-15,2 1-3 0,7-1 2 0,-5 2-2 16,-1-1 2-16,-3-1-1 0,0 0 0 0,1 1 0 15,-1 0 0-15,1-1-1 0,-2 0 2 0,4 1-1 16,5 0 0-16,-3-4 2 0,-2 4-2 0,7-2 1 16,-6 1 1-16,-1 0-2 0,6 1 2 0,-4 0-2 15,-2-2 0-15,8-2-2 0,-3 2 2 0,3-2 0 16,2 1 0-16,-2 0 0 0,1-1-1 0,1 0 1 0,-2 0 1 16,0 0-1-16,0-2 0 0,2 1-2 0,-4 1 2 15,1 1-1-15,0-2-2 0,-1 1 2 0,-3-1 1 16,-5 2 0-16,1 1 0 0,-1-2 0 0,1 1 3 15,-4 1-4-15,2-1 1 0,10 1 1 0,0-2-2 16,-7 2 4-16,6 0-1 0,-5 0-4 0,-1-1 2 16,-3 1-3-16,11 0 3 0,-1 0 0 0,-3 0 1 15,4-2 0-15,1 1-4 0,-1 1 2 0,-2-1 3 0,2 1-2 16,2-4-1-16,-2 6 0 0,2-4 1 0,-1 2-3 16,1-2 3-16,-2 2-2 0,0 0 2 0,-2 0-2 15,-4-2 4-15,5 2-2 0,-1 0 0 0,-4 0 0 16,-2 0 0-16,-4 0 1 0,11 2-1 0,-1-2-1 15,-2 0-2-15,-6 0 3 0,8 0 3 0,-5 0-3 16,8 0 0-16,-1 0-3 0,-1 0 3 0,0 0-1 16,-4 0-1-16,4 0 1 0,1 0 1 0,2-3 1 15,-1 4-2-15,0-4 1 0,0 3-1 0,3 0-1 16,-3 0 3-16,3 2-3 0,-2-1-3 0,1-1 0 0,-2 2-1 16,3-2-4-16,-2 0-3 0,0 2-6 15,0 0-1-15,2 0 1 0,-2-1-4 0,3-1 3 0,-2 1 0 16,2-1 4-16,-2 2-4 0,1-2 3 0,2 0 2 15,2 0 0-15,-2-2-5 0,-2 1 2 0,3 1-1 16,-2 0 4-16,4 0-5 0,-3 0 5 0,2-1-2 16,-1-1-2-16,-1-2-1 0,1 4 2 0,0 2-3 15,-2-4 5-15,2 2-4 0,2 0 3 0,-2 0 2 0,-1 0 2 16,2 0-1-16,-1 0 2 0,-3 0 3 16,2 0 2-16,-1 2 1 0,-2-2-3 0,2 0 2 0,0 2-2 15,2-4 3-15,-4 0 3 0,2 2-2 0,1 0 3 16,1 0 0-16,-2 0 1 0,1-2-1 0,3 1-2 15,-2-1 2-15,1 1-1 0,-2-1 2 0,4 2 0 16,-3-1-1-16,-1-1 2 0,4 1-1 0,-3 1 4 16,16-2-4-16,-10 2-1 0,-8-1 1 0,1-1 0 15,1 1 4-15,0-1-2 0,0 1 0 0,-1-2-2 16,1 1 3-16,-1 2-1 0,-1-3-2 0,2 0 2 0,-1 2 2 16,-2-2-4-16,0 0 0 0,2 2 1 0,0-1 2 15,-2 1-2-15,2-4-2 0,-1 3 3 0,2 0 7 16,1 1-6-16,-2-2 0 0,1 3-2 0,0 0 1 15,-2-2 2-15,3 1-1 0,-3 1 0 0,2 0-3 16,-1-2 2-16,1 1-1 0,-4 1-2 0,3 0 4 16,1-1 0-16,0 2-2 0,-2-2-2 0,0 1 2 15,1-2-1-15,3 2 0 0,-5-3 5 0,3 2-1 0,3-1-3 16,-3 0 3-16,1 2-5 0,17-2 1 16,-14-3 1-16,-5 4 0 0,3-3-2 0,14 4 2 0,-12-2 4 15,-2 0-4-15,-1-1-2 0,-2 3-1 0,1-3 3 16,0 0-3-16,-1 3 4 0,-1-4 4 0,3 2-6 15,-2 1-1-15,-2 1 3 0,3-1 0 0,-4 1 0 16,3-3 2-16,-4 1-3 0,5 0 0 0,-3 2 1 16,1-3-1-16,-2 0 0 0,3 3 0 0,0-2 3 15,-4 1 0-15,5-1-4 0,-2-1 3 0,1 2-1 16,0-2-2-16,-1 0 1 0,2 0-3 0,-1 0 2 0,0 1 0 16,1-1 4-16,0 0-3 0,-4 1 1 15,4-3-2-15,-2 4 2 0,2-2 3 0,-3 0-4 0,1 3-2 16,-1-3 0-16,-1 2 3 0,-2-1 0 0,3 2 0 15,-2-1-2-15,0 1 1 0,-4 0 0 0,2-2-2 16,2 4 3-16,-4-2 0 0,0-2-4 0,-2 2 5 16,2 2-3-16,2-2 3 0,-3 0-2 0,-2-2 1 15,4 2-1-15,1 0 1 0,2 0-1 0,-2 0-2 0,3 0 4 16,0 0-3-16,1 2 1 0,-1-2-1 0,0 0 4 16,4 3-1-16,-2-3 1 0,0 1-2 0,1 2-5 15,1-3 5-15,0 1 3 0,-1-2-4 0,-1 2-2 16,-3 1-1-16,2 0 6 0,-2-1-1 0,2 0-3 15,-4 0 0-15,-1-1 1 0,0 2 2 0,2-2-2 16,-1 0 0-16,2 0 1 0,-1 0-1 0,1 0-1 16,1 0 1-16,-1-2 2 0,-2 1-2 0,2 2 0 15,-2-1 5-15,2 0-3 0,1-1-2 0,-2 0-1 16,3 2-2-16,-1-1 5 0,1-1-3 0,-1 1-3 0,0 1 5 16,1-2-1-16,-1 1-1 0,-2 0 0 0,1 0 0 15,2 1 3-15,-2 0-2 0,-4-2 3 0,2 2-5 16,0-1 2-16,-1-1-1 0,-1 1 1 0,0 1-1 15,1-2 0-15,-1 1-1 0,-2 0-4 0,0-2 0 16,3 2-3-16,-1 0 4 0,4 0-4 0,0-2-2 16,-4 2 5-16,2-2-1 0,-6 1-3 0,8 0 5 15,-4-1 2-15,2 2-3 0,0 0 0 0,2-1 2 0,0-1-3 16,-4 2 4-16,2-1 0 0,2 1 2 16,-2 0-3-16,0 0 3 0,-2 0 1 0,4-2-3 0,0 2 2 15,-2-1-1-15,1 1 1 0,1-2-2 0,0 1 2 16,0 1 1-16,-2 0-3 0,1-2 1 0,1-1 4 15,0 3-4-15,-1-1 0 0,1 1 2 0,0-3-1 16,2 1 3-16,-3 1-3 0,2 1 1 0,1 0 1 16,-1 0-2-16,-3 0 0 0,3-1 1 0,1 1-2 15,-2 0 3-15,1-2 0 0,-1 4 3 0,1-4-4 16,1 2 0-16,-5 0 0 0,5 0 2 0,-2 2-2 0,-2-4-1 16,-1 0 0-16,0 2 1 0,3 0 1 0,0 0 0 15,-2-2-2-15,-1 2-1 0,2-2 4 0,1 2-2 16,-2 0 0-16,1-2 2 0,-1 2-3 0,-1 0 2 15,1 0 0-15,0-4-1 0,-2 2 3 0,1 1-2 16,-1 1-1-16,1-5 3 0,-6 4-1 0,6 1-5 16,-6 0 8-16,-2-2-4 0,7-2 0 0,3 4 1 15,-2 0 0-15,0 0 1 0,1 0-4 0,0 0 3 0,1-2-3 16,0 2 0-16,0 0 0 0,1-2 2 16,-2 1 2-16,2 1 4 0,0 1 5 0,3-1-4 15,-4 4 1-15,2-4-1 0,3 0-1 0,-1 0 0 0,-1 2 0 16,0 0 1-16,1-2 0 0,-1 0 2 0,-2 0-3 15,3 2 4-15,1-2-3 0,-4 0-3 0,0 0 3 16,0 4-4-16,-3-4 2 0,4 0-1 0,-3-3 3 16,2 3-1-16,0-1 0 0,1 1 1 0,-2 1-4 15,1-2-2-15,0 1 1 0,0 0-1 0,-1 0 4 16,1 0-4-16,0 0 0 0,1-2 1 0,-1 2-1 0,-2 0 0 16,-2 0-1-16,3-2 4 0,-3 2-3 0,2-2 0 15,-2 2 0-15,1 0-1 0,1 0 1 16,-3 0-1-16,1 0 0 0,-4 0-2 0,-4 0 3 0,1 0-1 15,-3-4 2-15,-1 4 3 0,1 0 1 0,0 0 3 16,0 2-5-16,1-2-1 0,0 0 2 0,1 0-2 16,-1 0 2-16,-2 0-1 0,2 0 0 0,-1 0-2 15,1-2 0-15,1 2-2 0,1 0 1 0,-3 0 0 16,3 0 2-16,-1 2-4 0,10-2 2 0,-7 0-1 0,-1 0 2 16,7 0-2-16,-2 2 0 0,-4-2 2 15,-3 0-1-15,-1 0-1 0,1 0-2 0,-1 0 3 0,3 0-1 16,-3 0-5-16,1 0 4 0,-2 0 1 15,1 0-1-15,-3 0-1 0,1 2 0 0,-13-2 2 0,18 0-1 16,-18 0 6-16,13-2-1 0,-13 2-1 0,0 0-1 16,15-2 1-16,-15 2 0 0,6-2 0 0,-6 2-3 0,0 0 5 15,9-6-1-15,-9 6 1 0,5-8-2 16,-1 2 4-16,-4 6-3 0,5-12-2 0,-4 4 1 0,2-5-1 16,1 2-1-16,-1-4 1 0,2-8 1 0,0 3-1 15,-3-4 2-15,1 0-4 0,0-4-1 0,-1 2 1 16,-1-4 0-16,3 0 3 0,-4-1 4 0,0-17 11 15,0 12 7-15,0-8 4 0,-2 9 5 0,0 5 4 16,1-1 2-16,-3 1-1 0,1-16 0 0,-3 11 0 16,4 5-6-16,-1 0 0 0,-4-14 2 0,1 8 1 15,4 9-6-15,-1-5 3 0,-1 0-3 0,1 3 1 0,1-2-7 16,-3 0 2-16,0 0-3 0,0-16-1 16,3 14-3-16,-1 3-2 0,3 0 0 0,-3 0 0 15,-1 1 1-15,4 0-3 0,0 0-1 0,-1 2 0 0,2 2-7 16,-1-2 5-16,2 4 1 0,0 2-2 0,-1-1-3 15,1 4-4-15,0 6 2 0,-1-1 4 0,1 1-3 16,-1 1-2-16,-1 2 4 0,2-2-3 0,-2 11 0 16,2-18 5-16,-2 12-6 0,0 6 3 0,1-13-1 15,-1 13 2-15,0-15 4 0,0 15-8 0,0-13-4 16,0 2 2-16,0 0-2 0,2-2 1 0,-4 4-4 16,2-2 2-16,-1-1-3 0,-1 3-8 0,0-3-6 0,1 0 7 15,-2 1-5-15,1 2 2 0,-1 0 1 16,3 9-6-16,-7-17 6 0,2 6 0 0,-1 2 3 0,-1-1-3 15,2 1 4-15,-1 2-5 0,-4-4 5 0,1 3-2 16,0-1 5-16,-1 2-2 0,0 2-2 0,1-2 0 16,-3-1 3-16,-1 2-2 0,2 0 4 0,-2 2-1 15,-1 0-2-15,0-1 2 0,-1 1-1 0,3 1 3 16,-3 0 0-16,-8 0 3 0,2 0-5 0,-4 0-1 16,5 1 2-16,-2-2 0 0,-3 4 0 0,1 0 1 15,-1 0-1-15,-3 2 3 0,4-4-3 0,0 4 2 0,-4 0-2 16,2-1 5-16,-1-1-4 0,-1 1 1 0,0 1 0 15,0 1-2-15,0-3 0 0,1 3 1 0,-1-2 2 16,2 2 0-16,-4-2-2 0,1 4-2 0,0-2 2 16,-1-1-1-16,-1-1 0 0,-1 3 8 0,-1-3-5 15,0 2-3-15,1 0 0 0,-2-1 1 0,-1 1 1 16,1 0-2-16,-16 1 1 0,12 1 2 0,3-4-3 16,-14 7 1-16,9-4 2 0,7 0-2 0,0 1 1 0,-3-3-1 15,3 4 0-15,-19 3-2 0,3 0 5 16,10-3-3-16,-12 1 2 0,15 2-2 0,4-3 1 0,-2 2 1 15,-16 1-1-15,15-3 3 0,1 0-2 0,1 2-3 16,-17 1 3-16,10-3 0 0,-8 4 2 0,10-6-2 16,5 3-2-16,-1-1-1 0,0-1 2 0,0 1 1 15,-1-2-3-15,-12 4 0 0,6-6-1 0,12 0 1 16,-1 2 1-16,-5-1-5 0,4-1 2 0,-4 2 2 16,2-3 0-16,-17 1 1 0,0 2-1 0,11-2 1 15,6-1-4-15,1 2 3 0,-1-4 0 0,-19 2 0 0,13 1 1 16,6-2 1-16,-1 0-1 0,-16 0-3 0,10 0 6 15,6 0-3-15,0-2-3 0,0 1 1 0,-17-1 0 16,11 2 0-16,9 2-3 0,-4-2 1 0,2 1 3 16,0-1-1-16,-2 2 2 0,1-1-1 0,-2-1-1 15,-13 0 1-15,1 0-1 0,8 1 0 0,6 3 1 16,-1-2-2-16,2 0 2 0,-3-2-1 0,1 2-1 16,-17 0 3-16,11 0 0 0,8 0-2 0,-15 0-1 0,7 2 1 15,6-3 0-15,-13-1 1 0,5 4 1 16,-5 0-3-16,7 0 2 0,5-4 0 0,2 2 0 0,-17 3-2 15,12-2 2-15,5-2-1 0,1 0-3 0,-3 2 1 16,-12 2 0-16,8-2 1 0,11-2-1 0,-1 1 0 16,-5 1-4-16,2-2-2 0,3-1 4 0,-3 3-2 15,2-1-1-15,0-2-1 0,0 0 2 0,0 1-1 16,0 2 1-16,0-1 3 0,-3-2 1 0,3 3 1 16,-2-3 0-16,1 0 1 0,-1 2-2 0,-1-2-1 15,-1 2 3-15,2-2-1 0,-2 2-2 0,-1-2-4 0,-12 2-4 16,8 3 1-16,7-4 3 0,1 0-3 0,-2-1 0 15,-1 3 2-15,-15 0-2 0,11-1 0 0,8-4 0 16,0 4 1-16,-2-1 1 0,-1-1 7 0,-1 2-6 16,2-2 2-16,-18 1 3 0,12-2-2 0,8 2 1 15,0-1 0-15,-2 0 1 0,1 0-1 0,-1 0 5 16,0 0-5-16,2-1-1 0,1 1-3 0,-1 0 1 16,-2 0-2-16,3 0-1 0,0 0-2 0,-1 0 2 15,1 0 3-15,3 0-1 0,-4 0 2 0,1 0 1 16,1 0 0-16,0 3 4 0,0-3 0 0,-1 0-2 0,-1 1-2 15,2 1 2-15,-2-2 5 0,-2 0-3 0,4 1 2 16,-5 2-1-16,1-3 2 0,-1 2-2 0,-13-1-1 16,9 4-1-16,7-5 2 0,-3 0 2 0,1 1 1 15,-1 0-1-15,-16-1 0 0,9 4 1 0,6-4-3 16,0 0 2-16,-14 2 0 0,8-2 0 0,7 4 1 16,-17-2-2-16,1 0 2 0,12 0 0 0,2-1-3 15,2 1 4-15,-16 2 1 0,10-4-4 0,7 2 0 0,0 1-2 16,-3-2 3-16,-14-1 1 0,9 5 0 0,4-4 0 15,4 1 2-15,0-2-3 0,-2 0-1 16,-15 3-1-16,1 1 2 0,-2-4 2 0,13 2-1 0,3-1-1 16,-17 1 0-16,3-2-1 0,8 3 2 0,8-3 0 15,-2 1 2-15,-18 1-1 0,15 2-4 0,5-3 1 16,-1 1 0-16,0 1 2 0,1-3 0 0,-1 1-1 16,-2 0 0-16,4-1-2 0,-5 2 5 0,3 2-2 0,2-2-2 15,-1 0 2-15,4-4 0 0,-4 4 0 0,4-2 1 16,-1 0 0-16,4 2-1 0,-3 0 0 0,5 0 0 15,-4-2 0-15,8 1 0 0,-4 2 1 0,-1-1-2 16,4 0 4-16,-2-2-6 0,-1 5 3 0,4-2 0 16,-5-2-1-16,2 1 0 0,-4-1 1 0,4 5 1 15,-3-3-1-15,-2 0-1 0,3 1 1 0,-1 0 0 16,-1-2-3-16,-1 2 4 0,1-2 0 0,1-1-2 0,0 2 0 16,3-1 1-16,-3 1-1 0,2-2 1 15,-1 2 1-15,4-1-3 0,-2 1 2 0,-1-2 2 0,1 2-2 16,3-1 2-16,-3-1-1 0,2 1 0 0,5-2-2 15,-7 1 1-15,2-1-3 0,-5 0 3 16,4 2 0-16,-4-1-1 0,2 0 0 0,0 1 2 0,-1-1 0 16,-3-1-1-16,3 2 0 0,0-1 0 0,-1 2 0 15,-2-3 2-15,3-1 3 0,0 2-6 0,-1-1-1 16,1-1 1-16,-5 3 1 0,7 0-3 0,-5 0 1 16,1-2 3-16,-2-2-2 0,2 2 0 0,-1 2 0 0,0 0-1 15,-2-2 1-15,3 0 1 0,-1 0-3 0,1 0 6 16,-1 0-4-16,-2 0 2 0,5 3-1 15,-3-4 0-15,1 2-2 0,0-1 4 0,-1 3 0 0,2-3-1 16,-2 0 0-16,-1 0-2 0,2 0 0 0,-1 0 4 16,1 1-3-16,-2 1-3 0,2 0 1 0,-3-1 2 15,-3-1 2-15,1 3-2 0,1-1-2 0,0 0 3 16,0-2-1-16,1 4 0 0,2-2 0 0,-4 2 0 16,3-4 0-16,1 2-1 0,2 2-2 0,2-3 11 15,-2 0-7-15,1 2-2 0,1-1 3 0,4 0-2 0,-4 0-2 16,4 0-1-16,2-1 4 0,2 0-2 0,16-1-1 15,-31 2 3-15,7-2-2 0,-4 4-2 0,0-4 1 16,2 2 2-16,-2-1 5 0,1 3-7 0,-1-2 2 16,1 1-1-16,0 0 1 0,-2 1 0 0,-1-2 3 15,5 2-4-15,-3-1-2 0,3 0 3 0,-1 0 1 16,0-1-1-16,2 4 1 0,-1-4-3 0,1 0 4 16,-1 1-3-16,5-2 1 0,-4-1-2 0,3 2 5 15,3-2-4-15,3 1 3 0,-11 2-4 0,4 0 1 0,4-3 4 16,1 1-1-16,3-1-3 0,-1 3 5 15,-2-3-3-15,1 2-4 0,1-1 3 0,1 1 1 0,0-1 0 16,-1 2 1-16,0-1-2 0,-1-1 1 0,2 0-2 16,0 1 1-16,0 1 0 0,1-3 0 0,-1 1 1 15,3 1 0-15,-2 0-1 0,0-2-1 0,0 1 1 16,-1 0-1-16,0 1-1 0,1 0 2 0,13-2-2 16,-21 0 2-16,9 0-1 0,-2 2 1 0,1-2 1 15,1 4 0-15,-1-3-3 0,13-1 0 0,-26 0 2 0,13 1 3 16,2 0-4-16,11-1-1 0,-20 2 3 0,20-2-3 15,-16 0 4-15,16 0-2 0,-13 2-1 0,13-2 2 16,-15 1-2-16,15-1 2 0,-15 1-5 0,15-1 5 16,-16 2-3-16,16-2 1 0,-19 1 1 0,9 1-1 15,-3-1 0-15,0 1-1 0,1-2 1 0,12 0 1 16,-18 1-3-16,18-1 5 0,-16 3 0 0,16-3 0 16,-14 2-2-16,14-2-1 0,-13 3 1 0,13-3 2 0,-10 1-4 15,10-1 1-15,0 0 3 0,-13 0-2 16,13 0-2-16,0 0-1 0,0 0 4 0,0 0-1 15,-14 1 2-15,14-1 0 0,0 0-5 0,0 0 3 0,0 0 1 16,0 0 0-16,0 0-4 0,0 0 3 0,-13 2 0 16,13-2 2-16,0 0-4 0,0 0-1 0,0 0-1 15,0 0 6-15,0 0-2 0,-8 3 0 0,8-3 0 16,0 0 2-16,0 0-3 0,0 0 2 0,-5 6 4 16,5-6 0-16,0 0 4 0,0 0 1 0,0 0-1 15,0 0 0-15,0 0-1 0,-6 5 2 0,6-5-2 16,0 0 2-16,0 0 0 0,0 0 0 0,0 0 5 0,0 0-2 15,0 0 1-15,0 0 3 0,0 0-3 0,-7 4 2 16,7-4-3-16,0 0-1 0,0 0-3 0,0 0 0 16,0 0-2-16,-20 0-2 0,20 0-2 0,-14 0-2 15,14 0 3-15,-13 3-6 0,13-3 5 0,-18 6-5 16,7 0-1-16,-1 1 1 0,-1 0-1 0,2 2-2 16,-1 1-3-16,-5 7-9 0,5-2-12 0,1-3-7 0,-1 9-14 15,-1-4-15-15,5-2-32 0,2-2-33 16,-1-1-38-16,0-4-52 0,2 2-64 0,4-3-75 15,-2 0-198-15,3-7-670 0,0 0 182 0</inkml:trace>
    <inkml:trace contextRef="#ctx0" brushRef="#br0" timeOffset="6051.1734">8409 253 489 0,'0'0'322'15,"0"0"-24"-15,0 0-17 0,0 0-14 0,0 0-17 16,0 0-18-16,0 0-18 0,0 0-10 0,0 0-7 16,0 0-10-16,0 0-11 0,33 2-5 0,-18-4-8 15,1 2-7-15,7 0-6 0,4-2-11 0,1 2-10 16,3-2-6-16,4-1-7 0,15 2-10 0,4-4-6 0,1 3-8 15,2-3-8-15,0 2-6 0,5 0-8 0,-3 0-10 16,1 3-6-16,-1 0-4 0,0-1-10 16,-3 1 1-16,2-2-1 0,-1 1-5 0,-2 1-7 0,4 0-2 15,-2-2-2-15,-2-1 0 0,3 0-4 0,0 2-3 16,3-2 3-16,-1-2-2 0,0 0-3 0,0 0-1 16,3 2-4-16,-5-2 0 0,7-3 0 0,-6 2 1 15,2-1-4-15,0 1-2 0,1 1 0 0,-3 0 3 16,-3-3-1-16,2 2 0 0,-6 1-3 0,0-1 2 15,1 0-1-15,0 2-5 0,-2-2-3 0,-3 0 1 0,5 1 2 16,-1 1-3-16,-3-4 2 0,3 3 0 0,-2 0 1 16,3 0 1-16,-1 0 1 0,-1-4-2 0,2 6-6 15,1-4 5-15,1 2 1 0,3-1 0 0,-5 1-4 16,6 1 0-16,-2 0 1 0,2 0-4 0,-3 0-4 16,7-1-3-16,-3-1 2 0,0 5-4 0,-5-4 1 15,5-1 2-15,-5 5-4 0,-3-4 2 0,-4 1 1 16,3 1-1-16,-11-3 3 0,-8 2-5 0,2 1 4 15,2-1 2-15,16-1-6 0,-1-2 4 0,-12 4 0 16,10-3 0-16,-8 3 3 0,7-3 4 0,-7 1-2 0,9 1 1 16,0-2 2-16,4 2 0 0,-6 0 1 15,8 1-5-15,-6-1 10 0,3-2-6 0,-5 3 2 0,-7-1 2 16,10 0 0-16,-12 3 0 0,-5-3 0 0,1 1 1 16,-3 1-2-16,18-4 1 0,-8 4-1 0,-10-1 2 15,-3-1 0-15,4 0-3 0,-7 3 6 0,-7-2-1 0,-1 0 1 16,-3 0 5-16,-2 1 9 0,0-1 5 0,-1 2 6 15,-4-1 2-15,-2 2 2 0,1-1-4 0,-7 1 0 16,9-3-1-16,-9 3-4 0,8-1-17 0,-8 1-29 16,0 0-43-16,0 0-55 0,0 0-79 0,0 0-85 15,0 0-351-15,0 0-763 0,0 0 205 0</inkml:trace>
    <inkml:trace contextRef="#ctx0" brushRef="#br0" timeOffset="47464.4655">82 1546 268 0,'0'0'258'16,"0"0"-19"-16,0 0-23 0,-9-6-3 0,9 6-8 0,0 0-15 15,0 0 8-15,0 0 5 0,0 0-3 16,31-6-8-16,-7 4 3 0,6 2 5 0,0 0 2 0,20 2-4 16,-14 2-5-16,-3 0-14 0,-3 1-19 0,-1 2-16 15,-1 0-17-15,-6 1-12 0,0 1-12 0,-6 0-10 16,-4 0-1-16,-6 0-13 0,-2 2-3 0,-6 2-3 15,-6 9-6-15,-10 1-9 0,-3 0-5 0,-12 12-20 16,-3-4-19-16,7-8-34 0,7 0-40 0,-1-5-52 0,-2 3-65 16,-3-4-62-16,2-2-84 0,5 0-211 0,0-5-642 15,4-5 175-15</inkml:trace>
  </inkml:traceGroup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24:18.73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DA05CB2-9BAD-4E80-95AD-4D22D79E6D32}" emma:medium="tactile" emma:mode="ink">
          <msink:context xmlns:msink="http://schemas.microsoft.com/ink/2010/main" type="inkDrawing" rotatedBoundingBox="4696,6375 6062,6233 6068,6293 4703,6435" shapeName="Other"/>
        </emma:interpretation>
      </emma:emma>
    </inkml:annotationXML>
    <inkml:trace contextRef="#ctx0" brushRef="#br0">130 147 469 0,'0'0'265'0,"0"0"-12"0,-5 0-14 15,5 0-18-15,0 0-12 0,0 0-9 0,0 0-4 16,0 0 1-16,0 0 0 0,0 0 10 0,29-3-3 16,-3-1 6-16,6 1 1 0,16-2-4 0,6-3 2 0,1 3-8 15,8-3 0-15,-8 5-1 0,9-3-2 0,-3-2-11 16,-3 2-9-16,-3 2-15 0,-6-1-20 0,-10 2-11 16,-10 2-17-16,2-2-9 0,-3 0-13 0,-1 2-8 15,-2-2-9-15,-4 1-3 0,-4 2-8 0,-4 0-13 16,-2 0-2-16,1-2-3 0,-2 2-6 0,-4 0-4 15,-6 0-11-15,11 0-7 0,-11 0-6 0,10-2-9 16,-10 2-2-16,0 0-5 0,0 0-8 0,0 0-12 0,0 0-20 16,0 0-19-16,0 0-16 0,-47 9-19 0,12-5-12 15,-21 3-12-15,-5 2-4 0,-4 0-3 0,-44 5 0 16,30-7 4-16,18 0 8 0,-49 5 15 0,37-5 5 16,19-2 14-16,2 1 3 0,2-2 7 0,10 0 11 15,9 1 13-15,2-5 10 0,1 0 10 0,2 3 18 16,10-6 17-16,1 6 20 0,3-2 11 0,4-1 8 15,1 0 7-15,7 0-4 0,0 0 7 0,0 0 14 0,0 0 9 16,0 0 11-16,38-5 0 0,-3-1 3 0,22 2-2 16,0-2-1-16,57-4 1 0,-36 1 0 0,35-3 1 15,-35 3 2-15,-14 3-3 0,53-5 13 0,-46 4-11 16,-10 2 4-16,-4-2-12 0,-3 4-4 16,-4-1-8-16,3-1-7 0,-19 3-6 0,-4-4-12 0,-3 6-5 15,-1-3-5-15,0 0-1 0,-8 2-1 0,-2 1-13 16,-3-4 6-16,0 3-2 0,-1-2-5 0,-3 3 2 15,0-2-10-15,-9 2 4 0,13 0-3 0,-13 0-1 16,8-1-3-16,-8 1-4 0,8 0-3 0,-8 0-12 0,0 0-8 16,0 0-23-16,7-3-28 0,-7 3-45 0,0 0-58 15,0 0-60-15,-28-8-68 0,0 4-79 0,-22 1-385 16,12-4-914-16,-14-5 245 0</inkml:trace>
  </inkml:traceGroup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25:26.65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75FF871-D610-43BC-A4F7-DDE20CA9B377}" emma:medium="tactile" emma:mode="ink">
          <msink:context xmlns:msink="http://schemas.microsoft.com/ink/2010/main" type="writingRegion" rotatedBoundingBox="10769,6345 14212,5892 14345,6902 10902,7355"/>
        </emma:interpretation>
      </emma:emma>
    </inkml:annotationXML>
    <inkml:traceGroup>
      <inkml:annotationXML>
        <emma:emma xmlns:emma="http://www.w3.org/2003/04/emma" version="1.0">
          <emma:interpretation id="{14039732-FFD7-483B-8BA0-D31B86E8FF3C}" emma:medium="tactile" emma:mode="ink">
            <msink:context xmlns:msink="http://schemas.microsoft.com/ink/2010/main" type="paragraph" rotatedBoundingBox="10769,6345 14212,5892 14345,6902 10902,73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A5A215-AC84-41BE-A89F-6689C3EE0BE9}" emma:medium="tactile" emma:mode="ink">
              <msink:context xmlns:msink="http://schemas.microsoft.com/ink/2010/main" type="line" rotatedBoundingBox="10769,6345 14212,5892 14345,6902 10902,7355"/>
            </emma:interpretation>
          </emma:emma>
        </inkml:annotationXML>
        <inkml:traceGroup>
          <inkml:annotationXML>
            <emma:emma xmlns:emma="http://www.w3.org/2003/04/emma" version="1.0">
              <emma:interpretation id="{6EFC572C-A945-463A-9867-FE88A1B4D0DA}" emma:medium="tactile" emma:mode="ink">
                <msink:context xmlns:msink="http://schemas.microsoft.com/ink/2010/main" type="inkWord" rotatedBoundingBox="10769,6345 11850,6203 11983,7213 10902,7355">
                  <msink:destinationLink direction="with" ref="{128E3679-5BF9-42C7-9981-68F4C21421BF}"/>
                </msink:context>
              </emma:interpretation>
              <emma:one-of disjunction-type="recognition" id="oneOf0">
                <emma:interpretation id="interp0" emma:lang="en-US" emma:confidence="0.5">
                  <emma:literal>good</emma:literal>
                </emma:interpretation>
                <emma:interpretation id="interp1" emma:lang="en-US" emma:confidence="0">
                  <emma:literal>god</emma:literal>
                </emma:interpretation>
                <emma:interpretation id="interp2" emma:lang="en-US" emma:confidence="0">
                  <emma:literal>food</emma:literal>
                </emma:interpretation>
                <emma:interpretation id="interp3" emma:lang="en-US" emma:confidence="0">
                  <emma:literal>goad</emma:literal>
                </emma:interpretation>
                <emma:interpretation id="interp4" emma:lang="en-US" emma:confidence="0">
                  <emma:literal>gold</emma:literal>
                </emma:interpretation>
              </emma:one-of>
            </emma:emma>
          </inkml:annotationXML>
          <inkml:trace contextRef="#ctx0" brushRef="#br0">281 303 467 0,'0'0'338'0,"0"0"-45"16,0 0-35-16,-12 0-24 0,12 0-36 0,-9 1-26 16,3-1-17-16,1 3-18 0,-3 0-17 0,3 0-14 15,-2 0-1-15,1 0-9 0,-1-1-8 0,2 2-7 16,0 0-3-16,0 0-8 0,0 1-3 0,2-2-5 16,0 1-1-16,0-1-4 0,3-3-1 0,-4 8-4 15,4-8-7-15,-1 4-4 0,1-4-2 0,0 0-5 16,0 0-10-16,0 0-1 0,6 5-10 0,-6-5-5 15,0 0-10-15,0 0-2 0,17-8-3 0,-13 5-4 16,1 0 6-16,0-3-2 0,0 2 3 0,0-2 0 0,-2 2 15 16,1 0 15-16,-4 4 28 0,6-10 24 0,-4 6 21 15,-2 4 2-15,7-4 11 0,-7 4 0 0,3-5-3 16,-3 5-4-16,1-3 0 0,-1 3 10 0,0 0 11 16,0 0 11-16,4 34 12 0,-6-4 9 0,0 17 5 15,1 2 7-15,-7 4-4 0,-1 0-2 0,-2 1-8 16,-1 1-12-16,-1-1-10 0,0 0-14 0,-2-2-11 15,1-2-9-15,-2-7-12 0,1 2-11 0,0-14-7 0,4-6-6 16,-1-1-10-16,1 0-19 0,1-4-23 16,2-5-19-16,1-2-12 0,2-3 0 0,-2-5-13 0,2-1-11 15,0-2-26-15,5-2-18 0,-13-10-13 0,5-14-15 16,1-4-12-16,6-23-10 0,4-8 5 0,13-42 10 16,-3 36 4-16,-1 17 15 0,0 0 6 0,5-1 12 15,1 5 5-15,-5 9 10 0,3 7 4 0,-4 0 7 0,1 2 2 16,0 6 7-16,-2 1 15 0,-3 1-6 15,2 7 3-15,-4 2 1 0,-1 2 7 0,0 0 0 16,0 2-2-16,0 0 10 0,-5 5-6 0,8-4 4 0,-8 4-2 16,10-3 5-16,-10 3 0 0,0 0 6 0,0 0-2 15,23 6 4-15,-16-3-2 0,4 3 3 0,1 0 8 16,3-2-4-16,-2 2-1 0,2-3 3 0,11 3 3 16,-6-4 1-16,-3-2-2 0,5 1-2 0,-3-1-5 15,-2-1 11-15,-4-1 3 0,0-2 0 0,-5 0-6 16,-1 0-14-16,-1 0-14 0,-1-1-25 0,-5 5-17 0,4-8 2 15,-4 8-12-15,-4-10-8 0,-1 6-13 0,-6-2-9 16,-1 1-8-16,-2 1-5 0,-1-1 4 16,0 0 5-16,0 3 13 0,5 0 7 0,1 0 9 0,-4 1 12 15,3-2 5-15,10 3 16 0,-13-1 12 0,13 1 21 16,-8-2 19-16,8 2 16 0,0 0 24 0,0 0 26 16,0 0 15-16,0 0 19 0,0 0 24 0,18-13 2 15,-3 8 6-15,-1 0 6 0,11-3-4 0,1 1 2 16,-2-2-3-16,-1 3-10 0,-5 0-9 0,5 0-15 15,-5 4-12-15,-4-2-8 0,-2 2-6 0,-2 0-8 0,0 2-8 16,-4-2-11-16,-6 2-10 0,12 0-8 0,-12 0-9 16,0 0-2-16,7 4-3 0,-7-4-6 0,3 6 1 15,-3-4 1-15,2 4-4 0,0-1 1 0,-1 1 2 16,1-1-6-16,1 1 0 0,-1 0 3 0,0-2 4 16,1 2 3-16,0-3 4 0,0 2 5 0,4-2 4 15,-2 1 11-15,3-2 11 0,5 2 4 0,4-1 2 16,-4-1-5-16,3 0-7 0,-2 0-3 0,1 0-2 0,0-2-2 15,-2 0-4-15,-3 0-3 0,0 0-3 0,-10 0-17 16,11-2-28-16,-11 2-32 0,0 0-28 0,0 0-23 16,3-4-24-16,-3 4-10 0,0 0-7 0,-21-6-13 15,8 3-11-15,-4 0-2 0,-6-2 7 0,3 3 15 16,3-2 15-16,4 4 20 0,0-3 27 0,3 3 28 16,2-2 22-16,2 0 25 0,6 2 30 0,-12-2 25 15,12 2 11-15,0 0 3 0,-5-6 25 0,5 6 11 0,0 0 11 16,7-8 13-16,-1 2 11 0,6-1 11 15,1 1 3-15,8-5-1 0,2-1-3 0,-2 1-4 0,2 2-9 16,-2 0-13-16,2-1-12 0,-8 5-13 0,-2 1-9 16,-2 0-7-16,-3 0-3 0,0 3-18 0,-1-3-22 15,-2 2-29-15,-5 2-21 0,8-2-29 0,-8 2-9 16,0 0-10-16,0 0-5 0,0 0-19 0,0 0-15 0,10 8-6 16,-10-8-5-16,1 1 3 0,-1-1 8 15,0 0 15-15,2 6 4 0,-2-6 17 0,0 0 19 16,0 0 18-16,0 0 12 0,0 0 17 0,3 6 14 0,-3-6 8 15,0 0 4-15,0 0 4 0,0 0 4 16,0 0 1-16,0 0-5 0,12 2 6 0,-12-2-3 0,0 0-8 16,0 0 3-16,0 0-2 0,0 0-5 0,0 0-1 15,0 0-14-15,0 0-22 0,10 2-2 0,-10-2-11 16,0 0-17-16,0 0-3 0,-10 8-3 0,5-3 0 16,0 1-2-16,-5 1-1 0,2 2 5 0,0-2 7 15,-1 3 5-15,3-4 5 0,-1 2 7 0,3-1 1 0,-1-1 11 16,2 0 2-16,0-1 9 0,1 1 14 15,0-2 3-15,1 1 4 0,1-5 4 0,1 11 5 0,3-7 7 16,-1 1 4-16,-3-5 13 0,9 5-4 0,-2-5 9 16,-7 0-1-16,14 2 1 0,-14-2-6 0,15 0 7 15,-15 0-19-15,21-6 6 0,-11 3-2 0,-2-3-4 16,1-1-4-16,-1-3-6 0,-2 0 3 0,-1-1-5 16,-1-2 0-16,-1 0 0 0,-1-9-2 0,-4-2-6 15,0-2-5-15,1 1 2 0,-1 0 5 0,-1-2-5 16,-2 2 12-16,2 4 9 0,1 3 14 0,0 3 15 0,-1 4 16 15,1 1 11-15,2 2 9 0,-1 2 2 0,1 1 1 16,0 5-4-16,-4-12-13 0,4 8-9 0,0 4-10 16,0 0-5-16,0 0-8 0,0 0 0 0,0 0-7 15,0 0-2-15,5 28-4 0,-1-4-4 0,-3 2-2 16,1 4-1-16,6 15-3 0,-6-11-29 0,3 11-42 16,0-9-43-16,0-7-56 0,-3 1-42 0,1-4-49 15,2 2-59-15,0-5-85 0,3-1-207 0,2-8-708 16,2-3 194-16</inkml:trace>
        </inkml:traceGroup>
        <inkml:traceGroup>
          <inkml:annotationXML>
            <emma:emma xmlns:emma="http://www.w3.org/2003/04/emma" version="1.0">
              <emma:interpretation id="{A7DAB738-E2B0-4663-AD6C-9C8DA3CD5384}" emma:medium="tactile" emma:mode="ink">
                <msink:context xmlns:msink="http://schemas.microsoft.com/ink/2010/main" type="inkWord" rotatedBoundingBox="12118,6382 12649,6312 12669,6465 12138,6535"/>
              </emma:interpretation>
              <emma:one-of disjunction-type="recognition" id="oneOf1">
                <emma:interpretation id="interp5" emma:lang="en-US" emma:confidence="0.5">
                  <emma:literal>or</emma:literal>
                </emma:interpretation>
                <emma:interpretation id="interp6" emma:lang="en-US" emma:confidence="0">
                  <emma:literal>our</emma:literal>
                </emma:interpretation>
                <emma:interpretation id="interp7" emma:lang="en-US" emma:confidence="0">
                  <emma:literal>on</emma:literal>
                </emma:interpretation>
                <emma:interpretation id="interp8" emma:lang="en-US" emma:confidence="0">
                  <emma:literal>-r</emma:literal>
                </emma:interpretation>
                <emma:interpretation id="interp9" emma:lang="en-US" emma:confidence="0">
                  <emma:literal>v</emma:literal>
                </emma:interpretation>
              </emma:one-of>
            </emma:emma>
          </inkml:annotationXML>
          <inkml:trace contextRef="#ctx0" brushRef="#br0" timeOffset="357.7009">1245 268 473 0,'0'0'390'0,"-4"3"-31"0,4-3-28 0,0 0-26 15,0 0-5-15,0 0 5 0,7 8-22 0,-7-8-8 16,6 4-11-16,1-4-19 0,3 1-16 0,3 0-20 16,0-1-19-16,2 2-18 0,-3-1-20 0,3-1-17 15,-2 0-14-15,-3-1-13 0,0 1-8 0,-10 0-11 16,16 1-9-16,-9-2-6 0,-7 1 1 0,10 0-12 15,-10 0 5-15,0 0-7 0,11 0-14 0,-11 0-17 16,0 0-13-16,0 0-13 0,2-6-19 0,-2 6-13 16,0 0-15-16,0 0-15 0,-13-13-1 0,8 8-11 0,-3-2-9 15,-1 1-18-15,3 1-14 0,-1 1-8 0,2 0-12 16,-1 1-15-16,2 1-18 0,4 2-30 0,-8-7-28 16,8 7-52-16,-5-4-238 0,2-2-613 0,3 6 167 15</inkml:trace>
          <inkml:trace contextRef="#ctx0" brushRef="#br0" timeOffset="761.6668">1537 173 314 0,'0'0'308'0,"-5"3"-38"15,5-3-19-15,-3 6-19 0,3-6-16 0,-4 6-7 16,4-6-11-16,0 6-11 0,2 0-6 0,0 0-11 0,-1 0-16 16,1 0 0-16,1-1-3 0,2 1 3 0,0 0 2 15,0 0-4-15,-1 0-5 0,-1-2-8 0,2 2-5 16,0 0-7-16,0-3-6 0,0 2-5 0,0-3-2 15,0 2-7-15,-5-4-11 0,10 4-1 0,-5-2-9 16,-5-2-10-16,0 0-7 0,0 0-6 0,16-6-5 16,-11 4-8-16,0-2-6 0,-2-3-5 0,2 0-9 15,0-2 3-15,0-2-5 0,2-1-4 0,-3 1-6 0,1 0 1 16,-1-1-3-16,0 3-3 0,1-1-6 0,-2 3-2 16,0-2-12-16,1 3-20 0,-1-1-26 0,0 2-30 15,2 1-43-15,2-1-45 0,-2 2-44 0,3-1-56 16,3 0-77-16,-1-1-205 0,3 0-661 0,-3 5 179 15</inkml:trace>
        </inkml:traceGroup>
        <inkml:traceGroup>
          <inkml:annotationXML>
            <emma:emma xmlns:emma="http://www.w3.org/2003/04/emma" version="1.0">
              <emma:interpretation id="{B4287AF6-316A-42EB-A4E1-13DFA3C8307C}" emma:medium="tactile" emma:mode="ink">
                <msink:context xmlns:msink="http://schemas.microsoft.com/ink/2010/main" type="inkWord" rotatedBoundingBox="12917,6122 14220,5950 14308,6619 13005,6790"/>
              </emma:interpretation>
              <emma:one-of disjunction-type="recognition" id="oneOf2">
                <emma:interpretation id="interp10" emma:lang="en-US" emma:confidence="0.5">
                  <emma:literal>had?</emma:literal>
                </emma:interpretation>
                <emma:interpretation id="interp11" emma:lang="en-US" emma:confidence="0">
                  <emma:literal>bad?</emma:literal>
                </emma:interpretation>
                <emma:interpretation id="interp12" emma:lang="en-US" emma:confidence="0">
                  <emma:literal>hard?</emma:literal>
                </emma:interpretation>
                <emma:interpretation id="interp13" emma:lang="en-US" emma:confidence="0">
                  <emma:literal>head?</emma:literal>
                </emma:interpretation>
                <emma:interpretation id="interp14" emma:lang="en-US" emma:confidence="0">
                  <emma:literal>bed?</emma:literal>
                </emma:interpretation>
              </emma:one-of>
            </emma:emma>
          </inkml:annotationXML>
          <inkml:trace contextRef="#ctx0" brushRef="#br0" timeOffset="1200.2971">2073-85 556 0,'0'0'505'0,"-8"-3"-42"0,8 3-41 16,0 0-33-16,-5 0-41 0,5 0-45 0,0 0-32 0,0 0-24 16,-5 3-12-16,1 3-12 0,4 1-15 0,-3 5-16 15,2 11-18-15,1 1-16 0,0-1-18 0,0 2-9 16,0 2-12-16,4-2-12 0,0 1-16 0,1 1-8 15,-2-2-6-15,2-2-9 0,1-1-6 0,-1-5-4 16,2-3-9-16,-2-2-5 0,-3-2-4 0,2-2-4 16,0 4 0-16,-3-7-8 0,3 2-10 0,-1-2-4 0,-1-1-6 15,-2-4-7-15,4 3-5 0,-4-3-8 0,0 0-11 16,0 0-14-16,13-10-7 0,-7 1-12 16,3-2-5-16,-3 2-8 0,1-3 12 0,-1 3 1 0,-1-1 5 15,0 2 3-15,0 2 10 0,-3 1 2 0,1 1 12 16,-3 4 9-16,3-6 13 0,-3 6 3 0,4-5 3 15,-4 5 0-15,0 0 1 0,0 0 0 0,0 0-2 16,0 0-1-16,0 0-17 0,0 0-39 0,-5 16-50 16,1-3-52-16,-1-3-50 0,2 4-68 0,0-1-64 15,0-1-231-15,1-4-683 0,2 0 187 0</inkml:trace>
          <inkml:trace contextRef="#ctx0" brushRef="#br0" timeOffset="1671.9602">2412 160 332 0,'0'0'409'0,"0"0"-45"0,0 0-22 15,0 0-15-15,0 0-22 0,-13 0-9 0,13 0-31 16,0 0-24-16,0 0-26 0,0 0-23 0,-10 4-23 16,5-3-15-16,0 3-20 0,-2-1-13 0,2 0-14 15,1 1-11-15,-1 2-8 0,2-1-6 0,-2 1 4 16,0 0-2-16,-3 2 10 0,5 0 3 0,0-1 2 0,1-1-2 16,0 0-2-16,1-2-4 0,1 2-7 0,0-6-5 15,3 6-7-15,-1-3-4 0,-2-3-7 0,8 4-7 16,-3-1-6-16,-5-3-3 0,10 0-2 0,-10 0-6 15,12-4-6-15,-6 1-5 0,1 0-13 0,3-3-11 16,-2-2-1-16,0 0-9 0,-3 0-2 0,0 3-3 16,-2-1-4-16,-1 0-4 0,-2 6 4 0,5-6 0 15,-5 6 3-15,5-6-1 0,-5 6 1 0,0 0 1 16,0 0 3-16,3-2-4 0,-3 2 3 0,0 0 1 0,0 0 0 16,0 0 3-16,0 18 1 0,2-7 0 0,3 3-1 15,-2-1 2-15,0 2 4 0,4-3-5 0,-1 1-3 16,3-3-15-16,0 2-31 0,2-1-29 0,10 1-33 15,1-3-42-15,2-1-38 0,3-4-24 0,-2-4-28 16,3-3-31-16,0-1-39 0,0-3-183 0,-4-4-604 16,0 3 165-16</inkml:trace>
          <inkml:trace contextRef="#ctx0" brushRef="#br0" timeOffset="2013.2394">2901 208 364 0,'0'0'305'0,"-8"-8"-35"0,1 5-24 0,1 0-18 15,-1 0-3-15,-4 0-3 0,-3 2-7 0,1-1-19 0,0 2-19 16,1 2-18-16,-3 2-15 0,2 1-10 0,-2 1 3 15,2 0-13-15,2 1-4 0,-1-1 0 0,2 0-10 16,4 2 4-16,-1-2-1 0,1 1 0 0,3-2 1 16,0-1-9-16,1-1 1 0,1 3-9 0,1-6-3 15,1 7-3-15,-1-7 1 0,3 6 1 0,-3-6-3 16,7 2-5-16,-7-2-5 0,9 2-7 0,-9-2-8 16,0 0-8-16,18-6-2 0,-11 0-8 0,3-2-3 0,-1-4-6 15,3-5-6-15,-4-5-11 0,-3-2-3 0,0 0-3 16,-2-3-10-16,-1 0 3 0,-4 2 1 0,-3 2-5 15,0 7 4-15,4-1 0 0,-3 5 4 0,1 3-3 16,2 0 6-16,-1 2-2 0,0 1-3 0,-1 1-2 16,3 5-1-16,0 0-3 0,0 0 1 0,0 0-2 15,-7 13 1-15,7 1-2 0,-3 12-2 0,5 2 3 16,-2 5 1-16,3 12-3 0,4-1-1 0,1-1 2 0,-2-7-1 16,4-6-3-16,2-4-23 0,1 2-28 0,-1-3-31 15,6-1-38-15,2-4-38 0,1-3-38 16,2-4-42-16,2-2-55 0,0-7-297 0,5 1-712 0,1-5 193 15</inkml:trace>
          <inkml:trace contextRef="#ctx0" brushRef="#br0" timeOffset="2246.9679">3173-109 338 0,'0'0'428'0,"5"-8"-54"0,-5 8-9 15,8-9-18-15,2 3-24 0,3-1 2 0,-2 1-19 16,14-2-2-16,-10 2-4 0,-2 0 3 0,-1 2-11 16,-2 2-18-16,0 0-29 0,-4 0-28 0,-6 2-17 15,14 0-13-15,-14 0-13 0,0 0-12 0,14 10-12 16,-9 2-26-16,-5 0-25 0,0 12-41 0,-3-1-64 16,-5-1-70-16,1 4-83 0,-3 0-81 0,-3 0-83 15,2-5-380-15,1 1-843 0,4-7 228 0</inkml:trace>
          <inkml:trace contextRef="#ctx0" brushRef="#br0" timeOffset="2452.2993">3356 200 490 0,'0'0'639'0,"0"0"-118"16,1 6-75-16,-1-6-41 0,0 0-40 0,0 0-46 16,2 4-44-16,-2-4-62 0,0 0-97 0,0 0-98 15,0 0-99-15,0 0-97 0,0 0-306 0,0 0-579 16,0 0 158-16</inkml:trace>
        </inkml:traceGroup>
      </inkml:traceGroup>
    </inkml:traceGroup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10:26:09.23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7F620AB-00F8-445B-8651-2CF352FC1F2A}" emma:medium="tactile" emma:mode="ink">
          <msink:context xmlns:msink="http://schemas.microsoft.com/ink/2010/main" type="inkDrawing" rotatedBoundingBox="740,8475 2067,8235 2074,8274 747,8514" shapeName="Other"/>
        </emma:interpretation>
      </emma:emma>
    </inkml:annotationXML>
    <inkml:trace contextRef="#ctx0" brushRef="#br0">349 170 448 0,'-12'0'227'0,"-3"4"-28"0,2-4-14 15,-2 4-4-15,-1 0-12 0,-9 3-4 0,3-1-12 16,-2 2-3-16,-3-2-9 0,3 1-3 0,1 1-1 0,4-4-9 16,2-1-6-16,4 3 3 0,-2-4 1 0,4 2-8 15,-4 1-2-15,5-2-12 0,1-1 0 0,9-2 2 16,-16 2-1-16,16-2 0 0,-12 5 0 0,12-5-2 16,-8 1 8-16,8-1-2 0,-6 3 4 0,6-3 2 15,0 0 1-15,-7 3 6 0,7-3-3 0,0 0-8 16,0 0-9-16,0 0-8 0,0 0-4 0,0 0 7 15,0 0 8-15,45-13 2 0,4-2-3 0,4 0-3 0,9-2-5 16,48-12-6-16,-37 11-2 0,-9 3-15 0,47-2-8 16,-38 4-10-16,-18 4-5 0,8 1 0 0,-3-2-7 15,2 4-4-15,-1-2-9 0,-3 2 0 0,-1-1-2 16,-2-1 0-16,-5 4-6 0,-13-2 0 0,-9 2-4 16,-2 2-12-16,-8 0-5 0,-3 1-1 0,-4-1 2 15,-3 1-2-15,-8 1-3 0,13-2-1 0,-13 2 3 0,0 0-1 16,0 0-10-16,10-3-2 0,-10 3-9 15,0 0-2-15,0 0-13 0,0 0-14 0,0 0-15 0,0 0-23 16,0 0-18-16,-20-13-14 0,20 13-13 0,-9-2-32 16,9 2-14-16,-10-3-14 0,10 3-22 0,-10-3-22 15,10 3-18-15,-11-2-31 0,11 2-4 0,-10-3-225 16,10 3-620-16,0 0 170 0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9T09:15:41.01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DE0DB53-4215-404D-AEB5-4CFA10DABCD1}" emma:medium="tactile" emma:mode="ink">
          <msink:context xmlns:msink="http://schemas.microsoft.com/ink/2010/main" type="writingRegion" rotatedBoundingBox="-198,4354 5758,3582 6429,8765 472,9537"/>
        </emma:interpretation>
      </emma:emma>
    </inkml:annotationXML>
    <inkml:traceGroup>
      <inkml:annotationXML>
        <emma:emma xmlns:emma="http://www.w3.org/2003/04/emma" version="1.0">
          <emma:interpretation id="{C52F1466-30BE-4738-93E6-5E6562A604D2}" emma:medium="tactile" emma:mode="ink">
            <msink:context xmlns:msink="http://schemas.microsoft.com/ink/2010/main" type="paragraph" rotatedBoundingBox="201,4302 5758,3582 6031,5691 474,64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78DE44-1374-403A-98B6-4C60F0EC0CB7}" emma:medium="tactile" emma:mode="ink">
              <msink:context xmlns:msink="http://schemas.microsoft.com/ink/2010/main" type="line" rotatedBoundingBox="201,4302 5578,3605 5780,5167 403,5864"/>
            </emma:interpretation>
          </emma:emma>
        </inkml:annotationXML>
        <inkml:traceGroup>
          <inkml:annotationXML>
            <emma:emma xmlns:emma="http://www.w3.org/2003/04/emma" version="1.0">
              <emma:interpretation id="{B699764C-BD91-4D62-8018-A1E53518E4B2}" emma:medium="tactile" emma:mode="ink">
                <msink:context xmlns:msink="http://schemas.microsoft.com/ink/2010/main" type="inkWord" rotatedBoundingBox="201,4307 1193,4178 1395,5735 403,5864"/>
              </emma:interpretation>
              <emma:one-of disjunction-type="recognition" id="oneOf0">
                <emma:interpretation id="interp0" emma:lang="en-US" emma:confidence="0.5">
                  <emma:literal>PE)</emma:literal>
                </emma:interpretation>
                <emma:interpretation id="interp1" emma:lang="en-US" emma:confidence="0">
                  <emma:literal>Pt)</emma:literal>
                </emma:interpretation>
                <emma:interpretation id="interp2" emma:lang="en-US" emma:confidence="0">
                  <emma:literal>PGE)</emma:literal>
                </emma:interpretation>
                <emma:interpretation id="interp3" emma:lang="en-US" emma:confidence="0">
                  <emma:literal>RE)</emma:literal>
                </emma:interpretation>
                <emma:interpretation id="interp4" emma:lang="en-US" emma:confidence="0">
                  <emma:literal>PEE)</emma:literal>
                </emma:interpretation>
              </emma:one-of>
            </emma:emma>
          </inkml:annotationXML>
          <inkml:trace contextRef="#ctx0" brushRef="#br0">-449 143 295 0,'0'0'444'0,"-5"-7"-62"0,5 7-47 16,0 0-31-16,0 0-35 0,0 0-30 15,0 0-29-15,0 0-28 0,0 0-23 0,0 0-9 0,0 0-17 16,0 0-8-16,0 0-6 0,-1 22-3 0,-1-8-9 16,4 11-8-16,-2 1 0 0,1 1-11 0,-1 2-8 15,0-2-16-15,2 0-2 0,-1-2-9 0,1 0-3 16,1-1-7-16,-3-6-4 0,2-4-1 0,-2 0-4 15,2-2 0-15,-1 0-6 0,-1-2-3 0,0-4-3 16,0 1-2-16,0-3 2 0,0-4 1 0,2 9 0 16,-2-9 5-16,0 7-8 0,0-7-1 0,0 0-13 0,0 0-9 15,0 0-28-15,0 0-18 0,-3-20-9 0,1-5-16 16,2-1-15-16,-2-18-14 0,9-5-2 0,-4 2-1 16,2-3 6-16,0-1 14 0,-1 8 11 0,-3-2 18 15,6 11 15-15,-6 6 0 0,6 1 16 0,-2 2 11 16,3 2 16-16,0 0 13 0,0 2 19 0,-2 3 5 15,3 6 15-15,-3 0 11 0,0 4 9 0,3-2-1 16,-1 1-12-16,-2 2-6 0,1 3 4 0,-3-1 0 0,-4 5-2 16,13-1 5-16,-13 1-2 0,0 0 3 0,17 6-8 15,-13 0-2-15,0 4-9 0,0 0-5 0,-4 5-7 16,-4 8-16-16,0-2-27 0,-5 2-40 0,0-1-28 16,-1-1-29-16,0 0-29 0,-3-2-26 0,-2-2-23 15,4-4-20-15,1 0-23 0,-1-6-15 0,3-3-183 16,0-1-512-16,1-3 142 0</inkml:trace>
          <inkml:trace contextRef="#ctx0" brushRef="#br0" timeOffset="364.8585">194-315 433 0,'0'0'440'0,"0"0"-56"0,0-8-51 0,0 8-41 0,0 0-25 16,0 0-40-16,0 0-23 0,-27 21-23 0,2 0-9 15,-15 20-7-15,-33 44-10 0,11 0 0 0,-1 3 2 16,29-28-8-16,5-9-13 0,-22 43-13 0,25-35-12 16,10-10-8-16,5-1-8 0,0-2-11 0,4 0-10 15,6 0-1-15,-1 0-11 0,5-11-6 0,2-5-2 16,-3-1-7-16,6-3-9 0,0 3-11 0,0-4-21 0,5-1-42 16,3-5-39-16,-1-2-54 0,-3-6-70 15,4-3-93-15,-3-6-266 0,1-4-671 0,9-9 184 0</inkml:trace>
          <inkml:trace contextRef="#ctx0" brushRef="#br0" timeOffset="769.0977">63 0 467 0,'0'0'483'0,"0"0"-75"0,0 0-55 0,0 0-34 15,0 0-43-15,0 0-30 0,0 0-26 0,0 0-28 16,-15 35-15-16,5-12-11 0,1 3-9 0,3 3-1 0,0-2-6 15,-1-1-8-15,4 0-9 0,-2 0-9 0,3-1-10 16,2-4-5-16,2-3-3 0,0-4-3 0,-1-4 6 16,3 0 14-16,-1 1 23 0,2-5 13 0,-1-1 6 15,5 2 3-15,3-1 5 0,1-1-3 0,1-1 0 16,9 0-6-16,-2-4-13 0,1 0-12 0,-3 1-16 16,7-2-14-16,-7 1-11 0,-3-3-13 0,-1 2-13 15,0 1-38-15,-3-2-27 0,-1 2-52 0,0 0-72 0,-11 0-69 16,13-2-84-16,-13 2-90 0,0 0-95 15,0 0-311-15,0 0-918 0,0 0 247 0</inkml:trace>
          <inkml:trace contextRef="#ctx0" brushRef="#br0" timeOffset="1193.7195">29 207 344 0,'0'0'594'0,"0"0"-56"15,0 0-31-15,0 0-22 0,24-5-41 0,-9 2-16 16,-1 2-33-16,10-3-30 0,-4 2-43 0,3-2-25 15,-2 0-36-15,-3 2-25 0,5 1-28 0,-9-2-24 16,1 1-18-16,-6 1-36 0,-1 0-50 0,0 1-57 0,-8 0-66 16,13-2-75-16,-13 2-82 0,0 0-84 15,0 0-95-15,0 0-308 0,0 0-826 0,0 0 224 0</inkml:trace>
          <inkml:trace contextRef="#ctx0" brushRef="#br0" timeOffset="1477.9123">55 10 305 0,'0'0'369'0,"0"0"-19"0,0 0-11 0,0 0 13 0,0 0 10 16,-2-5 4-16,2 5 7 0,0 0 5 0,0 0 1 15,0 0-1-15,0 0-6 0,8-6-18 0,-8 6-17 16,10-5-28-16,-2 2-18 0,5 1-24 0,1-3-27 16,1 3-24-16,-1-2-19 0,0 2-24 0,1 0-26 15,-2-2-12-15,-2 4-30 0,-3-2-41 0,-8 2-51 0,15-1-59 16,-15 1-79-16,13-2-79 0,-13 2-85 0,8-2-84 16,-8 2-90-16,0 0-322 0,0 0-942 0,0 0 252 15</inkml:trace>
          <inkml:trace contextRef="#ctx0" brushRef="#br0" timeOffset="1846.3856">286-444 657 0,'0'0'543'0,"0"0"-67"16,0 0-37-16,0 0-19 0,0 0-12 0,0 0-19 0,0 0-21 15,19 13-22-15,4 8-11 0,4 16-29 16,2 9-15-16,19 43-18 0,-24-21-22 0,3 32-23 0,-11-29-24 15,0 31-19-15,-9-1-19 0,-6-29-15 0,-2 34-19 16,-4-35-19-16,-11 27-9 0,9-28-12 0,-6 27-14 16,0-32-23-16,5-15-28 0,-4-3-20 0,1 4-37 15,-2-6-35-15,-2-3-40 0,3-12-31 0,-1-7-42 16,1-1-52-16,0-3-47 0,1-6-55 0,1-6-86 0,0-8-310 16,10 1-875-16,-11-14 235 0</inkml:trace>
        </inkml:traceGroup>
        <inkml:traceGroup>
          <inkml:annotationXML>
            <emma:emma xmlns:emma="http://www.w3.org/2003/04/emma" version="1.0">
              <emma:interpretation id="{2EEAE64E-5709-48E1-8029-AC91135E72CF}" emma:medium="tactile" emma:mode="ink">
                <msink:context xmlns:msink="http://schemas.microsoft.com/ink/2010/main" type="inkWord" rotatedBoundingBox="1595,4702 1802,4675 1818,4798 1611,4824"/>
              </emma:interpretation>
              <emma:one-of disjunction-type="recognition" id="oneOf1">
                <emma:interpretation id="interp5" emma:lang="en-US" emma:confidence="0.5">
                  <emma:literal>=</emma:literal>
                </emma:interpretation>
                <emma:interpretation id="interp6" emma:lang="en-US" emma:confidence="0">
                  <emma:literal>x</emma:literal>
                </emma:interpretation>
                <emma:interpretation id="interp7" emma:lang="en-US" emma:confidence="0">
                  <emma:literal>,</emma:literal>
                </emma:interpretation>
                <emma:interpretation id="interp8" emma:lang="en-US" emma:confidence="0">
                  <emma:literal>_</emma:literal>
                </emma:interpretation>
                <emma:interpretation id="interp9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2394.1241">859 179 300 0,'0'0'722'0,"0"0"-138"0,8 2-73 0,-8-2-56 0,11-5-38 16,-3 4-25-16,7-3-44 0,9-2-25 0,0-1-33 15,1 1-39-15,-5 2-36 0,-4 0-51 0,-1 2-65 16,-4-1-78-16,2 1-105 0,-4 0-115 0,-3 2-115 15,-6 0-304-15,0 0-742 0,0 0 201 0</inkml:trace>
          <inkml:trace contextRef="#ctx0" brushRef="#br0" timeOffset="2256.7159">849 59 359 0,'0'0'540'0,"0"0"-40"16,0 0-25-16,0 0-26 0,0 0-28 0,26 0-26 15,-13-1-31-15,-2-2-37 0,4 2-30 0,-2-1-36 16,1 0-28-16,-2 0-25 0,3 0-22 0,-5 2-23 16,-1-1-24-16,-2-1-51 0,-7 2-59 0,11-1-72 15,-11 1-87-15,0 0-79 0,0 0-85 0,8 4-91 16,-8-4-216-16,-13 12-722 0,0-5 198 0</inkml:trace>
        </inkml:traceGroup>
        <inkml:traceGroup>
          <inkml:annotationXML>
            <emma:emma xmlns:emma="http://www.w3.org/2003/04/emma" version="1.0">
              <emma:interpretation id="{E9FB7F33-59AB-43F1-B07B-4BC65A0D1C08}" emma:medium="tactile" emma:mode="ink">
                <msink:context xmlns:msink="http://schemas.microsoft.com/ink/2010/main" type="inkWord" rotatedBoundingBox="2113,4054 3549,3868 3688,4944 2252,5130"/>
              </emma:interpretation>
              <emma:one-of disjunction-type="recognition" id="oneOf2">
                <emma:interpretation id="interp10" emma:lang="en-US" emma:confidence="0.5">
                  <emma:literal>EI</emma:literal>
                </emma:interpretation>
                <emma:interpretation id="interp11" emma:lang="en-US" emma:confidence="0">
                  <emma:literal>EII</emma:literal>
                </emma:interpretation>
                <emma:interpretation id="interp12" emma:lang="en-US" emma:confidence="0">
                  <emma:literal>FEI</emma:literal>
                </emma:interpretation>
                <emma:interpretation id="interp13" emma:lang="en-US" emma:confidence="0">
                  <emma:literal>EX*</emma:literal>
                </emma:interpretation>
                <emma:interpretation id="interp14" emma:lang="en-US" emma:confidence="0">
                  <emma:literal>E*</emma:literal>
                </emma:interpretation>
              </emma:one-of>
            </emma:emma>
          </inkml:annotationXML>
          <inkml:trace contextRef="#ctx0" brushRef="#br0" timeOffset="3706.1875">1981-378 5657 0,'6'-6'333'0,"-1"2"-130"0,2 1-117 0,1-3-14 16,5 1-5-16,1 1 23 0,9-4-6 0,0 0-12 16,-5 2-17-16,0 1-6 0,-5 3-26 0,1-3-60 15,-4 3-80-15,-2 0-95 0,0 0-85 0,-8 2-83 0,10 0-416 16,-10 0-955-16,0 0 257 0</inkml:trace>
          <inkml:trace contextRef="#ctx0" brushRef="#br0" timeOffset="3292.4164">2071-365 548 0,'0'0'394'0,"0"0"-51"15,0 0-41-15,0 0-47 0,0 0-28 0,0 0-22 0,0 0-16 16,0 0-6-16,-11 10-35 0,6-2-11 0,0 3-3 15,0 10-25-15,1-4-6 0,0 0-12 0,0 4 11 16,-1 1-5-16,1-3 8 0,3-4 6 0,-1-1-1 16,1-1 5-16,-1-2 1 0,4-1 9 0,-2 0 4 15,1-3 8-15,1 1 4 0,-1-2 5 0,1 2 4 16,0-4 4-16,1 0 2 0,2 4 0 0,1-4 6 16,6 3-12-16,-1-1-14 0,1-1-8 0,4 1-16 0,7-3-9 15,3 3-13-15,-2-3-7 0,1-3-9 16,-1 1-10-16,0 1-15 0,-4-4-25 0,-4 1-24 0,-1 1-31 15,-6-1-38-15,0-2-59 0,-1 2-77 0,-1-3-65 16,-7 4-57-16,5-7-64 0,-5 7-323 0,0-7-858 16,0 7 233-16</inkml:trace>
          <inkml:trace contextRef="#ctx0" brushRef="#br0" timeOffset="3539.51">2098-241 588 0,'0'0'426'0,"0"0"-12"0,0 0-5 0,0 0-7 16,0 0-14-16,18-8-9 0,-12 6-18 0,-6 2-23 0,20-5-26 15,-7 1-24-15,0 1-29 0,-1 0-29 16,-1 1-26-16,-1 0-24 0,-1 0-29 0,-1 0-49 15,-8 2-56-15,10-4-74 0,-10 4-97 0,8-3-120 0,-8 3-135 16,0 0-267-16,0 0-778 0,0 0 211 0</inkml:trace>
          <inkml:trace contextRef="#ctx0" brushRef="#br0" timeOffset="4108.0999">2526-733 742 0,'0'0'534'15,"0"-6"-84"-15,0 6-56 0,0 0-45 0,0 0-15 16,0 0-15-16,0 34-13 0,-2-6-19 0,-1 21-18 0,1 5-15 15,1 46-22-15,-1-36-22 0,4-13-7 16,-1 8-17-16,6 37-16 0,-4-35-14 0,-2-16-16 0,4-1-14 16,1 1-3-16,-4-1-17 0,-1-11-10 0,1-4-10 15,-1 0-12-15,1-2-4 0,0-5-6 0,1 1-16 16,0-7-14-16,-1-1-31 0,-2-5-39 0,0-3-57 16,0 1-84-16,0-3-68 0,0-5-118 0,0 0-390 15,0 0-906-15,0 0 243 0</inkml:trace>
          <inkml:trace contextRef="#ctx0" brushRef="#br0" timeOffset="5161.4807">2049-470 313 0,'0'0'422'0,"0"0"-38"16,31 1-12-16,-16-1 4 0,9-2-7 0,2-1-11 16,1 1-9-16,-3-1-14 0,2-1-16 0,0 3-22 15,-7 1-30-15,-3-2-27 0,-1 0-25 0,-3 2-27 16,-2-1-18-16,-2 1-30 0,-2-3-32 0,-6 3-43 15,0 0-55-15,13 0-83 0,-13 0-99 0,0 0-124 0,0 0-359 16,0 0-788-16,-29 4 215 0</inkml:trace>
          <inkml:trace contextRef="#ctx0" brushRef="#br0" timeOffset="4586.7331">1487 382 330 0,'0'0'443'16,"0"0"-37"-16,0 0-9 0,0 0-16 0,19 4-12 0,6-6-10 16,8-2-8-16,22-3 9 0,54-6 9 0,-29 7 6 15,35-5-10-15,3-3-16 0,-3 4-27 0,-2 0-21 16,2 4-28-16,-40 1-22 0,-13 1-28 0,0 0-21 15,-4 0-23-15,-2 0-20 0,-4 1-18 0,-13 0-18 16,-6 2-23-16,-4-1-26 0,-6 1-29 0,-3-2-19 16,-6 3-30-16,-3 0-25 0,-2 0-36 0,-5-2-40 0,-4 2-40 15,0 0-45-15,0-8-71 0,0 8-61 0,-19-9-61 16,4 5-57-16,-11-6-297 0,2 3-883 0,-6-4 238 16</inkml:trace>
          <inkml:trace contextRef="#ctx0" brushRef="#br0" timeOffset="2898.7518">1829-605 328 0,'-5'-4'620'0,"5"4"-113"0,0 0-66 0,0 0-52 16,0 0-44-16,0 0-7 0,0 0-2 0,-2 31-5 16,2-1-11-16,4 23-11 0,-6 49-27 0,2-33-24 15,2-13-10-15,-2 47-28 0,3-35-6 0,-5-13-31 0,2 2-19 16,3-3-16-16,1 1-13 0,-4-3-15 0,0-4-15 16,1-2-17-16,1-10 1 0,-2-8-9 0,0-4-13 15,-2 0-2-15,2-6-25 0,0-5-29 0,2-1-48 16,-2-3-42-16,0-4-63 0,0 0-85 0,0-5-109 15,0 0-124-15,0 0-301 0,-3-19-912 0,-1-8 245 16</inkml:trace>
        </inkml:traceGroup>
        <inkml:traceGroup>
          <inkml:annotationXML>
            <emma:emma xmlns:emma="http://www.w3.org/2003/04/emma" version="1.0">
              <emma:interpretation id="{71237AAD-9A25-46F1-8FE2-F7789B85D8BB}" emma:medium="tactile" emma:mode="ink">
                <msink:context xmlns:msink="http://schemas.microsoft.com/ink/2010/main" type="inkWord" rotatedBoundingBox="5321,4114 5638,4073 5693,4496 5376,4537"/>
              </emma:interpretation>
              <emma:one-of disjunction-type="recognition" id="oneOf3">
                <emma:interpretation id="interp15" emma:lang="en-US" emma:confidence="0.5">
                  <emma:literal>3</emma:literal>
                </emma:interpretation>
                <emma:interpretation id="interp16" emma:lang="en-US" emma:confidence="0">
                  <emma:literal>}</emma:literal>
                </emma:interpretation>
                <emma:interpretation id="interp17" emma:lang="en-US" emma:confidence="0">
                  <emma:literal>T</emma:literal>
                </emma:interpretation>
                <emma:interpretation id="interp18" emma:lang="en-US" emma:confidence="0">
                  <emma:literal>,</emma:literal>
                </emma:interpretation>
                <emma:interpretation id="interp19" emma:lang="en-US" emma:confidence="0">
                  <emma:literal>z</emma:literal>
                </emma:interpretation>
              </emma:one-of>
            </emma:emma>
          </inkml:annotationXML>
          <inkml:trace contextRef="#ctx0" brushRef="#br0" timeOffset="11780.2918">4646-455 253 0,'0'0'310'16,"5"-8"-29"-16,-4 4-20 0,4-2-13 0,0 2-4 15,1-2-3-15,4-3 3 0,2 2 7 0,1 0 6 16,8-3 10-16,3 0-4 0,-1 1 3 0,-5 3-10 16,4-3-21-16,-8 4-20 0,-1 1-25 0,-1 1-22 0,-4 0-24 15,0 1-13-15,-2 1-10 0,-6 1-20 0,0 0-22 16,15 3-14-16,-14 1-12 0,-2 3-25 0,-4 8-39 16,-6 5-53-16,-2 4-50 0,-2-2-26 0,0 2-14 15,1-3-2-15,0 1 7 0,3-1 14 16,0-6 12-16,2-4 12 0,3 1 14 0,0-5 23 0,1-1 39 15,1-1 38-15,3 0 40 0,1-5 34 0,1 7 37 16,-1-7 27-16,9 6 12 0,-5-3 14 0,-4-3 10 0,20 6 3 16,-7-3 4-16,-1-2-4 0,2 2-6 0,1-1-11 15,0 2-14-15,-3 0-11 0,0 0-10 0,-4-3-15 16,-2 3 1-16,-6-4-10 0,12 2-5 0,-9 3-10 16,-3-5-12-16,1 9 1 0,-4-2-9 0,-6 5-6 15,-8 4-22-15,0 1-13 0,-3 1-40 0,-1-5-25 16,1 0-34-16,-3 2-37 0,1-3-42 0,-3-1-58 0,1-4-51 15,1-3-64-15,3 1-70 0,4-6-339 16,3-3-877-16,5 0 236 0</inkml:trace>
        </inkml:traceGroup>
      </inkml:traceGroup>
      <inkml:traceGroup>
        <inkml:annotationXML>
          <emma:emma xmlns:emma="http://www.w3.org/2003/04/emma" version="1.0">
            <emma:interpretation id="{31AD7CBC-0673-4218-9FBD-9531F4A8EC31}" emma:medium="tactile" emma:mode="ink">
              <msink:context xmlns:msink="http://schemas.microsoft.com/ink/2010/main" type="line" rotatedBoundingBox="2465,5202 5831,4435 6060,5440 2694,6207"/>
            </emma:interpretation>
          </emma:emma>
        </inkml:annotationXML>
        <inkml:traceGroup>
          <inkml:annotationXML>
            <emma:emma xmlns:emma="http://www.w3.org/2003/04/emma" version="1.0">
              <emma:interpretation id="{25FD6B27-8FC3-42E7-83E4-C9C7A8DF23FA}" emma:medium="tactile" emma:mode="ink">
                <msink:context xmlns:msink="http://schemas.microsoft.com/ink/2010/main" type="inkWord" rotatedBoundingBox="2465,5202 5831,4435 6060,5440 2694,6207"/>
              </emma:interpretation>
              <emma:one-of disjunction-type="recognition" id="oneOf4">
                <emma:interpretation id="interp20" emma:lang="en-US" emma:confidence="0.5">
                  <emma:literal>HFT</emma:literal>
                </emma:interpretation>
                <emma:interpretation id="interp21" emma:lang="en-US" emma:confidence="0">
                  <emma:literal>IIFT</emma:literal>
                </emma:interpretation>
                <emma:interpretation id="interp22" emma:lang="en-US" emma:confidence="0">
                  <emma:literal>ILFT</emma:literal>
                </emma:interpretation>
                <emma:interpretation id="interp23" emma:lang="en-US" emma:confidence="0">
                  <emma:literal>rete</emma:literal>
                </emma:interpretation>
                <emma:interpretation id="interp24" emma:lang="en-US" emma:confidence="0">
                  <emma:literal>trite</emma:literal>
                </emma:interpretation>
              </emma:one-of>
            </emma:emma>
          </inkml:annotationXML>
          <inkml:trace contextRef="#ctx0" brushRef="#br0" timeOffset="5789.5861">1843 584 489 0,'0'0'433'0,"0"0"-54"0,0 0-14 15,0 0 9-15,6 33-10 0,-4-2-9 0,6 18-8 16,-5 4-17-16,3 4-23 0,4 41-26 0,-5-39-23 16,-2-11-24-16,-1 0-20 0,1-3-14 0,-1-2-32 15,-1-7-10-15,1-7-20 0,0-1-13 0,-2-3-16 16,0 0-14-16,1-1-10 0,1-2-33 0,-1-7-24 15,-1-3-41-15,0-1-58 0,2-3-71 0,-2 0-76 16,0-4-78-16,0-4-118 0,0 0-238 0,0 0-783 0,0 0 212 16</inkml:trace>
          <inkml:trace contextRef="#ctx0" brushRef="#br0" timeOffset="6484.4853">1982 1055 668 0,'0'0'444'0,"0"0"-42"0,12 0-16 15,-12 0-15-15,13-3-20 0,-5 2-28 0,5 0-27 16,1-1-21-16,-1 2-24 0,2 0-17 0,-2 0-24 0,2 0-11 16,-2 0-22-16,-3-1-18 0,-1 1-12 0,-1 0-15 15,-8 0-14-15,13-2-12 0,-13 2-9 16,13 0-8-16,-13 0-17 0,8 0-12 0,-8 0-10 0,7-1-6 16,-7 1-7-16,0 0-13 0,0 0-15 0,10-3-20 15,-10 3-22-15,0 0-16 0,2-6-12 0,0 0 1 16,1 1 3-16,-2-3 5 0,-1-5 2 0,2 0 6 15,0-1 3-15,-1-8 17 0,1 1 9 0,-2 3 4 0,0-2 5 16,0-3 1-16,-2 7 1 0,2 0 3 0,0 3 6 16,-1 2-1-16,1-4-2 0,-4 3-1 0,3-1-1 15,1 2 2-15,-3 1-6 0,1-1 1 0,0 1 1 16,0 3-1-16,2-1 1 0,-2 3-6 0,2 5-6 16,-1-11-2-16,1 6-2 0,0 5-3 0,0-10 4 15,0 5-1-15,1 0 5 0,-1 5-2 0,6-11 5 16,-3 7 5-16,2-1 8 0,0 0 6 0,1 1 1 0,1-2 3 15,-1 3-4-15,-6 3 0 0,12-6 7 16,-6 5 5-16,-6 1 5 0,13 3-5 0,-13-3-1 0,16 13-3 16,-9 1-2-16,-1 8 5 0,-3 5-8 0,-3 3-5 15,0 0 2-15,-3 14-11 0,-2-10-14 0,2-6-11 16,-2 2-12-16,0-3-5 0,4-2-9 0,-2-1 2 16,3-2 2-16,-2-6-1 0,2-4 3 0,0-1 12 15,0-2 16-15,0-2 24 0,2-3 17 0,1 1 30 16,2-4 22-16,-5-1 20 0,19 3 17 0,4-7 20 15,3-2 11-15,5 2 20 0,3-4 15 0,15-5-7 0,3 1-3 16,-14 3-9-16,-4 2-12 0,-2 1-14 0,-3 0-11 16,-5-1-14-16,0 3-11 0,-8-2-20 0,-3 3-18 15,-3 1-23-15,-2 1-21 0,-8 1-33 0,8-3-31 16,-8 3-41-16,0 0-46 0,0 0-49 0,0 0-45 16,0 0-51-16,0 0-55 0,-53 9-44 0,28-7-365 15,7-2-894-15,2 0 240 0</inkml:trace>
          <inkml:trace contextRef="#ctx0" brushRef="#br0" timeOffset="6822.5878">2777 425 688 0,'3'-6'497'0,"-3"6"-77"0,0 0-21 0,0 0-17 15,5 23-12-15,-2 3-25 0,1 2-24 0,2 19-31 16,-3 6-31-16,0 2-33 0,1 1-15 0,-4 2-24 15,3-1-17-15,2-1-22 0,1-3-14 0,-2 0-13 16,-3 0-14-16,2-4-7 0,1 0-12 0,-3-15-28 16,-1-5-36-16,-1 2-43 0,-1-5-66 0,-1 0-74 0,0-1-73 15,-4-4-84-15,-3-1-336 0,4-6-784 0,-2-5 212 16</inkml:trace>
          <inkml:trace contextRef="#ctx0" brushRef="#br0" timeOffset="10307.4779">3104 380 373 0,'0'0'730'16,"0"0"-152"-16,26-6-91 0,-21 2-69 0,8-2-43 0,2 0-28 15,9-2-29-15,1-2-38 0,1 3-34 0,3-1-28 16,-3 2-71-16,-2 1-84 0,1 2-87 0,-4 1-80 16,-6-1-88-16,-4 2-115 0,-5 1-235 0,-6 0-649 15,0 0 178-15</inkml:trace>
          <inkml:trace contextRef="#ctx0" brushRef="#br0" timeOffset="10170.9074">3174 227 626 0,'0'0'470'0,"0"0"-24"0,0 0-2 0,0 0-13 0,0 0-22 16,0 0-24-16,0 0-25 0,32-3-34 15,-20 3-24-15,1 0-31 0,2-1-29 0,-4 1-29 0,2-2-23 16,-3 2-15-16,-1 0-26 0,-9 0-40 0,13 0-49 15,-13 0-64-15,8 0-75 0,-8 0-73 0,7 3-77 16,-7-3-70-16,-2 7-92 0,-6 3-221 0,-1-1-736 16,-12 4 200-16</inkml:trace>
          <inkml:trace contextRef="#ctx0" brushRef="#br0" timeOffset="10773.6297">4156 227 347 0,'-10'0'550'0,"10"0"-62"15,0 0-24-15,0 0-15 0,0 0-20 0,0 0-22 16,0 0-3-16,0 0 0 0,34-4-11 0,-1-1-3 16,17-1-10-16,7 1-2 0,4 0-6 0,54-5-21 15,-6 4-15-15,-36 2-22 0,-12 1-32 0,0 0-31 16,-5 3-32-16,-1-2-22 0,-3 0-18 0,-1 5-25 16,-15-6-101-16,-7 5-53 0,-5-2 0 0,-3 0 0 15,-6 0 0-15,-5 0 0 0,0 0-57 0,-3 0-117 0,-7 0-44 16,0 0-63-16,0 0-61 0,0 0-65 0,0 0-46 15,-38-6-51-15,5 6-293 0,4 1-955 0,-5-1 255 16</inkml:trace>
          <inkml:trace contextRef="#ctx0" brushRef="#br0" timeOffset="11220.7398">4651 328 457 0,'0'0'482'0,"0"0"-67"15,8 5-43-15,-8-5-49 0,0 0-28 0,0 0-38 0,0 0-32 16,0 0-18-16,0 0-29 0,0 0-21 15,-10 5-12-15,4-3-22 0,-7 5-12 0,0 0-12 16,-7 8-15-16,-1 0-5 0,1 3-5 0,2 0-7 0,1 3-3 16,4-2-2-16,-4 4 2 0,8-2 8 0,1 1 8 15,0-1 8-15,4 0 12 0,2-1 15 0,4-2 7 16,0-3-1-16,3-2 8 0,4 10-7 0,3-7-1 16,2 4 3-16,-2-7 3 0,-1-3 1 0,2-1 4 15,-2-1-1-15,1-3-13 0,0 1-4 0,-1-2-13 16,-1-2-11-16,-1 0-11 0,-9-2-9 0,15 0-28 15,-15 0-31-15,11-6-26 0,-7 3-29 0,-4 3-30 0,-2-10-25 16,2 10-23-16,-11-14-22 0,-1 7-23 0,-1 2-14 16,-1 2-15-16,0 0-8 0,-9-1-7 0,4 2-9 15,3 1-15-15,1 0-13 0,4 1-18 0,3-2-38 16,8 2-237-16,-11-4-647 0,11 4 175 0</inkml:trace>
        </inkml:traceGroup>
      </inkml:traceGroup>
    </inkml:traceGroup>
    <inkml:traceGroup>
      <inkml:annotationXML>
        <emma:emma xmlns:emma="http://www.w3.org/2003/04/emma" version="1.0">
          <emma:interpretation id="{3718F872-4958-4C0B-9430-5DA541AFCAC8}" emma:medium="tactile" emma:mode="ink">
            <msink:context xmlns:msink="http://schemas.microsoft.com/ink/2010/main" type="paragraph" rotatedBoundingBox="416,6061 3902,6582 3688,8015 202,74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960157-2D00-4CFB-9B19-AA4621E1CBF6}" emma:medium="tactile" emma:mode="ink">
              <msink:context xmlns:msink="http://schemas.microsoft.com/ink/2010/main" type="line" rotatedBoundingBox="416,6061 3902,6582 3688,8015 202,7493"/>
            </emma:interpretation>
          </emma:emma>
        </inkml:annotationXML>
        <inkml:traceGroup>
          <inkml:annotationXML>
            <emma:emma xmlns:emma="http://www.w3.org/2003/04/emma" version="1.0">
              <emma:interpretation id="{310810FC-E8E2-4463-9772-90965B67B897}" emma:medium="tactile" emma:mode="ink">
                <msink:context xmlns:msink="http://schemas.microsoft.com/ink/2010/main" type="inkWord" rotatedBoundingBox="352,6494 439,6508 335,7197 248,7183"/>
              </emma:interpretation>
              <emma:one-of disjunction-type="recognition" id="oneOf5">
                <emma:interpretation id="interp25" emma:lang="en-US" emma:confidence="0.5">
                  <emma:literal>.</emma:literal>
                </emma:interpretation>
                <emma:interpretation id="interp26" emma:lang="en-US" emma:confidence="0">
                  <emma:literal>)</emma:literal>
                </emma:interpretation>
                <emma:interpretation id="interp27" emma:lang="en-US" emma:confidence="0">
                  <emma:literal>!</emma:literal>
                </emma:interpretation>
                <emma:interpretation id="interp28" emma:lang="en-US" emma:confidence="0">
                  <emma:literal>P</emma:literal>
                </emma:interpretation>
                <emma:interpretation id="interp29" emma:lang="en-US" emma:confidence="0">
                  <emma:literal>p</emma:literal>
                </emma:interpretation>
              </emma:one-of>
            </emma:emma>
          </inkml:annotationXML>
          <inkml:trace contextRef="#ctx0" brushRef="#br0" timeOffset="18032.2542">-465 2296 563 0,'0'0'423'0,"0"0"-45"16,0-9-35-16,0 9-22 0,0 0-32 0,0 0-38 15,0 0-28-15,0 0-28 0,0 0-23 16,0 0-22-16,0 0-12 0,0 0-1 0,0 0-13 0,0 0-6 15,0 23-3-15,3-10-12 0,0 10-9 0,1-2-9 16,-3-1-9-16,4-3-8 0,-2 4-9 0,1-3-4 16,0-5-7-16,-2 0-4 0,1-2 1 0,0 2-10 15,1-2-3-15,-4-2-3 0,4 0-3 0,-3-5-4 0,1 1 2 16,-2-5-5-16,0 10-11 0,0-10-9 0,2 6-9 16,-2-6-2-16,0 0-8 0,0 0-17 0,1 7-29 15,-1-7-36-15,0 0-25 0,0 0-14 0,-3-25 2 16,3 3 2-16,-3-7 2 0,1-16-1 0,2-6 1 15,0 1 14-15,2-4 9 0,1-1 16 0,0 3 21 16,0 5 25-16,2 11 25 0,0 6 24 0,0 2 21 16,0 0 23-16,1 4 12 0,4 1 24 0,-2 3 19 15,-1 3 15-15,-3 3 13 0,3 2 2 0,-2 4-1 16,-2 2-14-16,0 0-12 0,-1 0-13 0,-2 6-6 16,5-4-7-16,-5 4-3 0,0 0-3 0,0 0-1 0,9 25-5 15,-7 1-10-15,-7 1-10 0,-5 18-21 0,-1-2-35 16,3 1-49-16,-3-11-51 0,1-6-40 0,-1 1-41 15,1-2-39-15,-1-2-35 0,-1-4-25 0,5-3-177 16,1-5-560-16,1-6 153 0</inkml:trace>
        </inkml:traceGroup>
        <inkml:traceGroup>
          <inkml:annotationXML>
            <emma:emma xmlns:emma="http://www.w3.org/2003/04/emma" version="1.0">
              <emma:interpretation id="{E5ADD530-EE08-4F4D-A48D-7B899856FF98}" emma:medium="tactile" emma:mode="ink">
                <msink:context xmlns:msink="http://schemas.microsoft.com/ink/2010/main" type="inkWord" rotatedBoundingBox="625,6126 2234,6367 2024,7766 416,7525"/>
              </emma:interpretation>
              <emma:one-of disjunction-type="recognition" id="oneOf6">
                <emma:interpretation id="interp30" emma:lang="en-US" emma:confidence="0.5">
                  <emma:literal>CP).</emma:literal>
                </emma:interpretation>
                <emma:interpretation id="interp31" emma:lang="en-US" emma:confidence="0">
                  <emma:literal>(D).</emma:literal>
                </emma:interpretation>
                <emma:interpretation id="interp32" emma:lang="en-US" emma:confidence="0">
                  <emma:literal>(P).</emma:literal>
                </emma:interpretation>
                <emma:interpretation id="interp33" emma:lang="en-US" emma:confidence="0">
                  <emma:literal>(D.)"</emma:literal>
                </emma:interpretation>
                <emma:interpretation id="interp34" emma:lang="en-US" emma:confidence="0">
                  <emma:literal>(D)"</emma:literal>
                </emma:interpretation>
              </emma:one-of>
            </emma:emma>
          </inkml:annotationXML>
          <inkml:trace contextRef="#ctx0" brushRef="#br0" timeOffset="18395.8765">217 1735 216 0,'-11'-4'447'0,"-1"2"-74"16,-2 2-38-16,-10 4-23 0,-1 4-22 0,-6 3-29 16,-14 17-14-16,-3 5-21 0,4 10-7 0,-26 42-6 15,31-24-7-15,13-10-18 0,-10 41-16 0,13-31-15 16,12-10-15-16,5-2-6 0,2-1-15 0,4 1-8 16,4-3-8-16,0-2-5 0,4-11-15 0,5 10-6 15,2-13-15-15,-5-3-11 0,7-3-22 0,-1-1-37 16,0-1-45-16,2-6-42 0,0-5-62 0,-2-3-77 0,5-1-101 15,4-7-218-15,-1-7-662 0,2-5 182 0</inkml:trace>
          <inkml:trace contextRef="#ctx0" brushRef="#br0" timeOffset="19170.2807">172 1989 349 0,'-5'-1'406'16,"5"1"-48"-16,0 0-24 0,0 0-17 0,0 0-9 16,-11 21-17-16,6 1-9 0,2 3-10 0,-2 1-12 15,4 3-10-15,-1 0-17 0,1-1-9 0,1 2-14 16,1 0-15-16,-1-1-9 0,2-3-17 0,0 0-11 15,0-3-11-15,3 0-7 0,-2-8-10 0,-1 2-12 0,3-5-9 16,-4-1-13-16,1-3-6 0,-1-1-6 0,1-1-6 16,0 1-10-16,-2-7 6 0,3 8-5 0,-3-8 5 15,1 6-10-15,-1-6 0 0,0 0-5 0,2 4-7 16,-2-4-33-16,0 0-28 0,7-17-24 0,-6-4-25 16,-1-6-22-16,-1-3-27 0,-1-21-35 0,-1-2-30 15,-1 0-19-15,1-1-2 0,-3 4 19 0,3 6 15 16,-4 12 17-16,2 6 14 0,0 3 16 0,0 1 10 0,0 6 18 15,0 3 15-15,3 3 19 0,-1 3 7 16,2 1 8-16,-3 0 4 0,3 1 3 0,1 5 5 16,-4-8 1-16,4 8 11 0,0-7 4 0,0 7 6 0,-1-6 7 15,1 6 14-15,0 0 13 0,0 0 17 0,5-7 21 16,0 4 14-16,1 0 5 0,5-1 4 0,3 0 2 16,1 1 2-16,9-7-4 0,-2 4-4 0,1 2-6 15,1-1-15-15,0 4-7 0,-3-2-6 0,-5 2-8 16,10 1-7-16,-4 0-1 0,2 0-5 0,-3 2-5 15,3 3-4-15,-8-1-6 0,-1-1-1 0,-4 1-5 0,1 0-2 16,3 2-2-16,-2 1-4 0,0 1-2 0,0 0-2 16,-2 1-4-16,0 1 4 0,-1 0-4 0,0 0 2 15,-4 0-2-15,1 2-3 0,2 1 4 0,-1 0 5 16,0 7-5-16,3 2-1 0,-4 0 2 0,1-2 4 16,0 1 4-16,-5 1 1 0,0 0 1 0,0 0 3 15,-1 2-2-15,-4-1 0 0,4 1 3 0,-2-2-3 16,0 1 1-16,-2-4 0 0,1 0 1 0,-1-4 6 15,-1 0 5-15,0-2 3 0,-2 0 4 0,-3 7 5 16,-2-9-1-16,2 2-7 0,-2-4 2 0,2 3-5 16,-5-5 0-16,3 1-4 0,-3 0 1 0,0-5 2 0,-10 5-5 15,4-5 8-15,1-1 4 0,-5-2 0 16,-2-2 6-16,1-1-8 0,-2 1-1 0,2-2-3 0,1 1-9 16,3-3 7-16,2 4-3 0,5-1-4 0,1 0 0 15,0 0-6-15,1 2 0 0,1-1-4 0,4 1-14 16,6 1-11-16,-11-2-16 0,5 1-13 0,6 1-18 15,-8-1-21-15,8 1-29 0,0 0-40 0,-10-2-45 16,10 2-45-16,0 0-59 0,0 0-70 0,0 0-270 0,0 0-774 16,0 0 210-16</inkml:trace>
          <inkml:trace contextRef="#ctx0" brushRef="#br0" timeOffset="19393.0004">333 2198 555 0,'0'0'664'0,"0"0"-123"0,-10 0-59 16,10 0-35-16,0 0-30 0,0 0-43 0,0 0-41 16,0 0-43-16,0 0-33 0,0 0-31 0,0 0-38 15,0 0-34-15,0 0-42 0,0 0-58 0,0 0-79 16,-10 0-97-16,10 0-117 0,0 0-124 0,0 0-234 15,0-9-716-15,0 9 193 0</inkml:trace>
          <inkml:trace contextRef="#ctx0" brushRef="#br0" timeOffset="19697.4653">668 1608 423 0,'0'0'339'0,"-5"-3"-42"15,5 3-28-15,-3-4-21 0,3 4-15 0,0 0-8 16,0 0 6-16,0 0-2 0,0 0 14 0,16 7 5 16,-9 6 14-16,6 7 8 0,-2 6 1 0,4 16-10 15,1 5 2-15,1 8-3 0,-1 42-10 0,0 0-20 0,-5-30-20 16,-7-9-3-16,0-1-21 0,1 41-19 0,-3-32-18 15,-5-14-13-15,-2 4-20 0,2 43-6 0,-7-36-14 16,3-12-31-16,-2-1-36 0,1 1-41 0,-1-3-39 16,-2-4-51-16,1-1-63 0,-2-10-52 0,3-8-52 15,1 0-54-15,-2-4-53 0,-3-9-315 0,5-4-829 16,0-7 223-16</inkml:trace>
          <inkml:trace contextRef="#ctx0" brushRef="#br0" timeOffset="19945.2331">1165 2217 286 0,'0'0'553'0,"0"0"-69"0,0 0-26 0,0 0-21 15,0 0-35-15,0 0-40 0,0 0-41 0,29-5-38 16,-22 3-33-16,1 2-28 0,-8 0-21 0,14-2-35 16,-14 2-54-16,13-4-73 0,-8 4-97 0,-5 0-102 15,0 0-97-15,12 6-306 0,-12-6-673 0,-2 9 183 16</inkml:trace>
          <inkml:trace contextRef="#ctx0" brushRef="#br0" timeOffset="20090.5551">1244 2352 5056 0,'0'0'417'16,"10"-1"-123"-16,-10 1-125 0,10-5-75 0,-4 3-34 0,5-3-4 16,2 0 12-16,1-2-10 0,-1 3-7 0,2 0-12 15,-2-1-24-15,0 1-77 0,-4 2-75 0,4-2-91 16,-6 2-95-16,-2-1-121 0,-5 3-272 0,0 0-858 16,0 0 230-16</inkml:trace>
        </inkml:traceGroup>
        <inkml:traceGroup>
          <inkml:annotationXML>
            <emma:emma xmlns:emma="http://www.w3.org/2003/04/emma" version="1.0">
              <emma:interpretation id="{803A1BC7-35E4-4BEB-85CA-80A8396F8414}" emma:medium="tactile" emma:mode="ink">
                <msink:context xmlns:msink="http://schemas.microsoft.com/ink/2010/main" type="inkWord" rotatedBoundingBox="2501,6373 3902,6582 3709,7872 2308,7663"/>
              </emma:interpretation>
              <emma:one-of disjunction-type="recognition" id="oneOf7">
                <emma:interpretation id="interp35" emma:lang="en-US" emma:confidence="0.5">
                  <emma:literal>it</emma:literal>
                </emma:interpretation>
                <emma:interpretation id="interp36" emma:lang="en-US" emma:confidence="0">
                  <emma:literal>in</emma:literal>
                </emma:interpretation>
                <emma:interpretation id="interp37" emma:lang="en-US" emma:confidence="0">
                  <emma:literal>Ten</emma:literal>
                </emma:interpretation>
                <emma:interpretation id="interp38" emma:lang="en-US" emma:confidence="0">
                  <emma:literal>its</emma:literal>
                </emma:interpretation>
                <emma:interpretation id="interp39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20461.0028">2282 1813 223 0,'1'-3'732'0,"-1"3"-176"0,0 0-95 15,0 0-62-15,0 0-47 0,0 0-32 0,0 0-31 16,0 0-33-16,0 18-27 0,-1-4-25 0,1 9-18 0,1-1-26 15,-1 2-15-15,2-2-16 0,1 0-9 0,-1-5-16 16,1-4-11-16,-2-2-10 0,1 2-7 0,-2-4-9 16,2 1-9-16,-1-4-19 0,-1-1-18 0,0-1-28 15,0-4-39-15,2 8-51 0,-2-8-76 0,0 0-90 16,0 0-387-16,0 0-779 0,0 0 211 0</inkml:trace>
          <inkml:trace contextRef="#ctx0" brushRef="#br0" timeOffset="20701.2032">1666 2287 679 0,'0'0'653'0,"23"0"-79"0,9-9-5 16,32 1 12-16,50-11 2 0,2 6-24 0,-2-2-28 15,1 0-41-15,1 5-45 0,-2 1-40 0,-5 1-37 16,-1 6-35-16,-30-4-33 0,-15 4-32 0,-6-1-30 15,-2 3-25-15,-7-2-23 0,-12 2-24 0,-14 0-120 0,-4 0-46 16,-2 0 0-16,-5 0 0 0,0 0 0 16,-11 0 0-16,0 0-5 0,11 0-197 0,-11 0-95 0,0 0-94 15,0 0-81-15,-52 0-74 0,18 4-324 0,-2-1-1047 16,6 1 282-16</inkml:trace>
          <inkml:trace contextRef="#ctx0" brushRef="#br0" timeOffset="21097.0268">2065 2462 559 0,'0'0'649'0,"2"-4"-101"0,-2 4-55 0,0 0-41 0,0 0-52 15,0-8-45-15,0 8-46 0,0 0-38 16,0 0-25-16,0 0-24 0,-2 24-15 0,0 3-12 0,2 3-27 16,0 17-6-16,2 1-18 0,-2 1-16 0,0-2-17 15,0-1-8-15,0 1-12 0,0-11-8 0,2-6-9 16,-4 14-11-16,4-11-3 0,-2-7-1 0,0-2-13 15,1 0-21-15,-2-7-34 0,1-3-41 0,0-4-62 16,1-1-82-16,1-2-74 0,-2 1-86 0,0-8-369 16,0 0-869-16,0 0 235 0</inkml:trace>
          <inkml:trace contextRef="#ctx0" brushRef="#br0" timeOffset="21618.9501">2251 2848 488 0,'0'0'439'0,"0"0"-38"0,3 6-9 16,-3-6-9-16,5 4-18 0,1-1-22 0,2-2-17 15,-1 2-15-15,7 2-25 0,-1-4-21 0,1 1-24 16,1-2-20-16,-1 1-24 0,1 0-23 0,-4-1-9 16,-1 2-24-16,-10-2-13 0,16 0-16 0,-16 0-20 15,11-2-31-15,-11 2-34 0,9-5-35 0,-4-1-32 0,-2 0-43 16,0-5-36-16,2-1-24 0,-3-2-19 0,0-7-17 16,-4-3-2-16,0 2 6 0,-3 1 14 15,2-1 13-15,-2 0 19 0,1 2 18 0,-1 2 24 0,1 4 25 16,0 1 19-16,1 3 21 0,0-3 10 0,0 2 22 15,-1-1-1-15,4 2 16 0,-1 0 7 0,1-1 11 16,0-1-2-16,3 3 8 0,2-3 8 0,0 1 9 16,1 1 3-16,2 1 11 0,-2-1 13 0,0 5 11 15,1-2 4-15,-1 3-7 0,-1 0-11 0,0-1-5 16,-5 5-8-16,10-5-3 0,-10 5-9 0,8-1-7 16,-8 1-10-16,0 0-7 0,11 18-7 0,-3 5-4 0,-8 3-4 15,2-1-10-15,-4 5-15 0,2 0-12 0,-3 1-15 16,0 0-7-16,1 0 3 0,2-2 0 0,0-3-1 15,-1-6-3-15,2-3 14 0,-1-3 11 0,2-2 18 16,1-3 18-16,-1-2 21 0,1-3 18 0,3 1 14 16,7 1 11-16,2-4 12 0,10 0 4 0,6-2 15 15,-1-2-12-15,2 0-3 0,2-3-9 0,0 2-6 0,-2-1-19 16,-2-2 2-16,-1 2-8 0,-5-1-23 0,-4 4-40 16,-6-2-48-16,-5 0-60 0,-1 0-93 15,-4-1-74-15,-4 4-89 0,0 0-380 0,0 0-887 0,-16-13 241 16</inkml:trace>
          <inkml:trace contextRef="#ctx0" brushRef="#br0" timeOffset="21906.3233">2910 2323 634 0,'0'0'530'0,"-4"4"-32"0,4-4-29 0,-5 9-20 16,3 3-13-16,0 1-25 0,1 10-23 0,4 2-29 0,0 4-26 16,1 17-24-16,0-2-26 0,3-1-27 15,-2 6-28-15,4-3-24 0,-1 3-24 0,1-1-19 0,-1-3-18 16,-7 0-33-16,4-11-45 0,-3-4-64 0,-4 1-70 15,0-1-101-15,-2 0-110 0,-3 0-124 16,-1-5-360-16,2-1-918 0,-2-8 248 0</inkml:trace>
        </inkml:traceGroup>
      </inkml:traceGroup>
    </inkml:traceGroup>
    <inkml:traceGroup>
      <inkml:annotationXML>
        <emma:emma xmlns:emma="http://www.w3.org/2003/04/emma" version="1.0">
          <emma:interpretation id="{DDA25D45-B902-4E21-816E-ACED700C311F}" emma:medium="tactile" emma:mode="ink">
            <msink:context xmlns:msink="http://schemas.microsoft.com/ink/2010/main" type="paragraph" rotatedBoundingBox="378,7512 3963,8023 3779,9314 194,88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058F47-FC73-4382-8DA5-51D16E081B68}" emma:medium="tactile" emma:mode="ink">
              <msink:context xmlns:msink="http://schemas.microsoft.com/ink/2010/main" type="line" rotatedBoundingBox="378,7512 3963,8023 3779,9314 194,8804"/>
            </emma:interpretation>
          </emma:emma>
        </inkml:annotationXML>
        <inkml:traceGroup>
          <inkml:annotationXML>
            <emma:emma xmlns:emma="http://www.w3.org/2003/04/emma" version="1.0">
              <emma:interpretation id="{2727C0E6-933A-46D6-8EAE-8DCC7AA0ED7D}" emma:medium="tactile" emma:mode="ink">
                <msink:context xmlns:msink="http://schemas.microsoft.com/ink/2010/main" type="inkWord" rotatedBoundingBox="375,7531 2184,7788 2002,9061 194,8804"/>
              </emma:interpretation>
              <emma:one-of disjunction-type="recognition" id="oneOf8">
                <emma:interpretation id="interp40" emma:lang="en-US" emma:confidence="0.5">
                  <emma:literal>read:)"</emma:literal>
                </emma:interpretation>
                <emma:interpretation id="interp41" emma:lang="en-US" emma:confidence="0">
                  <emma:literal>road:)"</emma:literal>
                </emma:interpretation>
                <emma:interpretation id="interp42" emma:lang="en-US" emma:confidence="0">
                  <emma:literal>RD:)"</emma:literal>
                </emma:interpretation>
                <emma:interpretation id="interp43" emma:lang="en-US" emma:confidence="0.5">
                  <emma:literal>. (D').</emma:literal>
                </emma:interpretation>
                <emma:interpretation id="interp44" emma:lang="en-US" emma:confidence="0">
                  <emma:literal>ND:)"</emma:literal>
                </emma:interpretation>
              </emma:one-of>
            </emma:emma>
          </inkml:annotationXML>
          <inkml:trace contextRef="#ctx0" brushRef="#br0" timeOffset="22998.7124">180 3010 605 0,'-15'-2'487'0,"1"4"-89"0,2 1-37 15,-8 8-27-15,-2 1-35 0,-3 9-26 0,-10 16-27 16,2 9-8-16,-22 43-9 0,21-23-1 0,-1 29-8 0,14-30-12 16,10-8-6-16,1 1-17 0,4-1-14 0,-1 43-13 15,9-36-14-15,-1-18-16 0,7 2-11 0,4-4-10 16,1-2-11-16,-4-11-15 0,1-8-21 0,1 2-18 16,2-4-31-16,-2-1-41 0,2-2-47 0,1-3-64 15,-2-8-79-15,-1-1-91 0,-1-4-357 0,4-4-802 16,1-2 217-16</inkml:trace>
          <inkml:trace contextRef="#ctx0" brushRef="#br0" timeOffset="23685.6644">134 3344 358 0,'-3'16'413'0,"-2"-1"-43"16,2 7-21-16,1 3-21 0,0 1-24 0,1 0-16 0,2 6-36 15,-1-3-20-15,4 1-23 0,-1 1-22 16,2-2-16-16,-1-2-13 0,0-3-4 0,0 1-13 0,-1-5-7 16,0-1-8-16,2-6-11 0,-3-2-2 0,3-2-4 15,-4-1-1-15,1-3-1 0,-2 0 0 0,0-5 3 16,3 7 2-16,-3-7 1 0,0 0-12 0,0 0-21 15,0 0-29-15,0 0-26 0,5-20-23 0,-4-5-27 16,-1-2-24-16,-3-18-26 0,2-1-28 0,-3-3-26 16,1-2-2-16,-3 4 3 0,-2 4 7 0,3 11 15 15,1 5 12-15,-1 4 7 0,-3 1 11 0,3 5 14 0,2 4 5 16,-1 1 8-16,1 4 15 0,0 1 6 0,1 1 8 16,2 6-1-16,-3-11 4 0,3 11 2 0,-3-7 8 15,3 7 9-15,-3-6 9 0,3 6 10 0,0 0 20 16,-2-7-1-16,2 7 7 0,0 0 7 0,0 0 5 15,-2-7 1-15,2 7 10 0,0 0 11 0,0 0 15 16,12-5 5-16,-6 2 5 0,6 0 2 0,0 1-6 16,4-2-2-16,8 3-3 0,4-3-8 0,-3 2-9 0,3 2-8 15,0 0-12-15,0 4-4 0,-1-2-8 16,-1-1-7-16,-1 5-2 0,-2-3-7 0,-6 2-4 0,0-1-4 16,-3 1-5-16,-1 1-3 0,-1-1-9 0,1 3-4 15,-1-1-7-15,-1 5 2 0,-1-3-6 0,4 10 3 16,2 0-2-16,-4 2 0 0,-1 4 0 0,-1 1 2 15,-3 3 1-15,3-1 2 0,-1 0-4 0,-1 3 5 16,-3-2-3-16,2-2-1 0,1-2 1 0,0 0 3 16,0-4 1-16,-3 1 0 0,0-6 0 0,-2-2 8 15,-2-2 15-15,3-2 12 0,-4 1 12 0,0-3 6 0,0-1 9 16,-2 0-2-16,-3 4-5 0,-3 1-1 0,-10 4-6 16,-3-2-5-16,0 2-6 0,-4-2-1 15,-5 0-5-15,-16 3-6 0,10-5-8 0,-11 2-5 0,10-5-5 16,5-3-5-16,3-4-7 0,0 4-11 0,2-4-11 15,2-2-16-15,5 0-33 0,2-2-22 0,4-2-27 16,1 2-39-16,3-3-25 0,1-2-21 0,-3-2-27 16,6-3-32-16,2 1-35 0,2-1-48 0,0-8-234 0,2 3-704 15,4 4 191-15</inkml:trace>
          <inkml:trace contextRef="#ctx0" brushRef="#br0" timeOffset="23932.1023">313 3600 447 0,'0'0'749'16,"0"0"-117"-16,0 0-70 0,0 0-47 0,0 0-50 0,0 0-49 15,0 0-56-15,0 0-43 0,0 0-72 0,0 0-66 16,0 0-65-16,0 0-78 0,0 0-105 0,0 0-126 16,0-9-144-16,0 9-270 0,0 0-732 0,0 0 198 15</inkml:trace>
          <inkml:trace contextRef="#ctx0" brushRef="#br0" timeOffset="24087.825">504 3535 5539 0,'0'0'535'0,"0"0"-175"16,0 0-140-16,0 0-90 0,0 0-45 0,0 0-22 0,0 0-13 16,0 0-16-16,0 0-24 0,0 0-60 0,0 0-88 15,0 0-100-15,0 0-107 0,0 0-77 0,0 0-386 16,0 0-970-16,0 0 262 0</inkml:trace>
          <inkml:trace contextRef="#ctx0" brushRef="#br0" timeOffset="24513.8317">554 3021 208 0,'0'0'409'0,"0"0"-56"0,0 0-25 0,0 0-36 15,0 0-25-15,0 0-18 0,0 0-1 0,0 0 3 16,-5 3 8-16,5-3 8 0,20 26-3 0,-6-6 1 0,3 7 3 16,11 19 0-16,-2 3-12 0,17 43-14 15,-16-29-13-15,-8-8-16 0,14 49-19 0,-20-33-21 0,-5-13-24 16,5 47-9-16,-9-39-15 0,-2-11-15 0,-5 2-7 16,0-1-10-16,-4 0-20 0,-1-2-37 0,2-1-40 15,-6-4-44-15,1-7-54 0,3-8-66 0,1-10-60 16,-1-2-61-16,0-6-61 0,5-4-61 0,-7-8-241 15,5-1-782-15,5-3 212 0</inkml:trace>
          <inkml:trace contextRef="#ctx0" brushRef="#br0" timeOffset="24775.2285">1196 3575 518 0,'0'0'569'0,"0"0"-78"16,0 0-38-16,0 0-18 0,0 0-32 0,0 0-49 16,0 0-36-16,0 0-38 0,0 0-31 0,21-5-32 15,-21 5-25-15,13-5-28 0,-7 4-48 16,-6 1-59-16,12-3-82 0,-7 1-78 0,-5 2-88 0,0 0-85 15,11 5-303-15,-11-5-697 0,0 0 191 0</inkml:trace>
          <inkml:trace contextRef="#ctx0" brushRef="#br0" timeOffset="24906.0433">1244 3708 4057 0,'13'-4'610'15,"-8"2"-246"-15,-5 2-142 0,10-4-94 0,-5 1-49 0,-5 3-20 16,10-4-17-16,-3 0-9 0,4-1-11 0,-1-1-40 15,1 2-82-15,0 1-106 0,-1 2-143 0,-10 1-333 16,11-2-818-16,-11 2 221 0</inkml:trace>
          <inkml:trace contextRef="#ctx0" brushRef="#br0" timeOffset="22680.2703">-457 3455 649 0,'0'0'402'0,"0"0"-35"0,0 0-28 0,0 0-18 0,8 22-17 16,-10-9-24-16,4 14-20 0,0-1-24 0,-1 3-16 15,1 2-10-15,1-2-17 0,-1 0-23 0,3 0-16 16,-1-1-15-16,0 1-16 0,1-3-12 0,-1-3-10 16,0-1-6-16,3-6-10 0,-5-3-9 0,-1-3-8 15,1-1-8-15,1-4-1 0,-1 1-2 0,-2-6 2 16,0 9 3-16,0-9-4 0,1 6-1 0,-1-6-11 15,0 0-18-15,0 0-18 0,0 0-16 0,-5-26-19 16,1 3-16-16,-3-6-20 0,-1-19-18 0,3 3-17 0,-1-5-7 16,3-4 3-16,-2 3 13 0,4 6 8 0,1 9 18 15,1 5 6-15,1 1 18 0,0 3 10 0,1 0 10 16,2 2 22-16,0 0 25 0,0 10 22 0,2-1 20 16,-1 5 10-16,1-1 4 0,-4 2 2 0,3 1-5 15,-1 2-7-15,0 2-8 0,-2-1-9 0,2 2 3 16,-5 4-3-16,10-3-1 0,-10 3-3 0,0 0-1 15,9 9-6-15,-5-2-11 0,-3 8-15 0,-1 7-20 0,0-1-28 16,-5 3-47-16,1 0-68 0,0-1-69 0,-2 2-71 16,-1-8-83-16,-1-5-260 0,2-1-746 0,1-4 202 15</inkml:trace>
        </inkml:traceGroup>
        <inkml:traceGroup>
          <inkml:annotationXML>
            <emma:emma xmlns:emma="http://www.w3.org/2003/04/emma" version="1.0">
              <emma:interpretation id="{10348508-E5FF-4393-9A40-BCF1B9DC6A6A}" emma:medium="tactile" emma:mode="ink">
                <msink:context xmlns:msink="http://schemas.microsoft.com/ink/2010/main" type="inkWord" rotatedBoundingBox="2439,7806 3963,8023 3795,9199 2272,8982"/>
              </emma:interpretation>
              <emma:one-of disjunction-type="recognition" id="oneOf9">
                <emma:interpretation id="interp45" emma:lang="en-US" emma:confidence="0.5">
                  <emma:literal>it</emma:literal>
                </emma:interpretation>
                <emma:interpretation id="interp46" emma:lang="en-US" emma:confidence="0">
                  <emma:literal>Try</emma:literal>
                </emma:interpretation>
                <emma:interpretation id="interp47" emma:lang="en-US" emma:confidence="0">
                  <emma:literal>t</emma:literal>
                </emma:interpretation>
                <emma:interpretation id="interp48" emma:lang="en-US" emma:confidence="0">
                  <emma:literal>It</emma:literal>
                </emma:interpretation>
                <emma:interpretation id="interp49" emma:lang="en-US" emma:confidence="0">
                  <emma:literal>its</emma:literal>
                </emma:interpretation>
              </emma:one-of>
            </emma:emma>
          </inkml:annotationXML>
          <inkml:trace contextRef="#ctx0" brushRef="#br0" timeOffset="25308.9601">2339 3256 450 0,'0'0'465'0,"0"0"-84"16,0 0-42-16,0 0-32 0,0 0-27 16,-15 13-28-16,14-7-25 0,-2 5-16 0,-1 2-11 0,3 0-9 15,1 2-9-15,0-1-7 0,0-3-5 0,0 3-11 16,1-5-6-16,1 2-8 0,0-4-9 0,-2-1-11 15,0 0-9-15,0-6-9 0,-2 8-11 0,2-8-13 16,0 6-25-16,0-6-62 0,0 0-109 0,0 0-123 16,0 0-138-16,0 0-214 0,0 0-705 0,0 0 192 15</inkml:trace>
          <inkml:trace contextRef="#ctx0" brushRef="#br0" timeOffset="25594.5439">1621 3632 479 0,'0'0'663'0,"0"0"-106"15,44-11-23-15,8 6 10 0,10-4-1 0,58-6-12 16,-1 1-32-16,-2 7-32 0,2-3-39 0,0 4-40 16,-2 2-33-16,0 5-41 0,-6 5-31 0,-34-2-31 15,-14-1-27-15,-1 2-22 0,-2 2-22 0,-8-6-24 0,-13 1-30 16,-10-1-41-16,-2-1-40 0,-8 2-43 15,-4-2-45-15,-4 0-40 0,-1 3-37 0,-10-3-62 0,0 0-81 16,0 0-79-16,0 0-85 0,0 0-69 16,-60-9-325-16,27 9-983 0,-17 3 262 0</inkml:trace>
          <inkml:trace contextRef="#ctx0" brushRef="#br0" timeOffset="25888.3909">2047 3773 745 0,'-3'-7'538'0,"3"7"-65"16,0 0-43-16,-5-4-41 0,5 4-47 0,0 0-27 0,0 0-10 16,-5 13-11-16,4 11-7 0,-3 2-28 0,3 6-20 15,-3 17-31-15,1-1-13 0,0 1-23 0,3 0-14 16,0 2-16-16,0-4-18 0,0-3-7 0,2-10-17 16,-4-3-15-16,2 0-19 0,2-4-25 0,-2-3-36 15,0-6-38-15,0-2-53 0,1-4-68 0,-1 1-70 16,2-6-68-16,-1-3-90 0,-1-4-287 0,0 0-805 15,0 0 218-15</inkml:trace>
          <inkml:trace contextRef="#ctx0" brushRef="#br0" timeOffset="26444.2327">2168 4160 619 0,'9'2'515'0,"-9"-2"-30"0,12 2-23 16,1-1-29-16,3 1-25 0,-1-2-29 0,0 0-31 16,10 0-25-16,0 0-28 0,-8 0-32 0,0-2-26 15,-2 2-35-15,0 0-10 0,-4-1-19 0,2 1-22 16,-4-2-9-16,-9 2-42 0,15 0-29 0,-15 0-36 15,11-2-47-15,-11 2-48 0,6-6-56 0,-3 1-44 16,-3 0-25-16,0 5-21 0,0-13-14 0,-3 0-14 16,-2 1 2-16,-1-3 8 0,0 2 20 0,1 0 27 15,-5-6 19-15,1 0 25 0,1-2 24 0,0 4 26 16,1 2 24-16,4 1 23 0,-4-6 23 0,4 2 23 0,2 6 20 16,-1-2 15-16,2 3 10 0,2-3-3 0,1 2 8 15,0 0 10-15,4-3 5 0,1 4 16 0,1 1 13 16,-1-2 15-16,2 2 9 0,0 0 6 0,5-6 2 15,0 6-5-15,-4 3-10 0,0 0-10 0,-1 2-14 16,-3 2-4-16,1 0-10 0,-8 3-8 0,0 0-2 16,16 8-9-16,-10 5-11 0,-1 0-6 0,2 11-9 15,-6 2-18-15,-2 2-15 0,-1 2-16 0,2-2-18 0,-2 0-19 16,1-1-15-16,1-2-2 0,0 0-2 0,1-8 1 16,-1-4 4-16,0-1 5 0,0-3 21 0,0-2 22 15,2-1 23-15,-2-6 30 0,5 9 14 0,0-5 7 16,-5-4 7-16,21 2 5 0,5-4-2 0,-1-3 5 15,4-1-2-15,1 2-4 0,2-3-7 0,0 1-5 16,-3 2-3-16,1 0-10 0,-2-1-8 0,-2 1-32 16,-7 2-41-16,-4-2-67 0,-3 2-82 0,-4 0-95 15,-5-1-105-15,-3 3-257 0,0 0-770 0,0 0 210 16</inkml:trace>
          <inkml:trace contextRef="#ctx0" brushRef="#br0" timeOffset="26747.7347">2944 3681 901 0,'0'0'539'0,"0"0"-69"0,0 0-20 0,-14 17-17 0,12 6-16 16,1 3-15-16,1 19-26 0,1 1-28 0,-1 5-32 15,3 1-30-15,2 0-32 0,-2-1-31 0,2-2-18 16,-1-2-24-16,-1-3-15 0,2 0-19 0,-2-8-25 16,3 8-50-16,-2-13-55 0,-3-5-53 0,-1-2-72 0,3 2-93 15,-6-5-86-15,-2-6-97 0,2-2-349 0,-3-5-882 16,1-4 238-16</inkml:trace>
        </inkml:traceGroup>
      </inkml:traceGroup>
    </inkml:traceGroup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28:32.29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260F580-00CF-4B90-81FF-7CDFBFA656DB}" emma:medium="tactile" emma:mode="ink">
          <msink:context xmlns:msink="http://schemas.microsoft.com/ink/2010/main" type="writingRegion" rotatedBoundingBox="546,1086 7637,1335 7385,8492 294,8242"/>
        </emma:interpretation>
      </emma:emma>
    </inkml:annotationXML>
    <inkml:traceGroup>
      <inkml:annotationXML>
        <emma:emma xmlns:emma="http://www.w3.org/2003/04/emma" version="1.0">
          <emma:interpretation id="{A2280F6A-6479-4564-B7D0-F0476D0BFD09}" emma:medium="tactile" emma:mode="ink">
            <msink:context xmlns:msink="http://schemas.microsoft.com/ink/2010/main" type="paragraph" rotatedBoundingBox="546,1086 5759,1269 5721,2361 508,21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7BAE54-423F-4DC3-ADD0-9F3F27C9F994}" emma:medium="tactile" emma:mode="ink">
              <msink:context xmlns:msink="http://schemas.microsoft.com/ink/2010/main" type="line" rotatedBoundingBox="546,1086 5759,1269 5721,2361 508,2178"/>
            </emma:interpretation>
          </emma:emma>
        </inkml:annotationXML>
        <inkml:traceGroup>
          <inkml:annotationXML>
            <emma:emma xmlns:emma="http://www.w3.org/2003/04/emma" version="1.0">
              <emma:interpretation id="{24A2CA3C-FA3F-427D-BFD0-5860750A4F93}" emma:medium="tactile" emma:mode="ink">
                <msink:context xmlns:msink="http://schemas.microsoft.com/ink/2010/main" type="inkWord" rotatedBoundingBox="546,1086 3596,1193 3572,1854 523,1747"/>
              </emma:interpretation>
              <emma:one-of disjunction-type="recognition" id="oneOf0">
                <emma:interpretation id="interp0" emma:lang="en-US" emma:confidence="0.5">
                  <emma:literal>Continuous</emma:literal>
                </emma:interpretation>
                <emma:interpretation id="interp1" emma:lang="en-US" emma:confidence="0">
                  <emma:literal>Cantinas</emma:literal>
                </emma:interpretation>
                <emma:interpretation id="interp2" emma:lang="en-US" emma:confidence="0">
                  <emma:literal>Chitinous</emma:literal>
                </emma:interpretation>
                <emma:interpretation id="interp3" emma:lang="en-US" emma:confidence="0">
                  <emma:literal>Continuances</emma:literal>
                </emma:interpretation>
                <emma:interpretation id="interp4" emma:lang="en-US" emma:confidence="0">
                  <emma:literal>Continuousness</emma:literal>
                </emma:interpretation>
              </emma:one-of>
            </emma:emma>
          </inkml:annotationXML>
          <inkml:trace contextRef="#ctx0" brushRef="#br0">330 34 330 0,'6'-3'269'0,"0"-1"-17"0,-1 0-14 0,-2 0-2 16,-2 1 3-16,-1 3-6 0,0 0-1 0,8-7 9 16,-8 7 12-16,1-2 9 0,-1 2 1 0,0 0-12 0,0 0-25 15,0 0-22-15,0 0-20 0,-9-9-19 16,9 9-16-16,-21 2-19 0,-5 5-8 0,-2-1-18 0,1 5-9 15,1 3-9-15,-15 9-11 0,6 5-1 0,9-2 3 16,-6 5-2-16,6 5 0 0,3 1-3 16,10-6 3-16,2-6 1 0,3 3-2 0,2-2-1 0,4 0-1 15,2 0-2-15,4-3-2 0,2 2-5 0,3-2 1 16,3-1-1-16,3-1-4 0,3-3-4 0,2-2-6 16,3 1-12-16,0-5-5 0,2-3-19 0,-3-2-38 15,2-3-39-15,0-1-53 0,0-3-55 0,-2-3-62 0,-3-1-60 16,-2-1-61-16,-7-2-320 0,10-6-810 0,-6-1 219 15</inkml:trace>
          <inkml:trace contextRef="#ctx0" brushRef="#br0" timeOffset="390.6246">452 355 457 0,'0'0'256'0,"0"0"-25"0,0 0-29 16,0 0-23-16,0 0-26 0,0 0-14 0,0 0-13 16,0 0-17-16,0 0-9 0,0 0 0 0,0 0 0 15,0 0 3-15,0 0 3 0,0 0 11 0,0 0 1 16,0 0 7-16,0 0 1 0,0 0 12 0,0 0-2 16,0 0 3-16,0 0 2 0,-2 16 2 0,7-12 2 15,1-4-2-15,2 0-9 0,2 3-1 0,2 0-8 16,0-2-4-16,2 2-9 0,1-2-14 0,-1 1-10 15,1-2-8-15,-1 0-4 0,-2 0-10 0,0 1-4 16,0-1-9-16,-1 0-3 0,-3-1-4 0,-8 1-2 0,12 0-5 16,-12 0-1-16,8-2-3 0,-8 2-9 0,4-2-8 15,-4 2-11-15,0 0-11 0,0 0-8 0,-12-7-6 16,1 5-7-16,-3-3-11 0,-8-1-7 0,-1 1-11 16,2 1 0-16,-4 0-5 0,2 1-1 0,5 2-4 15,3 1-7-15,1 0-2 0,2-2-12 0,3 2-12 16,0 0-14-16,9 0-16 0,-13-1-24 0,13 1-27 15,0 0-20-15,0 0-16 0,-12 1-33 0,12-1-203 0,0 0-537 16,0 0 149-16</inkml:trace>
          <inkml:trace contextRef="#ctx0" brushRef="#br0" timeOffset="814.5339">706 345 269 0,'0'0'243'0,"-4"5"-29"0,4-5-29 0,-3 5-20 16,3-5-9-16,-3 9-12 0,0-5-7 0,1 3-6 15,2-1-3-15,-2 1 3 0,2 3-4 0,-1 1-10 16,1 0 3-16,-2 1-15 0,2-2 2 0,0-1-5 31,0 1-5-31,2-1-5 0,-1 2-2 0,1-3-3 16,0-1-3-16,-2 0-1 0,3-2-1 0,-2 0 5 0,-1-5 0 0,5 8 0 0,-1-3-16 0,-4-5 6 0,4 3-1 15,-4-3-10-15,0 0-4 0,0 0-7 0,19-7-5 16,-13 4-5-16,5-8-7 0,-2 2 1 0,0-2-6 16,-1 1-5-16,1 0 0 0,-2 2-8 0,1-1-3 15,-2 2-1-15,-1 0-3 0,-1 3-4 0,-1 0 1 16,-3 4-9-16,6-6 9 0,-6 6 5 0,0 0-3 15,11 0 7-15,-11 0-1 0,9 14-1 0,-3-1-6 16,2 5-1-16,-2 3 3 0,0 3-2 0,2-1-16 16,-2-1-29-16,-2 0-27 0,1-1-32 0,1-1-42 0,-3-5-33 15,2-1-36-15,1-2-46 0,-5-4-212 0,4-1-555 16,-1-4 153-16</inkml:trace>
          <inkml:trace contextRef="#ctx0" brushRef="#br0" timeOffset="1039.3635">1090 151 300 0,'0'0'441'0,"0"0"-83"0,-17 2-33 0,17-2-22 16,-8 9-17-16,5-4-17 0,-1 7-21 0,-4 9-13 15,5 1-23-15,0 1-16 0,0 1-14 0,3 1-25 16,-2 2-6-16,2-1-13 0,3-2-16 0,-1 1-9 15,1-1-13-15,-1 1-8 0,1-2-7 0,1 4-12 0,2-8-5 0,-4-3-43 16,1-2-48-16,-1-1-62 0,-1-4-64 0,2-1-72 16,-1-2-83-16,-2-1-201 0,0-5-606 0,0 0 166 15</inkml:trace>
          <inkml:trace contextRef="#ctx0" brushRef="#br0" timeOffset="1517.6851">927 398 397 0,'0'0'608'0,"0"0"-72"15,10 0-34-15,-10 0-33 0,19-2-32 0,-7 1-37 16,3-3-34-16,8 1-45 0,0-1-37 0,0 1-23 16,-5-1-36-16,5 0-28 0,-6-1-12 0,-5 3-24 15,-1 0-20 1,-1 1-44-16,-2 0-64 0,-8 1-70 0,10-1-83 0,-10 1-75 0,0 0-83 15,0 0-104-15,0 0-252 0,0 0-761 0,0 0 206 0</inkml:trace>
          <inkml:trace contextRef="#ctx0" brushRef="#br0" timeOffset="1971.6021">1250 194 3527 0,'-5'-9'341'16,"1"0"-153"-16,-2 3-69 0,-2-2-49 0,4 2-7 15,-2 1-14-15,1 0-9 0,0 2-11 0,1 1-12 16,4 2-26-16,-5-4-62 0,5 4-55 0,0 0-71 16,0 0-82-16,0 0-235 0,0 0-616 0,0 0 167 0</inkml:trace>
          <inkml:trace contextRef="#ctx0" brushRef="#br0" timeOffset="1838.0161">1262 427 637 0,'-3'7'562'16,"1"-2"-79"-16,1 0-51 0,-1 1-46 0,1-1-42 0,-1 1-39 16,-1 5-35-16,0 0-31 0,0 1-27 0,2 1-24 0,1-2-18 15,-1 3-19-15,1-1-38 0,-2-2-61 16,1-2-60-16,1 3-61 0,-2-5-64 0,2 2-59 0,0-5-73 16,0-4-265-16,0 0-637 0,0 0 173 0</inkml:trace>
          <inkml:trace contextRef="#ctx0" brushRef="#br0" timeOffset="2503.6552">1402 445 223 0,'-10'-1'341'0,"10"1"-67"0,0 0-35 0,0 0-29 0,0 0-22 16,0 0-17-16,-7 4-13 0,7-4-11 0,0 0-8 0,-1 9-7 15,1-9-2-15,0 4-12 0,0-4-2 0,1 13-10 16,1-7 0-16,-2 0-5 0,2 0-6 0,-2 0-5 16,3 1-4-16,-2-2-1 0,1 2 2 0,1-2-4 0,-2-1 4 15,-1-4 4-15,6 9-1 0,-4-7 6 0,-2-2-3 16,6 5-10-16,-6-5 1 0,0 0-5 0,5 4-11 16,-5-4-3-1,0 0-7-15,0 0-4 0,0 0-11 0,18-11 2 0,-12 2-20 0,0-3-6 16,1 0-8-16,-1-6 0 0,-1 1 0 0,1-2-4 0,-1 4 3 15,-2 2-7-15,1 4 2 0,-2 2-2 16,-1 1-1-16,1 0 1 0,0 2-1 16,-2 4 1-16,4-7 1 0,-4 7 0 15,3-4 5-15,-3 4 12 0,0 0 9 0,0 0 13 0,0 0 6 16,16 11 5-16,-7-3-1 0,-2 5 2 0,0-2-2 16,5 8-2-16,-1 0-7 0,0 0-4 0,0 0-2 0,0 0-6 15,1-1-3-15,-3 0-7 0,0-3-41 16,4 2-65-16,-6-2-70 0,1-5-74 0,0-2-85 0,-4-1-293 15,4-2-728-15,-4-4 198 0</inkml:trace>
          <inkml:trace contextRef="#ctx0" brushRef="#br0" timeOffset="3300.5755">1781 430 228 0,'0'0'341'0,"0"0"-59"0,0 0-41 0,0 0-29 0,0 0-25 15,0 0-31-15,0 0-5 0,0 0-10 0,0 0-4 16,0 0-6-16,0 0-12 0,0 0-4 0,0 0-11 16,0 0-4-16,-3 6-12 0,3-6 1 0,-2 11-3 15,2-6 1-15,0 3-8 0,0 2-5 0,2 0-2 16,2-1 3-16,-2 1 4 0,3 1-5 0,0-2 1 0,1-2 0 16,0 0 4-16,3 0-1 0,0 2-6 0,1-5-11 15,-3 0-2-15,1-1-4 0,4 1-3 0,-3-3-10 16,1 0-11-16,-10-1 3 0,16 3-7 0,-16-3-15 15,14-2-9-15,-14 2-8 0,12-3-15 0,-6-1-7 16,-1-1-9-16,-1 1-4 0,-1-1-7 0,0-1-5 0,-1 1 5 16,1-1 0-16,-2 3 0 0,-1 3 10 15,3-11 13-15,-3 6 5 0,0 5 6 0,2-7 12 16,-2 7 3 0,0-5 3-16,0 5 2 0,0 0-2 0,2-7 3 0,-2 7 0 0,0 0 4 0,0 0 4 0,3-6 8 15,-3 6-3-15,0 0 5 0,0 0-5 0,0 0 2 0,0 0-2 16,0 0 7-16,23 9-6 0,-11-4-5 15,-2 2-3-15,2 0 5 0,0 1 1 0,2 0-4 16,-1-1-3-16,6 6-7 0,-3-4 1 0,-2-2 1 16,-4 0 4-16,0-1-9 0,0-1 0 0,-4-3-19 15,0 3-9-15,-6-5-6 0,11 4-3 0,-11-4-6 0,9 2-2 16,-9-2-8-16,0 0 1 0,0 0 7 0,0 0-2 16,7-6 7-16,-7 6 3 0,2-7 4 0,-2 7 5 15,-2-11 4-15,2 6 1 0,0 5 10 0,0-7 10 16,0 7 6-16,0 0 10 0,0-10-1 0,0 10-2 15,-1-6-3-15,1 6 2 0,0 0 0 0,0 0-1 0,0-8-2 16,0 8 16-16,0 0 0 0,0 0 5 16,0 0 7-16,0 0-4 0,12-1 7 0,-12 1 2 0,0 0 1 15,25 8 16-15,-14-4-5 0,3-1-1 16,0 0-1-16,1 2-2 0,7 1 2 0,-4-3-9 0,3 1 5 16,-4-1-9-16,-3-1 1 0,-1 0 2 0,0-2 0 15,-3 0 6-15,0 0 8 0,-10 0 5 16,15-4-1-16,-10 1-5 0,-5 3-5 0,6-6-5 0,-4 1-4 15,-2 0-8-15,0 5-16 0,-2-16-17 0,-6 6-20 16,0 0-20-16,-2 1-21 0,-9-2-27 0,-4 1-24 16,-3 1-20-16,1 2-26 0,-3 1-37 0,2 0-33 15,0 3-49-15,2 2-226 0,0-1-605 0,5 2 167 0</inkml:trace>
          <inkml:trace contextRef="#ctx0" brushRef="#br0" timeOffset="3978.1908">2594 396 441 0,'0'0'353'15,"-6"-3"-60"-15,6 3-37 0,0 0-30 0,0 0-29 16,0 0-25-16,0 0-15 0,-17 9-14 0,14-4-7 16,-2-1-6-16,1 7-9 0,-2 0-3 0,2 0-10 0,0 0-2 15,1 1-8-15,3-2-5 0,-3 1 6 0,4-1-4 16,1 0 3-16,1-3 1 0,1 4 1 0,3-5 5 15,0 2-6-15,1-1 0 0,3-3-10 0,1 0-8 16,0-1-2-16,1-1-9 0,-1-2-8 0,2 0-13 16,0-3 2-16,0-3-6 0,7-3-7 0,-7 0-2 15,-1-2-13-15,0-3-15 0,0 1-9 0,-5 2 4 0,-2 0-3 16,0 1-9-16,-3-1-4 0,-1 4-11 0,-1 1-2 16,-1-1 1-16,0 7 4 0,-3-9-2 0,3 9 2 15,-1-5-1-15,1 5 5 0,0 0-1 0,0 0 4 16,0 0 0-16,0 0-1 0,0 0 4 15,0 0 3-15,-11 18 1 0,11-11 2 0,0-7 7 0,2 12 13 16,1-6 9-16,1 5 9 0,2-2 2 0,2 1 7 16,0-2-8-16,0-2 12 0,1-1-1 15,3 0-5-15,2-1-2 0,0-2-6 0,8-4 1 0,-1 2-4 16,-2-5-5-16,-4-1-21 0,-1 1-4 0,7-3-21 16,-6-1-11-16,-3 0-16 0,-3-1-6 0,-1 0 4 0,-2 0 9 15,2-1 0-15,-3-2 2 0,-1 3 9 16,-2 1 10-16,-1 3 32 0,2-1 13 0,-1 2 16 0,1 0 7 15,-3 5 6-15,1-6-1 0,-1 6-7 0,0 0 5 16,0 0 25-16,0 0 8 0,0 0 8 0,0 0 4 0,5 18 2 16,-5-7-4-16,2 10-5 0,-2-2-2 15,1 2-8-15,1 0-2 0,-2 1-6 0,0-6-9 0,-2-3-5 16,2 1-3-16,0 0-10 0,-3-1-2 0,2 0-38 16,-3-3-54-16,0 1-68 0,1-4-69 15,-2-2-90-15,5-5-105 0,0 0-288 0,0 0-804 0,0 0 219 16</inkml:trace>
        </inkml:traceGroup>
        <inkml:traceGroup>
          <inkml:annotationXML>
            <emma:emma xmlns:emma="http://www.w3.org/2003/04/emma" version="1.0">
              <emma:interpretation id="{7D839B0B-39EE-4B2C-A32B-70CD13FE21C8}" emma:medium="tactile" emma:mode="ink">
                <msink:context xmlns:msink="http://schemas.microsoft.com/ink/2010/main" type="inkWord" rotatedBoundingBox="4166,1217 5759,1273 5721,2361 4128,2305"/>
              </emma:interpretation>
              <emma:one-of disjunction-type="recognition" id="oneOf1">
                <emma:interpretation id="interp5" emma:lang="en-US" emma:confidence="0.5">
                  <emma:literal>spaces</emma:literal>
                </emma:interpretation>
                <emma:interpretation id="interp6" emma:lang="en-US" emma:confidence="0.5">
                  <emma:literal>spa cis</emma:literal>
                </emma:interpretation>
                <emma:interpretation id="interp7" emma:lang="en-US" emma:confidence="0">
                  <emma:literal>Spaces</emma:literal>
                </emma:interpretation>
                <emma:interpretation id="interp8" emma:lang="en-US" emma:confidence="0">
                  <emma:literal>spa Cis</emma:literal>
                </emma:interpretation>
                <emma:interpretation id="interp9" emma:lang="en-US" emma:confidence="0">
                  <emma:literal>Spa cis</emma:literal>
                </emma:interpretation>
              </emma:one-of>
            </emma:emma>
          </inkml:annotationXML>
          <inkml:trace contextRef="#ctx0" brushRef="#br0" timeOffset="4585.9611">3830 130 447 0,'0'0'371'0,"0"0"-60"0,0 0-35 16,0 0-34-16,0 0-35 0,0 0-19 0,-8-6-26 0,8 6-16 0,-16 0-19 16,3 0-10-16,-2 3-9 0,-8 1-16 0,4 0-1 15,5-1 0-15,-8 4-1 0,7-1 2 0,1-2 0 16,2 3-6-16,4-4 0 0,1 2-1 0,2 0 13 0,0 1 17 16,2-1 29-16,2 6 19 0,2 0 21 0,4 1 9 0,6 6 13 15,4 1-4-15,3 0 4 0,2 1 0 16,3 0-5-16,10 9-8 0,-3-6-5 15,-9-5-13-15,2 0-14 0,-4 1-12 0,3 0-16 16,-2-1-9-16,-6-2-13 0,-2 0-8 16,-3 0-4-16,-1-5-4 0,-8 3-8 0,-2 8-18 0,-7-1-36 15,-3 1-46-15,-4-2-45 0,-4-2-51 16,-1-2-44-16,-1 0-59 0,-1-6-41 0,-2-1-54 0,0-6-52 0,1-5-66 16,-1-3-301-16,5-3-872 0,4-2 235 15</inkml:trace>
          <inkml:trace contextRef="#ctx0" brushRef="#br0" timeOffset="4912.3672">3997 170 455 0,'0'0'569'0,"-3"4"-60"16,3-4-50-16,0 0-33 0,0 0-43 0,0 0-39 16,-4 5-30-16,4-5-5 0,1 8-9 0,1 5-9 15,2 10 2-15,1 4-24 0,0 1-17 0,2 17-15 0,1 3-21 16,1 4-18-16,2 44-15 0,-3-35-21 0,-2-10-12 16,1 2-14-16,0 2-14 0,12 38-11 0,-7-31-10 15,-4-15-9-15,-1-2-11 0,1 1-8 0,0-5-11 16,-2-8-8-16,1-8-28 0,1 0-33 0,-6-3-40 0,1-7-37 15,1-2-36-15,-1-4-25 0,-2-2-39 16,1-3-40-16,-2-4-52 0,0 0-52 0,0 0-47 16,-13-26-57-16,5 2-252 0,-3-23-819 0,-4 0 222 15</inkml:trace>
          <inkml:trace contextRef="#ctx0" brushRef="#br0" timeOffset="5107.5336">4005 389 410 0,'0'-3'508'0,"0"3"-67"0,2-7-37 31,2 3-25-31,-4 4-21 0,8-4-11 0,-8 4-7 0,12-3-27 0,-12 3-27 0,19 0-23 0,-8 3-27 16,1 1-21-16,1-2-23 0,0 2-13 0,0 3-6 15,-3-2-22-15,1 2-14 0,-2 2-8 0,-4-1-15 0,-2 2-18 16,-1 2-19-16,-4 0-35 0,-4-2-37 0,0 3-40 16,-5 4-48-16,0-2-48 0,2-2-38 0,1-6-45 15,-2 2-46-15,2-4-65 0,0-3-306 0,8-2-755 16,-13 2 205-16</inkml:trace>
          <inkml:trace contextRef="#ctx0" brushRef="#br0" timeOffset="5618.8622">4390 437 516 0,'0'0'350'0,"0"0"-47"0,0 0-32 0,0 0-36 16,0 0-26-16,-3 5-15 0,3-5-21 0,0 0-9 0,0 0-7 16,0 0-11-16,0 0-3 0,0 0-12 0,0 0-13 15,0 0-18-15,-8 3-9 0,8-3-11 0,-11 5-10 16,5-3-4-16,-5 3-5 0,0-1-14 0,1 2 2 15,-1-3-8-15,-1 3-1 0,4-4-4 0,2 3 2 16,0-3-10-16,1 2-2 0,0 1-6 0,5-5 6 16,-6 5 12-16,5-1 21 0,1-4 6 0,-2 8 12 0,2-8 6 15,2 8-4-15,2-5 0 0,-1 1-9 0,2 0-2 16,0-1-5-16,2 0-6 0,-1 1-3 16,8-2-8-16,-1 0-9 0,-1 0-9 0,-3-2-11 0,-9 0-14 15,14 0-13-15,-14 0-14 0,11-3-11 16,-11 3-12-16,8-3-13 0,-8 3-8 0,3-5 7 0,-3 5 2 15,0 0 4-15,2-7 4 0,-2 7 11 0,0 0 11 16,0-7 15-16,0 7 13 0,0 0 16 0,0 0 7 0,-3-8 7 16,3 8-1-16,0 0 6 0,0 0-1 15,-2-5-12-15,2 5 4 0,0 0-4 0,0 0-2 16,0 0 1-16,0 0-3 0,0 0-3 0,0 0 1 0,0 0-2 16,0 0-3-16,17 11 0 0,-6-4-11 0,-1 2-43 15,3-1-33-15,-3 0-43 0,3-1-46 0,-3 0-53 16,4 0-54-16,-4-1-239 0,4-1-613 0,-2-3 167 15</inkml:trace>
          <inkml:trace contextRef="#ctx0" brushRef="#br0" timeOffset="5817.6456">4659 415 667 0,'-19'3'409'0,"4"-3"-52"0,3 2-45 16,4 1-43-16,-1 1-30 0,3 1-30 0,-1 3-14 15,2 0-17-15,2 4-13 0,3-5-19 0,0 4-7 16,2 2-16-16,2-2-15 0,-1-2-6 0,4 2-21 16,2 0-28-16,1-1-27 0,0-2-37 15,1 1-40-15,3-3-48 0,0-1-53 0,0-2-63 0,-2-1-227 16,2 0-529-16,2-4 145 0</inkml:trace>
          <inkml:trace contextRef="#ctx0" brushRef="#br0" timeOffset="6312.5365">4864 494 626 0,'-7'1'462'0,"7"-1"-55"0,0 0-31 0,0 0-35 16,0 0-30-16,0 0-38 0,0 0-25 0,0 0-29 0,0 0-20 16,0 0-23-16,0 0-22 0,0 0-10 0,0 0-17 15,0 0-7-15,0 0-11 0,0 0-20 0,0 0-26 16,15-12-19-16,-15 12-17 0,0 0-9 15,-6-10-13-15,3 7-2 0,-3 0-5 0,6 3-4 0,-9-6-2 16,4 3 6-16,5 3-4 0,-8-4-6 0,8 4 17 16,0 0-14-16,-9 0 1 0,9 0 2 0,0 0 1 15,0 0 7-15,0 0 17 0,0 0 23 0,2 13 4 16,-2-13 19-16,12 13 1 0,-4-7 8 0,2 4 3 0,-1-1 3 16,4 0 0-16,4 5-2 0,0-3-9 0,2 0-1 15,1 1-6-15,-2-3-7 0,2-2 5 16,-5 0-12-16,0-2-4 0,-1-2-5 0,-2-1-3 15,-3-1-20-15,4 1-23 0,-13-2-32 0,23-4-38 0,-16 0-34 16,1-1-27-16,-2-2-17 0,3 1 0 0,-4-1 4 16,2-3 12-16,-1 2 12 0,-2 0 31 0,0 1 31 15,0 1 37-15,-1 1 37 0,0 1 35 0,-3 4 35 16,3-7 27-16,-3 7 14 0,5-5 11 0,-5 5-2 0,1-4 2 16,-1 4 10-16,0 0 18 0,0 0 17 0,0 0-4 15,0 0 5-15,16 10-12 0,-10 0-8 0,0 1-13 16,-3 0-10-16,2 1-10 0,-2 2-10 0,0 7-11 15,-2-6-10-15,-1-1-9 0,-3-4-7 16,2 1-11-16,1-1-13 0,-2-1-30 0,1-4-39 0,-1 1-42 16,2-6-49-16,-6 7-59 0,6-7-76 0,-9 1-83 15,9-1-81-15,-23-12-412 0,4-2-984 0,4-4 264 16</inkml:trace>
        </inkml:traceGroup>
      </inkml:traceGroup>
    </inkml:traceGroup>
    <inkml:traceGroup>
      <inkml:annotationXML>
        <emma:emma xmlns:emma="http://www.w3.org/2003/04/emma" version="1.0">
          <emma:interpretation id="{0881EA65-06D7-452C-B69A-9BE75CFBA2F2}" emma:medium="tactile" emma:mode="ink">
            <msink:context xmlns:msink="http://schemas.microsoft.com/ink/2010/main" type="paragraph" rotatedBoundingBox="1784,2505 4946,2147 5068,3225 1906,358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77C571F-4D49-4127-8E90-F59082345604}" emma:medium="tactile" emma:mode="ink">
              <msink:context xmlns:msink="http://schemas.microsoft.com/ink/2010/main" type="line" rotatedBoundingBox="1784,2505 4946,2147 5068,3225 1906,3583">
                <msink:destinationLink direction="with" ref="{3E80A151-3982-431E-BAF6-1AC09AE9B98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D590EF3-FD16-4460-961F-E2A5FA81ECA3}" emma:medium="tactile" emma:mode="ink">
                <msink:context xmlns:msink="http://schemas.microsoft.com/ink/2010/main" type="inkWord" rotatedBoundingBox="1809,2730 1928,2717 1999,3350 1881,3363"/>
              </emma:interpretation>
              <emma:one-of disjunction-type="recognition" id="oneOf2">
                <emma:interpretation id="interp10" emma:lang="en-US" emma:confidence="0.5">
                  <emma:literal>p</emma:literal>
                </emma:interpretation>
                <emma:interpretation id="interp11" emma:lang="en-US" emma:confidence="0">
                  <emma:literal>.</emma:literal>
                </emma:interpretation>
                <emma:interpretation id="interp12" emma:lang="en-US" emma:confidence="0">
                  <emma:literal>P</emma:literal>
                </emma:interpretation>
                <emma:interpretation id="interp13" emma:lang="en-US" emma:confidence="0">
                  <emma:literal>r</emma:literal>
                </emma:interpretation>
                <emma:interpretation id="interp1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24449.6257">1317 1876 755 0,'-1'-5'450'0,"1"5"-60"0,0 0-56 0,0 0-44 0,0 0-32 0,0 0-32 15,0 0-19-15,-3 14-25 0,3-1-8 0,0 9-9 16,1 0-9-16,1 4-13 0,-1 0-6 0,4-2-6 16,-2 2-16-16,3 2 0 0,2-2-12 0,-2-1-10 31,-1-3-12-31,1 0-4 0,-1-4-7 0,-1-2-4 0,0-2-4 0,0-3-6 0,-1-3-5 15,0-1-3-15,-1-2-5 0,-1-1-3 0,2 0-1 16,-3-4-5-16,2 5-17 0,-2-5-22 0,0 0-18 16,0 0-20-16,-3-24-8 0,0 4-15 0,0-5-15 15,0-18-12-15,-5-1-10 0,0-2 8 0,2-2-1 16,-2 3 6-16,0-3 7 0,3 5 9 0,1 3 10 0,-4 8 7 16,5 8 13-16,-3 0 4 0,3 3 18 0,1 7 5 15,2 2 9-15,0 0 8 0,2 2 12 0,-1 3 6 16,3-4 16-16,0 4 10 0,-1-2 19 0,3 4 4 15,-1-1 4-15,0-1-5 0,-1 5-3 0,2-2-8 16,0 1-1-16,1 1 4 0,-7 2 1 0,13 4-1 0,-4 3-1 16,0 3-2-16,-3 1-7 0,-3 2-5 0,0 8-3 15,-4 1-11-15,-1 0-42 0,-4 3-59 0,0-3-54 16,-3 0-59-16,-2-3-76 0,0-1-74 0,3-4-207 16,-1-5-649-16,2-3 177 0</inkml:trace>
        </inkml:traceGroup>
        <inkml:traceGroup>
          <inkml:annotationXML>
            <emma:emma xmlns:emma="http://www.w3.org/2003/04/emma" version="1.0">
              <emma:interpretation id="{12822C01-C2D6-4356-8550-33338881C434}" emma:medium="tactile" emma:mode="ink">
                <msink:context xmlns:msink="http://schemas.microsoft.com/ink/2010/main" type="inkWord" rotatedBoundingBox="2003,2480 3575,2302 3697,3380 2125,3558"/>
              </emma:interpretation>
              <emma:one-of disjunction-type="recognition" id="oneOf3">
                <emma:interpretation id="interp15" emma:lang="en-US" emma:confidence="0.5">
                  <emma:literal>(oldie</emma:literal>
                </emma:interpretation>
                <emma:interpretation id="interp16" emma:lang="en-US" emma:confidence="0">
                  <emma:literal>(odic</emma:literal>
                </emma:interpretation>
                <emma:interpretation id="interp17" emma:lang="en-US" emma:confidence="0">
                  <emma:literal>(yd.</emma:literal>
                </emma:interpretation>
                <emma:interpretation id="interp18" emma:lang="en-US" emma:confidence="0">
                  <emma:literal>(Andic</emma:literal>
                </emma:interpretation>
                <emma:interpretation id="interp19" emma:lang="en-US" emma:confidence="0">
                  <emma:literal>(ifdef</emma:literal>
                </emma:interpretation>
              </emma:one-of>
            </emma:emma>
          </inkml:annotationXML>
          <inkml:trace contextRef="#ctx0" brushRef="#br0" timeOffset="24802.4013">1858 1343 250 0,'-23'-4'455'15,"23"4"-76"-15,-18 2-40 0,4 3-38 0,-8 6-30 16,-3 5-23-16,-1 3-15 0,-11 15-18 0,3 2-9 0,3 3-8 16,3 2-11-16,7 4-9 0,2 0-12 0,3-2-7 15,4 1-11-15,4 2-10 0,7-3-11 0,1-9-11 16,4 9-5-16,7 1-9 0,4-3-6 0,5-2-10 15,-2-11-6-15,11 9-11 0,-7-15-17 0,-2-2-23 16,3-3-30-16,2-3-39 0,3-3-57 0,1-2-71 0,-2-8-73 16,2-4-107-1,1-1-207-15,-2-6-664 0,-3-3 181 0</inkml:trace>
          <inkml:trace contextRef="#ctx0" brushRef="#br0" timeOffset="25055.5544">1837 1731 674 0,'0'0'425'0,"0"0"-36"0,-3-7-27 0,3 7-33 0,0 0-35 0,0 0-21 15,0 0-37-15,0 0-24 0,0 0-17 0,0 0-13 16,0 0-14-16,0 0-7 0,18 10-13 0,-12 0-16 15,-1 1-13-15,-1 1-12 0,-2 2-14 0,1 6-17 16,-3-2-30-16,0-2-38 0,0 3-44 0,-2-3-34 16,1-3-26-16,1-3-23 0,-3 0-25 0,1-3-23 15,1-1-26-15,-1-2-46 0,2-4-44 0,-4 3-163 16,4-3-536-16,0 0 149 0</inkml:trace>
          <inkml:trace contextRef="#ctx0" brushRef="#br0" timeOffset="25337.6761">2013 1732 499 0,'-12'5'279'15,"5"-2"-32"-15,-2-1-27 0,1 4-25 0,3-2-21 0,-1 0-24 0,3 0-12 16,-1 1-6-16,1 0-5 0,1-1-3 16,-1 1-5-16,3 1 1 0,-2-1-5 0,5 2 3 0,1 0-7 15,2 2-10-15,3-3-5 0,0 1-11 0,3-3-13 16,0 1-9-16,3-3-41 0,10 1-58 0,-7-5-66 16,-2 0-94-16,-4 1-205 0,9-8-483 0,-6 2 133 15</inkml:trace>
          <inkml:trace contextRef="#ctx0" brushRef="#br0" timeOffset="25578.863">2078 1404 4162 0,'-2'-6'564'0,"2"3"-282"15,0 3-132-15,0 0-38 0,0 0-9 0,0 0 28 0,0 0 9 16,0 0 1-16,0 0-5 0,14 14-5 15,-2 6-1-15,1 7 1 0,7 18-7 0,-3 3-5 16,-3 4-15-16,12 41-6 0,-12-31-12 0,-7-10-6 0,2 47-9 16,-9-36-5-16,-3-15-9 0,-2 5-4 0,0-3-14 15,-4 0-32 1,2-2-42-16,-2-4-44 0,0-12-52 0,1-5-55 16,1-3-75-16,-1-3-71 0,-1-5-77 0,1-6-391 15,2-6-963-15,3-3 259 0</inkml:trace>
          <inkml:trace contextRef="#ctx0" brushRef="#br0" timeOffset="26092.0374">2535 1655 324 0,'-11'0'292'0,"-1"1"-33"16,1 3-26-16,2 2-14 0,0-4-8 0,-2 3-13 15,2 0-13-15,1 1-12 0,-3-1-13 0,4 0-11 16,1 2-11-16,-1 1-9 0,2 1-6 0,0-2-6 0,4-1 4 15,1 1-9-15,0-1 3 0,1-1 1 16,2 2 7-16,1-1-2 0,0-2-2 0,2 0 0 0,0-2-4 16,4 4-12-16,1-5-10 0,1 3-7 0,1-4-7 0,1 0-10 15,-5-2-3-15,1-1-4 0,1-3-12 0,-1 1 0 16,-1-4-3-16,-2-2-11 0,2-7-4 0,-2-3 1 16,-4-1-12-16,-1-2-8 0,-4-3-4 0,1 0 0 15,-2-1 1-15,1 1 3 0,-4 0 9 0,3 2 10 0,-3 4 16 16,1-2 16-16,1 6 9 0,1 6 9 0,0 2 3 0,2 1-6 15,-1 1-9-15,1 3-7 0,-1 0-7 0,1-1-9 16,1 5-7-16,0 0-6 0,0 0-4 0,0 0 1 16,0 0-7-16,1 18 3 0,4 1-4 0,-3 5-3 15,3 4-6-15,-1-1 3 0,4 15 0 0,1 2-16 16,2-1-24-16,0-3-36 0,-4-9-48 0,1-7-48 16,3 3-63-16,-2-3-60 0,5-1-67 0,-5-3-298 15,3-4-770-15,-2-3 208 0</inkml:trace>
          <inkml:trace contextRef="#ctx0" brushRef="#br0" timeOffset="26336.3688">2852 1590 699 0,'0'0'457'16,"0"0"-14"-16,0 0-33 0,0 0-20 0,0 0-30 0,0 0-36 15,0 0-31-15,0 0-28 0,11 15-21 0,-5-5-17 16,1-2-19-16,-1 3-18 0,-3 0-16 0,1 4-18 16,-2-3-13-16,1 10-16 0,-5-1-15 0,-1-5-30 0,2 0-53 15,-4-4-50-15,2-1-48 0,0 0-47 0,0-4-51 16,-3-2-49-16,3-1-57 0,-1-4-74 0,4 0-220 16,0 0-676-16,0 0 182 0</inkml:trace>
          <inkml:trace contextRef="#ctx0" brushRef="#br0" timeOffset="26636.1444">3080 1540 436 0,'-6'3'388'0,"6"-3"-60"0,0 0-40 16,0 0-37-16,0 0-24 0,-6 5-25 0,6-5-29 0,0 0-20 16,-4 2-18-16,4-2-14 0,-11 6-11 0,0 1-10 15,0-2-12-15,2 0-8 0,0 4-2 0,1-4-10 0,-1 2 5 16,0 1-4-16,3 2 1 0,0 1 2 16,2-2 5-16,2 1-1 0,1 1-8 0,-1-1 8 15,4 0-1-15,-1 3 1 0,1-3-10 0,3 0-6 0,1-1-11 16,-1 0-3-16,1-4-22 0,3 2-44 0,2-1-66 15,-2-1-87-15,-1-4-110 0,-1 1-214 0,6 0-596 16,-1-2 162-16</inkml:trace>
        </inkml:traceGroup>
        <inkml:traceGroup>
          <inkml:annotationXML>
            <emma:emma xmlns:emma="http://www.w3.org/2003/04/emma" version="1.0">
              <emma:interpretation id="{9924AF18-3B80-4D3B-AB69-6B3343372E04}" emma:medium="tactile" emma:mode="ink">
                <msink:context xmlns:msink="http://schemas.microsoft.com/ink/2010/main" type="inkWord" rotatedBoundingBox="4039,2698 4266,2673 4275,2753 4049,2779"/>
              </emma:interpretation>
              <emma:one-of disjunction-type="recognition" id="oneOf4">
                <emma:interpretation id="interp20" emma:lang="en-US" emma:confidence="0.5">
                  <emma:literal>=</emma:literal>
                </emma:interpretation>
                <emma:interpretation id="interp21" emma:lang="en-US" emma:confidence="0">
                  <emma:literal>_</emma:literal>
                </emma:interpretation>
                <emma:interpretation id="interp22" emma:lang="en-US" emma:confidence="0">
                  <emma:literal>-</emma:literal>
                </emma:interpretation>
                <emma:interpretation id="interp23" emma:lang="en-US" emma:confidence="0">
                  <emma:literal>.</emma:literal>
                </emma:interpretation>
                <emma:interpretation id="interp2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27105.5372">3515 1679 702 0,'7'-2'512'0,"5"-3"-53"16,0 1-38-16,2-1-44 0,9 1-41 0,-2-2-41 0,3 3-38 0,1-1-30 16,-2 1-36-16,-5 1-91 0,-4 0-107 0,-2 2-126 15,-5 0-131-15,-7 0-208 0,13 2-569 0,-13-2 156 16</inkml:trace>
          <inkml:trace contextRef="#ctx0" brushRef="#br0" timeOffset="26966.0165">3548 1594 668 0,'0'0'569'0,"0"0"-42"0,9 3-40 0,-9-3-40 0,0 0-39 16,24-3-41-16,-10 2-41 0,0-1-34 0,1 1-36 15,-2 0-30-15,1-1-22 0,0 1-26 0,-2 1-25 0,-2-1-71 16,-3 1-84-16,1-2-100 0,-8 2-103 0,0 0-115 16,0 0-308-16,0 0-753 0,0 0 205 0</inkml:trace>
        </inkml:traceGroup>
        <inkml:traceGroup>
          <inkml:annotationXML>
            <emma:emma xmlns:emma="http://www.w3.org/2003/04/emma" version="1.0">
              <emma:interpretation id="{947C41A9-1B01-4771-A824-FA4AD3880764}" emma:medium="tactile" emma:mode="ink">
                <msink:context xmlns:msink="http://schemas.microsoft.com/ink/2010/main" type="inkWord" rotatedBoundingBox="4926,2494 4985,2488 5033,2908 4973,2915"/>
              </emma:interpretation>
              <emma:one-of disjunction-type="recognition" id="oneOf5">
                <emma:interpretation id="interp25" emma:lang="en-US" emma:confidence="0.5">
                  <emma:literal>,</emma:literal>
                </emma:interpretation>
                <emma:interpretation id="interp26" emma:lang="en-US" emma:confidence="0">
                  <emma:literal>.</emma:literal>
                </emma:interpretation>
                <emma:interpretation id="interp27" emma:lang="en-US" emma:confidence="0">
                  <emma:literal>l</emma:literal>
                </emma:interpretation>
                <emma:interpretation id="interp28" emma:lang="en-US" emma:confidence="0">
                  <emma:literal>1</emma:literal>
                </emma:interpretation>
                <emma:interpretation id="interp2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27520.507">4452 1392 458 0,'-7'-3'503'15,"7"3"-97"-15,0 0-42 0,0 0-43 0,0 0-19 16,-7 12-7-16,5 0-10 0,-2 10-17 0,1 1-11 0,-2 3-11 16,5 4-8-16,-2-2-12 0,2 0-16 0,0 13-21 15,2-11-10-15,-2-5-15 0,3 0-15 0,-1-4-13 16,1 3-13-16,-2-5-15 0,1-2-9 0,-1-6-19 15,2 0-36-15,-3-2-64 0,2-1-79 0,-1-4-82 16,-1-4-122-16,0 0-394 0,0 0-835 0,0 0 226 16</inkml:trace>
        </inkml:traceGroup>
      </inkml:traceGroup>
    </inkml:traceGroup>
    <inkml:traceGroup>
      <inkml:annotationXML>
        <emma:emma xmlns:emma="http://www.w3.org/2003/04/emma" version="1.0">
          <emma:interpretation id="{7B439293-BCEB-45E8-9F84-3814CD80D736}" emma:medium="tactile" emma:mode="ink">
            <msink:context xmlns:msink="http://schemas.microsoft.com/ink/2010/main" type="paragraph" rotatedBoundingBox="592,3755 2271,3892 2194,4836 515,46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7F690D-4698-48DE-B248-95C33AAB3A0D}" emma:medium="tactile" emma:mode="ink">
              <msink:context xmlns:msink="http://schemas.microsoft.com/ink/2010/main" type="inkBullet" rotatedBoundingBox="568,4058 799,4077 768,4458 536,4439"/>
            </emma:interpretation>
            <emma:one-of disjunction-type="recognition" id="oneOf6">
              <emma:interpretation id="interp30" emma:lang="en-US" emma:confidence="0">
                <emma:literal>v</emma:literal>
              </emma:interpretation>
              <emma:interpretation id="interp31" emma:lang="en-US" emma:confidence="0">
                <emma:literal>U</emma:literal>
              </emma:interpretation>
              <emma:interpretation id="interp32" emma:lang="en-US" emma:confidence="0">
                <emma:literal>V</emma:literal>
              </emma:interpretation>
              <emma:interpretation id="interp33" emma:lang="en-US" emma:confidence="0">
                <emma:literal>.</emma:literal>
              </emma:interpretation>
              <emma:interpretation id="interp34" emma:lang="en-US" emma:confidence="0">
                <emma:literal>u</emma:literal>
              </emma:interpretation>
            </emma:one-of>
          </emma:emma>
        </inkml:annotationXML>
        <inkml:trace contextRef="#ctx0" brushRef="#br0" timeOffset="21757.6954">28 3081 509 0,'0'0'413'0,"-1"-7"-42"0,1 7-39 0,0 0-21 0,-2-6-42 16,2 6-30-16,0 0-23 0,0 0-9 0,0 0-13 0,0 0 8 15,0 0-1-15,5 18-11 0,-2-4-2 0,1 7-2 16,2 1-11-16,2 2-5 0,-3-4-11 0,3 1-12 15,0 1-10-15,1-1 0 0,0-2-10 0,2-1-3 16,-2-3-3-16,-1-4-1 0,-2-2 6 0,2-1 3 0,-2-3 9 16,0-2 5-16,3 5 7 0,-1-5 1 15,0-1 3-15,-2 0-3 0,-6-2-5 0,13-4-12 0,-3-3-12 16,4-11-14-16,-1-4-12 0,-1-18-9 0,-5-1-13 16,-2-3-18-16,-3 1-17 15,-2 13-35-15,-2 3-38 0,-1 3-48 0,-2 1-51 0,-2 3-46 16,1 4-48-16,-1 5-58 0,0 5-57 0,1 1-56 15,-1 4-53-15,7 1-284 0,0 0-884 0,-18 7 239 16</inkml:trace>
      </inkml:traceGroup>
      <inkml:traceGroup>
        <inkml:annotationXML>
          <emma:emma xmlns:emma="http://www.w3.org/2003/04/emma" version="1.0">
            <emma:interpretation id="{AA9CB069-E6DD-4B10-ACCB-1E87CC3A3345}" emma:medium="tactile" emma:mode="ink">
              <msink:context xmlns:msink="http://schemas.microsoft.com/ink/2010/main" type="line" rotatedBoundingBox="1027,3790 2271,3892 2194,4836 950,4734">
                <msink:destinationLink direction="with" ref="{E038061B-614F-4886-B79D-0AD49538AEB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D0C7E5A-1DBD-4844-84B6-76F06CE5A913}" emma:medium="tactile" emma:mode="ink">
                <msink:context xmlns:msink="http://schemas.microsoft.com/ink/2010/main" type="inkWord" rotatedBoundingBox="1027,3790 2271,3892 2194,4836 950,4734"/>
              </emma:interpretation>
              <emma:one-of disjunction-type="recognition" id="oneOf7">
                <emma:interpretation id="interp35" emma:lang="en-US" emma:confidence="0.5">
                  <emma:literal>all)</emma:literal>
                </emma:interpretation>
                <emma:interpretation id="interp36" emma:lang="en-US" emma:confidence="0">
                  <emma:literal>alt)</emma:literal>
                </emma:interpretation>
                <emma:interpretation id="interp37" emma:lang="en-US" emma:confidence="0">
                  <emma:literal>Salix</emma:literal>
                </emma:interpretation>
                <emma:interpretation id="interp38" emma:lang="en-US" emma:confidence="0">
                  <emma:literal>Galax</emma:literal>
                </emma:interpretation>
                <emma:interpretation id="interp39" emma:lang="en-US" emma:confidence="0">
                  <emma:literal>falx</emma:literal>
                </emma:interpretation>
              </emma:one-of>
            </emma:emma>
          </inkml:annotationXML>
          <inkml:trace contextRef="#ctx0" brushRef="#br0" timeOffset="22492.0728">583 3187 333 0,'-8'0'199'15,"8"0"-30"-15,0 0-23 0,-20 3-18 0,13-1-9 0,7-2-2 0,-14 4 10 16,8-1 1-16,-7 2 4 0,4-1 7 16,1 0-1-16,-2 3 1 0,3-3-5 0,-1 1-8 0,0-1-3 31,4 0 1-31,1-1-14 0,3-3 2 0,-8 9 2 15,7-5-8-15,-1 1 5 0,2-5-6 0,2 9-7 0,-2-9-1 0,3 7-4 16,-3-7-10-16,7 7-7 0,-2-6-11 0,1 2-7 0,-6-3 0 16,9 2-5-16,-9-2-8 0,0 0-9 0,15-2-4 15,-15 2-16-15,9-6-14 0,-6 1 1 0,0-1-6 16,0 1-2-16,0 0-2 0,-1 0-5 0,-2 5 0 0,3-12 1 16,-3 11 1-16,0 1 1 0,1-7 9 0,-1 7 0 15,0 0 4-15,0-9 2 0,0 9 0 0,0 0-3 16,2-4 2-16,-2 4-2 0,0 0 0 0,0 0-8 15,0 0 10-15,0 0-2 0,0 0 16 0,0 0 10 16,0 0 5-16,11 13-4 0,-8-8 5 0,1 1-2 16,1-1 4-16,4 4-7 0,2-4 4 0,0 3-4 15,-1-3-1-15,2 0-17 0,0-3-13 16,1 2-13-16,0-2-26 0,0-2-12 0,-1-3-22 16,2-1-11-16,-4-3-8 0,1-1-7 0,-1-1 4 15,1-9-5-15,-2 0 8 0,-1-3 8 0,-4-4 8 0,-4 2 10 16,2-3 17-16,-2 1 18 0,-3 2 29 0,0-1 30 15,0 6 27-15,0 1 15 0,0 4 23 0,-1 5 16 16,1-1 10-16,2 3 0 0,-1 2-16 0,-1 0-12 16,3 4-7-16,-3-3-11 0,3 3-7 0,0 0-3 15,-6 17-11-15,4-2-2 0,0 7 1 0,1 4 0 16,2 0 11-16,2 1 2 0,1 2 0 0,1 1-1 16,7 10-9-16,-4-8 0 0,1-8-6 0,2 2 0 0,2-2-5 15,1-3-6-15,0-2-35 0,0-2-27 0,0-2-50 16,0-6-58-16,2-3-72 0,-4-6-87 0,0-2-298 15,2-2-707-15,-2-3 191 0</inkml:trace>
          <inkml:trace contextRef="#ctx0" brushRef="#br0" timeOffset="22834.9638">1115 2829 269 0,'0'0'594'15,"0"0"-103"-15,0 0-64 0,0 0-57 0,0 0-41 0,-16 15-39 16,5 9-27-16,-5 15-14 0,-1 8-6 0,1 4-9 15,6 1-12-15,-11 43-3 0,10-32-20 0,7-16-13 16,2 1-12-16,1-3-16 0,2 2-16 0,8-2-9 16,-6-12-13-16,3-5-11 0,2-3-20 0,1 0-21 15,1-3-26-15,3-1-27 0,0-5-43 0,0-3-53 16,0-5-61-16,1-5-69 0,-1-3-77 0,9-4-88 16,1-8-244-16,3-3-744 0,-3-4 202 0</inkml:trace>
          <inkml:trace contextRef="#ctx0" brushRef="#br0" timeOffset="23134.1081">1435 2937 281 0,'0'0'470'0,"0"0"-65"16,0 0-51-16,0 0-35 0,-13 8-25 0,10-3-12 0,-8 16-14 15,2 1-7-15,-1 4-5 0,-7 16-12 0,3-2-9 16,1 1-16-16,-1-11-17 0,5-1-21 0,3-1-18 16,-1-2-14-16,0 0-18 0,2 0-11 0,2-2-14 15,-3-5-11-15,4-2-30 0,1-4-30 0,-2-3-35 16,1-3-39-16,4 0-45 0,-2-4-60 0,0-3-67 15,0 0-88-15,0 0-299 0,0 0-720 0,0 0 196 16</inkml:trace>
          <inkml:trace contextRef="#ctx0" brushRef="#br0" timeOffset="23532.5976">1187 3012 597 0,'0'0'516'0,"0"0"-42"16,0 0-17-16,4 24-20 0,3-11-25 0,5 5-32 0,1 3-25 16,1-1-25-16,0-1-24 0,5 1-34 0,-3 1-25 15,3 1-23-15,1-3-24 0,-3 4-15 0,2-6-23 16,-2 3-14-16,0-1-13 15,0-3-15-15,-2-1-46 0,-6-2-75 0,-1-6-82 16,-1 4-89-16,0-6-95 0,-4 0-102 0,0-2-341 0,-3-3-851 16,4 4 229-16</inkml:trace>
          <inkml:trace contextRef="#ctx0" brushRef="#br0" timeOffset="23818.5647">1458 2770 829 0,'0'0'565'0,"0"0"-42"0,10 11-25 0,-1 0-25 0,5 10-24 0,2 3-26 15,7 18-30-15,2 5-36 0,16 39-30 0,-18-27-32 16,-8-11-33-16,-3 4-23 0,11 44-26 0,-16-37-17 16,-2-11-22-16,-4 2-19 0,-1-2-28 0,-4-2-50 15,0 1-69-15,-4-5-66 0,-2-10-68 0,2-6-84 16,-6-3-78-16,0-3-87 0,0-10-389 0,2-1-918 0,1-6 247 16</inkml:trace>
        </inkml:traceGroup>
      </inkml:traceGroup>
    </inkml:traceGroup>
    <inkml:traceGroup>
      <inkml:annotationXML>
        <emma:emma xmlns:emma="http://www.w3.org/2003/04/emma" version="1.0">
          <emma:interpretation id="{61DC87B4-A0A9-47D6-9441-EB3F92B0CED4}" emma:medium="tactile" emma:mode="ink">
            <msink:context xmlns:msink="http://schemas.microsoft.com/ink/2010/main" type="paragraph" rotatedBoundingBox="942,5041 4315,5178 4264,6432 892,62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7B020D-ACFA-4FA8-A83E-7575EF23DABB}" emma:medium="tactile" emma:mode="ink">
              <msink:context xmlns:msink="http://schemas.microsoft.com/ink/2010/main" type="line" rotatedBoundingBox="942,5041 4315,5178 4264,6432 892,6295">
                <msink:destinationLink direction="with" ref="{E038061B-614F-4886-B79D-0AD49538AEB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27EED5B-B1F5-4343-A857-9FD03CF5161F}" emma:medium="tactile" emma:mode="ink">
                <msink:context xmlns:msink="http://schemas.microsoft.com/ink/2010/main" type="inkWord" rotatedBoundingBox="940,5107 2658,5177 2621,6074 903,6005"/>
              </emma:interpretation>
              <emma:one-of disjunction-type="recognition" id="oneOf8">
                <emma:interpretation id="interp40" emma:lang="en-US" emma:confidence="0.5">
                  <emma:literal>PCXE</emma:literal>
                </emma:interpretation>
                <emma:interpretation id="interp41" emma:lang="en-US" emma:confidence="0">
                  <emma:literal>PCX:</emma:literal>
                </emma:interpretation>
                <emma:interpretation id="interp42" emma:lang="en-US" emma:confidence="0">
                  <emma:literal>PCAE</emma:literal>
                </emma:interpretation>
                <emma:interpretation id="interp43" emma:lang="en-US" emma:confidence="0">
                  <emma:literal>PAXE</emma:literal>
                </emma:interpretation>
                <emma:interpretation id="interp44" emma:lang="en-US" emma:confidence="0">
                  <emma:literal>PEXE</emma:literal>
                </emma:interpretation>
              </emma:one-of>
            </emma:emma>
          </inkml:annotationXML>
          <inkml:trace contextRef="#ctx0" brushRef="#br0" timeOffset="36350.1403">422 4205 604 0,'0'0'435'0,"0"0"-44"16,-3 4-36-16,3-4-7 0,-1 8-10 0,-2 4-17 16,1 12-10-16,1 6-15 0,1 12-19 0,1 2-16 0,-2 3-17 15,4 0-19-15,-2 2-20 0,-2-4-16 16,1 0-21-16,3-1-12 0,-2-11-20 0,2-4-15 0,1 0-11 0,-1-1-13 15,0-2-8-15,1-2-12 0,1-2-5 0,-1-6-8 16,-2-2-7-16,1-3-10 0,0-1-3 0,0-3-15 16,-1-1 1-16,-1 0-9 0,1-4-7 0,-2-2-16 15,0 0-24-15,0 0-21 0,-2-14-20 0,-2-8-12 16,-1-5-9-16,-4-16-9 0,0-7-13 0,1-4-3 16,-4-43 1-16,6 33 4 0,1 19 13 0,0 1 14 15,2 9-1-15,3 7 12 0,-1 0 9 0,4 4 8 0,-2 1 6 16,4 3 15-16,-2 1 17 0,2 2 16 0,-1 3 18 15,2 5 13-15,-1-1 5 0,1 3 7 0,-1 2-1 16,1 0 1-16,0 1 1 0,0 3-2 0,-6 1 3 16,14 1-2-16,-3 4 6 0,-1 1-1 0,-3 4 2 0,1 2-5 15,0 9-4-15,-4 4-3 0,-2 0-5 16,-4-1-3-16,-2 4-11 0,-1-2-32 0,-4-3-37 16,0 0-36-16,2-1-37 0,-2-1-33 0,1-6-35 0,-1-4-39 15,3-3-48-15,-2-2-59 0,2-5-220 0,6-1-666 16,0 0 182-16</inkml:trace>
          <inkml:trace contextRef="#ctx0" brushRef="#br0" timeOffset="36668.6109">1062 4034 426 0,'-13'2'453'15,"-1"4"-61"-15,-8 1-38 0,-5 3-25 0,1 2-29 0,-14 10-27 16,1 6-20-16,-1 4-12 0,4 0-20 0,1 8-15 16,3 3-18-16,6 3-10 0,5-1-12 0,3 3-14 15,4 2-12-15,6-3-13 0,0 1-11 0,7-4-13 16,7 0-7-16,5-2-9 0,1-2-6 0,11-2-6 15,-4-9-11-15,1-6-3 0,14 8-8 0,-5-9-3 0,10 1-18 0,-5-8-36 16,-5-1-46-16,1-8-56 0,2 0-72 0,-1-5-87 16,0-3-370-16,19-5-763 0,-6-4 207 0</inkml:trace>
          <inkml:trace contextRef="#ctx0" brushRef="#br0" timeOffset="37151.0292">1113 4370 379 0,'0'0'520'15,"0"0"-49"-15,0 0-17 0,0 0-7 0,14 22-17 0,0-4-25 16,3 0-22-16,3 5-33 0,9 9-24 0,1 1-28 16,0 3-10-16,0-1-40 0,-2 2-21 0,-3-2-27 15,-3-8-24-15,-4-2-17 0,7 11-18 0,-7-8-12 0,-3-4-14 16,0-1-19-16,-1-2-50 0,-2 0-65 0,0-3-74 15,1 1-87-15,-6-6-89 0,-2-4-91 0,-2-2-382 16,2-1-890-16,-1-4 239 0</inkml:trace>
          <inkml:trace contextRef="#ctx0" brushRef="#br0" timeOffset="36948.5715">1451 4317 214 0,'0'0'491'0,"-9"-1"-107"0,9 1-47 0,0 0-30 0,-12 0-30 16,7 5-10-16,-2 5-17 0,-6 6-12 0,3 6-14 15,-4 3-11-15,-3 15-4 0,-2-1-1 0,-1 0-4 16,6-7-12-1,-1 6-14-15,4-9-11 0,2-3-15 0,0 0-12 0,-2-3-11 16,2 0-14-16,0 1-10 0,0-3-8 16,0-3-15-16,3-1-21 0,-1-6-25 0,4-1-45 15,-1-1-45-15,2-3-50 0,1-1-56 0,-1-2-66 0,2-3-96 16,0 0-283-16,0 0-726 0,0 0 197 0</inkml:trace>
          <inkml:trace contextRef="#ctx0" brushRef="#br0" timeOffset="37541.6288">2087 4328 424 0,'0'0'439'16,"0"0"-81"-16,0 0-55 0,0 0-39 0,0 0-31 0,0 0-29 15,-11 10-25-15,3-3-25 0,-4 2-14 0,-6 6-6 16,-7 2-20-16,1-2-14 0,-2 1-7 0,2 2-11 0,-2-2 1 16,3 2-9-16,0-1 1 0,3-3 9 15,2-2 4-15,3-3 1 0,2-2 6 0,6 0-4 0,-1-1 7 16,3-2 4-16,0-1 12 0,2 1 34 0,3-4 33 16,0 6 20-16,0-6 5 0,10 7 5 0,-2-5-7 0,4 3-3 15,2-2-6-15,9 1-25 0,-2 0-12 0,2 0-18 31,-2-2-11-31,-3-1-17 0,-2 2-8 0,-3-1-20 0,0-1-6 0,-4-1-37 0,0 0-66 16,-3 0-79-16,-6 0-82 0,10 6-88 0,-8-5-90 16,-2-1-102-16,0 9-275 0,0-9-887 0,-9 9 237 0</inkml:trace>
          <inkml:trace contextRef="#ctx0" brushRef="#br0" timeOffset="37824.7962">1814 4754 393 0,'12'5'336'15,"-1"-1"-4"-15,-2-2 1 0,-2 1 11 0,3-1 11 0,-3 0 9 16,3 0 2-16,1 2-6 0,1-3-14 0,2 4-20 15,0-2-30-15,0-1-8 0,1 0-35 0,-1 1-28 0,0-1-25 16,-1 1-22-16,2-1-22 0,-3 2-10 0,2-3-19 16,-3 1-24-16,-2 2-54 0,-1-4-66 0,0 1-73 15,-2 1-83-15,-2 2-64 0,-4-4-55 0,6 2-78 16,-6-2-277-16,0 0-777 0,0 0 211 0</inkml:trace>
        </inkml:traceGroup>
        <inkml:traceGroup>
          <inkml:annotationXML>
            <emma:emma xmlns:emma="http://www.w3.org/2003/04/emma" version="1.0">
              <emma:interpretation id="{D0F34F37-E441-4759-AD1D-84FA258697EC}" emma:medium="tactile" emma:mode="ink">
                <msink:context xmlns:msink="http://schemas.microsoft.com/ink/2010/main" type="inkWord" rotatedBoundingBox="3027,5126 3591,5148 3540,6403 2976,6380"/>
              </emma:interpretation>
              <emma:one-of disjunction-type="recognition" id="oneOf9">
                <emma:interpretation id="interp45" emma:lang="en-US" emma:confidence="0.5">
                  <emma:literal>a)</emma:literal>
                </emma:interpretation>
                <emma:interpretation id="interp46" emma:lang="en-US" emma:confidence="0">
                  <emma:literal>at</emma:literal>
                </emma:interpretation>
                <emma:interpretation id="interp47" emma:lang="en-US" emma:confidence="0">
                  <emma:literal>o)</emma:literal>
                </emma:interpretation>
                <emma:interpretation id="interp48" emma:lang="en-US" emma:confidence="0">
                  <emma:literal>a</emma:literal>
                </emma:interpretation>
                <emma:interpretation id="interp49" emma:lang="en-US" emma:confidence="0">
                  <emma:literal>al)</emma:literal>
                </emma:interpretation>
              </emma:one-of>
            </emma:emma>
          </inkml:annotationXML>
          <inkml:trace contextRef="#ctx0" brushRef="#br0" timeOffset="38347.9439">2693 4454 516 0,'-6'-1'272'0,"6"1"-49"0,-14 1-19 0,2 3-27 0,-1 0-27 16,-7 3-16-16,1 2-15 0,-2 0-11 0,5 1-11 15,3-1-4 1,0 0 5-16,3-1 0 0,-6 6 3 0,3-3-1 0,4-2-6 15,1-1-1-15,1 1-8 0,2-1 4 0,0-1 2 0,4 0 0 16,-1-1 10-16,2-3 11 0,2 3-3 0,-1-1 7 16,4 0 1-16,-2-2 5 0,3 2-3 0,0-3 0 0,7 1-2 15,-3 0-1-15,3-3-4 0,-3 0-7 0,2-3-6 16,0 0-2-16,-1-1-7 0,1-2-7 0,-4 1-9 0,1-3-10 16,-3 0-6-16,0-3-4 0,1 1-9 15,-3-1-6-15,-2 3-7 0,-1 1-6 0,1 0-3 16,-2 2-1-16,0 1 0 0,0 4-5 0,0-11-4 0,1 6 2 15,-1 5-3-15,-1-5-1 0,1 5-6 0,1-6 0 16,-1 6 0-16,0 0-1 0,0 0-2 0,0 0 0 16,0 0 3-1,11 10-3-15,-6-4 2 0,5 2 0 0,0 2-2 16,1-1 1-16,6 6-1 0,1-4 0 0,2 3-1 0,1-4-26 16,-3 1-58-16,4-2-54 0,-5-3-76 0,-2-2-90 15,-3-3-327-15,2-1-757 0,-2-3 205 0</inkml:trace>
          <inkml:trace contextRef="#ctx0" brushRef="#br0" timeOffset="38596.96">2737 4036 755 0,'0'0'558'16,"0"0"-81"-16,0 0-19 0,0 0-12 0,16 13-12 15,1 4-29-15,5 3-27 0,12 16-29 0,-5 11-27 0,18 43-18 16,-7-6-20-16,-17-20-22 0,0 32-19 0,-6-31-20 16,-4 28-19-16,-4-31-20 0,-9-7-16 15,-3 38-21-15,-2-28-15 0,-1-20-14 0,-2 3-12 16,1-1-18-16,-4-2-30 0,0-4-46 0,5-7-54 0,1-10-63 16,-5-2-66-16,3-2-84 0,1-4-78 0,1-5-77 15,0-4-393-15,4-3-965 0,1-4 260 0</inkml:trace>
        </inkml:traceGroup>
        <inkml:traceGroup>
          <inkml:annotationXML>
            <emma:emma xmlns:emma="http://www.w3.org/2003/04/emma" version="1.0">
              <emma:interpretation id="{42040EBA-26EE-4BA1-9957-225B8D3A5467}" emma:medium="tactile" emma:mode="ink">
                <msink:context xmlns:msink="http://schemas.microsoft.com/ink/2010/main" type="inkWord" rotatedBoundingBox="4066,5541 4300,5550 4292,5753 4058,5744"/>
              </emma:interpretation>
              <emma:one-of disjunction-type="recognition" id="oneOf10">
                <emma:interpretation id="interp50" emma:lang="en-US" emma:confidence="0.5">
                  <emma:literal>=</emma:literal>
                </emma:interpretation>
                <emma:interpretation id="interp51" emma:lang="en-US" emma:confidence="0">
                  <emma:literal>-</emma:literal>
                </emma:interpretation>
                <emma:interpretation id="interp52" emma:lang="en-US" emma:confidence="0">
                  <emma:literal>"</emma:literal>
                </emma:interpretation>
                <emma:interpretation id="interp53" emma:lang="en-US" emma:confidence="0">
                  <emma:literal>:</emma:literal>
                </emma:interpretation>
                <emma:interpretation id="interp5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38848.9549">3531 4475 3231 0,'0'0'444'16,"0"0"-140"-16,1 4-85 0,-1-4-15 0,0 0 2 0,0 0-7 16,11-1-21-16,-11 1-25 0,12-5-30 0,-4 4-13 15,3-3-8-15,3 1-14 0,-2 0-8 0,2-2-11 16,-4 1-14-16,0 2-43 0,-2-1-71 0,1 1-82 0,-4 4-86 16,-5-2-68-16,0 0-85 0,0 0-264 0,3 6-772 15,-3-6 208-15</inkml:trace>
          <inkml:trace contextRef="#ctx0" brushRef="#br0" timeOffset="38996.9886">3537 4644 4205 0,'6'1'634'0,"-6"-1"-274"0,0 0-121 0,0 0-64 0,0 0-22 0,14-7-4 16,-8 5-17-16,5-3-11 0,1 1-20 0,0 0-14 0,2 0-3 0,10-3-13 16,-3 2-10-16,-1 0-9 0,-4 3-22 0,-4-2-54 15,2 3-61-15,-6-4-79 0,1 4-82 0,-2 1-98 16,0-3-106-16,-7 3-287 0,11-4-888 0,-11 4 240 15</inkml:trace>
        </inkml:traceGroup>
      </inkml:traceGroup>
    </inkml:traceGroup>
    <inkml:traceGroup>
      <inkml:annotationXML>
        <emma:emma xmlns:emma="http://www.w3.org/2003/04/emma" version="1.0">
          <emma:interpretation id="{1A5E6AD0-18CA-4501-A1B0-ADBABEB0A867}" emma:medium="tactile" emma:mode="ink">
            <msink:context xmlns:msink="http://schemas.microsoft.com/ink/2010/main" type="paragraph" rotatedBoundingBox="4621,6933 5576,6933 5576,7123 4621,7123" alignmentLevel="4"/>
          </emma:interpretation>
        </emma:emma>
      </inkml:annotationXML>
      <inkml:traceGroup>
        <inkml:annotationXML>
          <emma:emma xmlns:emma="http://www.w3.org/2003/04/emma" version="1.0">
            <emma:interpretation id="{DDA37D20-B406-4167-B6CE-2572CC262762}" emma:medium="tactile" emma:mode="ink">
              <msink:context xmlns:msink="http://schemas.microsoft.com/ink/2010/main" type="inkBullet" rotatedBoundingBox="4610,6993 5570,6912 5587,7118 4627,7199"/>
            </emma:interpretation>
            <emma:one-of disjunction-type="recognition" id="oneOf11">
              <emma:interpretation id="interp55" emma:lang="en-US" emma:confidence="0">
                <emma:literal>is</emma:literal>
              </emma:interpretation>
              <emma:interpretation id="interp56" emma:lang="en-US" emma:confidence="0">
                <emma:literal>its</emma:literal>
              </emma:interpretation>
              <emma:interpretation id="interp57" emma:lang="en-US" emma:confidence="0">
                <emma:literal>-is</emma:literal>
              </emma:interpretation>
              <emma:interpretation id="interp58" emma:lang="en-US" emma:confidence="0">
                <emma:literal>-as</emma:literal>
              </emma:interpretation>
              <emma:interpretation id="interp59" emma:lang="en-US" emma:confidence="0">
                <emma:literal>-s</emma:literal>
              </emma:interpretation>
            </emma:one-of>
          </emma:emma>
        </inkml:annotationXML>
        <inkml:trace contextRef="#ctx0" brushRef="#br0" timeOffset="40331.6015">4102 6014 3414 0,'-9'3'364'0,"9"-3"-140"0,0 0-60 15,-6 1-9-15,6-1 16 0,0 0 18 0,0 0 15 16,0 0-5-16,0 0-7 0,0 0 5 0,0 0-3 15,35-3 0-15,-12-1 2 0,-6 1-10 0,6 0-10 16,0-1-16-16,-2 1-15 0,-3 0-14 0,-2 1-14 16,-5 1-12-16,3-1-11 0,-2 0-12 0,-2 1-10 0,-1 1-24 15,-9 0-51-15,14-3-61 0,-10 3-69 0,-4 0-61 16,0 0-64-16,11 0-52 0,-11 0-57 0,0 0-66 16,0 0-343-16,0 0-932 0,0 0 250 0</inkml:trace>
        <inkml:trace contextRef="#ctx0" brushRef="#br0" timeOffset="40061.4804">4742 5838 240 0,'0'0'187'16,"-4"0"-22"-16,4 0-11 0,0 0-4 0,0 0-6 0,-8 1-9 15,8-1-22-15,0 0-2 0,0 0-10 0,0 0-15 16,-8 2-15-16,8-2-14 0,0 0-28 0,0 0-23 0,0 0-35 16,0 0-22-16,0 0-29 0,0 0-24 0,0 0-86 15,0 0-226-15,0 0 68 0</inkml:trace>
        <inkml:trace contextRef="#ctx0" brushRef="#br0" timeOffset="40916.4663">4713 5860 417 0,'-14'-3'261'15,"14"3"-42"-15,0 0-32 0,-10 3-27 0,4 3-7 0,2-5-8 16,-2 5-5-16,1-1-6 0,0 0-4 15,-1 3-4-15,2 1-1 0,-1-2-2 0,2-1-5 0,0-1-7 16,1 2 5-16,2-3 7 0,0-4 4 0,3 12-2 16,0-7 6-16,2-2 2 0,1 0-12 0,7-1 6 15,0 1-20-15,8-3 7 0,4-4-8 0,1-1 5 16,-2-2 2-16,3-2 5 0,1-2 2 0,-1 3-4 0,-1-4 3 16,-2 1-9-16,-1-1-9 0,-1 1-12 15,-7 4-7-15,-3 0-7 0,-1 3-6 0,-3-1-10 0,-2 3-3 16,2-2-7-16,-5 2-8 0,0-1-13 0,-3 3-9 15,0 0 0-15,0 0-2 0,14 11-9 0,-12 1-4 16,1-1 2-16,-3 2-5 0,1 1 0 0,-2 6-2 16,-1-5 2-16,-2 6 2 0,2-5-4 0,-1-3 3 15,0-2 1-15,0-3-2 0,1-2 3 0,-1 1 14 0,1-3 12 16,2-4 13-16,-6 7 3 0,6-7 1 0,-8 1 0 16,8-1-7-16,0 0 1 0,-23-5-7 0,13-2-5 15,-4 1 1-15,-5-6-6 0,-1-4-2 0,-2 3-1 16,1-2-6-16,-5 1-7 0,1 2-1 0,0-2-7 0,-5 3-7 15,1 1-11-15,0 2-8 0,2 0-16 0,3 2-19 16,-1 0-28-16,7 5-31 0,4-2-28 0,2 0-33 16,0 3-42-16,3 0-45 0,3 0-51 0,6 0-290 0,0 0-727 15,0 0 196-15</inkml:trace>
      </inkml:traceGroup>
    </inkml:traceGroup>
    <inkml:traceGroup>
      <inkml:annotationXML>
        <emma:emma xmlns:emma="http://www.w3.org/2003/04/emma" version="1.0">
          <emma:interpretation id="{D047C1B9-E728-46EB-9A0C-4E5D94A93D9D}" emma:medium="tactile" emma:mode="ink">
            <msink:context xmlns:msink="http://schemas.microsoft.com/ink/2010/main" type="paragraph" rotatedBoundingBox="2768,7149 7411,7154 7410,8429 2767,842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66E4E9F-F24A-4575-87B6-C8C3414D34A2}" emma:medium="tactile" emma:mode="ink">
              <msink:context xmlns:msink="http://schemas.microsoft.com/ink/2010/main" type="line" rotatedBoundingBox="2768,7149 7411,7154 7410,8429 2767,8424"/>
            </emma:interpretation>
          </emma:emma>
        </inkml:annotationXML>
        <inkml:traceGroup>
          <inkml:annotationXML>
            <emma:emma xmlns:emma="http://www.w3.org/2003/04/emma" version="1.0">
              <emma:interpretation id="{017AB1B2-CC2B-4BB0-A078-08FD7BFC2618}" emma:medium="tactile" emma:mode="ink">
                <msink:context xmlns:msink="http://schemas.microsoft.com/ink/2010/main" type="inkWord" rotatedBoundingBox="2768,7510 2913,7511 2912,8066 2767,8065"/>
              </emma:interpretation>
              <emma:one-of disjunction-type="recognition" id="oneOf12">
                <emma:interpretation id="interp60" emma:lang="en-US" emma:confidence="0.5">
                  <emma:literal>p</emma:literal>
                </emma:interpretation>
                <emma:interpretation id="interp61" emma:lang="en-US" emma:confidence="0">
                  <emma:literal>P</emma:literal>
                </emma:interpretation>
                <emma:interpretation id="interp62" emma:lang="en-US" emma:confidence="0">
                  <emma:literal>.</emma:literal>
                </emma:interpretation>
                <emma:interpretation id="interp63" emma:lang="en-US" emma:confidence="0">
                  <emma:literal>r</emma:literal>
                </emma:interpretation>
                <emma:interpretation id="interp6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327312.4309">2285 6564 264 0,'0'0'408'0,"0"0"-55"15,0 0-22-15,-11 7-18 0,6 5-25 0,2-1-18 0,-1 11-16 16,-1 0-18-16,0 1-12 0,1 2-18 16,-1-2-23-16,2 3-11 0,3 1-15 0,-1-2-14 0,-1-1-13 15,1 0-12-15,-1 0-10 0,4-3-9 0,-2-1-14 16,0-5-2-16,1-3-4 0,-1-2-11 0,2-2-4 15,-2-2-3-15,0-1-4 0,0-1-5 0,0-4-5 16,0 6 1-16,0-6-7 0,0 0-24 0,0 0-18 16,0-17-12-16,1-5-2 0,1-2-21 0,2-6-20 15,1-15-3-15,0-5 5 0,-2 0 0 0,0 4 2 0,0 0 3 16,-3 12 14-16,1 7 5 0,1 0 12 0,1 4 7 16,2 3 8-16,-1 3 9 0,5-2 12 0,-3 5 12 15,2 2 1-15,0 2 7 0,-2 3 4 0,-1 0-2 16,1 4 2-16,1-2-6 0,0 5-1 0,-7 0 0 15,11 0-3-15,-11 0-8 0,12 8 2 0,-7 1-1 16,0 3-3-16,-1 9-3 0,-4 2 1 0,-4 0-6 16,-3 2-30-16,-2 0-30 0,3 0-46 0,-5-1-46 0,-1-3-43 15,0-2-55-15,-1 0-48 0,5-7-266 0,-3-3-660 16,4-5 180-16</inkml:trace>
        </inkml:traceGroup>
        <inkml:traceGroup>
          <inkml:annotationXML>
            <emma:emma xmlns:emma="http://www.w3.org/2003/04/emma" version="1.0">
              <emma:interpretation id="{BF80E7B1-7435-48F4-9307-C4C121C3FD37}" emma:medium="tactile" emma:mode="ink">
                <msink:context xmlns:msink="http://schemas.microsoft.com/ink/2010/main" type="inkWord" rotatedBoundingBox="3082,7310 3862,7311 3861,8347 3081,8346"/>
              </emma:interpretation>
              <emma:one-of disjunction-type="recognition" id="oneOf13">
                <emma:interpretation id="interp65" emma:lang="en-US" emma:confidence="0.5">
                  <emma:literal>(a</emma:literal>
                </emma:interpretation>
                <emma:interpretation id="interp66" emma:lang="en-US" emma:confidence="0">
                  <emma:literal>(an</emma:literal>
                </emma:interpretation>
                <emma:interpretation id="interp67" emma:lang="en-US" emma:confidence="0">
                  <emma:literal>(A</emma:literal>
                </emma:interpretation>
                <emma:interpretation id="interp68" emma:lang="en-US" emma:confidence="0">
                  <emma:literal>(at</emma:literal>
                </emma:interpretation>
                <emma:interpretation id="interp69" emma:lang="en-US" emma:confidence="0">
                  <emma:literal>(as</emma:literal>
                </emma:interpretation>
              </emma:one-of>
            </emma:emma>
          </inkml:annotationXML>
          <inkml:trace contextRef="#ctx0" brushRef="#br0" timeOffset="327617.3932">2775 6211 3005 0,'0'0'280'15,"0"0"-93"-15,0 0-84 0,0 0-33 0,0 0-4 0,-22 16 25 0,6 0 3 16,0 3 4-16,-9 16-10 0,0 9 2 0,2 4 5 0,-6 41 9 16,5-30 4-16,14-9 0 0,-4 1-4 15,5 1-6-15,3 0-2 0,-1-3-3 0,6 4-7 16,2-3-7-16,4-2-8 0,1-2-6 0,2-3-8 0,4-11-5 16,2 8-13-16,1-12-18 0,-1-5-39 0,1 0-45 15,3-1-55-15,1-5-60 0,2-3-73 0,0-3-82 16,-2-5-284-16,3-6-741 0,4-4 202 0</inkml:trace>
          <inkml:trace contextRef="#ctx0" brushRef="#br0" timeOffset="328515.3406">3121 6655 574 0,'0'0'317'15,"0"0"-39"-15,0 0-27 0,0 0-24 0,0 0-17 0,0 0-14 16,0 0-1-16,-29 8-22 0,21-1-6 0,0 2-12 16,-1 0-11-16,-1 1-12 0,3 3-2 0,-1-2-13 0,-1 1-8 15,3-1-2-15,0-2-11 0,1 2 2 0,2 0-8 16,-2 0-6-16,4-2 2 0,1-1-8 0,0-1 0 0,0 0-2 16,1-4-2-16,-1-3-5 0,6 7-10 0,-1-5-4 15,-5-2-8-15,11 3-1 0,-11-3-3 0,18-5-10 16,-7 2 0-16,1-6-19 0,-3 1-10 0,6-7-8 15,0-2-13-15,-2-2 0 0,-4 5 6 0,-3 2-4 0,-3 1 4 16,2 2 2-16,-2 0 6 0,-2 2-4 16,1 2 10-16,-2 1 4 0,0 4-9 0,0 0 4 0,-2-9 0 15,2 9-5-15,0 0 9 0,0 0 10 0,0 0 0 16,0 0 3-16,-7 27-3 0,5-19 3 0,2 4 0 16,-1 2 2-16,1-2-5 0,1 0-5 0,1 2-1 0,4 7-2 15,0-6 5-15,0-1-7 0,5 2 3 0,-1-3-10 16,0-4-41-16,4-2-51 0,0-5-61 0,1-2-77 15,1 0-97-15,8 0-209 0,3-7-641 0,-1-3 174 16</inkml:trace>
        </inkml:traceGroup>
        <inkml:traceGroup>
          <inkml:annotationXML>
            <emma:emma xmlns:emma="http://www.w3.org/2003/04/emma" version="1.0">
              <emma:interpretation id="{CBA85250-EF3D-4C45-9D24-2EABFF956D74}" emma:medium="tactile" emma:mode="ink">
                <msink:context xmlns:msink="http://schemas.microsoft.com/ink/2010/main" type="inkWord" rotatedBoundingBox="4256,7519 5150,7520 5149,8177 4255,8176"/>
              </emma:interpretation>
              <emma:one-of disjunction-type="recognition" id="oneOf14">
                <emma:interpretation id="interp70" emma:lang="en-US" emma:confidence="0.5">
                  <emma:literal>EX</emma:literal>
                </emma:interpretation>
                <emma:interpretation id="interp71" emma:lang="en-US" emma:confidence="0">
                  <emma:literal>[X</emma:literal>
                </emma:interpretation>
                <emma:interpretation id="interp72" emma:lang="en-US" emma:confidence="0">
                  <emma:literal>IX</emma:literal>
                </emma:interpretation>
                <emma:interpretation id="interp73" emma:lang="en-US" emma:confidence="0">
                  <emma:literal>=X</emma:literal>
                </emma:interpretation>
                <emma:interpretation id="interp74" emma:lang="en-US" emma:confidence="0">
                  <emma:literal>EXX</emma:literal>
                </emma:interpretation>
              </emma:one-of>
            </emma:emma>
          </inkml:annotationXML>
          <inkml:trace contextRef="#ctx0" brushRef="#br0" timeOffset="328998.5033">3722 6749 5748 0,'1'-6'355'15,"-1"6"-163"-15,4-4-101 0,-4 4-36 0,8-5-1 16,0 2 28-16,4-1-1 0,11-1-12 0,1-2-18 16,1 3-8-16,0 1-5 0,3 1-1 0,-2 2-19 15,-3 0-43-15,-5 2-69 0,-6-2-77 0,0 3-78 0,-3-1-67 16,-4 1-66-16,0 1-404 0,-5-4-943 0,3 7 254 15</inkml:trace>
          <inkml:trace contextRef="#ctx0" brushRef="#br0" timeOffset="328871.3733">3918 6451 424 0,'-4'-3'364'16,"4"3"-61"-16,0 0-49 0,0 0-30 0,0 0-29 0,0 0-21 15,0 0-18-15,-17 9-17 0,8-3-14 16,-2 2-12-16,-1-1 0 0,-1 0 2 0,-5 3 0 0,0 2 1 16,4-3-7-16,4-1 2 0,-1-2-6 0,0 1-5 15,2-2-7-15,3-1-3 0,1 0-6 0,-1-1-2 0,3 1-2 16,0-1-2-16,3-3 11 0,-5 4 15 0,5-4 17 15,0 6 19-15,0-6 4 0,0 0 0 0,8 9-4 16,-2-6-10-16,0-1-7 0,7 2-15 0,-1 0-13 16,2-1-7-16,0 1-12 0,-2-1-6 0,2 1-12 0,0-1-37 15,0 0-54-15,-2 1-80 0,-1-2-82 0,-3 3-81 16,-2-3-97-16,-3 3-249 0,-3-5-747 0,0 9 202 16</inkml:trace>
          <inkml:trace contextRef="#ctx0" brushRef="#br0" timeOffset="329387.9847">4350 6537 370 0,'0'0'691'0,"-7"-5"-122"0,7 5-55 0,0 0-52 0,0 0-35 16,0 0-33-16,0 0-35 0,0 0-22 0,0 0-21 16,13 12-16-16,-6-2-18 0,6 7-15 15,1-1-21-15,2 3-19 0,-1 4-20 0,-1 0-23 16,1 1-17-16,2-1-17 0,-1 2-17 0,1 0-11 0,-3 0-15 16,9 12-13-16,-9-11-9 0,-2-4-21 0,-3 1-20 15,2-4-48-15,-1-1-55 0,-3-3-68 0,-2-4-63 16,1 0-85-16,-4-3-81 0,1-3-94 0,-3-2-332 15,0-3-941-15,0 0 253 0</inkml:trace>
          <inkml:trace contextRef="#ctx0" brushRef="#br0" timeOffset="329636.8314">4596 6420 394 0,'0'0'506'0,"-15"6"-65"0,9 3-39 0,-2 3-23 0,-5 9-23 0,0 3-25 15,-7 19-20-15,0 2-14 0,2-1-15 16,-1 2-20-16,4 0-18 0,-2 3-21 0,3-2-17 0,2-3-23 16,2-11-18-16,4-4-15 0,0-2-21 15,3 0-22-15,-2-3-22 0,2-2-30 0,1-6-47 0,0-2-48 16,2-3-66-16,0-3-47 0,2-3-67 0,-2-5-83 15,4 5-344-15,-4-5-776 0,0 0 212 0</inkml:trace>
        </inkml:traceGroup>
        <inkml:traceGroup>
          <inkml:annotationXML>
            <emma:emma xmlns:emma="http://www.w3.org/2003/04/emma" version="1.0">
              <emma:interpretation id="{2D47C6E2-8A6A-449E-BD24-2D8AEAED15E0}" emma:medium="tactile" emma:mode="ink">
                <msink:context xmlns:msink="http://schemas.microsoft.com/ink/2010/main" type="inkWord" rotatedBoundingBox="5661,7152 6687,7154 6686,8429 5660,8428"/>
              </emma:interpretation>
              <emma:one-of disjunction-type="recognition" id="oneOf15">
                <emma:interpretation id="interp75" emma:lang="en-US" emma:confidence="0.5">
                  <emma:literal>£6)</emma:literal>
                </emma:interpretation>
                <emma:interpretation id="interp76" emma:lang="en-US" emma:confidence="0">
                  <emma:literal>£4)</emma:literal>
                </emma:interpretation>
                <emma:interpretation id="interp77" emma:lang="en-US" emma:confidence="0">
                  <emma:literal>ab)</emma:literal>
                </emma:interpretation>
                <emma:interpretation id="interp78" emma:lang="en-US" emma:confidence="0">
                  <emma:literal>£46)</emma:literal>
                </emma:interpretation>
                <emma:interpretation id="interp79" emma:lang="en-US" emma:confidence="0">
                  <emma:literal>El)</emma:literal>
                </emma:interpretation>
              </emma:one-of>
            </emma:emma>
          </inkml:annotationXML>
          <inkml:trace contextRef="#ctx0" brushRef="#br0" timeOffset="329950.6148">5385 6575 2967 0,'0'0'229'0,"0"0"-132"16,-26 4-55-16,22-1-17 0,-4-1-12 0,-2 2-9 0,1 2 6 16,-2-1-6-16,0 4 1 0,1-3-5 0,-3 4 0 15,4-2 0-15,-9 5-3 0,2-4 2 0,6 0 6 16,-2-2 10-16,1 0 7 0,-1 0 16 0,1 0 10 16,4-1 13-16,-1-2 26 0,2 0 11 0,1-1 2 15,1 0-1-15,4-3 5 0,-5 4 11 0,5-4 21 16,0 0 13-16,0 0 4 0,0 0-1 0,9 7-6 0,-9-7-11 15,20 5-11-15,-4-4-15 0,7 2-7 0,-1-2-13 16,1 2-5-16,1 0-15 0,-1-2-10 0,-3 2-15 0,-7-2-60 16,0 1-85-16,-3 0-86 0,-2 1-83 0,-2 1-88 15,-3 2-303-15,-3-6-796 0,-4 9 216 0</inkml:trace>
          <inkml:trace contextRef="#ctx0" brushRef="#br0" timeOffset="330093.6973">5127 6897 4756 0,'4'-4'356'16,"-1"0"-169"-16,1 0-97 0,4-1-29 0,3-2-14 0,10 0 3 15,2 0-6-15,0 1-16 0,1 1-12 0,1 1-36 32,1-1-79-32,-2 3-78 0,-8 0-107 0,-2 0-123 15,-3 3-233-15,-2-1-767 0,-9 0 206 0</inkml:trace>
          <inkml:trace contextRef="#ctx0" brushRef="#br0" timeOffset="330584.1006">5817 6426 233 0,'-8'-6'668'0,"8"6"-148"0,-5-1-69 0,5 1-64 0,0 0-50 16,0 0-38-16,0 0-37 0,-7 9-28 0,4 3-26 0,0 9-22 15,-2 2-24-15,3 0-13 0,-1 2-16 16,2 1-15-16,2-1-9 0,-1 3-12 0,3-1-4 15,-3-2-3-15,5 0-6 0,-3 0-8 0,-1-3-3 0,4-1-4 16,-2-1-3-16,0-5-3 0,0-1-4 0,1-4-2 16,-2-2-5-16,3 2-4 0,-1-4 0 0,1 0-9 15,-1-2 1-15,1-1-2 0,1-2-6 0,-6-1-11 16,12-4-11-16,-1-1-14 0,-2-4-13 0,8-5-12 16,1-4-10-16,-1-2 4 0,0 1 3 0,-5 0 2 15,0 1 2 1,-1 4 4-16,-2 3 4 0,-2 3 3 0,-1 2 8 0,-1 0 9 15,-2 0 0-15,0 2 2 0,0 0-6 0,-3 4 11 16,5-3 7-16,-5 3 1 0,0 0 1 0,0 0-5 0,0 12 1 16,-3-1 0-16,-2-1 1 0,-1 3-4 15,-5 3-2-15,1 3-12 0,-1-3-29 0,-1 0-38 16,0 2-47-16,1-8-50 0,-1 3-45 0,1-4-51 0,2-3-74 16,-3-1-240-16,0-2-697 0,0-3 189 0</inkml:trace>
          <inkml:trace contextRef="#ctx0" brushRef="#br0" timeOffset="330821.2411">6084 6054 4110 0,'-10'2'345'0,"10"-2"-190"0,0 0-14 0,-3 9 14 0,3 3 25 0,3 14 23 15,1 0 1-15,3 20-9 0,2 6-17 0,8 46-4 16,-8-31-5-16,5 25-14 0,-8-28-7 0,-2-11-11 15,-1 0-12-15,0 1-13 0,0 43-12 0,-9-34-5 16,2-12-9-16,-1-4-10 0,-3 4-6 0,-1-5-7 0,-5 1-10 16,1-3-13-16,-2-5-34 0,0-7-56 0,1-9-57 15,-5 1-79-15,7-4-93 0,-3-3-96 0,3-8-103 16,3 0-353-16,1-7-999 0,8-2 269 0</inkml:trace>
        </inkml:traceGroup>
        <inkml:traceGroup>
          <inkml:annotationXML>
            <emma:emma xmlns:emma="http://www.w3.org/2003/04/emma" version="1.0">
              <emma:interpretation id="{4825CA93-B110-4887-A0FF-45084E56A6BF}" emma:medium="tactile" emma:mode="ink">
                <msink:context xmlns:msink="http://schemas.microsoft.com/ink/2010/main" type="inkWord" rotatedBoundingBox="7219,7716 7411,7717 7410,7867 7219,7867"/>
              </emma:interpretation>
              <emma:one-of disjunction-type="recognition" id="oneOf16">
                <emma:interpretation id="interp80" emma:lang="en-US" emma:confidence="0.5">
                  <emma:literal>=</emma:literal>
                </emma:interpretation>
                <emma:interpretation id="interp81" emma:lang="en-US" emma:confidence="0">
                  <emma:literal>.</emma:literal>
                </emma:interpretation>
                <emma:interpretation id="interp82" emma:lang="en-US" emma:confidence="0">
                  <emma:literal>_</emma:literal>
                </emma:interpretation>
                <emma:interpretation id="interp83" emma:lang="en-US" emma:confidence="0">
                  <emma:literal>-</emma:literal>
                </emma:interpretation>
                <emma:interpretation id="interp8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331220.675">6685 6767 3930 0,'0'0'512'16,"0"0"-184"-16,0 0-101 0,0 0-54 0,16-11-11 0,-16 11-2 15,12-6 0-15,-1 2-30 0,2-3-19 0,7-1-18 16,-2 3-9-16,3-2-11 0,-2 0-7 0,-5 3-13 0,-2 1-33 16,0 0-59-16,-5 0-79 0,1 2-90 15,-8 1-80-15,8-3-99 0,-8 3-338 0,0 0-867 16,0 0 233-16</inkml:trace>
          <inkml:trace contextRef="#ctx0" brushRef="#br0" timeOffset="331076.6284">6742 6653 3547 0,'0'0'526'0,"0"0"-164"0,0 0-72 0,0 0-50 0,21-1-26 0,-21 1-14 16,0 0-29-16,14-6-28 0,-8 3-25 0,6-1-9 16,-1 1-18-16,3-1-7 0,-2 1-15 0,-1-2-12 15,0 4-55-15,-2-2-64 0,-1 0-91 0,-2 3-86 0,-6 0-89 16,0 0-97-16,0 0-267 0,0 0-831 0,0 0 225 16</inkml:trace>
        </inkml:traceGroup>
      </inkml:traceGroup>
    </inkml:traceGroup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28:53.43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E80A151-3982-431E-BAF6-1AC09AE9B98B}" emma:medium="tactile" emma:mode="ink">
          <msink:context xmlns:msink="http://schemas.microsoft.com/ink/2010/main" type="inkDrawing" rotatedBoundingBox="977,3725 1280,2036 1565,2087 1262,3776" semanticType="verticalRange" shapeName="Other">
            <msink:sourceLink direction="with" ref="{277C571F-4D49-4127-8E90-F59082345604}"/>
          </msink:context>
        </emma:interpretation>
      </emma:emma>
    </inkml:annotationXML>
    <inkml:trace contextRef="#ctx0" brushRef="#br0">7 1550 480 0,'-4'9'275'31,"1"0"-30"-31,1-2-19 0,1 1-13 0,1 0-13 16,1-1 2-16,1 0-3 0,-1-1-3 0,5 4-8 0,-1-1 2 15,0-4-1-15,0 5-6 0,3-3 3 0,-1-2-7 16,1-1-2-16,3 1-2 0,1-1-4 0,2-2-3 16,-1-1-5-16,1-1-12 0,0-3-13 0,1 1-8 15,-1-3-14-15,7-4-10 0,-1-1-10 0,-2-3-10 0,-1-2-9 16,-1-3-10-16,-2-1-3 0,0-3-10 16,-3-4-5-16,-1-15-17 0,0-3-12 0,-4-2-9 0,-5-2-4 15,-1-2-14-15,0-6 2 0,-7-36-5 0,1 32-3 16,-2 9 1-16,-1 0 2 0,-5-41-1 0,5 33 2 0,-1 14 5 15,4-3 7-15,-3-1 4 0,2 0 8 16,1 0 0-16,1 6 7 0,1-2 7 0,-1 2 3 16,4 9 5-16,1-7 1 0,1 8-4 0,4 3-3 0,1-11 0 15,5 8-3-15,-4 8 2 0,2-1-2 0,0 1-1 16,2 1-4-16,3 0-1 0,1 2-5 0,3 0-2 0,1 4-2 16,-2 2-1-16,2-1-2 0,-1 4-2 0,-1 4-2 15,-3 2-1-15,0 2-6 0,0 0-10 0,-3 5-14 16,1 0-21-16,1 0-26 0,-1 5-40 0,0 0-27 15,-3 2-50-15,1 0-54 0,-4 4-65 0,1 1-342 16,0 6-781-16,-1-2 212 0</inkml:trace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29:11.92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038061B-614F-4886-B79D-0AD49538AEBE}" emma:medium="tactile" emma:mode="ink">
          <msink:context xmlns:msink="http://schemas.microsoft.com/ink/2010/main" type="inkDrawing" rotatedBoundingBox="4850,6579 4951,4573 5320,4592 5219,6598" semanticType="verticalRange" shapeName="Other">
            <msink:sourceLink direction="with" ref="{AA9CB069-E6DD-4B10-ACCB-1E87CC3A3345}"/>
            <msink:sourceLink direction="with" ref="{7C7B020D-ACFA-4FA8-A83E-7575EF23DABB}"/>
          </msink:context>
        </emma:interpretation>
      </emma:emma>
    </inkml:annotationXML>
    <inkml:trace contextRef="#ctx0" brushRef="#br0">0 1885 567 0,'8'16'404'15,"1"-5"-34"-15,6 3-13 0,-1-3-25 0,4 3-12 0,0-1-15 16,2-2-19-16,0-2-9 0,-3-2-17 16,-3-2-5-16,-1 0-14 0,0-4-8 0,3 0-6 0,-1-1-28 15,-3-1-15-15,2-2-15 0,2-1-19 0,-4-3-16 16,9-5-8-16,-3-4-20 0,-1-2-10 0,-5-3-10 16,2-4-20-16,0-14-21 0,-3-7-22 0,-8-4-16 15,4-43-18-15,-12 28-6 0,3-28-5 0,-11-2-1 0,0-1-3 0,-4 1 4 0,-5 3-3 0,4-6 0 31,-2 6 4-31,4-1 4 0,6 29 2 0,0 10 4 0,-7-46 3 16,8 33 1-16,-1 12 8 0,4 3 9 0,0 0 8 0,2 6 7 16,0 2 6-16,4 3-4 0,2 10-1 0,1 7-2 15,3-5-4-15,2 2 0 0,1 4 0 0,3-1 0 16,-1 3-8-16,3-2 1 0,1 6-4 0,0 2-1 16,-1 2-4-16,-2 5 0 0,0 1-1 0,2 2-2 15,-2 1 4-15,1 1-31 0,-1 3-31 0,-1 3-36 16,-1 6-49-16,-1 2-40 0,2 10-56 0,-2 5-61 0,1 13-81 15,-3 8-233-15,-3-2-736 0,-2 2 199 0</inkml:trace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29:14.28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DB43ACF-EE97-4E23-B6B6-DD3A20549093}" emma:medium="tactile" emma:mode="ink">
          <msink:context xmlns:msink="http://schemas.microsoft.com/ink/2010/main" type="writingRegion" rotatedBoundingBox="4897,4175 5665,4175 5665,5850 4897,5850"/>
        </emma:interpretation>
      </emma:emma>
    </inkml:annotationXML>
    <inkml:traceGroup>
      <inkml:annotationXML>
        <emma:emma xmlns:emma="http://www.w3.org/2003/04/emma" version="1.0">
          <emma:interpretation id="{386AEECF-88BC-43F3-ACF8-86F4BDBF8F70}" emma:medium="tactile" emma:mode="ink">
            <msink:context xmlns:msink="http://schemas.microsoft.com/ink/2010/main" type="paragraph" rotatedBoundingBox="4897,4175 5665,4175 5665,5850 4897,58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E25B54-7D8B-42DB-99D1-7567FD2988A5}" emma:medium="tactile" emma:mode="ink">
              <msink:context xmlns:msink="http://schemas.microsoft.com/ink/2010/main" type="line" rotatedBoundingBox="4897,4175 5665,4175 5665,5850 4897,5850"/>
            </emma:interpretation>
          </emma:emma>
        </inkml:annotationXML>
        <inkml:traceGroup>
          <inkml:annotationXML>
            <emma:emma xmlns:emma="http://www.w3.org/2003/04/emma" version="1.0">
              <emma:interpretation id="{1009B6E2-34B0-4527-BAD0-B4C7C23CA780}" emma:medium="tactile" emma:mode="ink">
                <msink:context xmlns:msink="http://schemas.microsoft.com/ink/2010/main" type="inkWord" rotatedBoundingBox="4897,4175 5665,4175 5665,5850 4897,5850"/>
              </emma:interpretation>
              <emma:one-of disjunction-type="recognition" id="oneOf0">
                <emma:interpretation id="interp0" emma:lang="en-US" emma:confidence="0.5">
                  <emma:literal>:</emma:literal>
                </emma:interpretation>
                <emma:interpretation id="interp1" emma:lang="en-US" emma:confidence="0.5">
                  <emma:literal>a .</emma:literal>
                </emma:interpretation>
                <emma:interpretation id="interp2" emma:lang="en-US" emma:confidence="0">
                  <emma:literal>;</emma:literal>
                </emma:interpretation>
                <emma:interpretation id="interp3" emma:lang="en-US" emma:confidence="0">
                  <emma:literal>a i</emma:literal>
                </emma:interpretation>
                <emma:interpretation id="interp4" emma:lang="en-US" emma:confidence="0">
                  <emma:literal>a "</emma:literal>
                </emma:interpretation>
              </emma:one-of>
            </emma:emma>
          </inkml:annotationXML>
          <inkml:trace contextRef="#ctx0" brushRef="#br0">4549 3078 384 0,'6'-3'238'0,"-6"3"-36"0,0 0-19 0,0 0-15 0,0 0-11 0,0 0-6 15,0 0-4-15,0 0-4 0,-32 10-4 0,20-5 3 16,-8 5-5-16,5-2-4 0,-3 5-5 0,4-4-3 15,0 1-7-15,3 0-5 0,-4 4-3 0,3-1-6 16,4-1-12-16,0-2-10 0,3 0 1 0,3-1-4 16,-2 1-6-16,2-1 3 0,2-2-14 0,2 0 5 15,1-1-1-15,1-1-12 0,0-1 0 0,3-1-6 16,5 1-6-16,0-2-2 0,-1 0-1 0,3-5 0 0,-5 2-17 16,3-3 7-16,-1-2-2 0,0-2-7 0,-4-1 5 0,2 0-9 15,-3-2-4-15,0-1-2 0,0-1 9 16,-3-1-6-16,3-3 4 15,-3 2 8-15,-1 2 9 0,1 4-3 0,-1 2 9 0,-2 0 0 16,1 1-4-16,1 1-5 0,-2 5-5 16,0 0 0-16,-3-4-5 0,3 4-1 0,0 0 0 0,0 0 0 15,-5 23 0-15,5-10-2 0,1 0 1 0,3 9-1 16,0 1-3-16,4-3 1 0,1-1 2 0,2 3-2 16,3-4-12-16,2-1 8 0,4 0-2 0,1 1-6 15,2-8-39-15,3 1-45 0,1-4-63 0,2-4-86 16,2-3-101-16,14 0-211 0,-8-6-649 0,-5-1 177 15</inkml:trace>
          <inkml:trace contextRef="#ctx0" brushRef="#br0" timeOffset="606.1523">5113 4284 451 0,'0'0'373'0,"0"0"-44"0,-9 11-16 0,6 0-16 0,3 10-20 0,-3 2 1 16,0 3-10-16,1-1-14 0,1 2-7 0,2 2-13 15,-1-1-14-15,0-1-14 0,3 0-13 0,0-1-15 16,2 1-22-16,-2-3-17 0,-2 0-11 0,4-3-17 15,-2-5-9-15,-1-3-11 0,1-2-9 0,0 1-8 0,-2-5-7 16,1 1-5-16,-1-3-6 0,0 0-2 0,-1 0-6 16,2-1-4-16,-2-1-3 0,0-3-14 0,0 0-27 15,0 0-33-15,0 0-25 0,0 0-31 0,-3-35-18 16,-1 12-21-16,-7-20-8 0,5-3-5 0,-2 3 4 16,1-11 10-1,-3 2 13-15,4 2 10 0,2 2 14 0,-1 3 14 16,0 3 17-16,2 9 23 0,3 9 21 0,2 0 27 15,1 3 15-15,0 0 12 0,2 1 14 0,-1 4 16 16,1 2 9-16,-1 3 14 0,1 0 8 0,-2 3 5 16,0 1-6-16,0 0-9 0,0 3-10 0,0-1-8 0,0 4-9 15,-3 1-8-15,0 0 0 0,0 0 1 16,13 6-3-16,-12 0-2 0,4 4-5 0,-4 12-6 0,0 0-10 16,-1-1-33-16,-2-1-53 0,2 4-65 0,-5-3-54 15,1 0-59-15,-1-5-66 0,2-6-308 0,0 1-731 0,0-4 199 16</inkml:trace>
        </inkml:traceGroup>
      </inkml:traceGroup>
    </inkml:traceGroup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29:15.19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C440AD2-69A5-4A41-842F-B5F4614D9202}" emma:medium="tactile" emma:mode="ink">
          <msink:context xmlns:msink="http://schemas.microsoft.com/ink/2010/main" type="writingRegion" rotatedBoundingBox="5789,4859 7448,4829 7468,5919 5809,5950"/>
        </emma:interpretation>
      </emma:emma>
    </inkml:annotationXML>
    <inkml:traceGroup>
      <inkml:annotationXML>
        <emma:emma xmlns:emma="http://www.w3.org/2003/04/emma" version="1.0">
          <emma:interpretation id="{1BDBA136-C12C-44FB-82B8-26F6BBF5FA0F}" emma:medium="tactile" emma:mode="ink">
            <msink:context xmlns:msink="http://schemas.microsoft.com/ink/2010/main" type="paragraph" rotatedBoundingBox="5789,4859 7448,4829 7468,5919 5809,59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5E7389-86CE-4581-887F-1FF85B28F3F3}" emma:medium="tactile" emma:mode="ink">
              <msink:context xmlns:msink="http://schemas.microsoft.com/ink/2010/main" type="line" rotatedBoundingBox="5789,4859 7448,4829 7468,5919 5809,5950"/>
            </emma:interpretation>
          </emma:emma>
        </inkml:annotationXML>
        <inkml:traceGroup>
          <inkml:annotationXML>
            <emma:emma xmlns:emma="http://www.w3.org/2003/04/emma" version="1.0">
              <emma:interpretation id="{5AF546D2-BFDC-422B-B734-B679AA4B8275}" emma:medium="tactile" emma:mode="ink">
                <msink:context xmlns:msink="http://schemas.microsoft.com/ink/2010/main" type="inkWord" rotatedBoundingBox="5789,4859 7448,4829 7468,5919 5809,5950"/>
              </emma:interpretation>
              <emma:one-of disjunction-type="recognition" id="oneOf0">
                <emma:interpretation id="interp0" emma:lang="en-US" emma:confidence="0.5">
                  <emma:literal>(adds.</emma:literal>
                </emma:interpretation>
                <emma:interpretation id="interp1" emma:lang="en-US" emma:confidence="0">
                  <emma:literal>(adds</emma:literal>
                </emma:interpretation>
                <emma:interpretation id="interp2" emma:lang="en-US" emma:confidence="0">
                  <emma:literal>(odds.</emma:literal>
                </emma:interpretation>
                <emma:interpretation id="interp3" emma:lang="en-US" emma:confidence="0">
                  <emma:literal>(adds,</emma:literal>
                </emma:interpretation>
                <emma:interpretation id="interp4" emma:lang="en-US" emma:confidence="0">
                  <emma:literal>(odds,</emma:literal>
                </emma:interpretation>
              </emma:one-of>
            </emma:emma>
          </inkml:annotationXML>
          <inkml:trace contextRef="#ctx0" brushRef="#br0">5576 3754 455 0,'-16'4'418'0,"2"0"-48"0,-2 5-29 0,-4 3-30 0,-3 4-37 16,-10 18-17-16,0 1-14 0,0 5-15 0,6 2-16 16,5-2-10-16,-1 2-13 0,6 3-16 0,-2 2-11 15,12-2-6-15,2 1-8 0,2-1-16 0,12 2-9 16,0 0-13-16,7-3-8 0,-2-1-8 0,7-5-8 15,-2-9-11-15,1-6-25 0,2-2-37 0,1 1-49 16,0-7-45-16,-1-1-50 0,4-5-63 0,-1-3-63 0,-1-8-323 16,1 0-696-16,0-7 189 0</inkml:trace>
          <inkml:trace contextRef="#ctx0" brushRef="#br0" timeOffset="263.2659">5570 4155 559 0,'0'0'460'15,"1"-7"-35"-15,-1 7-29 0,5-4-29 0,-5 4-37 0,9-2-41 16,-3 0-31-16,-6 2-34 0,12-1-21 0,1 2-14 16,-6 1-14-16,1 2-14 0,-2-1-10 0,-1 2-14 15,-1 1-12-15,1 4-12 0,-2 3-16 0,-1-2-12 16,-6 10-23-16,-2-5-30 0,-1 1-33 0,-1-2-35 15,2-2-20-15,0-1-30 0,-2-2-25 0,-1-2-27 16,3-1-37-16,0-3-44 0,-1-1-66 0,7-3-226 16,0 0-610-16,0 0 167 15</inkml:trace>
          <inkml:trace contextRef="#ctx0" brushRef="#br0" timeOffset="505.2359">5810 4127 617 0,'-10'5'368'0,"1"-2"-51"0,1 1-44 0,2-1-29 0,0 2-35 0,2-1-15 0,-1 1-7 16,4 1-23-16,-1-1-9 0,1 1-7 0,1-6-10 15,3 12-16-15,1-5-8 0,-1-1-4 0,6 2-14 16,0 0-12-16,0-1-9 0,3-2-11 0,-1 1-14 15,3-3-41-15,0-2-44 0,0-2-63 0,-14 1-78 16,23-4-291-16,-9-2-560 0,-2 2 154 0</inkml:trace>
          <inkml:trace contextRef="#ctx0" brushRef="#br0" timeOffset="735.7002">5888 3802 4104 0,'-7'-3'366'16,"7"3"-206"-16,0 0-72 0,0 0 19 0,0 0 38 0,0 0 28 15,9 16-4-15,-2-5-15 0,7 9-19 0,0 5 3 16,6 14-15-16,-2 3-5 0,-1 6-10 0,-4 0-17 16,2 3 0-16,-1 3-11 0,0 43-4 0,-11-36-2 15,-3-8-14-15,-6 40-5 0,-6-33-7 0,4-10-31 16,-1-5-46-16,-3 2-47 0,-3-5-53 0,6-10-63 0,-2-5-59 15,-1-3-76-15,-2-3-69 0,-1-5-333 0,5-4-876 16,4-6 235-16</inkml:trace>
          <inkml:trace contextRef="#ctx0" brushRef="#br0" timeOffset="1197.5996">6196 4231 496 0,'-7'4'296'0,"1"2"-36"0,1 0-27 0,0 0-21 16,4 1-13-16,-2-1-18 0,1 1-13 0,1 4-13 15,1-2-5-15,1 0-11 0,1-2-7 0,1 0-2 0,0-1-5 16,3 4-6-16,-1-1 0 0,1-5 0 0,0 1-16 16,0-3 0-16,1 0-9 0,5 1-12 0,-4-3-4 15,-8 0-11-15,20-7 4 0,-9 2-22 0,-1-2 6 16,-2-3-10-16,-2-2-6 0,3-7-11 0,-2-1-7 16,-4-4-9-16,-3 2-4 0,-5-6-2 0,0-1 1 15,-4-10 4-15,0 5 5 0,3 7 7 0,-2 0 19 0,-1 2 17 16,1 5 17-16,4 0 14 0,-1 6 10 0,2 5 3 15,0 0 1-15,0 2-7 0,0 1-13 0,1 2-9 16,1 1-11-16,1 3-5 0,0 0-5 0,0 0-6 16,0 0-2-16,0 0-1 0,3 25-2 0,3-3-1 15,0-1-5-15,0 3-3 0,2 3-4 0,6 15 0 16,-4-12-7-16,0-4 1 0,5 15-6 0,-1-3 0 0,-4-5-16 16,1-9-25-16,-1-1-50 0,3 0-62 15,-1-3-54-15,0-7-73 0,0 4-80 0,-2-9-288 0,2-3-755 16,-2-2 205-16</inkml:trace>
          <inkml:trace contextRef="#ctx0" brushRef="#br0" timeOffset="1433.2986">6548 4180 3065 0,'-5'-2'387'15,"5"2"-158"-15,0 0-102 0,0 0 6 0,0 0 6 0,-1-2 21 16,1 2 9-16,0 0-8 0,0 0-21 0,0 0-7 0,24 7-12 15,-18-6-9-15,1 3-6 0,-1 0 2 0,1 0-4 16,3 5-1-16,-3-2-10 0,1 2 0 0,-3-1-13 0,-1 4-6 16,-2 0-10-16,-1 7-26 0,-4-4-41 0,-1 0-57 15,-1-3-58-15,2-1-63 0,-3 2-58 0,-2-4-62 16,2-2-75-16,0-2-267 0,0-2-768 0,6-3 207 16</inkml:trace>
          <inkml:trace contextRef="#ctx0" brushRef="#br0" timeOffset="2331.9738">6305 4215 241 0,'4'-1'291'0,"-4"1"-47"0,0 0-28 0,0 0-18 0,0 0-17 0,0 0-19 15,0 0-14-15,0 0-12 0,0 0-11 0,0 0-15 16,0 0-13-16,-24 11-10 0,11-5-8 0,1-2-9 0,0 2-11 16,-2 1-23-16,-3 5-30 0,0 3-40 0,1 0-60 15,4-3-60-15,3-3-139 0,-1 2-350 0,6-2 100 16</inkml:trace>
          <inkml:trace contextRef="#ctx0" brushRef="#br0" timeOffset="1663.9228">6826 4118 223 0,'0'0'322'16,"-11"1"-47"-16,11-1-33 0,-14 2-27 0,6-1-16 15,-4 2-26-15,3 1-2 0,-2 0-7 0,2-1 0 0,1 0-6 16,0 0-4-16,2-1 0 0,0 1-7 0,6-3-4 15,-10 7 2-15,7-5 7 0,0 2 4 0,3-4 8 0,-3 9 3 0,3-5-6 16,0-4-13 0,6 7-12-16,-1-3-13 0,6 3-16 0,-1-2-13 15,2-1-20-15,3-1-56 0,10 3-53 0,-2-5-67 16,1-1-87-16,0 0-100 0,-1-1-250 0,0-3-646 0,-6 0 177 16</inkml:trace>
        </inkml:traceGroup>
      </inkml:traceGroup>
    </inkml:traceGroup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4:04.90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05EC43A-2995-4F52-96E0-38D5E8A25964}" emma:medium="tactile" emma:mode="ink">
          <msink:context xmlns:msink="http://schemas.microsoft.com/ink/2010/main" type="writingRegion" rotatedBoundingBox="9473,6033 9360,8582 8670,8552 8783,6003"/>
        </emma:interpretation>
      </emma:emma>
    </inkml:annotationXML>
    <inkml:traceGroup>
      <inkml:annotationXML>
        <emma:emma xmlns:emma="http://www.w3.org/2003/04/emma" version="1.0">
          <emma:interpretation id="{9D372C3A-42D5-432A-8986-1E07A3F37CBD}" emma:medium="tactile" emma:mode="ink">
            <msink:context xmlns:msink="http://schemas.microsoft.com/ink/2010/main" type="paragraph" rotatedBoundingBox="9473,6033 9360,8582 8670,8552 8783,60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C50538-BA11-4867-B462-8DB40072881F}" emma:medium="tactile" emma:mode="ink">
              <msink:context xmlns:msink="http://schemas.microsoft.com/ink/2010/main" type="line" rotatedBoundingBox="9473,6033 9360,8582 8670,8552 8783,6003"/>
            </emma:interpretation>
          </emma:emma>
        </inkml:annotationXML>
        <inkml:traceGroup>
          <inkml:annotationXML>
            <emma:emma xmlns:emma="http://www.w3.org/2003/04/emma" version="1.0">
              <emma:interpretation id="{DC60F603-DB3D-4866-8D02-486A51282408}" emma:medium="tactile" emma:mode="ink">
                <msink:context xmlns:msink="http://schemas.microsoft.com/ink/2010/main" type="inkWord" rotatedBoundingBox="9473,6033 9360,8582 8670,8552 8783,6003"/>
              </emma:interpretation>
              <emma:one-of disjunction-type="recognition" id="oneOf0">
                <emma:interpretation id="interp0" emma:lang="en-US" emma:confidence="0.5">
                  <emma:literal>To</emma:literal>
                </emma:interpretation>
                <emma:interpretation id="interp1" emma:lang="en-US" emma:confidence="0">
                  <emma:literal>Jo</emma:literal>
                </emma:interpretation>
                <emma:interpretation id="interp2" emma:lang="en-US" emma:confidence="0">
                  <emma:literal>is.</emma:literal>
                </emma:interpretation>
                <emma:interpretation id="interp3" emma:lang="en-US" emma:confidence="0">
                  <emma:literal>s.</emma:literal>
                </emma:interpretation>
                <emma:interpretation id="interp4" emma:lang="en-US" emma:confidence="0">
                  <emma:literal>Too</emma:literal>
                </emma:interpretation>
              </emma:one-of>
            </emma:emma>
          </inkml:annotationXML>
          <inkml:trace contextRef="#ctx0" brushRef="#br0">48 2380 597 0,'0'0'311'0,"0"0"-48"0,0 0-32 0,0 0-33 0,0 0-20 15,0 0-22-15,0 0-14 0,0 0-8 0,-24 3-4 0,15 2-2 16,-3 2 0-16,-7 7-3 0,1-1-5 16,3 2 0-16,4-1-6 0,1-1-5 0,2-3-5 0,1 2-6 15,1-2-6-15,-1 0 1 0,3-2 1 0,2 1-2 16,-1-1 7 0,5-3 5-16,-2-5 8 0,3 8-9 0,-3-8-4 0,6 5-12 15,-6-5-7-15,12 0-5 0,-12 0-8 0,22-10-9 0,-9 4-4 0,-4-3-6 16,9-3-6-16,-2-2-3 0,1-1-5 0,-8 3-5 15,-2 1-2-15,1 2-6 0,-3 1-6 0,-2 1-12 0,-1 1-11 16,0 2-1-16,-2 4 0 0,1-6-1 0,-1 6-2 16,0 0 1-16,0 0 3 0,0 0-2 0,0 0 2 15,0 0 2-15,3 16 0 0,0-10-1 0,2 3-1 16,1 2 4-16,3 1-1 0,0-5 3 0,5 2-12 16,6-1-21-16,2-1-28 0,1-3-45 0,1-4-50 15,2-4-63-15,1-2-78 0,-1-9-240 0,0 0-645 16,-2-4 177-16</inkml:trace>
          <inkml:trace contextRef="#ctx0" brushRef="#br0" timeOffset="710.7784">17 0 550 0,'0'0'368'16,"-5"25"-48"-16,2-12-20 0,0 8-19 0,0 2-22 0,3 4-10 0,-2-1-16 15,1-2-24-15,1 1-12 0,0-1-13 0,0 0-27 32,0-1-11-32,0-2-14 0,1 0-10 0,1-5-17 15,-1-4 1-15,1-1-20 0,-1-1-8 0,1-1-12 16,0-3-1-16,-2 1-4 0,1-2-12 0,-1-1 0 15,0-4 1-15,3 7-2 0,-3-7-1 0,0 0-1 0,6 0-13 16,-6 0-1-16,10-8-2 0,-3 0-10 0,0-3 12 16,1 1-9-16,-1-1-5 0,6-7-5 0,-1 5 0 15,-3 3 0-15,0 1-6 0,1 0 3 0,-1 2-4 16,0 1 0-16,-1 0 0 0,1 3-5 0,-4-3 0 16,3 6 2-16,-2-1-1 0,-6 1 2 0,14 1 3 15,-8 1 0-15,-1 2 3 0,-1-2-2 0,-2 3 4 16,1 0 4-16,-3 3 0 0,-2 4 5 0,-1 1-7 0,-4 5 2 15,-6-1-4-15,1 1 0 0,1-3-7 0,-2 1 8 16,2-3-6-16,1-4 0 0,-1 0-8 0,2-3-11 16,0-2-14-16,1 1-27 0,0-4-20 0,2 1-37 15,6-2-30-15,-12-2-29 0,12 2-40 0,0 0-46 16,-12-4-289-16,12 4-652 0,-4-4 178 0</inkml:trace>
          <inkml:trace contextRef="#ctx0" brushRef="#br0" timeOffset="1310.5945">439 1194 464 0,'0'0'371'0,"0"0"-41"0,0 0-18 0,0 0-25 0,0 0-8 0,0 20-14 16,0-8-6-16,0 10-20 0,-2-1-15 0,2 5-16 16,0-1-17-16,0 1-7 0,2 2-23 0,-1-1-11 15,-1 1-16-15,3-2-13 0,-1-2-10 0,2 3-8 16,-2-2-17-16,0-3-4 0,1-2-10 0,-2-4-6 16,1-3-8-1,-1-3-3-15,-1-1-6 0,2 0-4 0,-1-4-4 16,-1-1-1-16,2 1-4 0,-2-5-2 0,1 6-12 0,-1-6-27 15,0 0-30-15,0 0-27 0,0 0-21 16,2-15-16-16,-4-8-12 0,1-1-10 0,1-5-8 0,1-18-7 16,4 2 10-16,-4-4 9 0,-1 6 13 0,4-2 14 15,-2 1 11-15,-1 11 21 0,4 7 16 0,-2 2 28 16,0 1 19-16,2 1 22 0,-1 2 11 0,6-1 15 0,-6 5 10 16,2 3 16-16,-1 2 10 0,-1 0 7 15,3 4 7-15,-4 0-10 0,1 1-9 0,1 2-8 0,0-1-9 16,-5 5-9-16,0 0-5 0,0 0-4 0,0 0-6 15,16 17-2-15,-11-3-1 0,-5-2-5 0,0 12 1 16,-3 1-5-16,0 2-22 0,-3-4-46 0,1 1-39 16,-3 0-42-16,-1 0-34 0,-2-6-44 0,5-1-51 0,0-5-41 0,-3-3-234 15,4-4-628-15,1-1 171 0</inkml:trace>
          <inkml:trace contextRef="#ctx0" brushRef="#br0" timeOffset="-626.136">-162 2079 421 0,'0'17'363'16,"3"-3"-45"-16,0-2-29 0,2-1-17 0,-1 1-7 15,2-2-3-15,1 0 9 0,2 1-7 0,-2-4 7 16,0 0 2-16,0-1 2 0,4-1-8 0,-3 0-7 16,1-4-13-16,0 0-14 0,-9-1-18 0,19-5-23 0,-6 1-26 15,-1-5-7-15,6-5-27 0,-1-2-6 0,-2-4-15 16,-1-8-13-16,1-12-12 0,-1-5-21 0,-4-3-9 16,-3-5-22-16,0-45-20 0,-8 31-18 0,-7-30-15 15,3-1-14-15,-1 2-9 0,-1-1 0 0,-6-4 1 16,4 36 6-16,7 11 0 0,-4 1 10 0,0 0 10 0,-2 4 15 15,-1 4 8-15,6 11 9 0,-1 6 12 0,3 2 5 16,-1 1 1-16,2 2 1 0,0 1-5 0,5 0 0 16,0 3-3-16,2-1 2 0,4 1-3 0,0 6-1 0,2-4-2 15,-1 5-4-15,7-1-7 0,0 1 5 0,-2-1-5 16,2 7-1-16,-5 2-1 0,8-2-4 0,-2 4-3 16,3 5-10-16,-6 2-35 0,-4 2-52 0,2 6-69 15,-3 8-76-15,-4 4-80 0,-6-1-117 0,-6 22-237 16,4-1-808-16,0-1 220 0</inkml:trace>
        </inkml:traceGroup>
      </inkml:traceGroup>
    </inkml:traceGroup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4:06.67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B46ACB2-C8E2-4CF5-94F6-46CE58C892B0}" emma:medium="tactile" emma:mode="ink">
          <msink:context xmlns:msink="http://schemas.microsoft.com/ink/2010/main" type="writingRegion" rotatedBoundingBox="9665,6740 11257,6816 11210,7806 9618,7731"/>
        </emma:interpretation>
      </emma:emma>
    </inkml:annotationXML>
    <inkml:traceGroup>
      <inkml:annotationXML>
        <emma:emma xmlns:emma="http://www.w3.org/2003/04/emma" version="1.0">
          <emma:interpretation id="{1CED7C8A-32EA-4C30-8F1C-DE0798C6B043}" emma:medium="tactile" emma:mode="ink">
            <msink:context xmlns:msink="http://schemas.microsoft.com/ink/2010/main" type="paragraph" rotatedBoundingBox="9665,6740 11257,6816 11210,7806 9618,77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8646E7-AC71-4A67-9F7A-C76F3B8C8F70}" emma:medium="tactile" emma:mode="ink">
              <msink:context xmlns:msink="http://schemas.microsoft.com/ink/2010/main" type="line" rotatedBoundingBox="9665,6740 11257,6816 11210,7806 9618,7731"/>
            </emma:interpretation>
          </emma:emma>
        </inkml:annotationXML>
        <inkml:traceGroup>
          <inkml:annotationXML>
            <emma:emma xmlns:emma="http://www.w3.org/2003/04/emma" version="1.0">
              <emma:interpretation id="{E1D577C4-95B0-4589-9A80-420DB7C71A5D}" emma:medium="tactile" emma:mode="ink">
                <msink:context xmlns:msink="http://schemas.microsoft.com/ink/2010/main" type="inkWord" rotatedBoundingBox="9665,6740 11257,6816 11210,7806 9618,7731"/>
              </emma:interpretation>
              <emma:one-of disjunction-type="recognition" id="oneOf0">
                <emma:interpretation id="interp0" emma:lang="en-US" emma:confidence="0.5">
                  <emma:literal>(74 dm</emma:literal>
                </emma:interpretation>
                <emma:interpretation id="interp1" emma:lang="en-US" emma:confidence="0.5">
                  <emma:literal>(19) die</emma:literal>
                </emma:interpretation>
                <emma:interpretation id="interp2" emma:lang="en-US" emma:confidence="0">
                  <emma:literal>(14) die</emma:literal>
                </emma:interpretation>
                <emma:interpretation id="interp3" emma:lang="en-US" emma:confidence="0">
                  <emma:literal>(24 dm</emma:literal>
                </emma:interpretation>
                <emma:interpretation id="interp4" emma:lang="en-US" emma:confidence="0">
                  <emma:literal>(7) die</emma:literal>
                </emma:interpretation>
              </emma:one-of>
            </emma:emma>
          </inkml:annotationXML>
          <inkml:trace contextRef="#ctx0" brushRef="#br0">9341 5760 317 0,'-13'-2'453'16,"1"2"-47"-16,1 2-40 0,0 2-31 0,-1 2-35 0,-7 8-15 16,1 3-21-16,0 4-15 0,-2 1-12 0,3 3-15 15,-6 15-13-15,5 3-17 0,1-3-9 0,6-9-17 0,5 11-12 0,1-7-13 16,6-6-12-16,3 13-14 0,1-9-6 0,-2-6-14 0,6 4-10 16,3-7-10-16,2 3-17 0,2-4-21 0,0-4-38 15,1-2-46-15,4-4-44 0,-1-1-57 0,2-6-60 16,-4-5-79-16,-1-5-317 0,-3 1-727 0,8-8 197 15</inkml:trace>
          <inkml:trace contextRef="#ctx0" brushRef="#br0" timeOffset="233.3436">9395 6036 231 0,'0'0'586'16,"-5"-2"-102"-16,5 2-36 0,0 0-19 0,0 0-24 0,0 0-26 15,0 0-36-15,15-7-33 0,-15 7-32 0,13 2-21 16,-13-2-24-16,13 2-16 0,-13-2-23 0,13 4-20 16,-6 0-16-16,-3 0-9 0,4 6-14 0,-2 1-8 15,-1 1-15-15,-5-1-10 0,0 3-19 0,-2 7-29 0,-1-6-41 16,0-3-47-16,-2 1-49 0,1-2-55 0,-1-1-47 16,-1 0-30-16,1-4-41 0,-3-3-42 0,3-2-55 15,5-1-243-15,0 0-715 0,-12-10 193 0</inkml:trace>
          <inkml:trace contextRef="#ctx0" brushRef="#br0" timeOffset="467.0097">9609 5949 349 0,'-10'4'288'0,"0"0"-28"0,3 0-32 0,1 0-6 0,-2-1-9 0,2 1-9 0,1-1-5 0,5-3-9 15,-7 4-3-15,7-4-25 0,-6 5-9 0,6-5-6 16,-4 4 3-16,4-4-2 0,-3 7-7 0,3-7-9 16,1 6-1-16,-1-6-16 0,6 10-14 0,-1-4-1 15,3 3-23-15,1-1-7 0,4 0-12 0,7 6-37 16,-5-6-57-16,0 0-66 0,-4-1-75 0,1-3-117 16,-2 2-175-16,0-2-560 0,-3 0 155 0</inkml:trace>
          <inkml:trace contextRef="#ctx0" brushRef="#br0" timeOffset="712.6577">9645 5680 5067 0,'1'-5'331'15,"1"0"-184"-15,1 3-64 0,-3 2-15 0,8-2 39 0,-8 2 23 16,0 0-6-16,17 15-2 0,-3 4-18 0,0 5-7 0,1 19-6 15,0 3-2-15,-4 4-13 0,3 43-10 0,-14-31 1 16,-3-10-11-16,-2 44-5 0,-5-34-2 0,2-10-7 16,-4-2-6-16,-1-1-16 0,0 0-17 0,-4-4-27 15,-2-2-30-15,3-13-32 0,2-5-38 0,1-1-51 16,2-2-56-16,-1-3-49 0,1-10-53 0,3-2-69 0,2-5-333 16,3-2-882-16,3 0 239 0</inkml:trace>
          <inkml:trace contextRef="#ctx0" brushRef="#br0" timeOffset="1149.2164">10062 6100 209 0,'-11'3'355'0,"11"-3"-56"0,-10 4-30 0,4-1-21 0,-1 1-17 0,0 4-18 16,-3 0-10-16,1 0-15 0,2 0-12 0,-1 1-14 16,3 2-7-16,-3-2-11 0,3 2-6 15,1-1-8-15,1-2-1 0,1 2-4 0,2-3-6 0,0-7-2 16,0 10 2-16,3-4-14 0,0 0 13 0,2-3-18 16,-5-3-9-16,9 6-6 0,-9-6-11 0,13 3-3 15,-13-3-9-15,14-2-3 0,-14 2-10 0,17-9-4 0,-6 1-12 16,-4-5-15-16,9-6-17 0,-9-3-17 0,1-1-2 0,-4-5-12 15,-2 1 1-15,0-14 5 16,-4 7 0-16,0 9 4 0,-2 0 6 0,-1 3 22 0,-2 1 13 0,4 6 13 16,-1 3 7-16,1 3 11 0,0 0 3 0,0 2-2 15,2 3-5-15,1 4-4 0,-3-8-8 16,3 8-1-16,0 0-1 0,0 0 3 0,0 0-4 16,0 0 0-16,-5 21 0 0,4-2 0 0,1 5-3 15,1 1-3-15,-1 2-1 0,3 3-4 0,2 13-2 0,-1 0 0 16,2-10-2-16,1-8-13 0,0 2-21 0,1-1-36 15,3-1-55-15,-1-3-51 0,-3-6-62 0,1-2-62 16,-2-4-326-16,2-2-731 0,3-3 197 0</inkml:trace>
          <inkml:trace contextRef="#ctx0" brushRef="#br0" timeOffset="1383.6489">10303 6083 486 0,'0'0'489'0,"0"0"-61"0,0 0-25 0,0 0-20 0,3-7-26 16,-3 7-38-16,0 0-30 0,0 0-22 0,18 1-23 16,-18-1-14-16,0 0-14 0,14 9-14 0,-10-6-10 15,-1 1-17-15,2 2-18 0,-2 0-11 0,0 4-15 16,-1 3-17-16,-6 5-8 0,1 2-10 0,-1-5-29 0,-2 4-37 16,0-3-47-16,-1-4-50 0,3-2-48 15,-2 1-43-15,1-4-40 0,0-1-41 0,0 0-40 0,2-6-62 31,3 0-222-31,0 0-678 0,0 0 184 0</inkml:trace>
          <inkml:trace contextRef="#ctx0" brushRef="#br0" timeOffset="1594.1869">10486 6121 528 0,'-11'3'341'0,"-1"3"-48"0,2-3-34 0,3 2-30 0,1-2-21 0,0 1-15 0,2 0-3 16,4-4-1-16,-6 9 9 0,6-9 11 0,0 6-7 16,0-6 16-16,3 10-6 0,2-6-15 0,0 0-17 15,4 1-20-15,3 2-19 0,10 2-19 0,1-3-9 0,0 0-14 16,2-2-21-16,1 0-59 0,2 1-90 0,-4-3-118 16,-8-4-159-16,7 4-196 0,-4-4-653 0,-7-2 181 15</inkml:trace>
          <inkml:trace contextRef="#ctx0" brushRef="#br0" timeOffset="2179.486">10515 6039 570 0,'0'0'317'0,"0"0"-41"0,8-1-36 0,-8 1-30 0,0 0-15 16,0 0-13-16,8-3-6 0,-8 3 1 0,0 0-10 0,0 0 7 15,8-1 9-15,-8 1 5 0,0 0-4 0,0 0 1 16,6-3-6-16,-6 3-13 0,0 0-21 0,0 0-11 15,0 0-20-15,0 0-12 0,0 0-13 0,0 0-28 16,0 0-38-16,-29 5-54 0,19 1-49 0,-10 5-59 16,1 1-68-16,5-1-79 0,-5 2-219 0,5-3-605 15,4-2 167-15</inkml:trace>
        </inkml:traceGroup>
      </inkml:traceGroup>
    </inkml:traceGroup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4:22.99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33EDACA-799A-4285-9582-C7BBC4FAB390}" emma:medium="tactile" emma:mode="ink">
          <msink:context xmlns:msink="http://schemas.microsoft.com/ink/2010/main" type="writingRegion" rotatedBoundingBox="236,1167 8914,984 8970,3640 292,3823"/>
        </emma:interpretation>
      </emma:emma>
    </inkml:annotationXML>
    <inkml:traceGroup>
      <inkml:annotationXML>
        <emma:emma xmlns:emma="http://www.w3.org/2003/04/emma" version="1.0">
          <emma:interpretation id="{0F0B4A66-311F-44A2-B9D5-7625D034789B}" emma:medium="tactile" emma:mode="ink">
            <msink:context xmlns:msink="http://schemas.microsoft.com/ink/2010/main" type="paragraph" rotatedBoundingBox="255,1111 4943,1238 4914,2316 226,21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BBB96E-7E4E-455A-9566-A1ED2E2E0905}" emma:medium="tactile" emma:mode="ink">
              <msink:context xmlns:msink="http://schemas.microsoft.com/ink/2010/main" type="line" rotatedBoundingBox="255,1111 4943,1238 4914,2316 226,2189"/>
            </emma:interpretation>
          </emma:emma>
        </inkml:annotationXML>
        <inkml:traceGroup>
          <inkml:annotationXML>
            <emma:emma xmlns:emma="http://www.w3.org/2003/04/emma" version="1.0">
              <emma:interpretation id="{9428675C-3E7E-4ABC-8821-CFF68CADCEB0}" emma:medium="tactile" emma:mode="ink">
                <msink:context xmlns:msink="http://schemas.microsoft.com/ink/2010/main" type="inkWord" rotatedBoundingBox="254,1148 3135,1226 3118,1857 237,1779"/>
              </emma:interpretation>
              <emma:one-of disjunction-type="recognition" id="oneOf0">
                <emma:interpretation id="interp0" emma:lang="en-US" emma:confidence="0.5">
                  <emma:literal>Continuous</emma:literal>
                </emma:interpretation>
                <emma:interpretation id="interp1" emma:lang="en-US" emma:confidence="0">
                  <emma:literal>continuous</emma:literal>
                </emma:interpretation>
                <emma:interpretation id="interp2" emma:lang="en-US" emma:confidence="0">
                  <emma:literal>Glutinous</emma:literal>
                </emma:interpretation>
                <emma:interpretation id="interp3" emma:lang="en-US" emma:confidence="0">
                  <emma:literal>Continues</emma:literal>
                </emma:interpretation>
                <emma:interpretation id="interp4" emma:lang="en-US" emma:confidence="0">
                  <emma:literal>Continuums</emma:literal>
                </emma:interpretation>
              </emma:one-of>
            </emma:emma>
          </inkml:annotationXML>
          <inkml:trace contextRef="#ctx0" brushRef="#br0">395-1 577 0,'0'0'369'0,"0"0"-27"0,0 0-27 0,0 0-19 15,0 0-17-15,6-4-26 0,-6 4-26 0,0 0-26 16,0 0-19-16,0 0-13 0,0 0-21 0,-32 2-17 0,8 5-10 16,-3 1-18-16,-1 3-5 0,-1 1-6 15,0 3 0-15,-9 9 6 0,9-2 7 0,-6 5-5 0,5 8 3 16,8-10 3-16,-4 9 0 0,8-7-3 0,6 1-5 15,3-2-2-15,1 0-8 0,5 3 0 0,2-3 2 16,2-2-12-16,5 2 0 0,5-2-10 0,2-1-7 0,2-2-1 16,4-4-4-16,2 0-11 0,1-3-10 0,-1-4-20 15,2 0-23-15,0-5-42 0,1-2-52 0,1 0-53 16,-2-6-70-16,2-1-66 0,-2-3-85 0,0 0-238 16,-5-3-736-16,-3 0 199 0</inkml:trace>
          <inkml:trace contextRef="#ctx0" brushRef="#br0" timeOffset="453.2674">443 431 225 0,'0'0'137'16,"-3"4"0"-16,3-4 13 0,0 0 17 0,0 0 11 0,0 0 2 16,0 0 10-16,0 0-3 0,0 0-2 0,0 0-1 15,0 0-3-15,0 0-15 0,0 0-2 0,0 0-9 0,0 0-7 16,0 0-6-16,0 0-3 0,0 0-16 0,0 0-13 16,0 0-1-16,0 0-4 0,0 0-10 0,0 0-8 0,12 4-8 15,-12-4-8-15,0 0-2 0,13 2-9 16,-13-2-1-16,11-2 1 0,-11 2 1 0,15 0-4 0,-3 0-2 15,1 2-4-15,-3-2-4 0,4-2-2 0,0 1-3 32,-1 0 2-32,1-1-3 0,-2-1 2 0,0 2 8 15,-3 0-6-15,1 0 7 0,-3-1 9 0,-2 1 10 0,-5 1-2 0,8-5-6 0,-5 3-7 16,-3 2-15-16,0 0-13 0,-2-11-12 0,2 11-11 16,-6-12-12-16,-3 5-10 0,-3 1-7 0,-8-4-23 15,-6 4-23-15,0 1-10 0,-4 3-6 0,0 4-3 16,-2-2-3-16,2 2-3 0,3 2 0 0,-1 1-6 15,4 2-10-15,1-1-17 0,8 1-26 0,3 0-31 16,2 0-25-16,4-1-33 0,3-2-199 0,0 2-529 0,3-6 146 16</inkml:trace>
          <inkml:trace contextRef="#ctx0" brushRef="#br0" timeOffset="901.6194">794 380 400 0,'0'0'374'0,"0"0"-51"0,0 0-40 0,0 0-21 0,0 0-24 0,-14 3-22 15,14-3-14-15,-4 6-24 0,1 0-15 0,0-1-17 16,0 0-13-16,-1 6-13 0,1-1-16 0,-1-2-1 0,1 0-16 16,0 3-13-16,0-3 2 0,2-1-9 0,-1 0-1 15,2-7-3-15,-1 9 9 0,1-9 8 0,-2 6 10 16,2-6 9-16,2 7-6 0,-2-7 8 0,0 0 1 16,0 0-5-16,0 0-11 0,0 0-5 0,0 0-10 31,21-11-5-31,-12 3-6 0,0-1-12 0,-2 1-1 15,3 0-9-15,-3-3-2 0,-1 4-3 0,1 2-5 16,-3-1-5-16,1 2 1 0,-2 1-8 0,-3 3 2 0,4-5-5 16,-4 5-1-16,0 0 0 0,0 0 1 15,0 0 1-15,0 0 0 0,16 17-1 0,-13-8-2 16,-2 3-4-16,4 0 1 0,0 8 1 0,-1-4-1 0,-1-1-31 16,0-4-29-16,2 1-44 0,0 2-33 0,-2-3-36 15,2-2-46-15,0-2-44 0,1-1-49 0,0-3-242 0,-6-3-655 16,14 0 178-16</inkml:trace>
          <inkml:trace contextRef="#ctx0" brushRef="#br0" timeOffset="1144.269">1178 64 3461 0,'-6'-3'417'15,"0"2"-201"-15,6 1-95 0,-14-1-49 0,14 1 7 0,-10 0 7 0,10 0-21 16,-11 2-3-16,11-2-8 0,-8 7 0 0,1 3 9 15,-1 11 12-15,1 2 11 0,1 4 11 0,-2 13 2 16,0 1-3-16,2-7-1 0,2 8 0 0,-1 0-12 16,2-8-1-16,2-8-4 0,-1 3-11 0,4-2-7 15,-2 2 0-15,3-2-10 0,1-4-9 0,-1 0-21 0,0-3-31 0,0 0-46 16,0-6-56-16,2-5-56 0,-2 0-53 0,-3-4-56 16,2-3-75-16,-2-2-299 0,0 0-781 0,0 0 211 15</inkml:trace>
          <inkml:trace contextRef="#ctx0" brushRef="#br0" timeOffset="1356.1822">1069 348 256 0,'0'0'601'15,"0"0"-112"-15,1-4-69 0,-1 4-28 0,0 0-11 0,0 0-8 16,0 0-3-16,11 0-16 0,-11 0-24 0,12 6-26 16,-2-1-23-16,-1 2-30 0,4 0-14 0,-1 2-27 15,-1 0-10-15,0 0-21 0,4 8-17 0,-3 0-16 0,-1 1-16 31,0 0-10-31,-3 0-11 0,-2-2-11 0,0 5-24 16,-3-3-41-16,0-4-52 0,-1-2-56 0,0-2-72 16,-1 1-79-16,-2-2-69 0,1-9-81 0,-4 12-365 15,3-8-889-15,1-4 238 0</inkml:trace>
          <inkml:trace contextRef="#ctx0" brushRef="#br0" timeOffset="1475.5607">1313 274 552 0,'-6'-10'580'15,"-2"2"-107"-15,2 1-71 0,0 0-61 0,-2 3-36 16,3 0-39-16,2 0-31 0,3 4-71 0,-7-6-91 0,7 6-109 16,0 0-108-16,-10-1-113 0,10 1-143 0,0 0-478 15,0 0 134-15</inkml:trace>
          <inkml:trace contextRef="#ctx0" brushRef="#br0" timeOffset="1990.3207">1350 412 303 0,'0'0'463'0,"-7"2"-87"15,7-2-56-15,0 0-44 0,-5 3-36 0,5-3-25 0,-5 6-21 16,2-2-22-16,0 1-21 0,2 1-7 0,-2-1-7 16,0 6-5-16,0-1-5 0,0-3-13 0,2 1-2 0,-1-1 3 0,-1-2-11 15,3 2 2-15,-1-2-9 0,-1 1 6 0,2-2 5 0,0-4 12 16,-1 7 7-16,1-7 12 0,0 5 10 0,0-5-2 15,0 0 0-15,3 5-6 0,-3-5-11 0,0 0-9 16,0 0-12-16,0 0-10 0,14-12-9 0,-8 3-12 16,2-3-6-16,3-7-10 0,-1-2-8 0,0 2-2 15,-3 2-9-15,-1 4-6 0,-1 1-3 0,0 2-3 0,-1 0-3 16,-1 3-6-16,0 2 1 0,1-2-5 0,-3 3-3 16,1 1-5-16,-2 3-1 0,3-6-6 0,-3 6 0 15,0 0 4-15,0 0-4 0,0 0-5 0,10 9 12 16,-7-4 3-16,3 6-9 0,-2 2 1 0,4 0 0 15,1 4-1-15,1 2-2 0,-1 0-1 0,1-1 0 16,-2-3 4-16,-2-1 0 0,0-4-5 0,2 0-20 16,-5-2-36-16,2-1-42 0,2 3-57 0,0-5-52 0,-3 1-61 15,-4-6-72-15,6 2-370 0,-6-2-852 0,0 0 230 16</inkml:trace>
          <inkml:trace contextRef="#ctx0" brushRef="#br0" timeOffset="2767.8833">1616 408 436 0,'0'0'419'0,"0"0"-41"0,-5-5-45 0,5 5-38 0,0 0-36 0,0 0-36 15,0 0-16-15,0 0-29 0,0 0-16 0,0 0-13 16,0 0-25-16,0 0-10 0,0 0 11 0,0 0-8 0,0 0-10 16,0 0-14-16,0 0-5 0,-7 13-9 15,7-6-9-15,1 4-5 0,-1-3-7 0,2 4-4 0,-1-2-5 16,2-1-10-16,2 2-1 0,1 0 19 0,0 0 2 15,2-3 5-15,-1 2 2 0,2-2-7 0,2-1-2 16,-2-1-1-16,3 1 0 0,-1-4-11 0,1 1-3 16,0-1-2-16,-2-1-10 0,-1-1-13 0,0-1-16 15,-9 0-20-15,13-3-14 0,-7 0-20 0,-1-1-17 0,1 1-13 16,-1-3-8-16,-2 1-6 0,3-5-2 0,-5-1 5 16,1 0 3-16,-1 0 11 0,-2 1 8 0,-1 0 9 15,2 1 19-15,-1 4 11 0,-1-2 18 0,2 3 8 16,-1-1 0-16,1 5 8 0,0-7-1 0,0 7-9 0,-2-6 8 15,2 6-3-15,0 0-4 0,0 0 7 0,0 0 9 16,3-4 8-16,-3 4 7 0,0 0 3 0,0 0 5 16,0 0 1-16,19 14-10 0,-9-6 9 0,0-1 1 15,0 1 2-15,0 0-8 0,1 0 0 0,1-1 0 16,-1 2-9-16,0-2 2 0,3 0 1 0,-4-1-1 16,1 1-6-16,0-3-5 0,-2 0 4 0,-1-1 4 15,-2 0-3-15,-6-3-6 0,13 1-12 0,-13-1-7 0,12-4-4 16,-7 1-10-16,-1 0-5 0,1-2-3 15,0-2-5-15,-1-3-5 0,1 0-3 0,-4-2 4 0,2 0 8 16,-1 0 1-16,-1 1 7 0,-1 0 1 0,2 0 5 16,0 3 5-16,-2 2 3 0,0 1 3 0,1 0 0 15,-1 5-4-15,2-6 7 0,-2 6 12 0,3-3 6 16,-3 3 11-16,0 0 10 0,0 0 2 0,17 10 11 16,-8-4 16-16,0 4-13 0,1-2 3 0,8 6 5 15,-1 0-3-15,0-1-9 0,-2-3 12 0,-2 0-5 16,-1-3 4-1,-1 2-2-15,-3-4-1 0,1 1 5 0,-1-2 6 16,-3-1 8-16,1-2 12 0,-2 2 13 0,-4-3-5 16,7 1-9-16,-7-1-6 0,0 0-10 0,0 0-19 0,3-8-17 15,-5 1-26-15,-2-3-28 0,-4 1-21 0,-1-2-21 16,-1 2-19-16,0-1-18 0,0 2-17 0,-9-4-24 16,-1 2-28-16,-1 2-37 0,4 2-33 0,0 2-50 0,6 1-227 0,-3 0-622 15,5 2 170-15</inkml:trace>
          <inkml:trace contextRef="#ctx0" brushRef="#br0" timeOffset="3423.3772">2347 357 367 0,'0'0'367'15,"-3"5"-39"-15,3-5-36 0,-2 7-24 0,2-7-16 0,-1 11-24 16,1-5-6-16,0 4-4 0,-2 2-23 0,2-1-10 16,0 0-12-16,0 1-13 0,2-1-10 0,-1 0-9 0,3 0-12 15,-1 0-3-15,0 0-2 0,1-2 0 0,2-1 0 31,-1-1-5-31,1-1-7 0,-1-1-4 0,1-2-6 16,0 0-12-16,0 0-2 0,-6-3-9 0,12 2-10 16,-12-2-7-16,13-1-6 0,-13 1-4 0,19-8-17 0,-10-1-10 15,-3 1-15-15,0-3-13 0,1 0-5 0,-3-1-3 16,-2 1-2-16,1-1 5 0,0 0-1 0,-2 5 3 16,-1 0-1-16,0 0 0 0,0 1-1 0,0 6 3 0,2-8-3 15,-2 8 1-15,0 0 0 0,1-4 2 0,-1 4-5 16,0 0 4-16,0 0 1 0,0 0 0 0,0 18 0 0,3-7 2 15,1-1 1-15,0 2 0 0,1 0 2 0,0 0 1 16,1 1 17-16,2-1 4 0,0-3 8 0,-1 1 2 16,4 0 5-16,-2-2-1 0,2-1 1 0,0-3-2 0,3-2-7 15,-1 0 3-15,2-1-4 0,0-4-6 0,7-1-9 16,1-2-14-16,-2-4-18 0,-7-1-16 0,5-3-15 0,0 0-5 16,-2-3-1-1,-4-2 7-15,-3 5 4 0,0 3 7 0,-2 3 21 16,-2-2 19-16,-1 3 22 0,-2 1 25 0,1 1 17 0,-3 0 10 0,2 2 3 15,-3 3-6-15,0 0-4 0,5-6 0 0,-5 6 7 16,0 0 14-16,0 0 9 0,0 0 3 0,12 18-1 16,-9-6 0-16,2 0-5 0,1 10-3 0,0-3-1 15,-1 3-6-15,-2-3-8 0,-2 3-16 0,1-4 9 0,-2 1-5 16,-2-2-9-16,1-2-4 0,-2-3-6 0,-2 1-11 16,-1 0-22-16,0-3-45 0,-3-2-48 0,-1 1-46 15,-1-2-65-15,-1-4-66 0,-1-3-64 0,-2-3-69 16,-8-7-374-16,6 1-918 0,-1-6 248 0</inkml:trace>
        </inkml:traceGroup>
        <inkml:traceGroup>
          <inkml:annotationXML>
            <emma:emma xmlns:emma="http://www.w3.org/2003/04/emma" version="1.0">
              <emma:interpretation id="{CF339EB0-DEA6-454E-9A64-FF71F4EC185A}" emma:medium="tactile" emma:mode="ink">
                <msink:context xmlns:msink="http://schemas.microsoft.com/ink/2010/main" type="inkWord" rotatedBoundingBox="3468,1198 4943,1238 4914,2316 3438,2276"/>
              </emma:interpretation>
              <emma:one-of disjunction-type="recognition" id="oneOf1">
                <emma:interpretation id="interp5" emma:lang="en-US" emma:confidence="0.5">
                  <emma:literal>space</emma:literal>
                </emma:interpretation>
                <emma:interpretation id="interp6" emma:lang="en-US" emma:confidence="0">
                  <emma:literal>Space</emma:literal>
                </emma:interpretation>
                <emma:interpretation id="interp7" emma:lang="en-US" emma:confidence="0">
                  <emma:literal>spacy</emma:literal>
                </emma:interpretation>
                <emma:interpretation id="interp8" emma:lang="en-US" emma:confidence="0">
                  <emma:literal>spa</emma:literal>
                </emma:interpretation>
                <emma:interpretation id="interp9" emma:lang="en-US" emma:confidence="0">
                  <emma:literal>spade</emma:literal>
                </emma:interpretation>
              </emma:one-of>
            </emma:emma>
          </inkml:annotationXML>
          <inkml:trace contextRef="#ctx0" brushRef="#br0" timeOffset="3862.8401">3375 285 393 0,'-4'-1'305'15,"4"1"-59"-15,-12-3-34 0,4 1-29 0,-4 2-15 16,-2 2-21-16,1 1-20 0,-1-1-14 0,0-1-9 0,2 5 3 16,0-2 7-16,1 2 4 0,1 0 11 0,4-3 13 15,-1 1 7-15,3 3 20 0,1-2 14 0,1 1 27 0,2 1 20 16,2 5 2-16,1 0 6 0,3 1-5 0,5 5-10 15,-2 0-18-15,2 0-13 0,-1 2-12 0,-3-6-15 16,4 3-21-16,-3-2-6 0,-2-3-16 0,-2 1-12 16,0 0-11-16,-6 10-10 0,-1-2-27 0,-6 3-60 15,-1-5-71-15,-3 0-91 0,0-3-92 0,-1-4-99 0,2-3-361 16,-1-2-852-16,1-7 230 0</inkml:trace>
          <inkml:trace contextRef="#ctx0" brushRef="#br0" timeOffset="4292.4972">3566 51 775 0,'5'-4'742'15,"-5"4"-119"-15,5-3-84 0,-5 3-35 0,0 0-47 16,0 0-41-16,0 0-35 0,1 20-33 0,-6 7-36 16,-7 18-31-16,0 6-29 0,-7 43-31 0,3-28-15 0,2 26-20 15,6-30-15-15,-1-8-14 0,-1 38-10 0,7-28-13 16,-2-17-11-16,7 3-11 0,-1-1-10 0,2-2-9 0,-3-1-9 0,2-12-7 15,-1-9-9-15,1-1-6 0,0-2-6 0,1-3-11 16,-1-3-11-16,1-5-8 0,-3-4-9 0,2 1-5 16,-1-4-13-16,-1-4-11 0,0 0-16 0,0 0-25 0,0 0-37 15,0 0-33-15,15-33-26 0,-13 7-22 0,-2-22-28 16,1 0-31-16,3-4-26 0,-3-4-1 0,-2 2 1 16,1 2 11-16,-2 5 23 0,4 2 23 0,-4 10 22 15,0 9 21-15,4 1 28 0,-2 2 21 0,0 3 29 16,-2 4 32-16,4 3 35 0,1 1 24 0,-1 2 28 0,1 0 14 15,3 3 26-15,-2-4 21 0,1 6 4 0,0-2 1 16,-1 3 4-16,1 1-3 0,-5 3-3 0,9-5-4 0,-9 5-5 16,9-2 20-16,-9 2-4 0,0 0 8 0,11 7-10 15,-8-2-6-15,-3-5-6 0,3 12-13 0,-1 1-32 16,-4 1-46 0,-2-1-52-16,-6 6-63 0,6-3-77 0,1-1-70 15,-2-6-73-15,2 2-87 0,-2-5-284 0,1-1-839 16,4-5 226-16</inkml:trace>
          <inkml:trace contextRef="#ctx0" brushRef="#br0" timeOffset="4773.1259">3892 401 208 0,'0'0'416'0,"0"0"-74"0,0 0-44 16,0 0-33-16,0 0-37 0,0 0-25 0,0 0-21 16,0 0-25-16,-12-5-17 0,1 6-7 0,-2 1-15 15,-1 2 2-15,2 1-9 0,1-1 5 0,-2 1-10 16,4-1 1-16,1 2-1 0,0-2-14 0,2 0 12 15,0 2-7-15,3-3 4 0,-2 2 2 0,4 1 2 16,1-6 6-16,-3 9-2 0,3-4 3 0,0-5-4 16,4 10-4-16,1-6-13 0,1-1-6 0,-1 0-9 15,8 2-8-15,-1-1-5 0,0-2-7 0,2-2-5 16,0 1-6-16,1-2-8 0,-6-1-7 0,5 0-10 0,-5-1-10 16,2-3 2-16,-4 2-12 0,-1-1-2 0,0-1-2 15,-3 0-9-15,-1 2-7 0,-2-3-3 16,1 1-11-16,-1 6 16 0,-1-11 5 0,-1 7 12 0,2 4 8 15,-4-10 15-15,1 6 4 0,3 0 2 0,0 4-4 16,-3-6-3-16,3 6-1 0,-3-2-5 0,3 2 2 16,0 0 2-16,0 0-3 0,0 0 2 0,0 0-3 15,-2 14-1-15,4-6 4 0,-1-3-4 0,4 7-2 16,1-1-2-16,0 3 1 0,2-1-7 0,-1-4-37 0,9 9-44 16,-3-7-47-16,1-2-47 0,6 3-62 0,1-6-63 0,-3-2-310 0,8-1-729 15,1-3 197-15</inkml:trace>
          <inkml:trace contextRef="#ctx0" brushRef="#br0" timeOffset="4977.859">4366 307 3379 0,'-19'-3'337'0,"2"3"-153"0,-6 3-101 16,-2-1-17-16,2 0 6 0,6 2-3 0,3 1-6 0,1 2-1 15,3 0-8-15,2 2 6 0,-1 1-7 16,4 2 8-16,1 1 0 0,1-1-1 0,3 1 0 0,0 6-5 15,3-2-5-15,0-1-6 0,1-6-4 0,2 3-7 16,2-2-21-16,3 0-32 0,0-3-21 0,5 5-43 16,-1-4-53-16,-1-4-60 0,1-2-69 0,1-2-312 15,-4 1-694-15,3-4 189 0</inkml:trace>
          <inkml:trace contextRef="#ctx0" brushRef="#br0" timeOffset="5275.5506">4433 404 264 0,'-6'2'497'16,"6"-2"-90"-16,0 0-46 0,0 0-5 0,0 0-16 15,0 0-13-15,0 0-21 0,0 0-20 0,0 0-24 0,27 0-22 16,-27 0-14-16,12 0-14 0,-12 0-11 0,13-2-5 16,-13 2-6-16,0 0 0 0,12 0-6 0,-12 0-20 15,0 0-19-15,6-1-31 0,-6 1-24 0,0 0-24 16,0 0-11-16,0 0-9 0,-18-9-6 0,18 9-4 0,-11-1-4 15,11 1-7-15,-12-2-6 0,12 2 1 0,-12 2-5 16,12-2-3-16,-9 4 0 0,9-4-2 0,-6 6 4 0,3-1 7 16,1 0 22-16,2-5 9 0,2 12 9 0,2 0 9 15,2-2-4-15,4 1 1 0,6 4-3 0,2-1-15 16,4-3-2-16,1 1-3 0,1-1-23 16,0-2-45-16,1-4-59 0,-2-3-90 0,0-2-102 15,-7-3-124-15,-2-2-377 0,-5-1-932 0,-3-3 250 16</inkml:trace>
        </inkml:traceGroup>
      </inkml:traceGroup>
    </inkml:traceGroup>
    <inkml:traceGroup>
      <inkml:annotationXML>
        <emma:emma xmlns:emma="http://www.w3.org/2003/04/emma" version="1.0">
          <emma:interpretation id="{F35E9C7E-64C7-478E-8866-1E9EFDBD4E29}" emma:medium="tactile" emma:mode="ink">
            <msink:context xmlns:msink="http://schemas.microsoft.com/ink/2010/main" type="paragraph" rotatedBoundingBox="676,2549 8944,2375 8970,3640 703,38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C2614C-BDAD-4C7A-8B31-57ECBA75BC83}" emma:medium="tactile" emma:mode="ink">
              <msink:context xmlns:msink="http://schemas.microsoft.com/ink/2010/main" type="inkBullet" rotatedBoundingBox="676,2549 1847,2524 1867,3478 696,3503"/>
            </emma:interpretation>
            <emma:one-of disjunction-type="recognition" id="oneOf2">
              <emma:interpretation id="interp10" emma:lang="en-US" emma:confidence="0">
                <emma:literal>pa,</emma:literal>
              </emma:interpretation>
              <emma:interpretation id="interp11" emma:lang="en-US" emma:confidence="0">
                <emma:literal>Pla,</emma:literal>
              </emma:interpretation>
              <emma:interpretation id="interp12" emma:lang="en-US" emma:confidence="0">
                <emma:literal>Pa,</emma:literal>
              </emma:interpretation>
              <emma:interpretation id="interp13" emma:lang="en-US" emma:confidence="0">
                <emma:literal>plan,</emma:literal>
              </emma:interpretation>
              <emma:interpretation id="interp14" emma:lang="en-US" emma:confidence="0">
                <emma:literal>pea,</emma:literal>
              </emma:interpretation>
            </emma:one-of>
          </emma:emma>
        </inkml:annotationXML>
        <inkml:trace contextRef="#ctx0" brushRef="#br0" timeOffset="217020.249">453 1744 726 0,'0'0'485'0,"0"0"-58"0,0 0-30 0,-4 23-28 16,1-1-27-16,1 3-25 0,2 3-29 0,2 13-29 16,-2 3-24-16,0 0-19 0,3 0-17 0,1-12-20 15,-1 11-18-15,1-11-19 0,1-6-8 0,-1-1-20 0,3 3-11 16,-1-3-11-16,0-2-8 0,0-3-7 0,0-4-6 15,-3-4-7-15,0-2-6 0,0 0-7 16,-1-5-6-16,-1 1-4 0,1-1-8 0,-2-5-6 0,2 5-20 16,-2-5-30-16,0 0-27 0,0 0-21 0,0 0-11 15,-7-37-17-15,4 15-5 0,0-8-5 0,-1-16 4 16,-1-3 7-16,0-1 9 0,-1-1 8 0,3 3 11 16,2 2 9-16,5 2 37 0,-5 3 21 0,4 9 27 0,0 6 19 15,3-1 22-15,0 0 20 0,-1 2 20 0,1 5 17 16,2-1 18-16,-1 6 12 0,1 3 9 0,-3 1-4 15,2 3-11-15,-2 1-16 0,2-1-13 0,-3 2-12 16,1 3 6-16,0 1-10 0,-5 2 4 0,0 0-6 16,13 5-5-16,-10 2-13 0,0 7-5 0,1 9-17 15,-9 2-33-15,-1 1-55 0,-2 3-57 0,-3 0-48 0,3-3-61 16,0 0-51-16,-2 0-57 0,-3-6-56 0,6-5-63 16,-3-5-297-16,4-3-862 0,2-4 232 0</inkml:trace>
        <inkml:trace contextRef="#ctx0" brushRef="#br0" timeOffset="217385.0358">1213 1376 572 0,'0'0'527'16,"0"-5"-60"-16,0 5-53 0,0 0-50 0,-5-2-45 16,5 2-36-16,0 0-28 0,-23 7-29 0,0 11-26 0,-17 13-24 15,1 4-18-15,-26 37-11 0,26-18 1 0,8-9-1 16,-15 40-2-16,21-32-4 0,11-8-7 0,2 1-1 15,1-1-12-15,5 2-5 0,1-1-9 0,5-13-1 16,5-4-10-16,4 12-3 16,2-9-11-16,3-8-6 0,3-1-4 0,3 0-13 15,3-3-22-15,2-2-29 0,1-4-44 0,1-3-50 0,0-4-52 16,4-3-78-16,1-5-94 0,-5-9-112 16,19-4-228-16,-14-2-781 0,-6 0 211 0</inkml:trace>
        <inkml:trace contextRef="#ctx0" brushRef="#br0" timeOffset="217880.9183">1389 1701 550 0,'0'0'322'0,"0"0"-42"16,0 0-23-16,0 0-22 0,-20 0-22 0,7 2-12 0,1 1-17 16,0 1-8-16,1 0-9 0,0 2-8 0,-2 0-6 15,3 0-14-15,-1 1-2 0,0 0-11 0,0 1-6 16,2 0-10-16,2 1-6 0,-1 0 7 0,3-4-16 15,2 2 6-15,0 0-1 0,3 0 1 0,0-1-6 16,0-1-3-16,2 1-8 0,1-2-4 0,1 1-2 16,2 0-5-16,5 0-5 0,1 0-7 0,-1-2-4 15,2 0-6-15,0-3-11 0,1-1-19 0,-2-2-6 0,1-1-15 16,0-2-10-16,-1-1-11 0,-1-1-10 16,-2-2-8-16,-1 1 8 0,-2-1-5 0,-2 2-3 0,-1-1 1 15,-1 4 4-15,-2 1 9 0,0 4 5 0,-2-8 8 0,2 8 2 0,-4-6-4 0,4 6 21 31,-5-2-3-31,5 2 1 0,0 0 10 0,0 0 4 0,0 0 11 0,-11 11 9 16,10-6 2-16,-1 8-1 0,1-3 3 0,1 10-1 0,1-2 0 0,6 1-6 16,-4 2 1-16,3-2-5 0,0-3-3 0,-1-2-25 15,1-3-42-15,1 2-67 0,-1-3-69 0,0 0-85 16,2-5-106-16,1 3-201 0,-2-6-677 0,4-1 185 16</inkml:trace>
        <inkml:trace contextRef="#ctx0" brushRef="#br0" timeOffset="218128.417">1619 2045 705 0,'-5'14'458'16,"2"-2"-21"-16,0 1-22 0,2-1-25 0,-1 0-31 15,-1 1-24-15,1-1-28 0,1 1-32 0,-1 0-20 0,-1-1-30 16,2 1-24-16,-1-2-25 0,1-3-15 0,-1 2-17 16,1-1-26-16,1-1-49 0,-2 0-59 0,2-3-74 15,0-1-73-15,0-4-88 0,0 0-93 0,0 0-272 16,0 0-709-16,0 0 194 0</inkml:trace>
      </inkml:traceGroup>
      <inkml:traceGroup>
        <inkml:annotationXML>
          <emma:emma xmlns:emma="http://www.w3.org/2003/04/emma" version="1.0">
            <emma:interpretation id="{2C227787-75E8-4786-B94D-CFAD630EE9A9}" emma:medium="tactile" emma:mode="ink">
              <msink:context xmlns:msink="http://schemas.microsoft.com/ink/2010/main" type="line" rotatedBoundingBox="2218,2577 8945,2436 8970,3640 2243,3782"/>
            </emma:interpretation>
          </emma:emma>
        </inkml:annotationXML>
        <inkml:traceGroup>
          <inkml:annotationXML>
            <emma:emma xmlns:emma="http://www.w3.org/2003/04/emma" version="1.0">
              <emma:interpretation id="{76F0F416-14C5-414E-BFC0-EC432123AD84}" emma:medium="tactile" emma:mode="ink">
                <msink:context xmlns:msink="http://schemas.microsoft.com/ink/2010/main" type="inkWord" rotatedBoundingBox="3171,2533 3369,3675 2373,3847 2175,2705"/>
              </emma:interpretation>
              <emma:one-of disjunction-type="recognition" id="oneOf3">
                <emma:interpretation id="interp15" emma:lang="en-US" emma:confidence="0.5">
                  <emma:literal>it,</emma:literal>
                </emma:interpretation>
                <emma:interpretation id="interp16" emma:lang="en-US" emma:confidence="0">
                  <emma:literal>it.</emma:literal>
                </emma:interpretation>
                <emma:interpretation id="interp17" emma:lang="en-US" emma:confidence="0">
                  <emma:literal>inst,</emma:literal>
                </emma:interpretation>
                <emma:interpretation id="interp18" emma:lang="en-US" emma:confidence="0">
                  <emma:literal>Inst,</emma:literal>
                </emma:interpretation>
                <emma:interpretation id="interp19" emma:lang="en-US" emma:confidence="0">
                  <emma:literal>['sit,</emma:literal>
                </emma:interpretation>
              </emma:one-of>
            </emma:emma>
          </inkml:annotationXML>
          <inkml:trace contextRef="#ctx0" brushRef="#br0" timeOffset="219678.308">2547 1490 390 0,'0'0'476'0,"0"0"-65"0,0 0-34 0,0 0-40 0,0 0-23 15,-7-3-19-15,7 3-9 0,0 0 2 0,0 0 4 16,0 0-2-16,5 12-6 0,-2-5-2 0,3 4-8 16,3 6-7-16,2 5-15 0,0 2-5 0,0-2-30 0,1 5-20 15,-1-4-23-15,2 3-16 0,-1-2-17 16,3 0-12-16,-2 1-14 0,-1-3-13 0,-1 0-7 16,1 0-11-16,-3-2-12 0,0-5-34 0,-2-3-56 0,-1-1-55 15,1-4-62-15,-4 0-73 0,0-1-61 0,0-3-74 16,-2 0-93-16,-1-3-310 0,0 0-897 0,0 0 241 15</inkml:trace>
          <inkml:trace contextRef="#ctx0" brushRef="#br0" timeOffset="219988.3012">2775 1400 675 0,'-6'-3'454'16,"6"3"-63"-16,0 0-44 0,0 0-32 0,-9 10-21 0,0 9-12 16,-2 3-4-16,-1 3-6 0,-8 17-7 0,4 1-13 15,-1 1-8-15,0 2-15 0,3-2-18 0,0 1-14 16,3-4-18-16,1 0-15 0,6-11-10 0,-1-4-16 15,1-3-20-15,-1-2-14 0,2-4-17 0,1-4-15 0,1-2-28 16,-1-1-33-16,2-2-34 0,-1-3-46 0,1 0-58 16,1-2-52-16,-1-3-62 0,0 0-93 0,0 0-328 15,0 0-795-15,0 0 216 0</inkml:trace>
          <inkml:trace contextRef="#ctx0" brushRef="#br0" timeOffset="220222.1011">3030 1954 729 0,'-5'9'516'0,"2"-2"-44"0,0 1-37 0,2 2-38 0,-2 2-44 16,0-1-42-16,3 0-30 0,-2 0-34 0,0 0-26 0,1 0-23 15,-1-2-17-15,2 2-24 0,0-5-19 0,-1 2-52 0,-1-3-62 16,2 2-71-16,0-3-95 0,0-4-116 0,0 0-332 16,0 0-708-16,0 0 191 0</inkml:trace>
          <inkml:trace contextRef="#ctx0" brushRef="#br0" timeOffset="218896.6087">1984 1837 657 0,'0'0'511'16,"0"0"-30"-16,0 0-22 0,0 0-19 0,0 0-22 0,0 0-17 15,6 10-21-15,0-7-19 0,7 1-17 16,-4-1-23-16,3 1-25 0,-1 0-31 0,0 1-22 16,-1-1-24-16,3 1-25 0,0 0-16 0,-3 0-21 0,4-1-18 15,-5 1-15-15,2-2-13 0,-2 1-36 0,-2-1-63 16,-1 0-84-16,-2-1-89 0,2 3-113 0,-6-5-112 16,7 4-431-16,-7-4-979 0,0 0 263 0</inkml:trace>
          <inkml:trace contextRef="#ctx0" brushRef="#br0" timeOffset="218505.2542">2148 1652 473 0,'0'0'529'0,"0"0"-65"0,1-4-48 0,-1 4-50 0,0 0-49 0,0 0-35 15,0 0-34-15,0 0-33 0,0 0-20 0,0 0-30 16,-21 4-26-16,7 2-29 0,-6 4-23 0,5-3-21 16,0-3-19-16,4 3 6 0,-1-1-19 0,1 0 5 15,2-2-11-15,3 0 4 0,-2-1-6 0,4 1-4 16,-1-1 9-16,2 0 10 0,3-3 16 0,-2 5 22 0,2-5 20 15,0 0 12-15,8 7 8 0,0-5 14 16,4 2-4-16,0 1 1 0,10-1 1 0,-5 1-17 16,5-1-7-16,-4 1-12 0,-1-1-14 0,-2-1-9 0,-1-1 3 15,0 2-16-15,-2-2-35 0,-2-1-63 0,-2 1-77 0,-2 2-83 16,-6-4-96-16,6 5-117 0,-6-1-275 0,0-4-824 16,0 0 222-16</inkml:trace>
          <inkml:trace contextRef="#ctx0" brushRef="#br0" timeOffset="235798.5037">2227 2180 679 0,'0'0'389'16,"0"0"-34"-16,1-4-33 0,-1 4-30 0,0 0-25 0,0 0-28 16,0 0-16-16,0 0-26 0,0 0-23 0,0 0-14 15,0 0-11-15,0 0 9 0,0 0-13 0,0 0-14 16,-1 24-10-16,1-11-10 0,0 0-11 0,1 8-14 15,-1-1-6-15,2-3-8 0,-2-2-6 0,0 4-9 16,0-2-6-16,1-5-4 0,1-3-4 0,-1 0-1 0,-1-2 2 16,2 0-1-16,-1-3-1 0,1 3-1 0,-2-7-5 15,0 6 2-15,0-6 7 0,1 6 5 16,-1-6 3-16,0 3 1 0,0-3-8 0,0 0-6 0,0 0-4 16,0 0-6-16,0 0-10 0,13-11-7 0,-10 4-2 15,3-1-7-15,2-2 1 0,1-1-4 0,-2 2 1 16,3 0-1-16,1 0 4 0,0 0-4 0,0 1-1 15,-1 1 0-15,0 0 0 0,0 2-6 0,-2 0 6 0,1 1-1 16,-3 2-3-16,-1 1 0 0,-5 1 0 0,11 0 6 16,-11 0 8-16,10 3 7 0,-7-1 7 0,0 2 1 0,0 1 1 15,-2 1-4-15,-2 1 0 0,-1 3-2 0,-2 3-2 16,-1-3-2-16,-3-1-7 0,2 2-12 0,-1-1-19 16,0 0-14-16,-2-3-24 0,-1-1-11 0,1-2-24 15,1 1-23-15,1-3-25 0,-1-1-27 0,8-1-25 16,0 0-36-16,-17-5-34 0,14 2-45 0,3 3-223 15,-4-8-638-15,4 8 173 0</inkml:trace>
          <inkml:trace contextRef="#ctx0" brushRef="#br0" timeOffset="236122.0198">2603 2491 642 0,'-3'5'389'0,"2"2"-36"0,-2 0-36 0,1 0-44 0,1 4-16 0,-2-1-30 16,1 2-1-16,-1-4-13 0,3 0-18 0,0-1-5 16,-2 1-8-16,2-8-2 0,-1 7 5 0,1-7 1 15,-2 7 6-15,2-7 14 0,0 5 7 0,0-5-1 16,0 0 2-16,-1 6-4 0,1-6-13 0,0 0-16 0,0 0-25 15,0 0-15-15,0 0-13 0,0 0-17 32,0 0-6-32,-5-25-32 0,4 15-38 0,-1 1-38 0,1 0-44 0,-1 3-53 15,1-2-47-15,-1 4-45 0,-1-3-44 0,0 2-45 16,-3-1-45-16,1 3-57 0,5 3-261 0,-9-7-772 16,9 7 209-16</inkml:trace>
        </inkml:traceGroup>
        <inkml:traceGroup>
          <inkml:annotationXML>
            <emma:emma xmlns:emma="http://www.w3.org/2003/04/emma" version="1.0">
              <emma:interpretation id="{AC697877-420F-4D18-B555-B5FE8D6A2A0C}" emma:medium="tactile" emma:mode="ink">
                <msink:context xmlns:msink="http://schemas.microsoft.com/ink/2010/main" type="inkWord" rotatedBoundingBox="3644,2415 4855,2779 4669,3398 3458,3034"/>
              </emma:interpretation>
              <emma:one-of disjunction-type="recognition" id="oneOf4">
                <emma:interpretation id="interp20" emma:lang="en-US" emma:confidence="0.5">
                  <emma:literal>aby,</emma:literal>
                </emma:interpretation>
                <emma:interpretation id="interp21" emma:lang="en-US" emma:confidence="0">
                  <emma:literal>ab,</emma:literal>
                </emma:interpretation>
                <emma:interpretation id="interp22" emma:lang="en-US" emma:confidence="0">
                  <emma:literal>{by,</emma:literal>
                </emma:interpretation>
                <emma:interpretation id="interp23" emma:lang="en-US" emma:confidence="0">
                  <emma:literal>Cobi,</emma:literal>
                </emma:interpretation>
                <emma:interpretation id="interp24" emma:lang="en-US" emma:confidence="0">
                  <emma:literal>{bi,</emma:literal>
                </emma:interpretation>
              </emma:one-of>
            </emma:emma>
          </inkml:annotationXML>
          <inkml:trace contextRef="#ctx0" brushRef="#br0" timeOffset="221441.2055">3964 1435 3530 0,'-5'-4'420'16,"2"-1"-160"-16,-1 2-94 0,0-1-30 0,4 4-2 0,-7-4-12 16,7 4-23-16,-5-3-20 0,5 3-16 0,0 0-6 15,0 0-9-15,0 0-6 0,0 0-1 0,-12 13-6 16,6-3-4-16,-2 10-1 0,0 1-6 0,0 2 0 0,0 2 0 15,2-1-1-15,-2 1-1 0,4-1 5 0,-1 1 4 0,2-2 5 16,3 1 1-16,0-2 2 0,2-3 0 0,-2-3 4 16,1 0 3-16,1-5 0 0,1 1 2 0,0-2 0 15,2-1-4-15,-1 1 0 0,-1-3-6 0,2-3-2 0,-1 2-1 16,1-3-3-16,1 0-11 0,0 0-9 0,-2-2-17 16,-4-1-34-16,0 0-39 0,15-4-44 0,-8-1-51 15,-3 1-31-15,2-8-23 0,-1 0-23 0,-2-1-18 16,0 0-18-16,2-6 4 0,-4 4 14 0,1 3 24 15,1 2 32-15,-2 4 43 0,1 0 45 0,-2 1 43 16,1 1 47-16,-1 4 41 0,2-8 39 0,-2 8 39 16,3-4 32-16,-3 4 29 0,3-4 23 0,-3 4 17 0,6-2 11 15,-6 2 4-15,0 0 4 0,0 0 5 16,0 0-3-16,0 0 0 0,19 9-2 0,-15-3-12 0,2 1-9 16,-2 3-17-16,-1 1-9 0,-1 0-15 0,-2 3-13 15,-2-1-18-15,-4 5-9 0,-2 2-31 0,-1 0-60 16,-1-5-73-16,1-2-83 0,1-3-86 0,-1 0-89 15,0-2-96-15,-3-2-323 0,4-5-886 0,2-1 239 0</inkml:trace>
          <inkml:trace contextRef="#ctx0" brushRef="#br0" timeOffset="221717.2081">4235 1825 414 0,'-2'5'710'0,"2"-5"-116"0,0 0-65 0,0 7-53 0,0-1-39 15,-1-2-37-15,1 3-30 0,0 6-29 0,0 8-33 16,-3-1-34-16,2 1-16 0,-1 0-35 0,1 3-26 0,-1-4-20 15,-1 4-17-15,2-4-19 0,-3 1-19 0,3 0-64 16,-2-7-69-16,1-2-78 0,2-2-93 0,0-1-86 16,-1-2-88-16,-2-5-374 0,3-2-877 0,0 0 237 15</inkml:trace>
          <inkml:trace contextRef="#ctx0" brushRef="#br0" timeOffset="221937.6316">4512 1948 3508 0,'-4'11'353'16,"-1"1"-146"-16,-1 0-33 0,0 0 2 0,-2 8 12 16,1 0 1-16,-3 1-24 0,3-2-24 0,-3 0-28 0,5 1-12 15,-1-4-8-15,-2 4-8 0,2-1-11 0,3-3-41 16,-2-3-56-16,4-4-72 0,-1-1-68 0,-1-1-75 15,2-3-86-15,1-1-331 0,0-3-787 0,0 0 213 16</inkml:trace>
          <inkml:trace contextRef="#ctx0" brushRef="#br0" timeOffset="220620.1459">3475 1613 364 0,'0'0'304'0,"0"0"-43"0,-6 0-28 0,6 0-18 0,-6 1-18 15,0-1-11-15,-1 0-9 0,7 0-9 0,-19 2-10 16,6-1-14-16,-1-1-2 0,4 3-2 0,-3-3-5 16,1 0-2-16,2 2-8 0,-1 0-3 0,4-2 0 15,-1 2-5-15,2-2-1 0,0 1 1 0,1 1-3 0,5-2-3 16,-9 0-2-16,9 0-4 0,-8 2 0 0,8-2-1 16,-6 2 3-16,6-2 1 0,-4 3 0 0,4-3 2 15,0 0 1-15,-4 4 4 0,4-4 1 0,0 5-1 16,0-5-9-16,0 5-4 0,0-5-10 0,2 8-9 0,1-4-3 15,-1 2-11-15,2-1-7 0,1 0-5 0,3 3-5 16,-1 2-2-16,2-3-12 0,2 3-7 0,0-2-37 16,-2 0-46-1,7 7-53-15,3-1-58 0,-7-4-64 0,2-2-104 0,-2-1-69 16,-4-1-255-16,-1-4-786 0,-1 1 213 0</inkml:trace>
          <inkml:trace contextRef="#ctx0" brushRef="#br0" timeOffset="220870.6898">3256 1819 3088 0,'0'0'420'0,"0"0"-139"0,0 0-13 0,8 8-1 0,-8-8 2 16,8 3-13-16,-2-3-19 0,-2 4-31 0,4-1-28 15,6 0-14-15,-2 2-8 0,0-3-19 0,1 3-16 16,-1-2-10 0,2 2-14-16,-4-1-15 0,1 2-57 0,-4-4-86 15,1 0-103-15,-2 1-106 0,-6-3-131 0,6 6-355 16,-6-6-907-16,3 5 244 0</inkml:trace>
        </inkml:traceGroup>
        <inkml:traceGroup>
          <inkml:annotationXML>
            <emma:emma xmlns:emma="http://www.w3.org/2003/04/emma" version="1.0">
              <emma:interpretation id="{393045AE-3236-4790-AA5E-B8D32C3EBC0E}" emma:medium="tactile" emma:mode="ink">
                <msink:context xmlns:msink="http://schemas.microsoft.com/ink/2010/main" type="inkWord" rotatedBoundingBox="5076,2573 7765,2497 7786,3260 5097,3336"/>
              </emma:interpretation>
              <emma:one-of disjunction-type="recognition" id="oneOf5">
                <emma:interpretation id="interp25" emma:lang="en-US" emma:confidence="0.5">
                  <emma:literal>acetize</emma:literal>
                </emma:interpretation>
                <emma:interpretation id="interp26" emma:lang="en-US" emma:confidence="0">
                  <emma:literal>azetane</emma:literal>
                </emma:interpretation>
                <emma:interpretation id="interp27" emma:lang="en-US" emma:confidence="0">
                  <emma:literal>acetizes</emma:literal>
                </emma:interpretation>
                <emma:interpretation id="interp28" emma:lang="en-US" emma:confidence="0">
                  <emma:literal>acetate</emma:literal>
                </emma:interpretation>
                <emma:interpretation id="interp29" emma:lang="en-US" emma:confidence="0">
                  <emma:literal>areolae</emma:literal>
                </emma:interpretation>
              </emma:one-of>
            </emma:emma>
          </inkml:annotationXML>
          <inkml:trace contextRef="#ctx0" brushRef="#br0" timeOffset="224140.2193">6350 1367 626 0,'0'0'489'0,"0"0"-28"0,0 0-10 0,0 0-20 0,0 0-18 15,0 0-7-15,-3 14-10 0,12 8-19 0,-1-3-11 16,0 3-20-16,1 3-18 0,4-1-23 0,1 0-19 15,-1 3-30-15,1-2-24 0,9 13-27 0,-7-12-18 16,-1-4-19-16,-2 1-18 0,2-5-14 0,-2 2-14 0,0-4-12 16,-2-2-21-16,-3-2-41 0,0-3-56 15,-2-1-69-15,-2-1-72 0,-1-4-73 0,0 2-82 0,-3-5-98 16,0 0-462-16,0 0-1035 0,0 0 278 0</inkml:trace>
          <inkml:trace contextRef="#ctx0" brushRef="#br0" timeOffset="224451.2098">6574 1385 686 0,'-11'0'495'16,"11"0"-47"-16,0 0-32 0,0 0-31 0,0 0-30 16,0 0-33-16,0 0-21 0,0 0-24 0,-6 5-12 0,5 1-15 15,-4 8-16-15,-3 10-3 0,-2 2-27 0,-6 16-12 16,3 0-11-16,-2 2-5 0,1 3 5 0,2-4-21 16,3-11-9-16,-4 9-9 0,6-9-14 0,2-6-13 15,1-1-11-15,0-4-9 0,4-1-33 0,0-2-37 0,-1-6-46 16,2-1-46-16,-1-3-57 0,0-3-62 0,4 2-54 15,-1-3-81-15,-3-4-92 0,0 0-306 0,0 0-864 0,26-11 233 16</inkml:trace>
          <inkml:trace contextRef="#ctx0" brushRef="#br0" timeOffset="224796.9134">6741 1854 699 0,'0'0'562'16,"0"0"-38"-16,0 0-29 0,0 0-23 0,27-11-23 0,-12 8-26 16,8-3-25-16,-1 2-23 0,1-3-28 0,-6 4-27 15,0 0-23-15,-5 2-36 0,2-2-27 0,-5 2-25 0,0 1-23 16,-2 0-19-16,-7 0-17 0,11 0-18 0,-6 2-20 15,-2 3-14-15,-3 0-16 0,-3 8-30 0,-5 8-47 16,-3 1-47-16,1-1-32 0,-2 1-13 0,1 1-3 16,2-1 4-16,-2-4 7 0,2-3 8 0,3 0 7 0,1-5 7 15,1-2 7-15,2-2 16 0,-1 1 24 0,3-2 25 16,0-1 11-16,0-4 14 0,3 7 6 0,2-6 1 16,-5-1-2-16,17 5 0 0,-3-5-12 0,-1 0 0 15,9-3-8-15,2 0 1 0,-1-1-20 0,3-2-51 16,-5 0-65-16,-3 1-90 0,-4-3-107 0,3-4-148 15,-7 1-316-15,-2 0-927 0,-3 2 250 0</inkml:trace>
          <inkml:trace contextRef="#ctx0" brushRef="#br0" timeOffset="225491.1905">7261 1790 393 0,'8'5'493'15,"-4"-2"-21"-15,2 1-14 0,0-1-10 16,7 3-14-16,-3-1-16 0,6-1-9 0,-2 3-17 0,6 2-24 15,-4-3-27-15,-2-2-30 0,-4 2-32 0,-1-4-33 16,1 1-24-16,-3 1-25 0,-1-3-21 0,1 2-25 16,-7-3-72-16,10 3-96 0,-10-3-118 0,6 2-118 0,-6-2-152 15,0 0-351-15,0 0-911 0,0 0 244 16</inkml:trace>
          <inkml:trace contextRef="#ctx0" brushRef="#br0" timeOffset="225220.8681">7473 1574 634 0,'1'-2'512'0,"-1"2"-58"0,0 0-35 0,0 0-37 0,2-3-35 0,-2 3-35 0,0 0-35 16,0 0-29-16,0 0-34 0,0 0-34 0,-19 1-22 16,-3 6-20-16,-1-3-16 0,0 4-16 0,-2 2-11 15,5 0-7-15,3-3-11 0,0-3-7 0,6 2-7 16,2-3-6-16,1 1-1 0,2 1 8 0,0-3 10 0,5 1 16 16,-1 1 17-16,2-4 8 0,0 4 9 15,0-4 6-15,9 9 4 0,4-3 2 0,-1 1-3 16,9 1-2-16,-1 2-9 0,6-2-9 0,-3-1-7 0,0 1-12 15,3-1-9-15,-3 0-8 16,-3 0-9-16,-6-2-9 0,-1-1-22 0,-3-1-67 0,-4-2-74 16,-1 2-81-16,-2-1-100 0,-3-2-126 0,0 0-420 15,-14 7-996-15,14-7 267 0</inkml:trace>
          <inkml:trace contextRef="#ctx0" brushRef="#br0" timeOffset="222451.3735">5035 1620 555 0,'0'0'462'0,"0"0"-60"0,-6-4-55 0,6 4-45 0,0 0-35 0,0 0-27 15,-9 0-31-15,9 0-24 0,-13 2-23 0,3 0-13 0,-2 0-21 16,1 3-14-16,-1 1-13 0,0-1-10 0,-1 2-6 16,1 0-7-16,1 1 5 0,-5 7-5 0,3-5 7 15,2-1-1-15,3 0 7 0,0 1 2 0,4 0-2 16,-1-2 3-16,2 0 0 0,0-1 0 0,3 0 0 16,2 0-1-16,1 0 1 0,1 2-4 0,1-1-3 0,0-1-5 15,2-2-9-15,2 2-3 0,1-1-3 0,0-3-11 16,2 1-4-16,-3-3-5 0,-1 1-3 0,1-2-5 15,3 0-1-15,-3-3-5 0,-1-2-1 0,-2-1-6 0,0 2-1 16,-1-2-6-16,0 1-2 0,-2-1 1 16,1 2-4-1,-1-3 0-15,-2 2-1 0,2 2 0 0,-3 3-3 0,3-7 0 16,-1 4-2-16,-2 3-6 0,3-4 2 0,-3 4-2 16,0 0-2-16,4-3 2 0,-4 3-4 0,0 0 2 15,4 9 0-15,-1-4-1 0,1 8 1 0,1-1 1 16,-2 2 0-16,5 5 0 0,1 1-15 0,-3-5-36 0,3 5-51 15,2-2-52-15,-2-5-58 0,0-3-54 0,-2 0-69 16,2-3-66-16,2 1-223 0,0-3-746 0,-2 1 202 16</inkml:trace>
          <inkml:trace contextRef="#ctx0" brushRef="#br0" timeOffset="222797.4038">5333 1898 609 0,'0'0'522'16,"14"-2"-50"-16,-8 2-36 0,2-1-37 0,-8 1-41 15,12 1-39-15,-12-1-34 0,10 3-31 0,-10-3-23 16,7 5-11-16,-2-1-16 0,-2 0-14 0,0 3-17 15,-2 4-18-15,-1 2-14 0,-4 9-15 0,-5-1-15 0,-2 1-10 16,0-2-9-16,0-1-13 0,2-3-9 16,2-4-6-16,2 0-8 0,0-2-6 0,2-3-4 0,0 1-6 15,2-2 1-15,1 1 19 0,0-7 15 0,1 9 5 16,4-4 9-16,-1-2 6 0,7 1-10 0,1 0-5 16,4 0-6-16,-4-3-10 0,13 0-5 0,0-1-4 15,-1-1-10-15,1 0-42 0,-2-3-66 16,-6 0-89-16,-2-3-103 0,-6 1-127 0,0-4-429 0,0 2-975 15,-6-3 263-15</inkml:trace>
          <inkml:trace contextRef="#ctx0" brushRef="#br0" timeOffset="223238.6552">5916 1607 276 0,'0'0'522'0,"0"0"-99"16,0 0-61-16,0 0-49 0,0 0-36 0,0 0-36 0,0 0-36 15,-25-1-23-15,4 5-25 0,-1 2-23 0,-2 0-16 16,5 1-17-16,2 0-10 0,1-2-11 0,7 1-1 16,-2-1-1-16,4-2-13 0,1 2 4 0,0-2 12 15,2 2 12-15,1-3 26 0,1 3 30 0,2-5 17 0,2 10 11 16,2-7 3-16,5 5 3 0,3 0 4 0,6 5-4 15,1-2-8-15,2 1-17 0,4-2-7 0,-3 0-11 0,4 1-17 16,0 1-11-16,-4-3-17 0,1 1-5 0,-3 0-26 16,-4-3-59-16,-7-2-87 0,0-2-99 0,-3 0-87 15,-3 3-122-15,-3-6-368 0,-4 4-910 0,4-4 244 16</inkml:trace>
          <inkml:trace contextRef="#ctx0" brushRef="#br0" timeOffset="223455.5929">5752 1795 225 0,'0'0'513'0,"0"0"-40"16,0 0-23-16,11 7-15 0,-5-4-19 0,8 4-29 15,0 0-30-15,6 2-31 0,1 0-31 0,0 1-29 16,-6-3-27-16,-2 0-23 0,-1-1-26 0,0-1-18 15,-1 0-17-15,-3 0-37 0,-2-3-81 0,-2 3-91 16,-1-3-104-16,-3-2-139 0,2 7-358 0,-2-7-788 0,0 0 212 16</inkml:trace>
        </inkml:traceGroup>
        <inkml:traceGroup>
          <inkml:annotationXML>
            <emma:emma xmlns:emma="http://www.w3.org/2003/04/emma" version="1.0">
              <emma:interpretation id="{E07EE2D6-B295-48BE-8050-7D2929D6A671}" emma:medium="tactile" emma:mode="ink">
                <msink:context xmlns:msink="http://schemas.microsoft.com/ink/2010/main" type="inkWord" rotatedBoundingBox="8138,2620 8948,2602 8964,3327 8153,3344">
                  <msink:destinationLink direction="with" ref="{79EC19F2-8BCF-4134-9ADF-C2EFE1218074}"/>
                  <msink:destinationLink direction="with" ref="{EB0371C5-897F-4D30-9179-8EA7641B792A}"/>
                  <msink:destinationLink direction="with" ref="{0AA64084-901C-40CC-A7C9-250682E70364}"/>
                </msink:context>
              </emma:interpretation>
              <emma:one-of disjunction-type="recognition" id="oneOf6">
                <emma:interpretation id="interp30" emma:lang="en-US" emma:confidence="0.5">
                  <emma:literal>by</emma:literal>
                </emma:interpretation>
                <emma:interpretation id="interp31" emma:lang="en-US" emma:confidence="0">
                  <emma:literal>b4</emma:literal>
                </emma:interpretation>
                <emma:interpretation id="interp32" emma:lang="en-US" emma:confidence="0">
                  <emma:literal>bye</emma:literal>
                </emma:interpretation>
                <emma:interpretation id="interp33" emma:lang="en-US" emma:confidence="0">
                  <emma:literal>by/</emma:literal>
                </emma:interpretation>
                <emma:interpretation id="interp34" emma:lang="en-US" emma:confidence="0">
                  <emma:literal>buy</emma:literal>
                </emma:interpretation>
              </emma:one-of>
            </emma:emma>
          </inkml:annotationXML>
          <inkml:trace contextRef="#ctx0" brushRef="#br0" timeOffset="225960.1741">7948 1462 616 0,'0'0'709'16,"0"0"-89"-16,0 0-61 0,0 0-49 0,-3-7-55 16,3 7-50-16,0 0-50 0,0 0-39 0,0 0-41 0,0 0-30 15,0 0-21-15,0 0-15 0,-6 21-22 16,0-1-18-16,0 3-19 0,1 1-13 0,-1-1-16 0,2 4-13 16,-1 0-12-16,0-2-6 0,4 0-11 0,1 0-8 15,0 0-7-15,1-3-1 0,-1-2-11 0,3-4-5 16,-3-3-3-16,2-2 2 0,0-2-13 0,-1-1 0 15,-1-2-2-15,2-1-5 0,-1-1 0 0,1-1 0 16,-2-3-2-16,3 5-1 0,-3-5-2 0,0 0-10 0,14-3-8 0,-4-4-19 0,1-1-10 16,6-5-14-16,0-4-6 0,0 1 5 0,-4 0 0 0,-3 5 4 15,1 4 3-15,-3-4 1 0,0 6 14 16,-2 0-8-16,-3 1 4 0,1-1 1 0,1 3 6 0,-5 2-1 16,6-5 4-16,-6 5 5 0,3-3 15 0,-3 3 10 15,0 0 18-15,0 0 0 0,0 0 3 0,6 10-8 0,-4-4 0 16,-4 0-2-16,-1 5-2 0,-1 0-9 0,-3 1-28 15,0-1-45-15,-1 0-58 0,0-1-56 0,-1 1-67 16,2 0-64-16,-4-2-61 0,2-2-72 0,0-1-312 16,2-3-896-16,0-2 240 0</inkml:trace>
          <inkml:trace contextRef="#ctx0" brushRef="#br0" timeOffset="226341.9466">8208 1877 549 0,'0'0'556'0,"0"0"-55"0,0 0-29 0,0 0-33 0,0 0-30 0,25-7-28 15,-13 7-35-15,1-3-24 0,0 3-33 0,1-2-26 16,-3 2-26-16,-11 0-26 0,17 0-22 0,-17 0-15 16,11 2-13-16,-7 1-20 0,-4-3-10 0,2 7-21 15,-5 5-20-15,0 0-24 0,-4-1-17 0,1 1-13 0,-1 0-6 16,1 0-4-16,1-1-2 0,0 1-1 16,1-2-5-16,2 0 3 0,2 0 10 0,0 0 21 0,5 0 18 15,2 0 14-15,1-1 18 0,3-2 10 0,10 3 11 16,3-1 6-16,4-3-8 0,4 3-10 0,-4-3-8 15,5 1-9-15,14 0-11 16,-14-3-10-16,-7-1-11 0,-1-1-42 0,-5-2-69 0,-6-2-98 16,-5 0-133-16,-2-3-136 0,-4-3-520 15,-3 2-1126-15,0 6 302 0</inkml:trace>
          <inkml:trace contextRef="#ctx0" brushRef="#br0" timeOffset="227098.2551">8700 1767 4823 0,'0'0'367'0,"7"0"-165"0,-7 0-71 0,0 0-16 0,6 6 3 0,-6-3 9 15,-1 4 2-15,-2 6-16 0,-2 10-5 0,-4 0-19 16,0 5-15-16,-3-2-1 0,-5 14-9 0,1 0-2 15,-1 0-13 1,3-7-51-16,5-8-59 0,-1-2-80 0,4-1-93 16,0-2-103-16,2-7-105 0,4-5-309 0,-2-2-899 15,2-6 241-15</inkml:trace>
        </inkml:traceGroup>
      </inkml:traceGroup>
    </inkml:traceGroup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6:42.33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6858851-885A-46C5-A375-5863F2A2FEA8}" emma:medium="tactile" emma:mode="ink">
          <msink:context xmlns:msink="http://schemas.microsoft.com/ink/2010/main" type="writingRegion" rotatedBoundingBox="9402,7386 9440,9096 9079,9104 9040,7394"/>
        </emma:interpretation>
      </emma:emma>
    </inkml:annotationXML>
    <inkml:traceGroup>
      <inkml:annotationXML>
        <emma:emma xmlns:emma="http://www.w3.org/2003/04/emma" version="1.0">
          <emma:interpretation id="{CA301604-4825-42C4-B519-8C28ADED1273}" emma:medium="tactile" emma:mode="ink">
            <msink:context xmlns:msink="http://schemas.microsoft.com/ink/2010/main" type="paragraph" rotatedBoundingBox="9402,7386 9440,9096 9079,9104 9040,73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DCBF4C-EDAD-4AFD-AC16-E7CDB8815736}" emma:medium="tactile" emma:mode="ink">
              <msink:context xmlns:msink="http://schemas.microsoft.com/ink/2010/main" type="line" rotatedBoundingBox="9402,7386 9440,9096 9079,9104 9040,7394"/>
            </emma:interpretation>
          </emma:emma>
        </inkml:annotationXML>
        <inkml:traceGroup>
          <inkml:annotationXML>
            <emma:emma xmlns:emma="http://www.w3.org/2003/04/emma" version="1.0">
              <emma:interpretation id="{157B5243-AD84-4369-92F6-12356A2BBD44}" emma:medium="tactile" emma:mode="ink">
                <msink:context xmlns:msink="http://schemas.microsoft.com/ink/2010/main" type="inkWord" rotatedBoundingBox="9044,8824 9101,7391 9346,7401 9289,8834"/>
              </emma:interpretation>
              <emma:one-of disjunction-type="recognition" id="oneOf0">
                <emma:interpretation id="interp0" emma:lang="en-US" emma:confidence="0.5">
                  <emma:literal>$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_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895FBAB0-76EF-4451-B6B4-4868A2873710}" emma:medium="tactile" emma:mode="ink">
                <msink:context xmlns:msink="http://schemas.microsoft.com/ink/2010/main" type="inkWord" rotatedBoundingBox="9130,8808 9480,8903 9422,9118 9071,9023"/>
              </emma:interpretation>
              <emma:one-of disjunction-type="recognition" id="oneOf1">
                <emma:interpretation id="interp5" emma:lang="en-US" emma:confidence="0.5">
                  <emma:literal>E</emma:literal>
                </emma:interpretation>
                <emma:interpretation id="interp6" emma:lang="en-US" emma:confidence="0">
                  <emma:literal>&gt;</emma:literal>
                </emma:interpretation>
                <emma:interpretation id="interp7" emma:lang="en-US" emma:confidence="0">
                  <emma:literal>j</emma:literal>
                </emma:interpretation>
                <emma:interpretation id="interp8" emma:lang="en-US" emma:confidence="0">
                  <emma:literal>.</emma:literal>
                </emma:interpretation>
                <emma:interpretation id="interp9" emma:lang="en-US" emma:confidence="0">
                  <emma:literal>O</emma:literal>
                </emma:interpretation>
              </emma:one-of>
            </emma:emma>
          </inkml:annotationXML>
          <inkml:trace contextRef="#ctx0" brushRef="#br0">361 1274 353 0,'0'0'455'0,"-4"9"-38"0,3-3-35 0,1-1-17 0,0-5-29 15,-3 11-25-15,3-5-20 0,0-1-27 0,-2 2-28 16,2-2-21-16,0 1-26 0,-1-2-20 0,1-4-21 15,0 10-18-15,0-10-49 0,0 8-70 0,0-5-67 16,0-3-83-16,0 0-90 0,0 0-309 0,0 0-645 0,0 0 177 16</inkml:trace>
        </inkml:traceGroup>
      </inkml:traceGroup>
    </inkml:traceGroup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10.25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39C6050-2FE9-482D-B044-56060AE95ABD}" emma:medium="tactile" emma:mode="ink">
          <msink:context xmlns:msink="http://schemas.microsoft.com/ink/2010/main" type="inkDrawing"/>
        </emma:interpretation>
      </emma:emma>
    </inkml:annotationXML>
    <inkml:trace contextRef="#ctx0" brushRef="#br0">21 0 5997 0,'0'0'192'0,"0"0"-89"16,0 0-31-16,0 0-19 0,0 0-1 0,0 0-12 0,0 0-8 16,0 0-5-16,0 0-9 0,0 0-48 0,-21 4-62 15,21-4-77-15,0 0-76 0,0 0-90 0,0 0-94 16,0 0-302-16,0 0-876 0,0 0 237 0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8:39:24.66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A3A90A3-6937-4ACD-942B-BCBB02DFC776}" emma:medium="tactile" emma:mode="ink">
          <msink:context xmlns:msink="http://schemas.microsoft.com/ink/2010/main" type="writingRegion" rotatedBoundingBox="12316,1519 15961,1265 16041,2413 12396,2667"/>
        </emma:interpretation>
      </emma:emma>
    </inkml:annotationXML>
    <inkml:traceGroup>
      <inkml:annotationXML>
        <emma:emma xmlns:emma="http://www.w3.org/2003/04/emma" version="1.0">
          <emma:interpretation id="{4783C443-C35F-4265-9E64-78A81E9E7F9E}" emma:medium="tactile" emma:mode="ink">
            <msink:context xmlns:msink="http://schemas.microsoft.com/ink/2010/main" type="paragraph" rotatedBoundingBox="12316,1519 15961,1265 16013,2008 12368,22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CC9D45-9E6F-41DE-BD56-8065802E4173}" emma:medium="tactile" emma:mode="ink">
              <msink:context xmlns:msink="http://schemas.microsoft.com/ink/2010/main" type="inkBullet" rotatedBoundingBox="12321,1586 13030,1536 13077,2213 12368,2262"/>
            </emma:interpretation>
            <emma:one-of disjunction-type="recognition" id="oneOf0">
              <emma:interpretation id="interp0" emma:lang="en-US" emma:confidence="0">
                <emma:literal>→</emma:literal>
              </emma:interpretation>
            </emma:one-of>
          </emma:emma>
        </inkml:annotationXML>
        <inkml:trace contextRef="#ctx0" brushRef="#br0">7288-386 545 0,'0'0'366'0,"0"0"-13"16,0 0 3-16,0 0-6 0,0 0 3 0,0 0-4 16,25-5-10-16,-3 1-12 0,4-2-15 0,2-1-9 15,5 1-18-15,0-1-18 0,20-5-20 0,-1 0-19 16,-1 3-24-16,1-2-16 0,-13 5-19 0,-10 0-24 16,4 0-15-16,-5 0-14 0,-3 3-10 0,-5 0-23 0,-5 2-47 15,-4-2-48-15,1 1-56 0,-6 1-60 0,1-1-65 16,-7 2-75-16,0 0-85 0,0 0-356 0,0 0-851 15,0 0 230-15</inkml:trace>
        <inkml:trace contextRef="#ctx0" brushRef="#br0" timeOffset="380.5066">7753-650 4233 0,'3'-5'449'0,"2"3"-204"0,-2-3-115 0,2 2-62 15,-5 3-18-15,11-6 10 0,-2 4 17 0,3 2-6 0,3 0-14 16,0 4 0-16,9 6-8 0,-1 5 3 0,-2 6 7 15,10 19 0-15,-5 5-3 0,-5 3-5 0,-7 0-2 16,-5 3-7-16,-9 2-16 0,-1 0 3 0,-6-5-3 16,-4-2-15-16,-6-2-13 0,4-13-26 0,-3-4-26 15,-1-4-27-15,2-2-25 0,-3-2-17 0,1-3-24 16,3-7-8-16,0-5-24 0,5-4-27 0,-1-4-35 16,3-4-22-16,4-4-43 0,0-9-258 0,7-6-678 0,8 2 185 15</inkml:trace>
      </inkml:traceGroup>
      <inkml:traceGroup>
        <inkml:annotationXML>
          <emma:emma xmlns:emma="http://www.w3.org/2003/04/emma" version="1.0">
            <emma:interpretation id="{A6E81583-7294-4FD2-82F3-F3B01BDFCF88}" emma:medium="tactile" emma:mode="ink">
              <msink:context xmlns:msink="http://schemas.microsoft.com/ink/2010/main" type="line" rotatedBoundingBox="13376,1445 15961,1265 15998,1793 13413,1973"/>
            </emma:interpretation>
          </emma:emma>
        </inkml:annotationXML>
        <inkml:traceGroup>
          <inkml:annotationXML>
            <emma:emma xmlns:emma="http://www.w3.org/2003/04/emma" version="1.0">
              <emma:interpretation id="{EB5E55D7-0150-434D-A505-2E3395B7B9D8}" emma:medium="tactile" emma:mode="ink">
                <msink:context xmlns:msink="http://schemas.microsoft.com/ink/2010/main" type="inkWord" rotatedBoundingBox="13381,1401 15973,1285 15997,1816 13405,1933"/>
              </emma:interpretation>
              <emma:one-of disjunction-type="recognition" id="oneOf1">
                <emma:interpretation id="interp1" emma:lang="en-US" emma:confidence="0.5">
                  <emma:literal>canasta</emma:literal>
                </emma:interpretation>
                <emma:interpretation id="interp2" emma:lang="en-US" emma:confidence="0">
                  <emma:literal>canthal</emma:literal>
                </emma:interpretation>
                <emma:interpretation id="interp3" emma:lang="en-US" emma:confidence="0">
                  <emma:literal>cantic</emma:literal>
                </emma:interpretation>
                <emma:interpretation id="interp4" emma:lang="en-US" emma:confidence="0.5">
                  <emma:literal>cannot . c</emma:literal>
                </emma:interpretation>
                <emma:interpretation id="interp5" emma:lang="en-US" emma:confidence="0.5">
                  <emma:literal>cannot he</emma:literal>
                </emma:interpretation>
              </emma:one-of>
            </emma:emma>
          </inkml:annotationXML>
          <inkml:trace contextRef="#ctx0" brushRef="#br0" timeOffset="511.768">8639-600 624 0,'-7'-6'367'0,"3"1"-38"16,4 5-25-16,-14-4-37 16,8 2-24-16,-18 5-19 0,-1 0-19 0,-1 3-13 0,-2 2-16 0,3 2 5 15,0 2-19-15,-1-1-4 0,3 1-6 0,8-2-13 16,4-1-10-16,2 1-13 0,-1-1 3 0,3 0-3 16,2 0 0-16,2 0 5 0,3-2 1 0,3-2-3 15,-1 2-9-15,5-1-5 0,4-1-13 0,1 1-11 0,5-3-19 16,7 0-42-16,3-5-63 0,1 2-77 0,-1-5-96 15,4-3-117-15,-3 0-276 0,0-1-735 0,-3-4 199 16</inkml:trace>
          <inkml:trace contextRef="#ctx0" brushRef="#br0" timeOffset="2031.898">8938-652 344 0,'0'0'290'16,"0"0"-56"-16,-10 2-34 0,10-2-30 0,-15 4-15 0,2 3-20 15,0-1-9-15,0 2-20 0,-9 2-12 0,6 0-10 16,0-2 11-16,2-2 8 0,1 1 15 0,-2-2 12 16,3 1 10-16,-1 0-2 0,2-3 1 0,-1 3 3 15,4 0-9-15,1-3-5 0,2 2-14 0,0-4-8 0,0 2-11 16,5-3-9-16,-7 4-1 0,4-1 13 0,3-3 2 15,-2 5 2-15,2-5-2 0,0 0-1 0,2 9-4 16,3-5-8-16,0-1-7 0,1-2-11 0,1 2-2 16,-1 0-13-16,7 0-2 0,0 0-7 0,-3-2-2 15,0 1-9-15,-2-2-10 0,-8 0-6 0,13 0-11 16,-6-3-3-16,-3 0-1 0,1 0-17 0,-1-3-11 16,-1 0 2-16,-1 0 1 0,-1-5 3 0,1 1 2 0,-2-1 5 15,0-1-1-15,-2 4-5 0,2-1 4 16,0 3 13-16,0 0 6 0,0 2 1 0,0 4 4 15,-1-9-7-15,1 9 2 0,0-6-6 0,0 6 0 0,0 0 2 16,0 0-1-16,0 0 0 0,0 0-4 0,0 0 6 16,0 0-4-16,0 0 2 0,14 12-6 0,-5-2 5 15,-4-1 0-15,2 2 2 0,1 0 1 0,0 1-3 16,1-2 6-16,-1 2-18 0,2-3 14 0,-1 0 1 16,0-3-5-16,1 2-6 0,-2 1-8 0,0-2 1 15,-2-2-11-15,1-1-2 0,-1-1-6 0,0-2 6 0,-6-1 1 16,10 0 6-16,-10 0-3 0,10-4 6 15,-3 0 5-15,-2-1 0 0,3-4 11 0,-2-1 3 0,-1 2 13 16,2-3 10-16,-4 2 14 0,4 0 7 0,-6 3 9 16,1 2 6-16,1-2-3 0,-1 0 4 0,-2 6-7 15,2-8-3-15,-2 8-11 0,1-4-6 0,-1 4-5 16,0 0-2-16,0 0-5 0,0 0-3 0,0 0 0 16,-6 15-1-16,4-9-5 0,-1 1 2 0,1-1-6 15,-1 5 3-15,-1-1-5 0,1-3 0 0,2 0 0 16,-1-2 1-16,2 1 0 0,0-6 2 0,-3 7-2 15,3-7 8-15,0 6-2 0,0-6 9 0,0 0-5 16,0 0-2-16,0 0-1 0,26-15-2 0,-15 3-8 0,6-3-12 16,-2-3-13-16,2-1-14 0,-2 2-18 0,-4 3-4 15,-1 4-12-15,-4 1-8 0,3 3-6 0,-4 1-10 16,-2 1-4-16,2 2 7 0,-5 2 7 0,0 0 5 16,0 0 9-16,0 0 7 0,8 14 9 0,-8-2 2 15,0 1 9-15,0 0-1 0,2 9 3 0,-1-4 7 0,3-2-1 16,-3-3 8-16,4 0 2 0,-1 1 6 0,4-1 9 15,2-3 3-15,2-1 11 0,-1-1 3 16,1-2 2-16,1-2 3 0,2-4-6 0,-1 0 3 0,3-4-6 16,5-3 3-16,-1-2 0 0,-3-4 1 0,2-4-1 15,-8 5-3-15,-4-2 0 0,-2 3 17 0,-1-1 4 16,1-1-2-16,-3 1-10 0,-1 1 1 0,1 4-8 16,-3 1 1-16,-1 0 2 0,1 6 0 0,-2-7-3 15,2 7-5-15,0 0-1 0,0 0 6 0,0 0-7 16,0 0-4-16,0 0 16 0,-12 13-7 0,12-13-1 15,-4 13-6-15,3-7 3 0,1-1 7 0,-2 1 2 0,2 1-3 16,-1 1 7-16,2-1 2 0,1-1-1 0,-2-6 7 16,0 10 8-16,1-6-7 0,-1-4 12 0,4 8 2 15,-4-8-5-15,5 3-1 0,-5-3-3 0,0 0-5 16,0 0-11-16,15-3-4 0,-15 3-16 0,13-9-13 16,-8 4-18-16,4-3-20 0,-1 0-8 0,-2-2-4 15,-1 1 2-15,-1 5-1 0,-1-2 9 0,0 2 3 16,-3 4 1-16,5-4 7 0,-3-2 0 0,-2 6 8 0,5-1 0 15,-5 1 11-15,0 0 3 0,0 0-2 16,0 0 7-16,0 0 0 0,9 7 4 0,-5-2-1 0,-1 1 1 16,5 5 3-16,0-1 7 0,1 0 5 0,0 1 2 15,2 0 2-15,7 5 3 0,0-1 4 0,4-2 1 16,-6-6-3-16,0 1 0 0,8-1 3 0,1-2-5 16,-7-1-11-16,-2-2-7 0,-1-4-11 0,-2 0-18 15,-2-2-13-15,-1 0-13 0,0-6-1 0,-2 0-2 16,-2 0 9-16,-1 0 10 0,0-5 11 0,-1 3 13 15,-3 0 10-15,1 3 15 0,-1-3 7 0,1 7 7 0,-2-2 5 16,0 0 1-16,0 7-4 0,0-8-1 0,0 8-1 16,2-4-2-16,-2 4 3 0,1-5-2 0,-1 5 2 15,0 0 1-15,0 0 1 0,0 0 6 0,0 0 3 16,0 0 7-16,12 15 1 0,-9-9-1 0,2-2-3 16,-2 2-2-16,1-1-2 0,-1 2 2 0,0-1-5 15,0 0-4-15,1-2 3 0,-1 0 3 0,0 1-9 16,0-1 1-16,0 1 0 0,-3-5-3 0,5 4-14 0,-5-4-24 15,0 0-28-15,0 0-25 0,0 0-19 0,0 0-19 16,0 0-9-16,0 0-11 0,0 0-3 16,-19-21 16-16,11 16 28 0,-2-1 33 0,3 1 40 0,1 1 44 15,1 0 30-15,0-1 22 0,0 4 12 0,0-4 13 16,2 3-2-16,3 2-6 0,0 0-3 0,-2-11 0 16,2 11-5-16,10-12 2 0,-3 2-11 0,3 1 0 15,1-1-6-15,10-5-7 0,0 1-5 0,0-2-5 16,2 2-8-16,2-2 1 0,-2 1-10 0,-3 1-7 15,0-1-6-15,1-1-11 0,-4-1-12 0,-1-1-7 16,-6 1-8-16,-2 5 4 0,-3 0 1 0,0-2 2 0,-1 3 13 16,-2-1 13-16,0 1 19 0,-2 0 21 15,0 0 14-15,-2 6 24 0,2-1 13 0,0 6-2 0,0-9-11 16,0 9-6-16,-3-4-11 0,3 4 1 0,0 0 7 16,0 0 1-16,0 0-4 0,-11 23-2 0,4 0-5 15,2 2-6-15,-1 5-3 0,-1-1-8 0,1 19 0 16,1-11-11-16,2-6-1 0,-2 16-8 0,0-10 2 15,1-6-20-15,1-3-44 0,0 3-47 0,0-2-56 16,-2-4-57-16,1-3-60 0,1-5-67 0,-2-5-230 16,0-4-651-16,4-4 177 0</inkml:trace>
          <inkml:trace contextRef="#ctx0" brushRef="#br0" timeOffset="2159.3316">10036-560 324 0,'2'-11'517'15,"-1"3"-79"-15,1 3-51 0,0 0-40 16,-2 5-28-16,1-8-36 0,-1 8-30 0,5-8-36 0,-1 5-22 15,-4 3-27-15,9-4-29 0,-9 4-53 0,14-3-68 16,-8 1-85-16,-6 2-92 0,15-3-119 0,-3 2-155 0,5 1-518 16,-17 0 143-16</inkml:trace>
          <inkml:trace contextRef="#ctx0" brushRef="#br0" timeOffset="2550.848">10538-844 461 0,'0'0'361'0,"-8"0"-44"0,8 0-40 16,0 0-28-16,-13 2-23 0,13-2-5 0,-5 6-7 16,2-1-9-16,0 1-5 0,-4 6-5 15,5-2 1-15,-2 3-10 0,-1-1-12 0,1 3-8 0,1-2-11 16,0 8-13-16,-2 3-12 0,3 0-11 0,4-8-17 15,-2 6-9-15,1-4 0 0,-1-4-4 0,0 0-7 16,0-1-5-16,0-2-3 0,4 2-9 0,-1-3-4 16,0-2-6-16,-1 1-8 0,1-3-9 0,1 0-11 0,-1-3-10 15,0 1-6-15,-3-4-11 0,8 2-10 16,-8-2-10-16,0 0-8 0,13-6 8 0,-8 1-11 0,4-5-2 16,-3 3 0-16,1 1 1 0,-2 0 4 0,0-2-4 15,-1 4 15-15,1 1-8 0,-2-3 1 0,0 4 1 16,-3 2 1-16,7-6-6 0,-4 3 8 0,-3 3 9 15,0 0 8-15,5-5 14 0,-5 5 3 0,0 0 0 16,0 0 4-16,0 0-5 0,0 0 6 0,5 16-17 16,-5-10-25-16,-2 6-61 0,1-1-78 0,-6-1-86 15,2 0-337-15,0 2-702 0,0-4 192 0</inkml:trace>
          <inkml:trace contextRef="#ctx0" brushRef="#br0" timeOffset="2858.1375">10815-605 477 0,'-10'2'317'16,"5"1"-50"-16,0-2-45 0,5-1-27 0,-9 3-29 16,9-3-28-16,-5 3-17 0,5-3-17 0,0 0-13 0,0 0 8 15,-8 0 12-15,8 0 25 0,0 0 20 0,0 0 15 16,0 0 29-16,0 0 14 0,0 0 6 0,0 0 8 15,0 0-3-15,-6-6-11 0,6 6-15 0,0 0-16 16,0 0-19-16,0 0-18 0,0 0-16 0,0 0-17 16,0 0-14-16,0 0-13 0,0 0-9 0,0 0-8 15,-7 6-7-15,7-6-6 0,2 12-5 0,-2-6-2 16,3 5-1-16,0 1-6 0,2 0-3 0,3-3 1 0,2 3-3 16,1-4-9-16,4 1-28 0,6-2-49 0,-1-2-73 15,4-5-82-15,-1-6-106 0,-9-2-396 0,1-2-844 16,-8-1 228-16</inkml:trace>
        </inkml:traceGroup>
      </inkml:traceGroup>
    </inkml:traceGroup>
    <inkml:traceGroup>
      <inkml:annotationXML>
        <emma:emma xmlns:emma="http://www.w3.org/2003/04/emma" version="1.0">
          <emma:interpretation id="{F0CC9B33-84DC-4EF1-9471-72D52880DFF4}" emma:medium="tactile" emma:mode="ink">
            <msink:context xmlns:msink="http://schemas.microsoft.com/ink/2010/main" type="paragraph" rotatedBoundingBox="13263,2030 15667,1909 15695,2472 13291,25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8F3465B-724A-44E7-8504-0C304AFFF944}" emma:medium="tactile" emma:mode="ink">
              <msink:context xmlns:msink="http://schemas.microsoft.com/ink/2010/main" type="line" rotatedBoundingBox="13263,2030 15667,1909 15695,2472 13291,2593">
                <msink:destinationLink direction="with" ref="{47D2EDE4-14DD-4DF7-8774-8BCEB230AD3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4F61D92-7085-4BF3-B704-5B8800B49F32}" emma:medium="tactile" emma:mode="ink">
                <msink:context xmlns:msink="http://schemas.microsoft.com/ink/2010/main" type="inkWord" rotatedBoundingBox="13263,2030 15667,1909 15695,2472 13291,2593"/>
              </emma:interpretation>
              <emma:one-of disjunction-type="recognition" id="oneOf2">
                <emma:interpretation id="interp6" emma:lang="en-US" emma:confidence="0.5">
                  <emma:literal>observed</emma:literal>
                </emma:interpretation>
                <emma:interpretation id="interp7" emma:lang="en-US" emma:confidence="0.5">
                  <emma:literal>ob served</emma:literal>
                </emma:interpretation>
                <emma:interpretation id="interp8" emma:lang="en-US" emma:confidence="0">
                  <emma:literal>ob fervid</emma:literal>
                </emma:interpretation>
                <emma:interpretation id="interp9" emma:lang="en-US" emma:confidence="0.5">
                  <emma:literal>G brewed</emma:literal>
                </emma:interpretation>
                <emma:interpretation id="interp10" emma:lang="en-US" emma:confidence="0">
                  <emma:literal>G berend</emma:literal>
                </emma:interpretation>
              </emma:one-of>
            </emma:emma>
          </inkml:annotationXML>
          <inkml:trace contextRef="#ctx0" brushRef="#br0" timeOffset="3456.7611">8325 80 209 0,'-7'-6'426'0,"7"6"-82"0,-6 0-52 0,-3 0-41 16,9 0-31-16,-14 6-28 0,7-2-15 16,-3 3-16-16,2 2-12 0,1 0-12 0,-2 0-11 0,3 1-3 15,1-1-4-15,2-2-1 0,-1 0 7 0,4 0 10 16,0-2 7-16,2 1 5 0,3-1 10 0,0-3-7 0,8 2-4 15,-4-2-2-15,1-1-3 0,3-1-4 0,-3 0-11 16,3-1-10-16,-3-1-7 0,1 0-13 0,-4-2-7 16,-1 0-7-16,-1 1-20 0,-1-1-20 0,-3-1-26 15,-1 5-36-15,-1-7-43 0,1 7-52 0,-12-7-56 16,-1 4-57-16,-12-3-51 0,6 3-54 0,-4-3-215 16,7 4-657-16,1-1 180 0</inkml:trace>
          <inkml:trace contextRef="#ctx0" brushRef="#br0" timeOffset="3870.0677">8561-154 450 0,'0'0'374'0,"-2"7"-33"15,1-1-24-15,-1-2-24 0,2 3-21 0,0 7-7 16,2 9-12-16,-2-2-12 0,1 3-21 0,1 0-15 16,1 0-15-16,-1 2-17 0,0-1-16 0,3 2-20 15,-2-2-9-15,0 0-11 0,2-3-10 0,-2 0-10 16,2 0-13-16,-3-7-10 0,0-2-8 0,1-3-2 16,-2-1-8-16,1-3-5 0,-2 0 0 0,1-2-4 15,-1-4-1-15,2 6-8 0,-2-6-4 0,0 0 1 0,0 0-6 16,0 0-4-16,0 0-7 0,8-26-4 0,-3 14-3 15,0-9-2-15,-2 5-4 0,3 2 2 0,-2 3-3 16,1-1 1-16,0 2-3 0,0 3 0 0,-2-3 1 16,2 4 3-16,-2 1-2 0,2-1-1 0,0 3-1 15,0-1 3-15,-2-1-5 0,2 4-4 0,-5 1 5 16,8-2-2-16,-8 2 3 0,0 0 0 0,8 6 2 16,-8-1-2-16,0 2 0 0,-4 7-8 0,-3-1-30 15,-3 7-50-15,-3 3-52 0,0-6-37 0,3-2-44 16,0-1-51-16,2-4-53 0,0-1-210 0,3-5-638 0,-2 0 174 15</inkml:trace>
          <inkml:trace contextRef="#ctx0" brushRef="#br0" timeOffset="4225.9556">8993-4 361 0,'-8'0'388'0,"8"0"-44"0,0 0-31 16,-12 0-35-16,12 0-29 0,0 0-28 0,0 0-19 0,-13-2-27 16,13 2-16-16,0 0-13 0,0 0-11 0,0 0-13 15,-12 0-17-15,12 0-10 0,0 0-10 0,0 0-7 0,-12 2-4 16,12-2-14-16,0 0 4 0,-3 6 8 0,3-6 7 15,-2 7 4-15,1 0 2 0,2 1 10 0,3 3 6 16,-1 1-7-16,2 2-1 0,0-1-4 0,-1 0-5 16,1 0 0-16,0 0 0 0,-2 2 0 0,0-2-2 15,1 10-3-15,-6-4-6 0,-1 4-6 0,-4-1-6 16,-5 1-14-16,-1-2-28 0,-1-3-44 0,0-2-52 16,-1-2-49-16,3-5-44 0,1-3-52 0,1-2-62 15,2-4-307-15,8 0-710 0,-13-7 193 0</inkml:trace>
          <inkml:trace contextRef="#ctx0" brushRef="#br0" timeOffset="5043.7851">9135 130 243 0,'0'0'480'0,"0"0"-58"0,0 0-22 0,5 7-9 0,-5-7-30 16,0 0-25-16,0 0-23 0,0 0-21 0,0 0-24 15,0 0-26-15,23-7-29 0,-23 7-20 0,10-6-22 16,-10 6-17-16,6-6-17 0,-5 3-31 0,-1 3-27 16,3-6-30-16,-3 6-29 0,0 0-31 0,-3-11-36 15,3 11-21-15,-7-7-24 0,0 4-9 0,0 2 2 16,-6 1 12-16,2 0 8 0,1-2 6 0,2 4 7 15,8-2 6-15,-15 1 1 0,15-1 12 0,-13 4 12 0,6-2 18 16,7-2 9-16,-10 6 24 0,9-2 10 16,1-4 14-16,-2 9 18 0,4-3 9 0,-2-6 12 15,8 16 8-15,-1-6 10 0,2 2 6 0,3-2 9 0,-1 1-3 16,9 2 2-16,3 0-1 0,-2-3-2 0,2 0-8 16,0-4-12-16,0 0-5 0,1-1-9 0,-6-3-7 15,-5 2-7-15,0-3-13 0,-3 0-19 0,-2 1-20 16,-8-2-43-16,0 0-44 0,19-4-38 0,-19 4-12 15,5-8-13-15,-5 5-8 0,2-3-3 0,-2 6 1 16,0-12 10-16,2 0 11 0,-4 3 14 0,0 0 19 0,2 1 18 16,0 2 17-16,0 6 23 0,-1-10 13 0,2 4 12 15,-1 1 9-15,0 5 14 0,4-11 12 16,-4 6 10-16,0 5 7 0,6-9 1 0,-2 5 6 0,-4 4 1 16,4-6-3-16,1 3-11 0,-5 3-2 0,10-2-7 15,-10 2 6-15,0 0-9 0,17 6 0 0,-7 1 7 16,-1 1-8-16,0 0-2 0,1 1-6 0,-2 2 5 15,2 1-3-15,-1-3-2 0,0 3-13 0,1-1-14 16,0-1-24-16,2-1-15 0,-3-2-9 0,2 0-8 16,1-3 1-16,1 0 0 0,3-3 0 0,-1-1 2 15,10-5 8-15,-3-2 5 0,1-3 7 0,-2 2 4 0,-1-4 7 16,-4 0 3-16,-3 0 1 0,-3 4 13 0,0-4 16 16,-3 0 10-16,0 2 11 0,-1-2 5 0,-4 3 5 15,0 0 3-15,-2 2 1 0,0-1-9 0,0 8-1 16,-2-8-3-16,2 8-1 0,-5-7-3 0,5 7 1 15,-5-4-7-15,5 4 5 0,0 0-7 0,0 0 4 16,0 0-2-16,0 0 1 0,0 0 1 0,0 0 7 16,0 0 13-16,-9 15 8 0,10-8 11 0,-1-7 14 0,7 17 12 15,-1-6 17-15,1 1 8 0,-1-5 8 16,3 1 10-16,-1-1 6 0,2 2 5 0,-1-2 5 0,1-1 3 16,3-1-10-16,-1-3 8 0,1 3-15 0,-2-5-8 15,-11 0-9-15,23-5-11 0,-12-1-5 0,1-1-18 16,-4-2-10-16,0-2-32 0,-5 0-25 0,1 0-23 15,-3-1-35-15,-2-1-38 0,-3-1-47 0,3 4-28 16,-4-3-35-16,2 4-25 0,-2 1-23 0,1-2-15 16,1 4-17-16,1 1-27 0,-1 0-216 0,3 5-632 15,2-10 172-15</inkml:trace>
          <inkml:trace contextRef="#ctx0" brushRef="#br0" timeOffset="5374.4775">10104 94 342 0,'0'0'341'0,"0"0"-27"16,0 0-15-16,-9-7-4 0,9 7-7 0,0 0 0 16,-5-5-9-16,5 5 1 0,0 0-9 0,-3-4-18 0,3 4-18 15,0 0-18-15,0 0-26 0,0 0-19 0,-3-4-18 16,3 4-17-16,0 0-18 0,0 0-10 0,0 0-11 15,0 0-11-15,0 0-8 0,0 0-8 0,0 0-5 16,0 0-9-16,1 20-4 0,-1-14-19 0,0-6-30 16,4 13-45-16,1-2-57 0,0-3-49 0,-2-2-45 15,1-2-49-15,2 1-48 0,1-2-277 0,-7-3-678 16,21 1 185-16</inkml:trace>
          <inkml:trace contextRef="#ctx0" brushRef="#br0" timeOffset="5662.3099">10465 38 366 0,'-18'-1'295'0,"0"2"-36"0,0-1-33 0,-6 5-26 0,4-3-20 16,-6 3-16-16,5 1-22 0,3 1-14 0,2 1-9 15,3 1-11-15,3-2-14 0,1-2-3 0,3 3-11 16,1-2 0-16,2 1-2 0,1-2 5 0,2-5 14 16,3 10 2-16,-3-10 9 0,10 6 2 0,-10-6 3 0,20 4 5 15,-7-4-7-15,3-1-3 0,1-2 2 0,5-1-4 16,1-2-1-16,-5 1-3 0,-5-1-5 0,0-1-7 15,0-2-7-15,-3-1-6 0,2-9-6 0,-4-5-7 16,-2-1-9-16,-5-1-6 0,-1-4-10 0,4-15-10 16,-8-3-8-16,3 14-3 0,-4 5-3 0,2 2 8 15,-2 4 2-15,2 6 4 0,0 3 0 0,3 3 0 16,-2 3-1-16,-1 1-6 0,1 3-5 0,2 4-9 0,0 0 7 16,0 0-5-16,-10 15 4 0,4 8 1 15,-1 2 11-15,4 8 4 0,1 12 2 0,2 0 5 16,2-8 2-16,3 7-3 0,5-13-2 0,-2-3-1 0,2 0-5 15,3-4-14-15,1 2-9 0,4-4-20 0,3-2-29 16,2-2-47-16,4-6-60 0,-5-4-81 0,2-5-89 16,-6 0-285-16,-3-6-729 0,-5 0 198 0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9T09:16:28.35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84A7A63-A499-41D9-890D-2853DA0C347A}" emma:medium="tactile" emma:mode="ink">
          <msink:context xmlns:msink="http://schemas.microsoft.com/ink/2010/main" type="writingRegion" rotatedBoundingBox="9602,5167 10847,5167 10847,6517 9602,6517"/>
        </emma:interpretation>
      </emma:emma>
    </inkml:annotationXML>
    <inkml:traceGroup>
      <inkml:annotationXML>
        <emma:emma xmlns:emma="http://www.w3.org/2003/04/emma" version="1.0">
          <emma:interpretation id="{FC3FF86E-07AB-4AFF-BE08-FDC0A8F3179A}" emma:medium="tactile" emma:mode="ink">
            <msink:context xmlns:msink="http://schemas.microsoft.com/ink/2010/main" type="paragraph" rotatedBoundingBox="9602,5167 10847,5167 10847,6517 9602,65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A324D2-BE45-4B14-B760-1458390BB65E}" emma:medium="tactile" emma:mode="ink">
              <msink:context xmlns:msink="http://schemas.microsoft.com/ink/2010/main" type="line" rotatedBoundingBox="9602,5167 10847,5167 10847,6517 9602,6517"/>
            </emma:interpretation>
          </emma:emma>
        </inkml:annotationXML>
        <inkml:traceGroup>
          <inkml:annotationXML>
            <emma:emma xmlns:emma="http://www.w3.org/2003/04/emma" version="1.0">
              <emma:interpretation id="{164E706B-833B-4702-8D84-FD472D35CF69}" emma:medium="tactile" emma:mode="ink">
                <msink:context xmlns:msink="http://schemas.microsoft.com/ink/2010/main" type="inkWord" rotatedBoundingBox="9602,5167 10847,5167 10847,6517 9602,6517"/>
              </emma:interpretation>
              <emma:one-of disjunction-type="recognition" id="oneOf0">
                <emma:interpretation id="interp0" emma:lang="en-US" emma:confidence="0.5">
                  <emma:literal>Q</emma:literal>
                </emma:interpretation>
                <emma:interpretation id="interp1" emma:lang="en-US" emma:confidence="0">
                  <emma:literal>1</emma:literal>
                </emma:interpretation>
                <emma:interpretation id="interp2" emma:lang="en-US" emma:confidence="0">
                  <emma:literal>0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e</emma:literal>
                </emma:interpretation>
              </emma:one-of>
            </emma:emma>
          </inkml:annotationXML>
          <inkml:trace contextRef="#ctx0" brushRef="#br0">313 116 273 0,'-10'-8'222'0,"1"2"-23"0,0 2-38 15,1 1-6-15,-1 1-20 0,1 0-19 0,0 0-13 16,-3 2-15-16,-2 0-8 0,2 0-5 0,1 2-10 16,0-2-3-16,10 0-9 0,-13 4-3 0,7-1 4 0,1 0 2 15,-1-2 2-15,2 4 4 0,-3-4-1 16,2 5 4-16,0-3 0 0,1 2-3 0,-1 0-1 15,0 0-1-15,0 1 1 0,2 0 0 0,0 5 1 0,-2-1 0 16,3 2-3-16,-1 1 2 0,1-2-9 0,1 2-2 16,1 2-4-16,0 4-1 0,0-1-3 0,1-5-8 15,-1 9-1-15,0-3-3 0,-1 1 4 0,-1 2-8 16,0-1-3-16,1 3 1 0,-4 1-3 0,2-1-3 0,-2 1 1 16,0 0-4-16,-1 1-3 0,-3 0 1 15,1-1-2-15,1-1-1 0,1-1-1 0,-2 1 1 16,1-1-2-16,-1-2-1 0,3 2 0 0,-1-8 4 0,2 0-6 15,1-4 9-15,0 3-5 0,1-5 0 0,1 4-2 16,-3-1 5-16,6-1-5 0,-2-1 1 0,3 1 1 16,-1 0 2-16,0 2-3 0,-1-1 4 0,2-1-3 15,4 0 1-15,-2 1-5 0,-2-1 0 0,0 1 3 16,0-1-2-16,1 0 0 0,-1 1-5 0,0 1 5 16,0 0 1-16,-3-2-5 0,2 3-3 0,-5-1 14 15,3-1-10-15,-3 2-4 0,-1-2 4 0,1 2 0 0,-2-1-9 16,2-2 8-16,0-1 0 0,-1 1 3 15,3-4-3-15,-1 1-4 0,1-3 4 0,-1 1-2 0,2 0-3 16,0-1 4-16,0-1 3 0,0 2 4 0,2 0-1 16,1 0 3-16,0 0-1 0,0-1 0 0,2 0-1 15,5 5 2-15,1-2 0 0,0 1-3 0,-2-2-1 16,3 1-3-16,-1 0 4 0,-1-3-3 0,-4 2-2 16,6-1 0-16,-4 1 3 0,-2-3-2 0,2-1-4 0,-3 3 1 15,0-3-1-15,0 0-7 0,0 0-1 16,-2-2 0-16,-1 2-2 0,-2-3 0 0,5 3 1 0,-2-1 1 15,-3-2 2-15,5 5 3 0,-5-5-3 0,8 6 3 16,-3-4 3-16,2 0-1 0,1 1 0 0,5 0 3 16,3-1-4-16,6 2 2 0,2-2 1 0,2 0-1 15,-2-1 6-15,2 1-4 0,0-1 5 0,-5 1-1 16,0-2 0-16,5 0-1 0,-8 0-1 0,-2-2-2 16,-3 1 3-16,-1-1 3 0,0 1-1 0,-3 1-1 15,-2-2-4-15,-1 1 2 0,-6 1 7 0,12-3 0 0,-6 0-1 16,-1 2-2-16,-5 1 2 0,8-6-3 15,-8 6 1-15,5-4-2 0,-2-1-1 0,-1-1 3 16,1 4-5-16,0-4 2 0,-1-1 1 0,3-2-1 0,0 0-1 16,-1-2 2-16,1-1-3 0,0 1 8 0,-1-3 0 15,1 2 3-15,1-1 1 0,-1-2 0 0,0 2 7 16,5-8-13-16,-2 5 9 0,2-4-1 0,-4 5 0 16,4 4-3-16,-5-3-2 0,3 4 3 0,-3-2-1 0,-1 0-3 15,3 1 6-15,-2 0-2 0,0 2-2 16,-1-1-1-16,1 2-1 0,-2-1 1 0,0 3 3 15,-1-1-7-15,1-3 0 0,0 0 3 0,-1 3-13 0,-1-2 9 16,2-3 2-16,-1 3 1 0,0-4-1 0,-1 4-5 16,-1-2 2-16,2 0 0 0,0-3 1 0,-1 3 0 15,-2-2-3-15,2 0 5 0,-1 1 1 0,0 1 7 16,0-2-5-16,-1 2 0 0,1-1 5 0,-2-1-3 16,0 2-2-16,1 0-3 0,-3-1 3 0,3 1-2 15,-2-1-1-15,1 3-4 0,-1 1 3 0,1-1-1 16,-1-1-2-16,1 1 1 0,-1-1-2 0,2 3 4 15,-2 0-3-15,1-3-1 0,1-2 0 0,-2 2 5 0,-1-2-3 16,3 1-2-16,-3-1 5 0,1-1 3 0,0 2 0 16,1-2 7-16,-1 1-3 0,-2-1-4 0,4 0-4 15,-3-1 6-15,0 1 4 0,2-2-4 0,-4-5-4 16,2 3 5-16,1 4-4 0,0-1 1 0,1 2-2 16,1 1-1-16,1 0-4 0,-4 1 4 0,4-1-4 15,-1 3 3-15,1 1-5 0,-2 0-3 0,2-1 10 16,-1 3-7-16,1 5 0 0,0-12 0 0,0 6 2 15,-2 0-2-15,2-1 2 0,0-1-5 0,0 8 1 0,-2-12 2 16,2 5-3-16,-1 0 7 0,1-1 1 0,-2 1-4 16,0-5 2-16,1 3-2 0,-1-2-3 0,-1 1-12 15,-2 0 12-15,2 1 5 0,-4 0-1 0,-1-3-4 16,3 1 1-16,-3 3 3 0,-2-3-2 0,0 3-2 16,-1-1 3-16,-2 1-1 0,-10-3-1 0,4-1-2 15,-1 3-3-15,2 2 3 0,2 1-6 0,3 0 18 16,0 2-12-16,2-1 0 0,-1 1-1 0,4 2 2 15,0 1 0-15,2 0-2 0,6 1 0 0,-12-2-3 0,12 2 0 16,-12-2-1-16,12 2 6 0,-11 0 0 0,11 0-6 16,-13 2 8-16,13-2 0 0,-11 4-11 0,4-2-4 15,1 1-14-15,-1-2-15 0,1 4-19 0,1-4-24 16,-3 2-36-16,8-3-43 0,-13 4-64 0,-1 0-297 16,6-4-628-16,8 0 170 0</inkml:trace>
          <inkml:trace contextRef="#ctx0" brushRef="#br0" timeOffset="3510.4729">-104 1338 492 0,'0'0'352'0,"0"0"-43"16,0 0-22-16,0 0-3 0,0 0 2 0,34-4-2 15,-8 3-8-15,23-3-1 0,2-1-9 0,9 0-3 0,49 3-1 16,-32-4 0-16,33 2 0 0,-30 0 0 16,-17 1-7-16,2 2-10 0,43-2-17 0,-41 1-22 0,-16 2-26 15,-13-1-11-15,12-1-23 0,-15 4-16 0,-4-4-15 16,-2 1-7-16,-3 2-13 0,-7-2 2 0,-5 0-18 15,-3-1-11-15,-1 2-2 0,-10 0-3 0,13 0 0 16,-13 0-6-16,10-2-9 0,-10 2 1 0,0 0-17 16,0 0-10-16,9-1-16 0,-9 1-22 0,0 0-26 15,0 0-28-15,0 0-27 0,0 0-32 0,0 0-35 16,0 0-40-16,0 0-32 0,-30-1-32 0,30 1-34 0,-21 4-34 16,11 0-35-16,3-1-278 0,-6 3-779 0,5-3 210 15</inkml:trace>
        </inkml:traceGroup>
      </inkml:traceGroup>
    </inkml:traceGroup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15.26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4DD4ABE-A4D7-45F6-9D07-A9B8527F5A02}" emma:medium="tactile" emma:mode="ink">
          <msink:context xmlns:msink="http://schemas.microsoft.com/ink/2010/main" type="inkDrawing" rotatedBoundingBox="13901,3369 13966,2173 14221,2187 14156,3382" semanticType="verticalRange" shapeName="Other">
            <msink:sourceLink direction="with" ref="{E392B7AB-DD9F-459F-8C64-1D286C1A4558}"/>
          </msink:context>
        </emma:interpretation>
      </emma:emma>
    </inkml:annotationXML>
    <inkml:trace contextRef="#ctx0" brushRef="#br0">76 0 608 0,'0'0'577'15,"17"15"-39"-15,-3 3-27 0,-1 3-41 0,13 15-17 16,-4 4-44-16,2 6-27 0,-4 5-23 0,13 37-27 0,-17-29-23 16,-5-5-23-16,-2 1-19 0,-4 44-23 0,-5-38-21 15,-4-10-22-15,-5 0-19 0,-2 0-20 16,-1-2-9-16,-5 1-18 0,-1-2-17 0,-1-3-27 16,-3-4-43-16,-1-2-62 0,5-10-71 0,-1-6-73 0,2-2-93 15,-3-4-83-15,3-2-105 0,-5-2-360 16,2-7-962-16,2-3 259 0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17.04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DF264B4-9980-414F-89FC-8664C6C8724E}" emma:medium="tactile" emma:mode="ink">
          <msink:context xmlns:msink="http://schemas.microsoft.com/ink/2010/main" type="inkDrawing" rotatedBoundingBox="2186,6144 2329,3722 2741,3746 2599,6168" semanticType="verticalRange" shapeName="Other">
            <msink:sourceLink direction="with" ref="{243CC0F9-96C8-42D7-A831-D18439DF2A87}"/>
          </msink:context>
        </emma:interpretation>
      </emma:emma>
    </inkml:annotationXML>
    <inkml:trace contextRef="#ctx0" brushRef="#br0">0 2252 284 0,'3'16'402'16,"0"-2"-49"-16,3-1-23 0,-1 1-19 0,6 3-3 0,3 2-13 15,1-4-3-15,2 0-10 0,2-3-8 0,-1-2-8 16,3-1-9-16,-4-3-10 0,-1-4-14 0,6 1-11 15,-4-1-20-15,-1-2-16 0,-2-2-17 0,-1-1-11 0,1-1-13 0,6-4-16 32,-7-2-11-32,3-3-15 0,0-3-10 0,-4 0-6 15,1-5-12-15,-3-2-8 0,1-17-9 0,-4-2-15 0,-4-4-11 16,-4-4-5-16,-1-1-13 0,-4-4-10 0,-10-46-4 0,-2 6-1 0,4 29 1 0,0-27-5 16,0 28 3-16,-6-27-4 0,7 25 6 0,-6-29 0 15,4 29 1-15,1-28 8 0,1 31 3 0,1-32 8 16,-2 31 6-16,7 12 2 0,-8-39 5 0,5 28 12 15,3 11-8-15,1 1 7 0,2-2 3 0,2 1 6 16,2-3 5-16,6 2-3 0,2 4 6 0,-2-6-9 16,7 6-1-16,2-1 0 0,0 7 3 0,2 1-16 15,4 6 5-15,-6 9 1 0,0 7-9 0,-1 5-4 0,-1 1-7 16,-1 5-4-16,-2 5-3 0,1 3 0 0,2 4-7 16,-2 3 0-16,7 8-22 0,-1 5-37 0,-2 3-39 15,-2 5-54-15,6 16-61 0,-6 5-70 0,-8 4-78 16,3-2-75-16,-7 6-340 0,4 41-918 0,-9-37 247 15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20.15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B32FB7E-171A-4065-A05E-45E51AAE4707}" emma:medium="tactile" emma:mode="ink">
          <msink:context xmlns:msink="http://schemas.microsoft.com/ink/2010/main" type="inkDrawing" rotatedBoundingBox="2981,6157 3206,3926 3554,3961 3328,6192" semanticType="verticalRange" shapeName="Other">
            <msink:sourceLink direction="with" ref="{E8D8F49A-4D56-4893-BFA1-14701E78E571}"/>
            <msink:destinationLink direction="with" ref="{F622D577-3410-4C3F-B526-68453C9D253D}"/>
          </msink:context>
        </emma:interpretation>
      </emma:emma>
    </inkml:annotationXML>
    <inkml:trace contextRef="#ctx0" brushRef="#br0">-2 2185 333 0,'0'0'455'16,"-4"4"-75"-16,4-4-45 0,-1 5-37 15,1-5 3-15,3 6-24 0,-3-6-17 0,6 5-19 0,0-2-18 0,2-1-23 16,4 0-18-16,1 1-9 0,2-1-11 0,-1-2-2 16,8-3-8-16,1 0-8 0,0-3-8 0,0-1-16 15,-6 2-13-15,-3-2-8 0,0 2-14 0,-1 0-6 0,0-4-6 16,0 2-11-16,-3-1-4 0,1-2-4 0,0-1-5 15,1-5-10-15,-2-4-3 0,-2-1-9 0,-1-3-7 16,-2-3-8-16,-2-14 0 0,-3-6-7 16,-3-3-2-16,-2-2-5 0,1-1 2 0,-5-42 1 0,2 30-1 15,2 14 5-15,-7-41-5 0,6 28 6 0,1 14 7 16,-1-42 8-16,-2 27 12 0,5 15 7 0,-3-43 9 16,5 26 0-16,-3 14 1 0,1-41 1 0,0 1 5 0,8 30 9 15,-7 12 3-15,2-1-1 0,0-1 5 16,0-2-2-16,3 4 3 0,2 0-3 0,0 3-3 0,-1 7 12 15,1 10 1-15,-4 4-9 0,6 4-8 0,-4-1-14 16,3 5 3-16,3-4-7 0,-1 2-5 0,2 2-3 16,2 0-10-16,0 2 1 0,0 1-7 0,1 4 0 15,-3 2-4-15,0 2-4 0,-1 2-1 0,-1-1-3 0,1 2-5 16,-2 2-2-16,0 2-6 0,4 1-15 16,1 4-25-16,1 1-34 0,-1 4-36 0,-3 0-46 15,8 9-53-15,-2 3-60 0,-4 2-58 0,1-1-74 0,-2 0-329 16,0 0-879-16,-4-1 237 0</inkml:trace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22.47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622D577-3410-4C3F-B526-68453C9D253D}" emma:medium="tactile" emma:mode="ink">
          <msink:context xmlns:msink="http://schemas.microsoft.com/ink/2010/main" type="inkDrawing" rotatedBoundingBox="3852,5045 3859,5056 3857,5056 3850,5046" semanticType="callout" shapeName="Other">
            <msink:sourceLink direction="with" ref="{BB32FB7E-171A-4065-A05E-45E51AAE4707}"/>
          </msink:context>
        </emma:interpretation>
      </emma:emma>
    </inkml:annotationXML>
    <inkml:trace contextRef="#ctx0" brushRef="#br0">-1 0 855 0,'0'0'598'0,"1"3"-66"0,-1-3-44 0,0 0-44 0,2 4-54 31,-2-4-45-31,0 0-42 0,0 0-40 16,4 3-53-16,-4-3-80 0,0 0-101 0,0 0-118 0,0 0-141 15,0 0-357-15,0 0-701 0,0 0 189 0</inkml:trace>
  </inkml:traceGroup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22.62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0-1 4253 0,'0'0'486'16,"9"0"-217"-16,-9 0-126 0,0 0-61 0,0 0-32 15,0 0-13-15,0 0-9 0,0 0-15 0,0 0-66 0,12 0-100 16,-12 0-124-16,0 0-395 0,0 0-809 0,0 0 219 16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23.57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34743F2-A538-4A9D-830A-3AA132623611}" emma:medium="tactile" emma:mode="ink">
          <msink:context xmlns:msink="http://schemas.microsoft.com/ink/2010/main" type="inkDrawing" rotatedBoundingBox="5234,6008 5301,3668 5668,3679 5600,6019" semanticType="verticalRange" shapeName="Other">
            <msink:destinationLink direction="with" ref="{2023EF20-0AEA-4107-85F8-E889DD5ED194}"/>
          </msink:context>
        </emma:interpretation>
      </emma:emma>
    </inkml:annotationXML>
    <inkml:trace contextRef="#ctx0" brushRef="#br0">0 2198 563 0,'3'14'393'16,"2"2"-25"-16,1-4-27 0,6 5-10 0,-1 1-15 0,1-5-17 16,5 1-16-16,-3-5-16 0,0-1-11 0,-3-1-9 15,3-2-9-15,0 0-8 0,0-3-10 0,1-2-8 16,0 0-14-16,-1 0-4 0,1-5-15 0,5-3-14 16,-7-2-18-16,4-4-11 0,-1-6-12 0,-3-4-17 15,0-2-8-15,1-20-15 0,-3-5-11 0,-5-2-8 16,2-45-24-16,-8 7-12 0,-8-3-14 0,5 28-12 15,-8-28-8-15,-3 1-8 0,-2-11-4 0,0 5-3 0,2 0 0 16,-3-7 0-16,2 0 0 0,1-2 9 0,-2 8 1 16,5 1 5-16,3 31 7 0,-6-28 8 0,7 34 10 15,2 16 8-15,1-1 2 0,2-1 4 0,0 6 2 0,4 0-1 16,0 8 7-16,-2 8-3 0,3 1 3 0,1-4 5 16,1 5-1-16,1-2 1 0,3 1-3 0,0 4-9 15,1 4-6-15,-1 2-2 0,-1 3-10 0,1 5 5 16,-1-1-10-16,1 4 2 0,-1 3-7 0,4 2-2 15,2 5-1-15,-3 2-22 0,9 9-32 0,-5 4-40 16,0 3-57-16,8 17-81 0,-8 0-70 0,2 4-82 16,-5-4-387-16,0 5-921 0,2-3 247 0</inkml:trace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26.74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023EF20-0AEA-4107-85F8-E889DD5ED194}" emma:medium="tactile" emma:mode="ink">
          <msink:context xmlns:msink="http://schemas.microsoft.com/ink/2010/main" type="inkDrawing" rotatedBoundingBox="5951,5481 6015,4657 6117,4665 6054,5489" semanticType="callout" shapeName="Other">
            <msink:sourceLink direction="with" ref="{034743F2-A538-4A9D-830A-3AA132623611}"/>
            <msink:sourceLink direction="with" ref="{DBDA804F-662D-4E28-89BD-84A4066E4331}"/>
          </msink:context>
        </emma:interpretation>
      </emma:emma>
    </inkml:annotationXML>
    <inkml:trace contextRef="#ctx0" brushRef="#br0">40 283 350 0,'-5'-3'426'0,"5"3"-66"0,0 0-42 0,-6 11-28 0,-2 8-12 0,1 5-12 15,2 1-14-15,2 2-18 0,0 2-6 0,0 12-18 16,3-7-5-16,-2-5-12 0,4 12-15 0,1-10-13 16,-2-6-12-16,4 3-13 0,-2-1-14 0,0-3-8 15,2-3-11-15,1 2-10 0,-2-4-7 0,-1-4-8 0,1-4-7 16,-3 0-4-16,4-3-10 0,-5 1-4 0,1-4-6 15,1-1-1-15,-2 0-3 0,0-4-10 0,0 0-20 0,0 0-30 16,0 0-29-16,0 0-21 0,0 0-23 0,-2-37-24 16,-2 11-7-16,-1-3-8 0,0-16 0 15,-1-3 11-15,2-3 7 16,-1-2 10-16,2-2 14 0,0 0 10 0,3 3 21 0,0 2 31 16,1 4 17-16,3 3 15 0,-6-1 10 0,7 15 8 15,-2 5 15-15,1 0 12 0,2 3 6 0,2 0 3 16,-2 5 7-16,2 3 3 0,0 2 1 0,-2 2 1 15,0 3-6-15,0 0-4 0,-1 0-9 0,1 5-5 0,-2-3-2 16,-4 4-4-16,0 0 3 0,15 5 0 16,-11 1 3-16,0-2-6 0,2 8-2 0,-3 8-7 0,-3 0 0 15,-2 1-15-15,-4 1-56 0,1 3-67 0,-1-4-60 16,-2 2-60-16,-1-6-67 0,-1-1-75 0,1-4-217 16,3-4-695-16,2-3 190 0</inkml:trace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27.10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6CDF384-2B97-4FEA-AFBD-FF3A6ED64402}" emma:medium="tactile" emma:mode="ink">
          <msink:context xmlns:msink="http://schemas.microsoft.com/ink/2010/main" type="inkDrawing" rotatedBoundingBox="6239,5237 6341,4406 6637,4443 6534,5273" semanticType="callout" shapeName="Other">
            <msink:sourceLink direction="with" ref="{03486712-749B-44E3-B219-5ADD386D423D}"/>
            <msink:sourceLink direction="with" ref="{DBDA804F-662D-4E28-89BD-84A4066E4331}"/>
          </msink:context>
        </emma:interpretation>
      </emma:emma>
    </inkml:annotationXML>
    <inkml:trace contextRef="#ctx0" brushRef="#br0">341 12 505 0,'-10'-6'472'16,"-3"3"-56"-16,1 0-28 0,-2 2-34 0,-9 5-31 16,2 3-29-16,-3 3-26 0,-2 6-29 0,-9 13-18 15,2 3-17-15,5 6-11 0,-1 0-11 0,7 5-6 16,4-1-9-16,3 1-6 0,5 3-6 0,5 0-9 0,2-2-12 15,6-1-10-15,3 0-7 0,5-2-11 0,0 1-8 16,3-10-14-16,6 4-7 0,-3-7-19 0,-3-4-18 16,4-5-35-16,-2 1-52 0,1-3-55 0,3 1-61 0,-6-8-80 15,8-1-92-15,-7-7-329 0,2 1-797 0,-4-6 216 16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27.35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3486712-749B-44E3-B219-5ADD386D423D}" emma:medium="tactile" emma:mode="ink">
          <msink:context xmlns:msink="http://schemas.microsoft.com/ink/2010/main" type="inkDrawing" rotatedBoundingBox="6613,4803 6625,5032 6573,5035 6561,4806" shapeName="Other">
            <msink:destinationLink direction="with" ref="{96CDF384-2B97-4FEA-AFBD-FF3A6ED64402}"/>
            <msink:destinationLink direction="with" ref="{5F01E263-37A3-45E3-BCEC-5593398DBAB3}"/>
          </msink:context>
        </emma:interpretation>
      </emma:emma>
    </inkml:annotationXML>
    <inkml:trace contextRef="#ctx0" brushRef="#br0">-6-2 486 0,'0'0'498'0,"0"0"-57"0,-1-4-32 0,1 4-26 0,0 0-33 0,0 0-30 31,0 0-30-31,0 0-32 0,0 0-24 0,0 0-18 0,24 6-14 16,-19-2-11-16,0 1-7 0,2 5-16 15,-2 1-12-15,0 8-16 0,-1 1-17 0,-1 0-11 0,-4 0-10 16,-2 1-26-16,0-5-39 0,1-1-56 0,-3-2-50 16,2-2-39-16,-1 2-44 0,2-4-33 0,1-1-33 15,-4-3-48-15,3-2-57 0,2-3-231 0,0 0-662 16,0 0 179-16</inkml:trace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27.64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F01E263-37A3-45E3-BCEC-5593398DBAB3}" emma:medium="tactile" emma:mode="ink">
          <msink:context xmlns:msink="http://schemas.microsoft.com/ink/2010/main" type="inkDrawing" rotatedBoundingBox="6748,4806 6874,4998 6791,5051 6666,4860" semanticType="callout" shapeName="Other">
            <msink:sourceLink direction="with" ref="{03486712-749B-44E3-B219-5ADD386D423D}"/>
            <msink:sourceLink direction="with" ref="{DBDA804F-662D-4E28-89BD-84A4066E4331}"/>
          </msink:context>
        </emma:interpretation>
      </emma:emma>
    </inkml:annotationXML>
    <inkml:trace contextRef="#ctx0" brushRef="#br0">76 0 499 0,'-12'2'291'0,"4"2"-31"0,0-1-17 16,0 0-14-16,1 0-11 0,0-2-10 0,1 3-18 16,2-1-12-16,-1-1-13 0,0 3-15 0,2-1-5 15,2 0 3-15,1-4-8 0,-3 11 0 0,4-4-6 0,1-2-2 16,2 6-12-16,4 0-16 0,1 0-7 16,5 7-11-16,2-4-6 0,0 1-28 0,2 1-51 0,-4-7-66 15,0 0-82-15,-2-2-105 0,-1-1-232 0,3 0-580 16,-2-2 160-16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18:38.67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ABAD6AD-C347-4713-BB00-6B4AD2F778B9}" emma:medium="tactile" emma:mode="ink">
          <msink:context xmlns:msink="http://schemas.microsoft.com/ink/2010/main" type="writingRegion" rotatedBoundingBox="7851,5712 15109,5857 15086,6978 7828,6832"/>
        </emma:interpretation>
      </emma:emma>
    </inkml:annotationXML>
    <inkml:traceGroup>
      <inkml:annotationXML>
        <emma:emma xmlns:emma="http://www.w3.org/2003/04/emma" version="1.0">
          <emma:interpretation id="{8E7554AA-7BFB-43AD-9528-0050AA30E999}" emma:medium="tactile" emma:mode="ink">
            <msink:context xmlns:msink="http://schemas.microsoft.com/ink/2010/main" type="paragraph" rotatedBoundingBox="7851,5712 15109,5857 15086,6978 7828,68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F0DFBB-B3AF-4F54-803D-5A64E0E8D51F}" emma:medium="tactile" emma:mode="ink">
              <msink:context xmlns:msink="http://schemas.microsoft.com/ink/2010/main" type="line" rotatedBoundingBox="7851,5712 15109,5857 15086,6978 7828,6832"/>
            </emma:interpretation>
          </emma:emma>
        </inkml:annotationXML>
        <inkml:traceGroup>
          <inkml:annotationXML>
            <emma:emma xmlns:emma="http://www.w3.org/2003/04/emma" version="1.0">
              <emma:interpretation id="{67889935-1E8C-4DFB-95BE-3D629E64763F}" emma:medium="tactile" emma:mode="ink">
                <msink:context xmlns:msink="http://schemas.microsoft.com/ink/2010/main" type="inkWord" rotatedBoundingBox="7849,5787 8736,5804 8715,6830 7828,6812"/>
              </emma:interpretation>
              <emma:one-of disjunction-type="recognition" id="oneOf0">
                <emma:interpretation id="interp0" emma:lang="en-US" emma:confidence="0.5">
                  <emma:literal>3 t</emma:literal>
                </emma:interpretation>
                <emma:interpretation id="interp1" emma:lang="en-US" emma:confidence="0">
                  <emma:literal>'to</emma:literal>
                </emma:interpretation>
                <emma:interpretation id="interp2" emma:lang="en-US" emma:confidence="0">
                  <emma:literal>'t</emma:literal>
                </emma:interpretation>
                <emma:interpretation id="interp3" emma:lang="en-US" emma:confidence="0">
                  <emma:literal>it</emma:literal>
                </emma:interpretation>
                <emma:interpretation id="interp4" emma:lang="en-US" emma:confidence="0">
                  <emma:literal>336</emma:literal>
                </emma:interpretation>
              </emma:one-of>
            </emma:emma>
          </inkml:annotationXML>
          <inkml:trace contextRef="#ctx0" brushRef="#br0">-1018-468 364 0,'0'0'556'0,"2"-4"-89"16,-2 4-54-16,0 0-35 0,0 0-19 0,0 0-19 0,0 0-18 16,0 0-23-16,-2 22-24 0,2-9-26 0,-1 0-24 15,0 9-19-15,1-1-20 0,0-4-11 0,0 0-17 16,1-3-15-16,-1-1-12 0,1 1-10 0,-1-3-11 16,2 1-14-16,-2-1-6 0,2-5-9 0,-2 2-8 0,1-2-13 15,-1-2-21-15,0-4-31 0,2 6-47 16,-2-6-69-16,0 0-89 0,0 0-86 0,0 0-81 15,0 0-316-15,-7-16-817 0,2 6 221 0</inkml:trace>
          <inkml:trace contextRef="#ctx0" brushRef="#br0" timeOffset="224.7958">-1453-120 4885 0,'-5'8'548'0,"2"-5"-216"0,1 1-103 16,2-4-51-16,2 7 8 0,-2-7 14 0,13 3 25 0,0-1 17 15,12 0-25-15,8-1 31 0,22 4 2 16,9-1-9-16,1-4-31 0,50 9-210 0,-42-5 0 0,-15 1 0 16,-3-3 0-16,-1 0 0 0,-4 0 0 0,1 0 0 15,-12 0 0-15,-13-1 0 0,-1 2 0 0,-7-3 0 16,-2 1 0-16,-5-1 0 0,-1 0 0 0,-3-1 0 16,-7 1 0-16,8-4 0 0,-8 4 0 0,0 0-201 15,0 0-260-15,-15-10-66 0,1 2-446 0,0 3-1169 16,-2-1 312-16</inkml:trace>
          <inkml:trace contextRef="#ctx0" brushRef="#br0" timeOffset="666.5608">-1271 199 737 0,'0'0'497'15,"0"0"-25"-15,0 0-24 0,0 0-10 0,0 0-19 16,25-4-27-16,-10 1-9 0,0 0-19 0,-2-1-32 16,2 0-27-16,-4 2-37 0,2-1-26 0,-3 0-29 15,-2 1-22-15,0 0-21 0,-2 2-31 0,-6 0-28 16,0 0-30-16,13 2-30 0,-13-2-30 0,4 9-29 15,-4-2-39-15,-4 5-46 0,-1 10-35 0,-4 2-35 0,1-6-8 16,0 5 11-16,-2-3 9 0,2-5 17 16,1-4 10-16,1-2 21 0,2-3 32 0,0 0 34 15,0 0 46-15,3-2 46 0,1-4 34 0,-2 6 30 0,2-6 20 16,0 0 28-16,5 5 17 0,-2-3 4 0,4-2 7 16,-1 2-2-16,1 0-3 0,1-2-9 0,5 4-13 15,-3-3-12-15,-1 1-15 0,-2-1-12 0,-1 1-10 16,-1 0-8-16,0 0-10 0,-2-1-11 0,2 2-16 15,-1 2-11-15,-6 1-14 0,2 1-18 0,-7 5-44 16,-4 7-52-16,-1-2-52 0,-5 3-48 0,1-6-48 0,-2 2-67 16,-2-1-44-16,-3-5-48 0,7-3-60 0,-1-4-376 15,5-3-974-15,2 0 261 0</inkml:trace>
          <inkml:trace contextRef="#ctx0" brushRef="#br0" timeOffset="1101.8561">-735 113 493 0,'0'0'273'0,"-13"0"-35"15,13 0-26-15,-20 7-12 0,5-1-12 0,-5 6-3 0,-2-2 5 16,1 4-3-16,0-2-10 0,2 4-3 0,1 0-3 16,4 0-3-16,1-1-10 0,0 5 1 0,5-4-1 15,1-2 2-15,2-1-7 0,4 1 12 0,1 0 8 16,3-1 2-16,0 1 9 0,6-2 2 0,4 8-4 15,5-4-6-15,-1-2-4 0,4-1-2 0,2-5-2 16,2 1-13-16,-2-3-4 0,1-3-19 0,-5-3-17 16,-4 0-4-16,0-2-15 0,-3 1-4 0,1-4-13 15,-5 0-9-15,-2 0-18 0,-1-3-32 0,-3 2-28 16,-2-2-23-16,-5-4-27 0,-10-4-27 0,1 4-20 16,-9 1-29-16,0 1-27 0,-1 2-20 0,-1 2-27 15,1 3-21-15,-1 2-27 0,5-1-33 0,5 5-43 0,1-3-272 16,1 2-723-16,5-1 195 0</inkml:trace>
        </inkml:traceGroup>
        <inkml:traceGroup>
          <inkml:annotationXML>
            <emma:emma xmlns:emma="http://www.w3.org/2003/04/emma" version="1.0">
              <emma:interpretation id="{282BEEF9-F420-4FEB-932F-66BE04F9DE64}" emma:medium="tactile" emma:mode="ink">
                <msink:context xmlns:msink="http://schemas.microsoft.com/ink/2010/main" type="inkWord" rotatedBoundingBox="9170,6129 9496,6136 9491,6410 9165,6403"/>
              </emma:interpretation>
              <emma:one-of disjunction-type="recognition" id="oneOf1">
                <emma:interpretation id="interp5" emma:lang="en-US" emma:confidence="0.5">
                  <emma:literal>*</emma:literal>
                </emma:interpretation>
                <emma:interpretation id="interp6" emma:lang="en-US" emma:confidence="0">
                  <emma:literal>E</emma:literal>
                </emma:interpretation>
                <emma:interpretation id="interp7" emma:lang="en-US" emma:confidence="0">
                  <emma:literal>t</emma:literal>
                </emma:interpretation>
                <emma:interpretation id="interp8" emma:lang="en-US" emma:confidence="0">
                  <emma:literal>5</emma:literal>
                </emma:interpretation>
                <emma:interpretation id="interp9" emma:lang="en-US" emma:confidence="0">
                  <emma:literal>°</emma:literal>
                </emma:interpretation>
              </emma:one-of>
            </emma:emma>
          </inkml:annotationXML>
          <inkml:trace contextRef="#ctx0" brushRef="#br0" timeOffset="4217.8991">35 139 433 0,'0'0'389'0,"0"0"-52"15,0 0-36-15,0 0-23 0,0 0-26 0,0 0-26 16,0 0-9-16,0 0-24 0,4-23-10 0,-3 9-6 15,-1 1-9-15,4-9-14 0,-1 0-3 0,-1 0 0 0,-2 5-9 16,-2 1-11-16,4 2-10 0,-4-6-13 0,0 3-11 16,1 6-9-16,-1 1-18 0,0-1 4 0,2 4-13 15,-1 2-5-15,-1-1-6 0,2 6-16 0,0-11-16 16,0 11-24-16,-2-7-22 0,2 7-29 0,0-6-25 16,0 6-26-16,0 0-24 0,0 0-32 0,0 0-33 0,0 0-50 15,0 0-250-15,0 0-595 0,0 0 162 0</inkml:trace>
          <inkml:trace contextRef="#ctx0" brushRef="#br0" timeOffset="3876.8294">-137 4 525 0,'0'0'480'0,"0"0"-46"0,0 0-12 0,0 0-19 15,23 0-19-15,-8 0-13 0,0 0-12 16,8 0-14-16,2 2-15 0,-5-4-25 0,-4 2-23 16,-1 0-34-16,-1 0-30 0,-1 0-20 0,-2 0-25 0,1 0-15 15,-2 0-32-15,-4 0-47 0,-1 0-58 0,-5 0-62 16,10-3-86-16,-10 3-77 0,0 0-87 0,0 0-101 15,0 0-271-15,0 0-794 0,0 0 216 0</inkml:trace>
          <inkml:trace contextRef="#ctx0" brushRef="#br0" timeOffset="1486.7291">-3 23 960 0,'-3'-3'644'0,"3"3"-46"16,0 0-32-16,0 0-31 0,0 0-35 0,0 0-44 15,11-7-38-15,-4 5-38 0,0 2-36 0,6-3-33 16,2 1-32-16,1 2-28 0,11-2-31 0,-9 0-22 0,-2 2-21 16,-2-1-35-16,-1 0-49 0,-3 1-74 15,0-1-66-15,-4 1-86 0,-6 0-94 0,12 0-84 0,-12 0-116 16,0 0-397-16,0 0-989 0,0 0 266 0</inkml:trace>
          <inkml:trace contextRef="#ctx0" brushRef="#br0" timeOffset="1741.2044">3-107 598 0,'0'12'383'15,"0"-4"-21"-15,0 4 13 0,0 0-8 0,2-4-3 16,-2 5-12-16,0-2-19 0,2 1-19 0,-1 0-33 0,-1 1-27 16,2-2-27-16,0 1-23 0,1 2-20 15,-1-5-23-15,-1 3-24 0,0-1-50 0,1-4-82 0,1 0-111 16,-1-1-121-16,-1-3-144 0,-1-3-217 0,0 0-707 15,0 0 193-15</inkml:trace>
        </inkml:traceGroup>
        <inkml:traceGroup>
          <inkml:annotationXML>
            <emma:emma xmlns:emma="http://www.w3.org/2003/04/emma" version="1.0">
              <emma:interpretation id="{48480B43-CDD1-483E-B231-F047C7CDA425}" emma:medium="tactile" emma:mode="ink">
                <msink:context xmlns:msink="http://schemas.microsoft.com/ink/2010/main" type="inkWord" rotatedBoundingBox="9982,5837 13191,5808 13201,6919 9992,6948"/>
              </emma:interpretation>
              <emma:one-of disjunction-type="recognition" id="oneOf2">
                <emma:interpretation id="interp10" emma:lang="en-US" emma:confidence="0.5">
                  <emma:literal>50=36</emma:literal>
                </emma:interpretation>
                <emma:interpretation id="interp11" emma:lang="en-US" emma:confidence="0">
                  <emma:literal>58=36</emma:literal>
                </emma:interpretation>
                <emma:interpretation id="interp12" emma:lang="en-US" emma:confidence="0">
                  <emma:literal>5=36</emma:literal>
                </emma:interpretation>
                <emma:interpretation id="interp13" emma:lang="en-US" emma:confidence="0">
                  <emma:literal>56=36</emma:literal>
                </emma:interpretation>
                <emma:interpretation id="interp14" emma:lang="en-US" emma:confidence="0">
                  <emma:literal>36=36</emma:literal>
                </emma:interpretation>
              </emma:one-of>
            </emma:emma>
          </inkml:annotationXML>
          <inkml:trace contextRef="#ctx0" brushRef="#br0" timeOffset="14379.2917">2871 79 5311 0,'6'2'546'0,"-6"-2"-204"0,0 0-121 0,35-4-24 15,-2-2 21-15,25-4 35 0,53-10 19 0,-1 4-19 16,0 10-27-16,-32-5-16 0,-13 9-68 0,-3-3-142 16,4 5 0-16,-7-1 0 0,-4 2 0 0,-15-2 0 15,-6 5 0-15,-7-6 0 0,-5 2 0 0,-4 2 0 16,-3-2 0-16,-7 0 0 0,-8 0 0 0,8-3 0 0,-8 3 0 15,0 0-422-15,0 0-119 0,-61-2-464 16,28 2-1208-16,-23 2 322 0</inkml:trace>
          <inkml:trace contextRef="#ctx0" brushRef="#br0" timeOffset="14813.66">3115 298 528 0,'0'0'374'0,"0"0"-14"0,0 0-22 0,-1-6 19 16,1 6-11-16,0 0 2 0,0 0-4 0,14-10-9 15,-3 4 2-15,1 1-13 0,4 1-8 0,9-4-6 16,-1 1-16-16,-4 3-23 0,-3 1-26 0,-4-2-28 15,0 2-14-15,1 2-31 0,-3-2-17 0,-1 0-20 16,-2 3-20-16,-8 0-26 0,10-2-25 0,-10 2-27 0,6 3-25 16,-6-3-27-16,-1 11-34 0,-4 0-40 0,-2 3-38 15,-6 7-34-15,2 0-9 0,-2-2 3 0,1 0 10 16,2-1 19-16,0-3 13 0,5-5 6 0,0-2 27 16,0-2 21-16,2 0 48 0,-1 0 41 0,1-3 30 15,3-3 34-15,0 8 15 0,0-8 13 0,2 6 11 16,1 0 4-16,2-2 9 0,0 1 5 0,0 0-2 15,2-1-9-15,1 5-16 0,4-1-5 0,-2-2-13 0,-2 1-7 16,-2-1-6-16,-1 2-8 0,0-2-7 0,-3 0-6 16,0 7-14-16,-4-2-29 0,-3 4-52 0,-7 5-55 15,-2-3-57-15,-3 0-63 0,0-2-58 0,-1-1-61 16,-7-1-65-16,7-6-371 0,5-4-919 0,3-3 247 16</inkml:trace>
          <inkml:trace contextRef="#ctx0" brushRef="#br0" timeOffset="14188.8342">3167-322 684 0,'2'-7'491'0,"4"3"-28"16,4-4-23-16,11-3-17 0,4-2-25 0,2 1-24 15,3 1-16-15,19-7-8 0,-12 6-17 0,-8 3-29 0,-4 2-29 16,0 0-34-16,-6 1-26 0,-5 3-21 0,-2 0-29 16,-6 2-37-16,3-1-26 0,-9 2-21 0,3 8-8 15,-10 3-51-15,-9 7-50 0,-6 2-52 0,-3 4-45 16,-9 10-34-16,1 2-8 0,9-11 0 0,6-8 11 16,3 3 10-16,0-1 15 0,2-6 16 0,3-3 21 15,4-4 35-15,1 1 48 0,2-1 45 0,1-1 40 16,2-2 28-16,0-3 18 0,5 7 7 0,1-6 5 15,6 2 1-15,3 0-2 0,11-2-8 0,2 1-1 16,1 0-11-16,-2-2-13 0,1 1-6 0,0 0 2 0,-4-2-21 16,-4 2-11-16,-5-2-25 0,-4 2-40 0,1-1-57 15,-12 0-59-15,8 3-68 0,-8-3-78 0,0 0-84 16,-25 10-82-16,1 1-248 0,-7-2-817 0,-2-3 222 16</inkml:trace>
          <inkml:trace contextRef="#ctx0" brushRef="#br0" timeOffset="15140.5802">3723 165 585 0,'-14'0'329'16,"14"0"-35"-16,-20 2-29 0,7 3-27 0,1 2-14 15,-1 1-21-15,0 1-9 0,-5 6-5 0,2 3-8 0,0 2 16 16,3-2-10-16,1 0 6 0,1 3 3 15,3-5 8-15,1 5-2 0,2-3-2 0,4-3-6 16,2-1-4-16,1 1-6 0,3 8-1 0,6-5-10 0,-1-2 1 16,5 0-4-16,3 1-11 0,2-3 3 15,2-2-14-15,1-2-13 0,-5-4-15 0,0 0-17 0,-5-2 7 16,1-2-20-16,-3-1-7 0,-1-1-8 0,-10 0-21 16,13-3-29-16,-8 3-33 0,-5 0-13 0,0-10-31 15,-3 3-7-15,-7 0-15 0,-3-1-16 0,-7-4-30 16,-2 5-24-16,-2 1-35 0,4 1-27 0,2 4-23 0,-7-1-24 15,5 2-35-15,3 0-26 0,4 0-53 0,0 0-210 16,5 0-694-16,8 0 189 0</inkml:trace>
          <inkml:trace contextRef="#ctx0" brushRef="#br0" timeOffset="2093.6007">1052-335 870 0,'-2'-4'577'0,"2"4"-78"0,0 0-53 16,0 0-42-16,0 0-45 0,0 0-41 0,0 0-31 15,0 0-35-15,-7 10-25 0,7-4-20 0,-1-1-24 16,2 2-12-16,-1 0-13 0,0 7-11 0,2-7-12 16,-2 2-13-16,0-1-5 0,2-2-16 0,-2 0-9 0,1 0-5 15,-1-1-6-15,0-5-11 0,2 7-4 16,0-3-2-16,-2-4-13 0,0 0-29 0,1 6-45 16,-1-6-74-16,4 0-85 0,-4 0-102 0,0 0-110 0,0 0-314 15,0 0-852-15,0 0 230 0</inkml:trace>
          <inkml:trace contextRef="#ctx0" brushRef="#br0" timeOffset="2318.5483">698-42 5830 0,'-7'2'329'0,"1"2"-140"0,2 0-37 15,4-4 20-15,7 6 35 0,-7-6 36 0,21 0 26 0,10 1 5 16,23 0-17-16,7-2 2 0,58 0-249 0,-4 5-10 15,-33-4 0-15,35-2 0 0,-41-4 0 16,-16 8 0-16,-2 1 0 0,-7-2 0 0,-11-3 0 0,-7 2 0 16,-5 0 0-16,-5-2 0 0,-5 4 0 0,-3-2 0 15,0 0 0-15,-8-4 0 0,-4 2 0 0,-3 2 0 16,0 0 0-16,-20-12-187 0,-4 4-471 0,-6 5-363 16,0-1-1229-16,-20 2 328 0</inkml:trace>
          <inkml:trace contextRef="#ctx0" brushRef="#br0" timeOffset="3199.0081">1505 108 628 0,'-7'-2'397'0,"7"2"-62"0,-8-2-39 16,8 2-36-16,0 0-33 0,-18 2-27 0,3 3-26 16,2 2 2-16,-2 1-11 0,-4 5-5 0,0 4-10 15,-1-4-5-15,4 4 4 0,-1 1 2 0,4 0-3 16,0 2 5-16,3 0-2 0,2-4 5 0,5 0-1 16,3-1-1-16,0 7-2 0,3-4 1 0,7 0-5 15,-4-1-3-15,4-4 4 0,0-3 0 0,8 7-6 0,-2-8-1 16,-1 1-1-16,6-2 0 0,-2-2-12 0,-4-1-9 15,0-4-14-15,0 0-8 0,-4-1-14 16,-3-1-7-16,1-2-7 0,-3-1-25 0,-3-2-24 0,1 1-32 16,-4-2-28-16,-4-4-21 0,-4-1-23 0,-7-6-29 15,-3 3-27-15,-1 4-34 0,-3 1-26 0,0 0-27 16,-1 4-25-16,4 4-27 0,0 0-33 0,3 2-54 16,1-1-254-16,1 2-741 0,1 1 201 0</inkml:trace>
          <inkml:trace contextRef="#ctx0" brushRef="#br0" timeOffset="2790.8354">955 189 421 0,'-5'1'442'0,"5"-1"-56"0,0 0-28 15,0 0-26-15,0 0-3 0,0 0-3 0,0 0 5 16,0 0 5-16,0 0 5 0,28-3-1 0,-15 2 3 16,0-2-14-16,-3 1-20 0,0 0-27 0,-2 0-29 15,-8 2-28-15,11-3-25 0,-4 3-22 0,-7 0-18 0,9-3-29 16,-9 3-38-16,8 0-34 0,-8 0-40 0,0 0-45 15,2 10-50-15,-5-4-54 0,-2 6-54 0,-1 2-45 16,-1 6-27-16,-1-4-8 0,5-3 9 0,-2 0 19 16,0-2 21-16,0-1 28 0,2-1 38 0,1-3 55 15,1 1 62-15,1-3 63 0,0-4 39 0,1 8 43 16,-1-8 36-16,5 4 18 0,0 0 16 0,0-2 13 0,2 2 11 16,-1-1 1-16,6 3-2 0,2-2-9 0,-6 1-8 15,3 0-14-15,-1-1-14 0,-3-1-11 16,-1-1-9-16,1 2-11 0,-2 1-8 0,-2 0-13 0,-3 0-7 15,-2 7-11-15,-4-2-26 0,-4 3-40 0,-6 2-50 16,-3 0-58-16,1-1-53 0,-2-2-62 0,-1 1-59 16,-1-2-54-16,4-4-47 0,2-2-58 0,-1-4-357 15,3-1-930-15,4-3 250 0</inkml:trace>
          <inkml:trace contextRef="#ctx0" brushRef="#br0" timeOffset="13593.5081">2289-142 219 0,'0'0'695'16,"0"0"-111"-16,0 0-48 0,0 0-32 0,13 1-20 16,-7-1-36-16,-6 0-40 0,15-1-41 0,-1-1-46 15,1 2-36-15,0 2-34 0,1-4-22 0,0 2-19 16,-2 0-45-16,-3 0-64 0,-1 0-83 0,-2 2-85 16,0-1-88-16,-4 2-81 0,0 1-86 0,-4 0-92 15,-2 3-223-15,-8 2-766 0,0 0 208 0</inkml:trace>
          <inkml:trace contextRef="#ctx0" brushRef="#br0" timeOffset="13728.0714">2236 56 790 0,'0'0'617'0,"0"0"-107"0,0 0-66 0,0 0-42 0,21-5-25 16,-6 1-21-16,10 1-35 0,3-3-35 0,-1 5-36 16,4-4-28-16,-1 2-43 0,-4 3-57 0,-1-1-62 15,0-1-74-15,-4 1-92 0,-6 1-92 0,-2 1-107 16,-5-2-287-16,-1-1-711 0,-7 2 192 0</inkml:trace>
        </inkml:traceGroup>
        <inkml:traceGroup>
          <inkml:annotationXML>
            <emma:emma xmlns:emma="http://www.w3.org/2003/04/emma" version="1.0">
              <emma:interpretation id="{B2451EC1-1D4A-4DA1-80E5-EBDD8A027585}" emma:medium="tactile" emma:mode="ink">
                <msink:context xmlns:msink="http://schemas.microsoft.com/ink/2010/main" type="inkWord" rotatedBoundingBox="13621,6294 13973,6301 13970,6462 13617,6455"/>
              </emma:interpretation>
              <emma:one-of disjunction-type="recognition" id="oneOf3">
                <emma:interpretation id="interp15" emma:lang="en-US" emma:confidence="0.5">
                  <emma:literal>=</emma:literal>
                </emma:interpretation>
                <emma:interpretation id="interp16" emma:lang="en-US" emma:confidence="0">
                  <emma:literal>-</emma:literal>
                </emma:interpretation>
                <emma:interpretation id="interp17" emma:lang="en-US" emma:confidence="0">
                  <emma:literal>"</emma:literal>
                </emma:interpretation>
                <emma:interpretation id="interp18" emma:lang="en-US" emma:confidence="0">
                  <emma:literal>.</emma:literal>
                </emma:interpretation>
                <emma:interpretation id="interp19" emma:lang="en-US" emma:confidence="0">
                  <emma:literal>+</emma:literal>
                </emma:interpretation>
              </emma:one-of>
            </emma:emma>
          </inkml:annotationXML>
          <inkml:trace contextRef="#ctx0" brushRef="#br0" timeOffset="15517.908">4313 187 3381 0,'10'1'343'0,"-10"-1"-121"15,11 0-65-15,2-1-19 0,4-2 9 0,6-2 8 16,1 0-8-16,2 0-29 0,2-2-26 0,3 1-11 15,-2-2-8-15,-1 3-24 0,-2-1-46 0,-2 0-66 16,-4 0-82-16,-7 2-112 0,-2-2-382 0,0 0-767 16,-2-1 208-16</inkml:trace>
          <inkml:trace contextRef="#ctx0" brushRef="#br0" timeOffset="15388.6778">4331 27 638 0,'0'0'544'0,"0"0"-45"0,0 0-17 0,0 0-32 16,0 0-33-16,0 0-44 0,20 8-36 0,-7-7-41 15,0 1-33-15,2 1-29 0,-1-2-26 0,2 0-27 16,-1-1-15-16,-4 0-25 0,1 0-51 0,-2 2-65 15,-10-2-86-15,13-2-83 0,-13 2-89 0,0 0-85 16,0 0-313-16,0 0-759 0,0 0 207 0</inkml:trace>
        </inkml:traceGroup>
        <inkml:traceGroup>
          <inkml:annotationXML>
            <emma:emma xmlns:emma="http://www.w3.org/2003/04/emma" version="1.0">
              <emma:interpretation id="{250098EF-B184-40EE-A0A3-7CE9E4123ED4}" emma:medium="tactile" emma:mode="ink">
                <msink:context xmlns:msink="http://schemas.microsoft.com/ink/2010/main" type="inkWord" rotatedBoundingBox="14359,5909 15107,5924 15087,6951 14338,6936"/>
              </emma:interpretation>
              <emma:one-of disjunction-type="recognition" id="oneOf4">
                <emma:interpretation id="interp20" emma:lang="en-US" emma:confidence="0.5">
                  <emma:literal>is</emma:literal>
                </emma:interpretation>
                <emma:interpretation id="interp21" emma:lang="en-US" emma:confidence="0">
                  <emma:literal>its</emma:literal>
                </emma:interpretation>
                <emma:interpretation id="interp22" emma:lang="en-US" emma:confidence="0">
                  <emma:literal>ifs</emma:literal>
                </emma:interpretation>
                <emma:interpretation id="interp23" emma:lang="en-US" emma:confidence="0">
                  <emma:literal>"s</emma:literal>
                </emma:interpretation>
                <emma:interpretation id="interp24" emma:lang="en-US" emma:confidence="0">
                  <emma:literal>ins</emma:literal>
                </emma:interpretation>
              </emma:one-of>
            </emma:emma>
          </inkml:annotationXML>
          <inkml:trace contextRef="#ctx0" brushRef="#br0" timeOffset="15988.8837">5058 8 5724 0,'-6'3'309'0,"1"-2"-147"0,5-1-79 0,0 0 7 16,0 0 60-16,24 5 46 0,5-8 17 15,24 3 0-15,7-2-24 0,2 1-6 0,55-1-14 0,-39 2 0 16,-19-1-24-16,-4-1-5 0,-1 2-84 0,-13 0-56 16,-12-2 0-16,-4 2 0 0,0 0 0 15,-9-2 0-15,-5-1 0 0,-3 1 0 0,-5-4-112 0,-5 1-295 16,2 5-115-16,-20-7-472 0,-6 2-1195 0,-4 3 319 15</inkml:trace>
          <inkml:trace contextRef="#ctx0" brushRef="#br0" timeOffset="15782.9219">5459-320 4913 0,'0'-5'402'0,"-2"-1"-251"15,0 0-81-15,1 0-29 0,1 2-19 0,0 4-8 0,-3-4-5 16,3 4-2-16,0 0-2 0,0 0 1 0,0 0 0 16,-11 20-1-16,8-7 2 0,-1-1-2 0,3 3 0 15,-1-2-2-15,0 9 2 0,-1-5-1 0,3-4 3 16,-2-3 1-16,2-1 1 0,0-2 2 0,-1 0 1 15,-1-2 0-15,2-1-2 0,0-4 1 0,0 8-6 16,0-8-16-16,-1 7-38 0,1-7-57 0,0 0-90 16,0 0-110-16,0 0-397 0,0 0-846 0,0 0 229 0</inkml:trace>
          <inkml:trace contextRef="#ctx0" brushRef="#br0" timeOffset="16221.9925">5254 358 6033 0,'0'0'550'0,"0"0"-281"0,0 0-127 0,0 0-69 15,0 0-29-15,0 0 4 0,0 0 1 0,0 0-6 16,0 0-9-16,0 0-3 0,0 9-5 0,0-2-2 0,-2 6-4 16,0 1 1-16,2 1-5 0,0 8 2 15,0-5-5-15,-1-2-1 0,1 4 1 0,-4-2-4 0,3 4-6 16,-1-4-14-16,2-7-36 0,-3 1-36 0,3-3-51 16,-2-1-61-16,2 0-68 0,0-2-64 0,0-6-66 15,0 7-84-15,0-7-292 0,0 0-924 0,13 0 248 16</inkml:trace>
          <inkml:trace contextRef="#ctx0" brushRef="#br0" timeOffset="16669.5781">5780 401 3408 0,'-4'-6'286'0,"-1"2"-155"15,-2-2-58-15,1 1-31 0,-1 1-12 16,0 2 15-16,-1-2-5 0,2 0-10 0,-6 0-10 0,-3-1-5 15,1 4-5-15,-2-2-7 0,-10 3-10 0,-1-2-12 16,3 5-5-16,6-1 5 0,1 0-11 0,3 2 9 16,3 0 4-16,-1 0 1 0,3 0 6 0,2 0 14 15,0-2 19-15,1 1 16 0,3 1 41 0,-2 1 43 16,5 1 36-16,0 0 26 0,5 6 7 0,3 0-2 16,8 6 14-16,4 0 11 0,0 3 2 0,2-1 3 0,1-1-1 15,0 0-14-15,3 0-12 0,-5-2-19 0,-2 0-18 16,-2-2-15-16,-3-5-13 0,-4-2-13 0,-2-2-11 15,-3 0-12-15,-3 0-11 0,-4-3-14 0,-3 3-26 16,-1-3-39-16,-6 5-30 0,-2-4-39 0,-1 0-38 16,2 1-19-16,-3-4-12 0,3-1-4 0,-3 0 8 0,2-1 13 15,5-2 6-15,0-3 20 0,4 0 11 0,2-4 14 16,3-4 25-16,2 0 17 0,6-8 15 16,-1 4 17-16,1 5 2 0,0 0 4 0,3 1-1 0,6-4 3 15,-4 3-4-15,-2 1-1 0,0 2-3 16,1 1-2-16,-2 0-20 0,-1 2-37 0,-2-2-71 0,3 0-91 15,-7 0-118-15,-1 0-440 0,-2 2-930 0,-4-4 250 16</inkml:trace>
        </inkml:traceGroup>
      </inkml:traceGroup>
    </inkml:traceGroup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27.84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0A70608-AA90-499E-8B73-7E3F0399FC74}" emma:medium="tactile" emma:mode="ink">
          <msink:context xmlns:msink="http://schemas.microsoft.com/ink/2010/main" type="inkDrawing" rotatedBoundingBox="6976,5308 7006,5047 7034,5050 7004,5312" semanticType="callout" shapeName="Other">
            <msink:sourceLink direction="with" ref="{DBDA804F-662D-4E28-89BD-84A4066E4331}"/>
          </msink:context>
        </emma:interpretation>
      </emma:emma>
    </inkml:annotationXML>
    <inkml:trace contextRef="#ctx0" brushRef="#br0">44 0 794 0,'-7'2'582'0,"4"4"-102"15,-3-2-68-15,3 2-41 0,-1-1-35 0,-1 4-30 0,2 4-25 16,0 2-19-16,0 5-26 0,1 0-22 15,-1 2-22-15,3 0-18 0,-1-2-17 0,1-2-18 0,0-3-22 16,0-2-38-16,0-1-59 0,1-1-73 0,1-2-77 16,-2-2-83-16,0 0-75 0,0-7-326 0,1 4-738 15,-1-4 200-15</inkml:trace>
  </inkml:traceGroup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28.06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6C96962-B16F-414F-B42E-79CA15C3F16E}" emma:medium="tactile" emma:mode="ink">
          <msink:context xmlns:msink="http://schemas.microsoft.com/ink/2010/main" type="inkDrawing" rotatedBoundingBox="7161,5368 7211,5185 7225,5189 7175,5372" semanticType="callout" shapeName="Other">
            <msink:sourceLink direction="with" ref="{DBDA804F-662D-4E28-89BD-84A4066E4331}"/>
          </msink:context>
        </emma:interpretation>
      </emma:emma>
    </inkml:annotationXML>
    <inkml:trace contextRef="#ctx0" brushRef="#br0">52 0 536 0,'-7'13'503'16,"1"0"-58"-16,-1-1-43 0,3-2-40 0,-1 1-41 0,2 2-34 15,-1-1-34-15,0 1-26 0,0-2-30 16,2 3-20-16,-1-3-22 0,2 1-33 0,-1-2-52 0,2 1-84 15,0-3-78-15,0-4-85 0,2 1-91 0,-2-5-210 16,0 0-572-16,0 0 155 0</inkml:trace>
  </inkml:traceGroup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28.32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C5CAA70-6F63-4848-A7FD-78217881B53A}" emma:medium="tactile" emma:mode="ink">
          <msink:context xmlns:msink="http://schemas.microsoft.com/ink/2010/main" type="inkDrawing" rotatedBoundingBox="7539,4793 7560,4996 7488,5003 7467,4801" semanticType="verticalRange" shapeName="Other">
            <msink:sourceLink direction="with" ref="{DB6B8599-C08D-42B0-9A93-9F58C5E91905}"/>
            <msink:destinationLink direction="with" ref="{6C46CC3D-9597-4B98-A00C-A3BD7B3ADBEB}"/>
          </msink:context>
        </emma:interpretation>
      </emma:emma>
    </inkml:annotationXML>
    <inkml:trace contextRef="#ctx0" brushRef="#br0">-1 6 667 0,'0'0'554'0,"0"0"-48"0,0 0-29 0,3-5-28 15,-3 5-26-15,0 0-35 0,8-1-29 0,-8 1-37 16,0 0-35-16,16 2-31 0,-10-1-25 0,0 2-26 0,3 3-19 16,-1 1-10-16,-2-1-13 0,2 3-11 0,-4 0-17 15,-1 4-13-15,-1-1-18 0,-1 1-30 0,-2 8-38 16,-4-2-47-16,1 1-47 0,1-4-44 0,-2-5-49 15,-1 1-49-15,0-4-41 0,1-1-43 0,-1-2-60 16,1-3-58-16,5-2-214 0,0 0-739 0,0 0 200 16</inkml:trace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28.63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C46CC3D-9597-4B98-A00C-A3BD7B3ADBEB}" emma:medium="tactile" emma:mode="ink">
          <msink:context xmlns:msink="http://schemas.microsoft.com/ink/2010/main" type="inkDrawing" rotatedBoundingBox="7806,4783 7882,5020 7716,5074 7640,4837" semanticType="callout" shapeName="Other">
            <msink:sourceLink direction="with" ref="{DC5CAA70-6F63-4848-A7FD-78217881B53A}"/>
            <msink:sourceLink direction="with" ref="{DBDA804F-662D-4E28-89BD-84A4066E4331}"/>
          </msink:context>
        </emma:interpretation>
      </emma:emma>
    </inkml:annotationXML>
    <inkml:trace contextRef="#ctx0" brushRef="#br0">155 0 342 0,'-9'-2'239'0,"9"2"-19"15,-14 4-29-15,8-4-16 0,-8 1-5 0,2 1-7 16,1 1 0-16,0-2-6 0,-1 4-8 0,3-3-4 0,-3 3-1 0,4-2-1 15,-1 3-12-15,2 0 0 0,0 0-3 0,3-2-4 16,-1 4 3-16,2-3 0 0,2 0 1 0,1 2-5 0,-2 4-11 16,5 2-7-16,2-2-2 0,1 0-12 15,0-1-9-15,3 1-12 0,5 6-2 0,-1-5-8 16,4 3-38-16,1-2-46 0,1-2-54 0,-2-2-78 0,-2-3-105 16,-3 1-232-16,0-1-591 0,-1-1 161 0</inkml:trace>
  </inkml:traceGroup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28.95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9EC19F2-8BCF-4134-9ADF-C2EFE1218074}" emma:medium="tactile" emma:mode="ink">
          <msink:context xmlns:msink="http://schemas.microsoft.com/ink/2010/main" type="inkDrawing" rotatedBoundingBox="8098,4967 8251,5148 8215,5178 8063,4997" semanticType="callout" shapeName="Other">
            <msink:sourceLink direction="with" ref="{E07EE2D6-B295-48BE-8050-7D2929D6A671}"/>
          </msink:context>
        </emma:interpretation>
      </emma:emma>
    </inkml:annotationXML>
    <inkml:trace contextRef="#ctx0" brushRef="#br0">0 9 256 0,'6'-4'574'16,"0"4"-89"-16,-3-3-46 0,-3 3-33 0,7-3-39 15,-7 3-41-15,0 0-38 0,0 0-34 0,7 0-34 0,-7 0-26 16,0 0-20-16,0 0-18 0,0 0-21 0,0 0-12 16,-3 11-15-16,3-5-13 0,0-1-4 0,0 2-15 15,2-1-4-15,-1 6-5 0,1-3-5 0,2 3-2 16,1-3 2-16,-2 0 3 0,3 0 1 0,0-1 1 16,2 2 3-16,0-2 3 0,2-1-11 0,0 1 6 15,3-1-5-15,-1 1-9 0,-1-2-4 0,1-1-20 16,-3-2-27-16,-1 0-41 0,0 1-53 0,-4-4-64 15,1 1-68-15,-5-1-63 0,0 0-83 0,0 0-264 0,0 0-759 16,0 0 204-16</inkml:trace>
  </inkml:traceGroup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29.45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B0371C5-897F-4D30-9179-8EA7641B792A}" emma:medium="tactile" emma:mode="ink">
          <msink:context xmlns:msink="http://schemas.microsoft.com/ink/2010/main" type="inkDrawing" rotatedBoundingBox="8020,4913 8435,5117 8364,5262 7949,5058" semanticType="callout" shapeName="Other">
            <msink:sourceLink direction="with" ref="{E07EE2D6-B295-48BE-8050-7D2929D6A671}"/>
          </msink:context>
        </emma:interpretation>
      </emma:emma>
    </inkml:annotationXML>
    <inkml:trace contextRef="#ctx0" brushRef="#br0">0 13 480 0,'9'-6'532'0,"-9"6"-48"0,12-2-28 0,-5 1-33 0,6-1-32 0,-1 2-36 0,0-3-33 15,-1 3-34-15,1 0-28 0,-3 0-33 0,1 0-26 31,-10 0-21-31,13 0-18 0,-8 3-17 0,1 1-15 0,-1-1-15 16,-4 2-16-16,1 4-15 0,-2 2-24 0,-3 1-34 16,-2 2-34-16,1 5-26 0,-4 0-15 0,2-4-5 15,1-4-1-15,0 0 14 0,2-2-7 0,2-1 8 0,-1-4 28 16,4 2 22-16,-1 0 29 0,4-2 32 0,6 2 23 16,0-1 21-16,2-1 20 0,10 1 15 0,0-3 16 15,3 0 7-15,0-2 0 0,-2 0-5 0,2-2-3 0,-2 0-10 16,2-1-8-16,-3 3-11 0,-5-4-17 0,-3 2-9 15,-2 1-9-15,-4-1-11 0,-3 1-31 0,-6 1-52 16,12-3-71-16,-10 1-97 0,-2 2-97 0,0 0-86 16,0 0-95-16,-9-10-419 0,9 10-1033 0,-11-4 276 15</inkml:trace>
  </inkml:traceGroup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29.73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AA64084-901C-40CC-A7C9-250682E70364}" emma:medium="tactile" emma:mode="ink">
          <msink:context xmlns:msink="http://schemas.microsoft.com/ink/2010/main" type="inkDrawing" rotatedBoundingBox="8450,5447 8575,5042 8588,5046 8463,5451" semanticType="callout" shapeName="Other">
            <msink:sourceLink direction="with" ref="{E07EE2D6-B295-48BE-8050-7D2929D6A671}"/>
          </msink:context>
        </emma:interpretation>
      </emma:emma>
    </inkml:annotationXML>
    <inkml:trace contextRef="#ctx0" brushRef="#br0">123 0 269 0,'-6'20'559'0,"-1"-1"-64"0,0 4-31 0,-3 2-32 0,0 0-30 16,-1 3-37-16,2-2-24 0,-2 0-46 0,2 2-26 0,0-1-30 15,1 0-28-15,3-2-20 0,-1 1-19 16,2-3-30-16,-1-8-45 0,3-2-78 0,1-2-87 0,-1-3-82 16,0-1-80-16,2-4-104 0,0-3-240 0,0 0-688 15,0 0 188-15</inkml:trace>
  </inkml:traceGroup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29.88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EAD86AA-16FE-4806-BB31-AF50D7057CC1}" emma:medium="tactile" emma:mode="ink">
          <msink:context xmlns:msink="http://schemas.microsoft.com/ink/2010/main" type="inkDrawing"/>
        </emma:interpretation>
      </emma:emma>
    </inkml:annotationXML>
    <inkml:trace contextRef="#ctx0" brushRef="#br0">6 5 938 0,'0'0'583'15,"-3"-2"-94"-15,3 2-64 0,0 0-54 0,0 0-46 0,-3-3-40 16,3 3-48-16,0 0-65 0,0 0-78 0,0 0-77 16,0 0-106-16,0 0-101 0,0 0-309 0,0 0-600 15,0 0 165-15</inkml:trace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30.04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C1D934B-6A50-40A2-A7FD-68F3597D2F85}" emma:medium="tactile" emma:mode="ink">
          <msink:context xmlns:msink="http://schemas.microsoft.com/ink/2010/main" type="inkDrawing"/>
        </emma:interpretation>
      </emma:emma>
    </inkml:annotationXML>
    <inkml:trace contextRef="#ctx0" brushRef="#br0">0 0 342 0,'0'0'770'16,"0"0"-158"-16,0 0-91 0,0 0-57 0,0 0-45 0,0 0-57 16,0 0-38-16,0 0-49 0,0 0-93 15,0 0-117-15,0 0-131 0,0 0-135 0,0 0-357 0,0 0-669 16,0 0 182-16</inkml:trace>
  </inkml:traceGroup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30.21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DD77E74-77DF-4CA5-8900-06E20DF45613}" emma:medium="tactile" emma:mode="ink">
          <msink:context xmlns:msink="http://schemas.microsoft.com/ink/2010/main" type="inkDrawing"/>
        </emma:interpretation>
      </emma:emma>
    </inkml:annotationXML>
    <inkml:trace contextRef="#ctx0" brushRef="#br0">0 4 5199 0,'4'2'674'0,"-4"-2"-294"0,0 0-137 0,7 0-78 0,-7 0-20 0,0 0-2 16,0 0-9-16,0 0-24 0,0 0-29 0,0 0-5 15,5 0-41-15,-5 0-66 0,0 0-79 0,0 0-120 16,0 0-112-16,0 0-132 0,0 0-385 0,1-7-1033 16,-1 7 277-16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9T09:21:01.75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3CCE96F-9AFC-4F40-B981-330FFA811661}" emma:medium="tactile" emma:mode="ink">
          <msink:context xmlns:msink="http://schemas.microsoft.com/ink/2010/main" type="writingRegion" rotatedBoundingBox="644,6363 15595,7103 15509,8841 558,8101"/>
        </emma:interpretation>
      </emma:emma>
    </inkml:annotationXML>
    <inkml:traceGroup>
      <inkml:annotationXML>
        <emma:emma xmlns:emma="http://www.w3.org/2003/04/emma" version="1.0">
          <emma:interpretation id="{B8DEE54A-A672-4622-B6A0-751538CE0476}" emma:medium="tactile" emma:mode="ink">
            <msink:context xmlns:msink="http://schemas.microsoft.com/ink/2010/main" type="paragraph" rotatedBoundingBox="644,6363 15595,7103 15509,8841 558,81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4B0C78-EB2C-4D6C-B67D-D172CFDB033E}" emma:medium="tactile" emma:mode="ink">
              <msink:context xmlns:msink="http://schemas.microsoft.com/ink/2010/main" type="line" rotatedBoundingBox="644,6363 15595,7103 15509,8841 558,8101"/>
            </emma:interpretation>
          </emma:emma>
        </inkml:annotationXML>
        <inkml:traceGroup>
          <inkml:annotationXML>
            <emma:emma xmlns:emma="http://www.w3.org/2003/04/emma" version="1.0">
              <emma:interpretation id="{A3E6AEB3-8A01-4444-A093-4A03D4807951}" emma:medium="tactile" emma:mode="ink">
                <msink:context xmlns:msink="http://schemas.microsoft.com/ink/2010/main" type="inkWord" rotatedBoundingBox="553,7682 634,6928 768,6942 686,7697"/>
              </emma:interpretation>
              <emma:one-of disjunction-type="recognition" id="oneOf0">
                <emma:interpretation id="interp0" emma:lang="en-US" emma:confidence="0.5">
                  <emma:literal>p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P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0 320 391 0,'0'0'364'0,"0"0"-46"0,0 0-34 16,0 0-12-16,0 0-11 0,0 0-8 0,0 0-2 15,6 26-15-15,-1-5-15 0,1 4-16 0,-1 4-9 16,-2-4-19-16,2 5-14 0,-1-1-17 0,-2-3-17 15,3 3-14-15,-2-3-10 0,-1 2-11 0,-1-1 4 16,1-3-21-16,0-2-14 0,-1-5-4 0,-1-3-9 0,0-3-13 16,2-3-11-16,-2 0-13 0,0-2-2 0,1-3-7 15,-1-3-19-15,0 0-17 0,0 0-31 0,0 0-21 16,0 0-13-16,-11-15-9 0,6-10-1 0,0-5-1 16,1-19 1-16,0-3 9 0,3-5 1 0,2 1 11 15,-2-45 11-15,2 40 6 0,4 14 15 0,-2 11 13 16,2 8 20-16,0-1 11 0,2 1 15 0,-1 5 7 0,1 0 3 15,2 2 9-15,-1 6 11 0,2 2 15 16,-2 1 4-16,0 3 3 0,-1 2 4 0,1 1-14 0,-2 0 3 16,-1 5-3-16,-5 1 3 0,11-4 13 0,-11 4 4 15,0 0-1-15,0 0-8 0,19 14 1 0,-17 1-8 16,-4 8-9-16,-8 2-8 0,2 2-35 0,-4-1-41 16,-1-1-36-16,-1 1-46 0,-1-1-46 0,-3-4-49 15,2-1-44-15,-3-4-200 0,-2-5-555 0,7-3 154 16</inkml:trace>
        </inkml:traceGroup>
        <inkml:traceGroup>
          <inkml:annotationXML>
            <emma:emma xmlns:emma="http://www.w3.org/2003/04/emma" version="1.0">
              <emma:interpretation id="{630E853A-7C00-4251-AD1A-FF1DE610268A}" emma:medium="tactile" emma:mode="ink">
                <msink:context xmlns:msink="http://schemas.microsoft.com/ink/2010/main" type="inkWord" rotatedBoundingBox="746,6721 3708,6513 3799,7813 838,8022"/>
              </emma:interpretation>
              <emma:one-of disjunction-type="recognition" id="oneOf1">
                <emma:interpretation id="interp5" emma:lang="en-US" emma:confidence="0.5">
                  <emma:literal>(Dictate.</emma:literal>
                </emma:interpretation>
                <emma:interpretation id="interp6" emma:lang="en-US" emma:confidence="0">
                  <emma:literal>(Dictated.</emma:literal>
                </emma:interpretation>
                <emma:interpretation id="interp7" emma:lang="en-US" emma:confidence="0">
                  <emma:literal>(Dictated:</emma:literal>
                </emma:interpretation>
                <emma:interpretation id="interp8" emma:lang="en-US" emma:confidence="0">
                  <emma:literal>(Diet-til.</emma:literal>
                </emma:interpretation>
                <emma:interpretation id="interp9" emma:lang="en-US" emma:confidence="0">
                  <emma:literal>(Dint-til.</emma:literal>
                </emma:interpretation>
              </emma:one-of>
            </emma:emma>
          </inkml:annotationXML>
          <inkml:trace contextRef="#ctx0" brushRef="#br0" timeOffset="346.4067">712-257 432 0,'-16'0'344'15,"-1"4"-28"-15,-6 5-25 0,-3 7-25 0,-13 17-17 16,-3 9-17-16,-33 49 1 0,13 1 7 0,5 10-13 15,10 3-7-15,9-1-14 0,7-9-22 0,20-30-18 16,4-8-20-16,-1 43-13 0,8-34-14 0,5-12-15 0,0-5-15 16,3-3-16-16,6 0-18 0,-1-14-32 15,-2-4-24-15,2-1-25 0,5-3-33 0,1-6-36 16,2-5-53-16,-3-4-80 0,5-7-290 0,3-5-622 0,3-3 170 16</inkml:trace>
          <inkml:trace contextRef="#ctx0" brushRef="#br0" timeOffset="624.8918">557 274 605 0,'0'0'497'0,"-5"2"-73"15,5-2-29-15,-5 7-31 0,3-1-22 0,-3 6-30 16,4-1-30-16,-2 13-30 0,-1-1-28 0,3 0-24 16,1 0-23-16,-2 1-17 0,4 1-17 0,-2-3-17 15,1-1-13-15,1 3-13 0,-2-3-10 0,2-3-21 16,-2-4-31-16,1-2-28 0,1-2-52 0,-2-2-44 0,1-1-39 16,1-1-38-16,-2-6-38 0,0 8-69 0,0-8-283 15,0 0-663-15,0 0 180 0</inkml:trace>
          <inkml:trace contextRef="#ctx0" brushRef="#br0" timeOffset="849.6612">571 185 512 0,'0'0'657'0,"7"-4"-91"0,-7 4-49 16,8-4-15-16,-8 4-31 0,12-4-35 15,-12 4-35-15,16 0-45 0,-1 3-33 0,-2 2-28 0,9 5-29 16,-2 5-25-16,-2-2-25 0,2 5-18 0,-6 4-21 15,-3 2-18-15,-3 3-15 0,-6 3-19 0,-4 1-16 16,-4 14-30-16,-5-1-31 0,-1-11-35 0,-1-4-37 16,-8 10-28-16,0-12-32 0,1-4-29 0,-1-1-32 15,0-3-46-15,2-3-37 0,-1-3-48 0,0-6-61 16,7-4-71-16,-1-4-275 0,2-3-821 0,4-4 222 16</inkml:trace>
          <inkml:trace contextRef="#ctx0" brushRef="#br0" timeOffset="1128.4187">977 396 706 0,'0'0'558'0,"0"0"-97"0,0 0-50 0,0 0-46 0,0 0-41 15,-8 15-35-15,8-8-35 0,0 6-34 0,0 1-20 16,0-1-23-16,0 2-25 0,1 7-36 0,1-5-37 16,-2-3-51-16,2-2-73 0,-2-1-69 0,1-2-66 15,-1-2-72-15,0-2-261 0,0-5-614 0,0 0 169 0</inkml:trace>
          <inkml:trace contextRef="#ctx0" brushRef="#br0" timeOffset="1242.5457">956 185 3686 0,'0'-4'560'0,"0"4"-253"0,-3-8-141 0,3 8-64 16,-4-5-48 0,4 5-32-1,0 0-39-15,-1-6-50 0,1 6-67 0,0 0-89 0,0 0-111 0,0 0-232 0,0 0-678 0,0 0 185 0</inkml:trace>
          <inkml:trace contextRef="#ctx0" brushRef="#br0" timeOffset="1580.7627">1139 433 432 0,'0'0'467'0,"0"0"-85"0,-3 3-56 0,3-3-26 15,0 0-14-15,0 0-26 0,0 0-29 0,0 0-19 16,0 0-14-16,7 9-9 0,-7-9-7 0,0 0-8 16,0 0-9-16,11 0-9 0,-11 0-20 0,0 0-10 0,0 0-13 15,0 0-11-15,0 0-26 0,17-4-34 0,-17 4-31 16,0 0-31-16,3-5-32 0,-3 5-26 0,0 0-18 16,0 0-13-16,0 0-4 0,0 0 6 0,0 0 8 15,0 0 9-15,0 0 10 0,-28 6 12 0,18 3 12 16,4-2 15-16,-1-1 9 0,1 0 9 0,-2 4 8 15,3-2 13-15,0 0 7 0,2-1 11 0,3 5 8 16,-2-3 4-16,4-2-5 0,-1 6-6 0,6-3 0 16,-2 0-2-16,3 0-18 0,3-1-22 0,0-4-37 15,2 1-62-15,9 1-72 0,-2-5-241 0,5-4-525 16,0 0 146-16</inkml:trace>
          <inkml:trace contextRef="#ctx0" brushRef="#br0" timeOffset="1806.094">1460 217 553 0,'0'0'496'15,"0"0"-82"-15,-6-5-69 0,6 5-43 0,0 0-37 0,0 0-30 16,0 0-23-16,0 0-16 0,-2 24-15 0,5-4-5 16,-3 5-11-16,2-1-15 0,0 2-14 0,-1 5-13 15,1-1-13-15,-2 14-8 0,0-9-12 0,0-6-11 16,0-1-6-16,0-1-11 0,2-2-9 0,-7-1-19 15,3-2-33-15,4 0-44 0,-2-5-45 0,0-5-56 16,-4-2-59-16,3-3-70 0,-1-1-247 0,2-6-624 16,-5 1 171-16</inkml:trace>
          <inkml:trace contextRef="#ctx0" brushRef="#br0" timeOffset="2320.4666">1252 149 842 0,'0'0'610'0,"0"0"-35"0,0 0-13 16,0 0-26-16,22-13-31 0,-8 7-29 0,10-2-34 15,2 1-34-15,2-2-27 0,-2-1-32 0,2 2-27 16,-1 1-29-16,-4-1-37 0,-5 3-25 0,-3 1-26 15,-2 0-21-15,-2 2-25 0,-1 1-36 0,-10 1-48 0,13-4-55 16,-13 4-60-16,11-1-81 0,-11 1-92 0,0 0-98 16,0 0-107-16,0 0-111 0,0 0-291 0,0 0-986 15,0 0 265-15</inkml:trace>
          <inkml:trace contextRef="#ctx0" brushRef="#br0" timeOffset="2750.5465">1586 441 506 0,'-13'1'371'0,"13"-1"-52"0,0 0-42 0,0 0-25 16,0 0-25-16,0 0-26 0,0 0-13 0,0 0-16 15,0 0-12-15,0 0 2 0,0 0-6 16,0 0-3-16,0 0 2 0,0 0 0 0,0 0 2 0,0 0 10 16,22 4-13-16,-9-2-5 0,-1 0-8 0,3 0-5 15,-1 2-12-15,1-3-9 0,0 0-11 0,-1 1-12 16,1-1-7-16,-1-1-8 0,-2 0-9 0,-2 2-5 15,-10-2-4-15,18 0-8 0,-12 0-1 0,-6 0-8 0,0 0-3 16,15-2-12-16,-15 2-11 0,6-3-15 16,-6 3-21-16,0 0-22 0,2-6-25 0,-2 6-23 15,0 0-18-15,-10-12-23 0,1 1-15 0,-1 6-10 0,-5-3-10 16,2 3-6-16,0-3-5 0,-12 1 0 16,3 2-10-16,4 1-10 0,3 3-21 0,2 0-12 0,1 0-189 15,1-1-500-15,11 2 139 0</inkml:trace>
          <inkml:trace contextRef="#ctx0" brushRef="#br0" timeOffset="2977.3868">1982 92 599 0,'0'0'630'0,"6"-4"-118"0,-6 4-74 0,0 0-49 0,0 0-36 16,-3 18-37-16,1-6-32 0,-3 13-32 0,1 2-28 15,2 19-24-15,0-10-26 0,1 9-15 0,1-2-17 16,0-7-14-16,0-6-17 0,0-2-14 0,1 1-18 16,1-3-18-16,-4 0-16 0,4-6-21 0,0-4-27 15,-2-3-28-15,0-3-45 0,0 2-33 0,1-4-35 16,-2-3-44-16,1-5-69 0,0 0-79 0,0 0-222 16,0 0-670-16,0 0 181 0</inkml:trace>
          <inkml:trace contextRef="#ctx0" brushRef="#br0" timeOffset="3631.9417">1905 357 686 0,'0'0'479'16,"0"0"-65"-16,0 0-48 0,3-7-25 0,-3 7-13 15,8-4-25-15,4-1-29 0,2 1-31 0,10-1-27 16,1 2-23-16,1-3-22 0,2 3-16 0,0 0-20 16,3 0-14-16,-5 1-11 0,-2 1-12 0,2-2-15 0,-8 2-14 15,-3-1-22-15,-4 2-10 0,-1-1-21 0,-10 1-7 16,13-2-2-16,-13 2-3 0,0 0-6 15,0 0 3-15,0 0-7 0,0 0-3 0,0 0-5 0,0 0-2 16,0 0-10-16,-2 12-1 0,2-12-5 0,0 0-2 16,-13 9 3-16,8-5 6 0,5-4-3 0,-8 7 5 15,8-7 4-15,-6 7 0 0,6-7 7 0,-5 5 0 16,5-5 2-16,-5 4 4 0,5-4 2 0,0 0 6 16,-5 7 4-16,5-7 3 0,0 0 1 0,-3 8 2 15,3-8 2-15,0 0 4 0,0 0-5 0,5 11 1 0,-5-11-3 16,5 6-7-16,-5-6-12 0,9 5-7 0,-4 0-16 15,-5-5-18-15,10 4-6 0,-7-3-5 16,-3-1-9-16,10 4-1 0,-10-4 0 0,0 0 0 0,0 0-5 16,0 0 8-16,16-5 2 0,-16 5 3 0,7-4 7 15,-7 4 6-15,0 0 5 0,6-5 6 0,-6 5 7 16,0 0 2-16,5-3 3 0,-5 3 3 0,0 0 2 16,0 0-1-16,5-4 4 0,-5 4-2 0,0 0 2 15,0 0-1-15,0 0 5 0,0 0-1 0,0 0 3 0,12 11 6 16,-9-6 2-16,2 8 1 0,3-1 3 0,-1 1-1 15,-1-3 3-15,2 3-3 0,-1-1 0 0,1-2 3 16,0 0 0-16,0-2 2 0,1 1-2 0,0-3-1 16,-3-2-5-16,2-1 2 0,0-1-3 0,-8-2-7 15,19-5-18-15,-6-4-23 0,3-5-27 0,-2-6-22 16,1-3-10-16,-2-3-1 0,1-20 15 0,1 2 8 16,-4 1 17-16,0-6 20 0,-3 2 28 0,-2-1 29 15,-2 14 37-15,-4 6 40 0,1 3 33 0,-1 4 20 16,-1 5 17-16,1 6-15 0,-2 0-6 0,2 1-19 0,0 3-7 15,0 6-14-15,-2-7-8 0,2 7-11 0,0 0-10 16,0 0-2-16,-11 21 1 0,3 4 6 0,2 6 7 16,-1 17-3-16,3-1-2 0,-1 2-5 0,2-1-4 15,3 0-8-15,-2-2-2 0,6-1 1 0,-4-10-3 16,3-7-9-16,2 2-6 0,0-3-1 0,2-5-6 16,-1 2-18-16,4-2-47 0,-4-6-37 0,4-5-33 15,1-1-47-15,2-4-76 0,0-1-83 0,2-4-205 0,8-2-627 16,2-8 172-16</inkml:trace>
          <inkml:trace contextRef="#ctx0" brushRef="#br0" timeOffset="3820.0973">3012 277 860 0,'0'0'609'0,"0"0"-93"16,-11-1-56-16,11 1-32 0,0 0-37 0,0 0-39 15,0 0-46-15,0 0-31 0,0 0-32 0,29-8-29 0,-18 5-36 16,2-1-50-16,-5 4-51 0,0-4-76 0,-8 4-99 16,13-1-95-16,-13 1-104 0,0 0-316 0,0 0-733 15,0 0 200-15</inkml:trace>
          <inkml:trace contextRef="#ctx0" brushRef="#br0" timeOffset="4003.401">2983 401 209 0,'0'0'867'0,"13"-4"-189"16,-13 4-108-16,10-2-80 0,3-2-48 16,0-2-43-16,1 1-42 0,1 0-46 0,9-3-46 0,-7 3-62 15,-1 0-70-15,-5 1-83 0,-1 1-99 0,-3 0-108 16,1 2-119-16,-8 1-342 0,8-5-741 0,-8 5 201 16</inkml:trace>
        </inkml:traceGroup>
        <inkml:traceGroup>
          <inkml:annotationXML>
            <emma:emma xmlns:emma="http://www.w3.org/2003/04/emma" version="1.0">
              <emma:interpretation id="{0573275F-D65A-4634-8297-3C438159EC67}" emma:medium="tactile" emma:mode="ink">
                <msink:context xmlns:msink="http://schemas.microsoft.com/ink/2010/main" type="inkWord" rotatedBoundingBox="4260,6542 4706,6564 4639,7916 4193,7894"/>
              </emma:interpretation>
              <emma:one-of disjunction-type="recognition" id="oneOf2">
                <emma:interpretation id="interp10" emma:lang="en-US" emma:confidence="0.5">
                  <emma:literal>D)</emma:literal>
                </emma:interpretation>
                <emma:interpretation id="interp11" emma:lang="en-US" emma:confidence="0">
                  <emma:literal>D</emma:literal>
                </emma:interpretation>
                <emma:interpretation id="interp12" emma:lang="en-US" emma:confidence="0">
                  <emma:literal>"</emma:literal>
                </emma:interpretation>
                <emma:interpretation id="interp13" emma:lang="en-US" emma:confidence="0">
                  <emma:literal>y)</emma:literal>
                </emma:interpretation>
                <emma:interpretation id="interp14" emma:lang="en-US" emma:confidence="0">
                  <emma:literal>"D)</emma:literal>
                </emma:interpretation>
              </emma:one-of>
            </emma:emma>
          </inkml:annotationXML>
          <inkml:trace contextRef="#ctx0" brushRef="#br0" timeOffset="4790.8606">3935-384 638 0,'8'4'673'15,"1"5"-70"-15,0 0-33 0,7 9-38 0,2 4-36 16,-2 3-31-16,0 18-40 0,1 6-37 0,-2 3-35 0,1 52-33 16,-9-33-31-16,-7 25-33 0,-5-29-28 15,-2-10-26-15,-12 45-25 0,-4-35-24 0,2-14-36 0,-18 43-47 16,8-37-56-16,3-10-66 0,0-1-78 0,-6-1-80 15,-1-2-79-15,-8-3-94 0,2-9-97 0,-1-3-270 16,1-5-901-16,7-8 243 0</inkml:trace>
          <inkml:trace contextRef="#ctx0" brushRef="#br0" timeOffset="4307.3869">3657 161 3913 0,'-5'-4'561'16,"5"4"-169"-16,0 0-120 0,-7-2-103 0,7 2-55 0,0 0-27 16,0 0-20-16,0 0-9 0,0 0-14 0,0 0-7 15,-10 7-1-15,9-1-5 0,-1 7-5 0,1 1-2 16,1 8-4-16,0-2 0 0,-2 2-6 0,0 1-6 15,2-6-21-15,0 4-29 0,2-5-54 0,-2-2-63 16,0-4-71-16,0-1-59 0,0-2-60 0,0-7-300 16,0 6-780-16,0-6 211 0</inkml:trace>
          <inkml:trace contextRef="#ctx0" brushRef="#br0" timeOffset="4514.6367">3732-20 649 0,'-5'7'483'0,"5"-1"-42"15,0 1-21-15,1 4-27 0,1 2-28 0,3 11-31 0,-2 1-37 16,0 2-32-16,1 1-30 0,0 3-20 0,1-1-28 16,-1 0-23-16,-1 3-17 0,0-4-41 15,-1 0-50-15,-2-2-84 0,0 1-94 0,-2-6-115 0,0-4-115 16,-2 4-199-16,-1-13-661 0,0-1 182 0</inkml:trace>
        </inkml:traceGroup>
        <inkml:traceGroup>
          <inkml:annotationXML>
            <emma:emma xmlns:emma="http://www.w3.org/2003/04/emma" version="1.0">
              <emma:interpretation id="{8B24A7D3-6D38-4EB7-9A27-6D5193895104}" emma:medium="tactile" emma:mode="ink">
                <msink:context xmlns:msink="http://schemas.microsoft.com/ink/2010/main" type="inkWord" rotatedBoundingBox="5124,7360 5247,7168 5409,7272 5286,7464"/>
              </emma:interpretation>
              <emma:one-of disjunction-type="recognition" id="oneOf3">
                <emma:interpretation id="interp15" emma:lang="en-US" emma:confidence="0.5">
                  <emma:literal>=</emma:literal>
                </emma:interpretation>
                <emma:interpretation id="interp16" emma:lang="en-US" emma:confidence="0">
                  <emma:literal>.</emma:literal>
                </emma:interpretation>
                <emma:interpretation id="interp17" emma:lang="en-US" emma:confidence="0">
                  <emma:literal>:</emma:literal>
                </emma:interpretation>
                <emma:interpretation id="interp18" emma:lang="en-US" emma:confidence="0">
                  <emma:literal>I</emma:literal>
                </emma:interpretation>
                <emma:interpretation id="interp19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8495.4283">4544 433 496 0,'0'0'617'0,"0"0"-95"0,0 0-79 0,0 0-61 0,10 1-35 0,-10-1-22 15,0 0-25-15,23-9-25 0,-8 5-27 0,11-3-30 16,-1 1-24-16,0 0-33 0,-2 0-53 0,-3 2-67 16,-3 1-78-16,-4 1-96 0,-1 2-98 0,-3-2-357 15,-9 2-704-15,13 2 192 0</inkml:trace>
          <inkml:trace contextRef="#ctx0" brushRef="#br0" timeOffset="8361.087">4630 261 228 0,'0'0'551'0,"0"0"-51"15,-4 2-14-15,4-2-17 0,0 0-22 0,0 0-28 16,0 0-29-16,0 0-31 0,0 0-27 0,0 0-34 0,0 0-28 16,0 0-34-16,32-2-24 0,-32 2-24 0,11 0-20 15,-11 0-30-15,12 2-54 0,-7-2-60 0,-5 0-65 16,0 0-78-16,15 0-77 0,-15 0-63 0,0 0-64 16,3 7-347-16,-3-7-805 0,-11 15 219 0</inkml:trace>
        </inkml:traceGroup>
        <inkml:traceGroup>
          <inkml:annotationXML>
            <emma:emma xmlns:emma="http://www.w3.org/2003/04/emma" version="1.0">
              <emma:interpretation id="{84E9174A-B527-4D2B-9470-5B9B62F3B1DA}" emma:medium="tactile" emma:mode="ink">
                <msink:context xmlns:msink="http://schemas.microsoft.com/ink/2010/main" type="inkWord" rotatedBoundingBox="6330,6801 6797,7659 6271,7945 5805,7086"/>
              </emma:interpretation>
              <emma:one-of disjunction-type="recognition" id="oneOf4">
                <emma:interpretation id="interp20" emma:lang="en-US" emma:confidence="0.5">
                  <emma:literal>is</emma:literal>
                </emma:interpretation>
                <emma:interpretation id="interp21" emma:lang="en-US" emma:confidence="0">
                  <emma:literal>18</emma:literal>
                </emma:interpretation>
                <emma:interpretation id="interp22" emma:lang="en-US" emma:confidence="0">
                  <emma:literal>Is</emma:literal>
                </emma:interpretation>
                <emma:interpretation id="interp23" emma:lang="en-US" emma:confidence="0">
                  <emma:literal>78</emma:literal>
                </emma:interpretation>
                <emma:interpretation id="interp24" emma:lang="en-US" emma:confidence="0">
                  <emma:literal>Its</emma:literal>
                </emma:interpretation>
              </emma:one-of>
            </emma:emma>
          </inkml:annotationXML>
          <inkml:trace contextRef="#ctx0" brushRef="#br0" timeOffset="9142.4876">5309 338 5116 0,'0'0'538'0,"0"0"-179"0,0 0-121 16,0 0-88-16,0 0-18 0,23-2 36 0,3-5 33 15,4-1 13-15,17-5-8 0,2 2-4 0,1 1-7 16,-11 5-25-16,10-3-15 0,-8 2-19 0,-9 3-125 16,0-3-11-16,0 3 0 0,-5-1 0 0,-2 2 0 0,-7-1 0 15,-3 0 0-15,-4 2 0 0,-1 0 0 16,-4 1 0-16,2-2 0 0,-8 2 0 0,10-2 0 0,-10 2 0 16,0 0 0-16,5-1-104 0,-5 1-155 0,0 0-49 15,0 0-39-15,0 0-29 0,0 0-27 0,0 0-31 16,-36 0-31-16,23 3-295 0,2-1-912 0,0 0 245 15</inkml:trace>
          <inkml:trace contextRef="#ctx0" brushRef="#br0" timeOffset="8882.3088">5626-82 350 0,'0'0'647'0,"0"0"-134"16,0 0-91-16,0 0-48 0,0 0-39 0,0 0-25 15,0 0-23-15,0 0-28 0,0 0-29 0,8 17-29 16,-4-7-18-16,-2 3-20 0,3-2-14 0,-2 2-17 0,0-2-14 16,2-1-14-16,-3-2-7 0,1-2-11 15,-1 0-9-15,-1 0-6 0,1-3-6 0,0 1 2 0,-2-4-1 16,1 6-5-16,-1-6-1 0,2 5-11 16,-2-5-32-16,0 0-42 0,0 0-58 0,0 0-47 0,0 0-51 15,0 0-61-15,1-18-72 0,-1 18-307 0,0-7-746 16,0 7 202-16</inkml:trace>
          <inkml:trace contextRef="#ctx0" brushRef="#br0" timeOffset="9369.3885">5647 469 4244 0,'-4'10'594'0,"-1"-3"-242"0,5 0-116 0,-3-1-87 16,2 0-36-16,1 1-2 0,-2 0 5 0,2 0-5 15,-2 5-6-15,2 1-10 0,0 1-8 0,0 1-12 16,0 8-2-16,2-1-13 0,0-2 1 0,-1 1-10 16,-1-5-4-16,2 0-6 0,-1-3-18 0,1-3-24 15,-2 0-34-15,2-1-33 0,-4-2-56 0,2-1-64 16,2-1-64-16,-2 0-59 0,0-5-96 0,0 0-334 0,0 0-887 16,0 0 237-16</inkml:trace>
          <inkml:trace contextRef="#ctx0" brushRef="#br0" timeOffset="9840.5887">6054 463 287 0,'0'0'418'0,"0"-7"-79"15,0 7-45-15,0 0-36 0,0 0-42 0,0 0-19 16,-7-5-24-16,7 5-22 0,-5-3-25 0,-2 1-17 16,7 2-11-16,-19 2-17 0,8-2-7 0,-4 0-11 15,2 2-5-15,2-1-9 0,1 0-4 0,0 1 3 16,4 0-2-16,-2-1 4 0,8-1 10 0,-11 3 8 16,7-3 3-16,4 0 23 0,-7 4 22 0,7-4 15 0,-6 3 14 15,6-3 13-15,-4 6 9 0,4-6-1 16,2 9 5-16,0-3 6 0,4 3-3 0,1 3 1 0,1 0-10 15,4 5-12-15,-1 1-10 0,2 2-9 0,2 0-13 16,-3-3-9-16,0 2-12 0,-4-2-13 0,-2-2-9 16,1 5-2-16,-2 1-13 0,-4 1-14 0,-1-4-10 15,-3-3-13-15,0-2-19 0,-4 0-19 0,1 1-9 16,-1-3-11-16,-1-1-9 0,3-3 4 0,-1-1 2 0,1-1 7 16,0-3 7-16,5-2 9 0,0 0 9 15,0 0 3-15,-16-10 12 0,13-3 8 0,1-9 0 0,1-2 3 16,2 3 3-16,3-4 13 0,0 3 3 0,1-1 5 15,0 1 4-15,3 5 2 0,-1-3-1 0,-1 4-5 16,-1 3-8-16,0 1-3 0,0 2-5 0,-1-1-5 16,1 0-27-16,-1 4-30 0,-1 0-45 0,0 1-58 0,-1-1-70 15,-2 1-73-15,0 1-82 0,0-3-99 16,0 8-259-16,-5-10-859 0,2 5 232 0</inkml:trace>
        </inkml:traceGroup>
        <inkml:traceGroup>
          <inkml:annotationXML>
            <emma:emma xmlns:emma="http://www.w3.org/2003/04/emma" version="1.0">
              <emma:interpretation id="{DC96F185-66D5-4E97-834A-55E559F77B99}" emma:medium="tactile" emma:mode="ink">
                <msink:context xmlns:msink="http://schemas.microsoft.com/ink/2010/main" type="inkWord" rotatedBoundingBox="8067,8267 8159,7545 8248,7557 8157,8278"/>
              </emma:interpretation>
              <emma:one-of disjunction-type="recognition" id="oneOf5">
                <emma:interpretation id="interp25" emma:lang="en-US" emma:confidence="0.5">
                  <emma:literal>.</emma:literal>
                </emma:interpretation>
                <emma:interpretation id="interp26" emma:lang="en-US" emma:confidence="0">
                  <emma:literal>p</emma:literal>
                </emma:interpretation>
                <emma:interpretation id="interp27" emma:lang="en-US" emma:confidence="0">
                  <emma:literal>P</emma:literal>
                </emma:interpretation>
                <emma:interpretation id="interp28" emma:lang="en-US" emma:confidence="0">
                  <emma:literal>,</emma:literal>
                </emma:interpretation>
                <emma:interpretation id="interp29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10926.7472">7536 871 218 0,'0'0'606'0,"0"0"-119"0,-5-1-57 15,5 1-51-15,0 0-33 0,0 0-21 0,0 0-17 16,0 0-8-16,-7 13-20 0,9 10-19 0,-4-1-14 16,4 5-24-16,1 1-12 0,-3 3-26 0,2 14-14 15,-2-11-24-15,0-6-15 0,0 3-12 0,0-3-12 16,0-1-10-16,0-1-11 0,0-1-10 0,0-9-15 0,0-1-7 16,0-3-17-16,0-2-11 0,0-2-5 15,0-3-5-15,1 0-4 0,-1-5-8 0,-1 6-21 0,1-6-29 16,0 0-22-16,0 0-22 0,-7-24-12 0,5 1-7 15,-1-5-1-15,3-17-4 0,-4-6-5 0,3-1 3 16,4-3 0-16,0-3 3 0,0 4 17 0,3-1 1 16,-3 6 10-16,5 6 10 0,-1 11 10 0,-1 5 6 15,-1 2 10-15,2 3 12 0,-1 7 10 0,1 0 16 16,-1 4 15-16,1 2 15 0,-3 0 5 0,1 2 7 16,2 1-2-16,-4 3-1 0,2-1-3 0,-5 4 5 0,0 0 11 15,0 0 3-15,18 6 4 0,-14 1-6 16,-1 5-3-16,-2 1-6 0,-1 11-9 0,-5-1-15 0,-2 2-26 15,1 1-26-15,-5-2-41 0,-2 3-38 0,0-7-43 16,0 3-48-16,-2-4-47 0,5-5-271 0,1-2-637 16,1-5 173-16</inkml:trace>
        </inkml:traceGroup>
        <inkml:traceGroup>
          <inkml:annotationXML>
            <emma:emma xmlns:emma="http://www.w3.org/2003/04/emma" version="1.0">
              <emma:interpretation id="{83D4EEE7-B3D9-49AD-B041-2D43A618E09D}" emma:medium="tactile" emma:mode="ink">
                <msink:context xmlns:msink="http://schemas.microsoft.com/ink/2010/main" type="inkWord" rotatedBoundingBox="8367,7369 11270,7084 11382,8220 8479,8506"/>
              </emma:interpretation>
              <emma:one-of disjunction-type="recognition" id="oneOf6">
                <emma:interpretation id="interp30" emma:lang="en-US" emma:confidence="0.5">
                  <emma:literal>(Di-total:</emma:literal>
                </emma:interpretation>
                <emma:interpretation id="interp31" emma:lang="en-US" emma:confidence="0">
                  <emma:literal>(Di-tote:</emma:literal>
                </emma:interpretation>
                <emma:interpretation id="interp32" emma:lang="en-US" emma:confidence="0">
                  <emma:literal>(Di-tots:</emma:literal>
                </emma:interpretation>
                <emma:interpretation id="interp33" emma:lang="en-US" emma:confidence="0">
                  <emma:literal>(Di-tot:</emma:literal>
                </emma:interpretation>
                <emma:interpretation id="interp34" emma:lang="en-US" emma:confidence="0">
                  <emma:literal>(Di-tooth:</emma:literal>
                </emma:interpretation>
              </emma:one-of>
            </emma:emma>
          </inkml:annotationXML>
          <inkml:trace contextRef="#ctx0" brushRef="#br0" timeOffset="11268.4784">8324 378 652 0,'-14'0'368'0,"-1"0"-23"0,-7 7-18 16,-4 3-19-16,0 6-15 0,-14 14-27 0,-2 8-13 16,0 5-4-16,-23 45-7 0,23-26-15 0,-7 29-7 15,19-27-12-15,11-11-14 0,-10 42-15 0,17-30-18 16,5-15-20-16,6 5-9 0,2 0-2 0,4-1-17 16,6-3-10-16,2-3-16 0,1-4-15 0,1-10-24 15,-2-8-29-15,1-2-39 0,1-3-48 0,3-2-55 16,-4-3-71-16,0-4-81 0,0-8-366 0,1-4-770 0,1-3 209 15</inkml:trace>
          <inkml:trace contextRef="#ctx0" brushRef="#br0" timeOffset="14441.6143">8110 745 733 0,'2'-5'512'16,"-2"5"-52"-16,0 0-43 0,0 0-33 0,0 0-32 16,0 0-24-16,0 0-20 0,0 0-18 0,0 0-19 0,6 13-25 15,-2 2-22-15,2 5-26 0,-3 3-23 16,4 0-9-16,-1 0-23 0,-3 2-16 0,1-2-18 0,1-2-23 15,-2 2-32-15,0-4-34 0,0-2-44 0,0-6-57 16,1-1-53-16,-1-1-45 0,-1-3-50 0,-1-1-61 16,-1-5-75-16,0 0-226 0,0 0-708 0,0 0 192 15</inkml:trace>
          <inkml:trace contextRef="#ctx0" brushRef="#br0" timeOffset="14684.4568">8090 796 256 0,'-5'-5'659'0,"5"5"-155"16,0 0-74-16,5-12-31 0,2 4-17 0,3-3-15 15,9-3-14-15,6 1-14 0,-1 1-18 0,2 2-24 16,-4 2-31-16,0-1-35 0,-2 5-11 0,-6 2-14 16,1 1-8-16,-6 2-18 0,6 2-13 0,-6 2-15 0,-1 4-17 15,-3 4-16-15,-2 11-12 0,-8 3-25 0,-14 15-36 16,2-2-42-16,-6 5-35 0,-3-4-36 0,0-1-44 15,1-2-48-15,-2 0-42 0,6-11-37 0,3-7-29 16,-1-2-17-16,1-2-15 0,4-6-17 0,3-4-26 16,0-5-221-16,1-4-675 0,10 3 184 0</inkml:trace>
          <inkml:trace contextRef="#ctx0" brushRef="#br0" timeOffset="14982.1312">8530 831 4516 0,'-5'4'430'15,"5"-4"-142"-15,0 0-104 0,-5 8-73 0,3-5-23 0,2-3-27 16,-6 7-8-16,4-3-4 0,-2 9-9 0,0-6-9 16,1 8-1-16,1-2-6 0,1 1-12 0,-1-2-19 15,2 1-25-15,0 0-45 0,-1-2-53 0,1 0-48 16,0-3-53-16,-2 0-43 0,0-5-69 0,2-3-296 16,0 0-769-16,0 0 209 0</inkml:trace>
          <inkml:trace contextRef="#ctx0" brushRef="#br0" timeOffset="15094.9582">8494 635 572 0,'0'0'501'0,"-5"-6"-89"0,5 6-77 15,-4-4-64-15,4 4-71 0,-4-5-91 0,4 5-99 16,0 0-108-16,0 0-210 0,0 0-369 0,0 0 104 16</inkml:trace>
          <inkml:trace contextRef="#ctx0" brushRef="#br0" timeOffset="15457.6606">8678 827 3076 0,'-3'6'304'0,"2"0"-120"0,1-6-76 0,-4 5-49 16,4-5-19-16,0 6 7 0,0-6 25 0,0 0 6 15,0 0-11-15,7 6-10 0,-7-6-7 0,0 0 0 16,0 0-7-16,8 1 0 0,-8-1-7 0,0 0 1 15,0 0-9-15,0 0-12 0,0 0-14 0,16-6-21 0,-11 2-25 16,-3 0-16-16,-2 4-19 0,1-9-9 16,-1 5-15-16,-3-2 4 0,0 0 1 0,-2 3-2 15,-2 0 11-15,7 3 7 0,-9-4 8 0,9 4 12 0,-10-1 14 16,10 1 13-16,-11 1 18 0,5 2 16 0,6-3 19 16,-10 6 20-16,7-3 10 0,3-3 16 0,-3 10 8 15,1-6 2-15,4 3 3 0,-2-7-2 0,3 14 5 16,2-9-6-16,3 5-4 0,1-3-11 0,2 1-6 0,-1-3-3 15,3 0-13-15,1 0-15 0,-1-1-41 16,2-2-51-16,1-2-80 0,8 2-95 0,-7-2-265 16,1-2-609-16,-2 1 167 0</inkml:trace>
          <inkml:trace contextRef="#ctx0" brushRef="#br0" timeOffset="15838.1008">9142 641 346 0,'2'-6'579'0,"-2"6"-98"0,0 0-63 0,0 0-24 15,0 0-40-15,0 0-29 0,0 0-31 0,0 0-21 16,0 21-20-16,0-8-24 0,-2 9-15 0,1 0-18 15,2 1-22-15,1-1-21 0,-2-1-16 0,2 1-14 16,-1-1-9-16,-1-3-13 0,4-5-16 0,-3 0-21 16,-1 0-18-16,2-4-35 0,-2-1-44 0,0 0-52 15,0-1-47-15,1-3-49 0,-1-4-47 0,0 10-64 16,0-10-314-16,0 0-730 0,0 0 199 0</inkml:trace>
          <inkml:trace contextRef="#ctx0" brushRef="#br0" timeOffset="16057.3479">8939 594 581 0,'0'0'688'0,"1"-8"-111"0,-1 8-41 16,12-6-22-16,1 2-26 0,9-5-23 16,2 0-37-16,3 0-33 0,4 1-38 0,0 2-37 15,20-4-31-15,-13 1-29 0,-7 5-25 0,2-2-29 0,-2 3-19 16,-5-1-20-16,-2 2-22 0,-7 0-25 0,-4-2-44 15,0 3-54-15,-5 1-59 0,-8 0-68 0,16 0-69 16,-16 0-85-16,7 3-80 0,-7-3-94 0,0 0-357 16,0 0-949-16,0 0 255 0</inkml:trace>
          <inkml:trace contextRef="#ctx0" brushRef="#br0" timeOffset="16472.5455">9404 756 258 0,'0'0'290'0,"0"0"-47"0,0 0-37 16,-11 0-17-16,11 0-15 0,0 0-2 0,-5 2-5 15,5-2 1-15,-5 4 2 0,5-4-5 0,-3 6-1 16,3-6 1-16,-3 5-10 0,3 1-9 0,0-6 13 16,0 12 6-16,0-7 1 0,1 1 5 0,3 0-6 0,-1-2 2 15,2 2-6-15,1-2-2 0,1 1 0 0,-1-2-6 16,1 0-6-16,1-2-5 0,-8-1-4 15,11 5-11-15,-4-4-13 0,-7-1-8 0,11 0-8 0,-11 0-13 16,0 0-19-16,12-6-19 0,-12 6-19 0,2-6-25 16,-2 6-39-16,-4-8-34 0,4 8-37 0,-6-11-42 15,-1 4-20-15,-5 1-36 0,1-2-35 0,-2 2-25 16,0 2-46-16,0-3-238 0,2 2-658 0,3 2 178 16</inkml:trace>
          <inkml:trace contextRef="#ctx0" brushRef="#br0" timeOffset="16688.0047">9701 507 4087 0,'3'-2'458'0,"-3"-2"-130"0,0 4-110 0,0 0-76 0,0 0-42 16,0 0-6-16,0 0-9 0,0 0-8 0,0 0-7 16,-16 17-7-16,9 3-8 0,-1 3-8 0,-2 2 0 15,4 0-7-15,1 2 0 0,0 0-8 0,0 2-1 0,2-3-7 16,0 1 6-16,1-1-8 0,0-3-3 15,1-2-8-15,1-4-15 0,-2-2-14 0,2-6-26 0,-2 3-38 16,2-6-46-16,0 1-39 0,0-1-44 0,0-6-54 16,0 0-75-16,-1 7-330 0,1-7-805 0,0 0 219 15</inkml:trace>
          <inkml:trace contextRef="#ctx0" brushRef="#br0" timeOffset="17330.6835">9611 731 376 0,'-5'-2'628'0,"5"2"-119"0,0 0-78 0,0 0-60 0,0 0-35 16,0 0-29-16,0 0-31 0,0 0-32 0,21-3-24 16,-4 1-26-16,8 1-19 0,2 2-20 0,2-1-15 15,2 0-18-15,0 0-9 0,-1 0-13 0,-1 0-9 16,-2 0-18-16,-3 0-12 0,-5 0-14 0,-3-1-8 16,-4 1-9-16,-3 0-4 0,-1-2-4 0,-8 2-17 15,13 0 3-15,-13 0-9 0,8 2 4 0,-8-2-4 0,0 0-8 16,0 0-7-16,0 0-10 0,0 0-4 15,0 0 2-15,0 0-3 0,0 0 1 0,-24 10 3 0,18-7 0 16,-1 1 3-16,1-1 5 0,-1 1 5 0,1 0 4 16,-1-1 7-16,1 1-2 0,0 0 8 15,1 0 6-15,-1 1 1 0,1-1-1 0,2 0 10 0,-2 2 8 16,2-1 3-16,1-1 8 0,-1 0-1 0,3-4 5 16,0 8-2-16,0-8-6 0,1 5-1 0,-1-5-5 15,5 6-1-15,-5-6-12 0,7 1-10 0,-7-1-12 16,11 2-18-16,-11-2-20 0,12 0-28 0,-12 0 2 0,13-2-9 15,-6 1-4-15,-7 1 0 0,11-2 6 0,-6 2 2 16,-5 0 2-16,9-4 3 0,-9 4 2 0,0 0 6 16,9 0 9-16,-9 0 1 0,0 0 7 0,9 7 8 15,-6-3 1-15,1 1 4 0,-1 1 13 0,2-2 1 16,0 0 15-16,1 1 8 0,-1-2 1 0,0 1 9 16,-5-4 0-16,11 5 6 0,-5-3 4 0,-6-2-7 15,14 0-1-15,-14 0-3 0,23-4-7 0,-10-2-2 16,1-1-18-16,6-6-10 0,-2-2-17 0,-3-4-13 0,-2 1-19 15,1-4-17-15,-4-1-10 0,0-3-13 16,-2-1 1-16,-2-2 7 0,-2 0 10 0,-1 1 13 0,0 1 25 16,-3 2 20-16,0 4 18 0,-3 3 26 0,1 5 17 15,2 2 16-15,-1 2 12 0,-3 2 14 0,3 0 2 16,-1 1 6-16,2 6 1 0,-3-9-1 0,3 9-7 16,-2-5 0-16,2 5 6 0,0 0 17 0,0 0 19 15,-5 20 4-15,5 0 9 0,-3 7 6 0,0 1-4 16,3 3-6-16,0 16-10 0,0-2-8 0,-2-9-12 15,2-6-11-15,2-3-7 0,0 5-6 0,2 11-8 0,-2-12-5 16,5-7-23-16,-4-1-25 0,3-4-32 0,1-1-22 16,2-5-32-16,1-4-54 0,1 0-55 0,2-3-68 15,1-3-85-15,10-1-227 0,4-4-684 0,-2-5 185 16</inkml:trace>
          <inkml:trace contextRef="#ctx0" brushRef="#br0" timeOffset="17563.3674">10598 705 453 0,'0'0'562'0,"0"0"-48"15,0 0-22-15,0 0-15 0,0 0-34 0,0 0-37 16,0 0-42-16,29-1-32 0,-14 0-36 0,-4-1-28 15,1 1-28-15,0-1-32 0,1 2-30 0,-3-1-36 0,-3 1-75 16,-7 0-77-16,13-1-98 0,-13 1-93 16,0 0-90-16,0 0-376 0,5 5-798 0,-5-5 216 15</inkml:trace>
          <inkml:trace contextRef="#ctx0" brushRef="#br0" timeOffset="17706.8301">10601 864 335 0,'0'0'737'0,"0"0"-150"16,0 0-92-16,15-2-74 0,-15 2-51 0,0 0-45 16,15-4-41-16,-7 4-51 0,-8 0-96 0,13-1-121 0,-13 1-112 15,13 0-119-15,-13 0-280 0,11 1-595 0,-11-1 164 16</inkml:trace>
        </inkml:traceGroup>
        <inkml:traceGroup>
          <inkml:annotationXML>
            <emma:emma xmlns:emma="http://www.w3.org/2003/04/emma" version="1.0">
              <emma:interpretation id="{6D43F0EE-4BDB-4E4C-BE3E-BF2FDDB2CC37}" emma:medium="tactile" emma:mode="ink">
                <msink:context xmlns:msink="http://schemas.microsoft.com/ink/2010/main" type="inkWord" rotatedBoundingBox="11878,7034 13310,7584 12765,9001 11333,8451"/>
              </emma:interpretation>
              <emma:one-of disjunction-type="recognition" id="oneOf7">
                <emma:interpretation id="interp35" emma:lang="en-US" emma:confidence="0.5">
                  <emma:literal>"pie</emma:literal>
                </emma:interpretation>
                <emma:interpretation id="interp36" emma:lang="en-US" emma:confidence="0">
                  <emma:literal>"pic</emma:literal>
                </emma:interpretation>
                <emma:interpretation id="interp37" emma:lang="en-US" emma:confidence="0">
                  <emma:literal>"pin</emma:literal>
                </emma:interpretation>
                <emma:interpretation id="interp38" emma:lang="en-US" emma:confidence="0">
                  <emma:literal>"pig</emma:literal>
                </emma:interpretation>
                <emma:interpretation id="interp39" emma:lang="en-US" emma:confidence="0">
                  <emma:literal>"pia</emma:literal>
                </emma:interpretation>
              </emma:one-of>
            </emma:emma>
          </inkml:annotationXML>
          <inkml:trace contextRef="#ctx0" brushRef="#br0" timeOffset="18145.213">11104 560 347 0,'-3'-5'644'16,"3"5"-109"-16,0 0-61 0,0 0-29 0,0 0-28 16,0 0-32-16,0 0-33 0,-5 16-27 0,4-4-31 0,-3 9-33 15,3-3-21-15,-1 3-32 0,0 2-19 16,2-1-19-16,-3 1-21 0,3 1-14 0,0-3-17 0,0-4-14 16,0-2-27-16,0-2-32 0,0-2-38 0,0-1-43 15,0-1-62-15,2-1-59 0,-2-1-53 16,0-3-54-16,0-4-80 0,0 0-319 0,0 0-797 0,0 0 216 15</inkml:trace>
          <inkml:trace contextRef="#ctx0" brushRef="#br0" timeOffset="18447.4214">11276 571 557 0,'0'0'509'0,"-8"3"-40"0,8-3-25 0,-3 7-17 16,3 0-30-16,-2 6-37 0,1 9-35 0,1-2-29 0,0 3-29 15,0 2-24-15,0-2-16 0,1 2-29 0,-1-2-14 16,0 0-25-16,4-2-21 0,-3-5-21 15,-1 1-7-15,0-7-22 0,2-1-31 0,-2 0-41 0,0-3-47 16,0 0-66-16,2 0-61 0,-2-6-85 16,-2 5-106-16,2-5-300 0,0 0-778 0,0 0 211 0</inkml:trace>
          <inkml:trace contextRef="#ctx0" brushRef="#br0" timeOffset="18882.5359">11767 282 613 0,'-18'15'386'0,"5"5"-28"0,1 7-25 0,-9 20-13 15,-1 6-16-15,-19 44-9 0,8-3-10 0,9-28-16 16,-12 35-1-16,4-5-6 0,4-2-8 0,5-25-9 15,-9 25-11-15,14-27-22 0,5-15-13 0,-1 3-11 0,0-2-15 16,-1-2-3-16,2 0-4 0,0-7-16 0,5-11-16 16,0-4-10-16,3-3-17 0,-1 1-8 0,2-8-9 15,0-4-3-15,-1-3-13 0,3-1-8 0,-3-3-4 16,4-3-20-16,1 1-14 0,-2-3-30 0,2-3-38 16,0 0-42-16,0 0-43 0,0 0-47 0,0 0-44 15,0 0-57-15,-8-33-64 0,7 8-80 0,1 0-263 16,-1 1-817-16,2-3 221 0</inkml:trace>
          <inkml:trace contextRef="#ctx0" brushRef="#br0" timeOffset="19502.4965">11735 935 439 0,'0'0'528'0,"0"0"-83"0,-2-3-33 15,2 3-20-15,0 0-29 0,0 0-22 0,-2 15-22 16,2-2-25-16,0 10-40 0,0 0-23 0,2 1-21 16,0-1-24-16,-1 2-20 0,1-1-18 0,-2 1-12 15,2-2-10-15,-1-4-20 0,-2 2-13 0,2-2-28 0,-1-4-32 16,0-4-37-16,2-1-51 0,-2-1-47 16,0-3-44-16,0-1-41 0,0-5-51 0,0 8-76 0,0-8-268 15,0 0-699-15,0 0 191 0</inkml:trace>
          <inkml:trace contextRef="#ctx0" brushRef="#br0" timeOffset="20045.1947">11669 949 461 0,'0'0'273'0,"0"0"-18"0,0 0-12 0,0 0-9 15,0 0-10-15,0 0-9 0,0 0-10 0,0 0 0 0,0 0-2 16,0 0 4-16,5-8-2 0,-5 8 1 0,13-4-6 15,-2-1 5-15,-1 3 2 0,5-3 1 0,6 1 2 16,-1 2-3-16,2-4 6 0,-1 6-15 0,-4-2-12 16,-3 1-15-16,-2 2-9 0,0-1-3 0,1 2-9 15,-4 4-4-15,3 1-7 0,-6 2-12 0,0 3-13 16,-1 9-8-16,-6 0-14 0,-6 1-8 0,-2 3-16 16,-4-2-13-16,-2-1-32 0,-3 3-26 0,1-2-28 15,0 0-26-15,-1-1-25 0,-2-2-20 0,3 1-13 16,-4-5-12-16,2-1-12 0,4-3-19 0,2-3-14 0,5-3-23 15,-1-2-28-15,1-3-37 0,0 1-48 0,8-2-55 16,0 0-218-16,-10-7-697 0,10 7 189 0</inkml:trace>
          <inkml:trace contextRef="#ctx0" brushRef="#br0" timeOffset="20447.0924">12043 937 3807 0,'-8'-6'492'0,"4"1"-185"0,-3 1-125 0,2 1-67 0,5 3-48 15,-8-8-31-15,8 8-32 0,0 0-67 0,-8-7-67 16,8 7-96-16,0 0-93 0,0 0-268 0,0 0-703 0,0 0 191 15</inkml:trace>
          <inkml:trace contextRef="#ctx0" brushRef="#br0" timeOffset="20268.8454">12021 1194 563 0,'-5'6'641'0,"0"1"-110"15,2-1-49-15,0 1-37 0,1-2-40 0,-1 8-50 16,1-1-42-16,1 2-25 0,1-1-40 0,-2 1-29 16,4-1-26-16,-2 2-53 0,0-2-52 0,0-3-68 15,1 1-87-15,1-2-83 0,-2-2-74 0,0-1-91 16,0-6-257-16,0 0-689 0,0 0 188 0</inkml:trace>
          <inkml:trace contextRef="#ctx0" brushRef="#br0" timeOffset="20812.7895">12271 1207 421 0,'0'0'483'16,"0"0"-48"-16,-6 5-20 0,6-5-24 0,0 0-33 15,0 0-29-15,0 0-32 0,0 0-19 16,0 0-25-16,0 0-15 0,19 0-29 0,-19 0-21 0,0 0-19 15,16-5-17-15,-10 1-18 0,-1 1-14 0,-5 3-22 16,8-9-31-16,-3 3-28 0,-2 1-31 0,-1-1-30 16,-2 1-20-16,0-3-29 0,0 8-2 0,-5-11 2 15,2 6 11-15,-2-1 2 0,0 3 8 0,-1 0 3 0,6 3 13 16,-11-6 3-16,5 6 12 0,6 0 18 16,-10-2 8-16,10 2 22 0,-10 2 12 0,10-2 18 15,-6 7 16-15,2-2 11 0,3 1 1 0,1 6 8 0,1 1 5 16,4-1-4-16,0 1-11 0,0 1-7 0,2-1-9 15,5 5-5-15,2 0-6 0,2-2-10 0,1-4-24 16,-3-4-34-16,-1-4-59 0,2 1-91 0,-3-4-98 16,3-2-112-16,7-5-282 0,0-3-784 0,-7-2 213 0</inkml:trace>
        </inkml:traceGroup>
        <inkml:traceGroup>
          <inkml:annotationXML>
            <emma:emma xmlns:emma="http://www.w3.org/2003/04/emma" version="1.0">
              <emma:interpretation id="{5E281AE6-0046-4168-AF66-620293033363}" emma:medium="tactile" emma:mode="ink">
                <msink:context xmlns:msink="http://schemas.microsoft.com/ink/2010/main" type="inkWord" rotatedBoundingBox="13664,7095 15591,7190 15520,8632 13593,8536"/>
              </emma:interpretation>
              <emma:one-of disjunction-type="recognition" id="oneOf8">
                <emma:interpretation id="interp40" emma:lang="en-US" emma:confidence="0.5">
                  <emma:literal>1=1)</emma:literal>
                </emma:interpretation>
                <emma:interpretation id="interp41" emma:lang="en-US" emma:confidence="0">
                  <emma:literal>1-1)</emma:literal>
                </emma:interpretation>
                <emma:interpretation id="interp42" emma:lang="en-US" emma:confidence="0">
                  <emma:literal>1+1)</emma:literal>
                </emma:interpretation>
                <emma:interpretation id="interp43" emma:lang="en-US" emma:confidence="0">
                  <emma:literal>7=1)</emma:literal>
                </emma:interpretation>
                <emma:interpretation id="interp44" emma:lang="en-US" emma:confidence="0">
                  <emma:literal>1=4)</emma:literal>
                </emma:interpretation>
              </emma:one-of>
            </emma:emma>
          </inkml:annotationXML>
          <inkml:trace contextRef="#ctx0" brushRef="#br0" timeOffset="21435.3725">13019 1074 770 0,'0'0'616'15,"0"0"-69"-15,0 0-32 0,0 0-38 0,0 0-46 16,0 0-51-16,0 0-37 0,21 4-44 0,-21-4-48 15,16 0-13-15,-16 0-43 0,15 0-58 0,-15 0-63 0,13 0-81 16,-13 0-104-16,10 0-95 0,-10 0-91 0,0 0-344 16,0 0-767-16,0 0 207 0</inkml:trace>
          <inkml:trace contextRef="#ctx0" brushRef="#br0" timeOffset="21583.6371">13013 1215 4275 0,'11'0'565'0,"-11"0"-203"15,13 0-101-15,-13 0-70 0,21-6-30 0,-7 3-5 0,10-2 5 16,0-1-24-16,-1 4-23 0,-2-4-23 0,-3 4-9 16,4-1-38-16,-6-3-42 0,-3 6-68 0,-5-6-81 15,-4 5-136-15,-2-3-161 0,-2 4-339 0,0 0-941 16,0 0 251-16</inkml:trace>
          <inkml:trace contextRef="#ctx0" brushRef="#br0" timeOffset="27424.0966">13433 189 233 0,'-4'-1'426'0,"4"1"-75"15,0 0-40-15,-5-5-32 0,5 5-32 0,0 0-31 16,0 0-27-16,-5-2-18 0,5 2-19 0,0 0-15 0,0 0 3 15,0 0-9-15,0 0 2 0,0 0-4 16,0 0 8-16,0 0-1 0,0 0 0 0,0 0-2 0,0 0-1 16,2-8-6-16,-2 8-3 0,0 0-14 0,0 0-8 15,0 0-16-15,0 0 1 0,0 0-11 0,0 0-11 16,0 0-6-16,0 0-7 0,0 0-7 0,0 0-3 16,0 0-5-16,0 0-1 0,0 0-3 0,0 0-7 15,0 0-4-15,0 0 1 0,0 0-2 0,0 0-2 0,0 0 1 16,0 0-3-16,0 0-6 0,0 0 0 15,0 0 2-15,0 0-6 0,0 0 3 0,14 12-3 0,-14-12 1 16,4 6 4-16,0-2-1 0,-1-1 2 0,5 7 2 16,0-1 6-16,0-1 6 0,2 3 3 0,0-3 2 15,-1 4 3-15,9 6 4 0,-2 0 4 0,-2 2 1 16,2 4 4-16,-1 2 3 0,-1 3 0 0,7 16-3 16,-5 1 1-16,-4 3-7 0,1-2-2 0,-4 3-8 15,-1-6 8-15,-2 1-11 0,1 1-3 0,-6-13-7 16,2 12 0-16,-3-10 0 0,0 10-4 0,-4 0 5 0,4-1-8 15,-5 3 5-15,-3-14-3 0,0 11-2 0,2-11-2 16,-2 10-4-16,-4-8 3 0,3-6 2 0,-1 14-4 16,-3-11 0-16,2-4-2 0,1-1 0 0,-1-1 0 15,1 0-5-15,-1-3 3 0,4-1 3 0,-3-2-3 0,3-4 4 16,1-2-2-16,1-1-2 0,0-4 0 16,0 0 4-16,0-2-5 0,4-1 3 0,-2-2 0 15,1 1-2-15,-1-2 2 0,3-3 1 0,-2 6-6 0,2-6-4 16,-3 5-11-16,3-5-25 0,0 0-30 0,0 0-33 15,0 0-51-15,-5 3-44 0,5-3-61 0,0 0-66 16,0 0-93-16,0 0-227 0,0 0-774 0,-21-10 210 16</inkml:trace>
          <inkml:trace contextRef="#ctx0" brushRef="#br0" timeOffset="26752.6122">13494 856 367 0,'0'0'367'0,"0"0"-46"0,0 0-20 0,0 0-25 16,-14 6-20-16,14-6-13 0,0 0-16 0,0 0-8 15,0 0-11-15,0 0-9 0,0 0-6 0,0 0-7 16,0 0-2-16,0 0-8 0,0 0 3 0,0 0-4 16,0 0-1-16,0 0-4 0,0 0-6 0,0 0-9 0,0 0-11 15,0 0-13-15,0 0-15 0,0 0-12 0,0 0-15 16,0 0-7-16,0 0-9 0,-8 4-8 0,9 1-2 15,1 7-7-15,-2 1 3 0,0 13-4 0,0-1 3 16,2 2-5-16,-1-1-1 0,-1 0-3 0,3 1-2 16,-3-2-2-16,0-1-8 0,2 1 2 0,-2-4-8 15,3-4 1-15,-3-2 0 0,0-4-8 0,0-1 0 0,0-2 0 16,2-1-7-16,-2-1-13 0,0-3-19 16,0-3-27-16,0 8-48 0,0-8-70 0,0 0-76 15,0 0-90-15,0 0-100 0,0 0-271 0,0 0-837 0,-15-27 227 16</inkml:trace>
          <inkml:trace contextRef="#ctx0" brushRef="#br0" timeOffset="21142.6995">12682 913 888 0,'0'0'597'0,"0"0"-74"0,0 0-43 16,0 0-31-16,0 0-31 0,-13 6-32 0,11-1-24 0,-1 6-25 16,2 13-23-16,-3 0-14 0,3 1-29 0,-1 1-21 15,1 3-27-15,1-2-21 0,1 3-21 0,-1 0-19 16,-1-4-13-16,1 3-16 0,1-3-20 0,-1-1-4 16,0-1-20-16,-1-7-34 0,1-1-44 0,0-3-48 0,1-2-64 15,-1-2-65-15,0-1-76 0,2-2-67 0,-4 0-84 16,2-6-403-16,0 0-956 0,0 0 255 15</inkml:trace>
        </inkml:traceGroup>
        <inkml:traceGroup>
          <inkml:annotationXML>
            <emma:emma xmlns:emma="http://www.w3.org/2003/04/emma" version="1.0">
              <emma:interpretation id="{BC637AFB-D83D-410A-889E-E992988D5FFB}" emma:medium="tactile" emma:mode="ink">
                <msink:context xmlns:msink="http://schemas.microsoft.com/ink/2010/main" type="inkWord" rotatedBoundingBox="14385,7488 15547,7410 15579,7892 14417,7969"/>
              </emma:interpretation>
              <emma:one-of disjunction-type="recognition" id="oneOf9">
                <emma:interpretation id="interp45" emma:lang="en-US" emma:confidence="0.5">
                  <emma:literal>to</emma:literal>
                </emma:interpretation>
                <emma:interpretation id="interp46" emma:lang="en-US" emma:confidence="0">
                  <emma:literal>☺</emma:literal>
                </emma:interpretation>
                <emma:interpretation id="interp47" emma:lang="en-US" emma:confidence="0">
                  <emma:literal>☹</emma:literal>
                </emma:interpretation>
                <emma:interpretation id="interp48" emma:lang="en-US" emma:confidence="0">
                  <emma:literal>€0</emma:literal>
                </emma:interpretation>
                <emma:interpretation id="interp49" emma:lang="en-US" emma:confidence="0">
                  <emma:literal>EO</emma:literal>
                </emma:interpretation>
              </emma:one-of>
            </emma:emma>
          </inkml:annotationXML>
          <inkml:trace contextRef="#ctx0" brushRef="#br0" timeOffset="29449.3841">14019 705 453 0,'0'0'594'0,"6"6"-65"15,-6-6-24-15,12 0-21 0,-12 0-29 0,21-4-29 16,-8 2-40-16,3 2-39 0,-2-1-36 0,-1 0-34 15,1-2-31-15,-1 1-38 0,-3 2-14 0,-10 0-28 16,14 0-38-16,-7-1-67 0,-7 1-73 0,0 0-72 0,9 1-70 16,-9-1-78-16,0 0-74 0,-17 9-85 0,2-3-241 15,-11 5-759-15,-2 1 207 0</inkml:trace>
          <inkml:trace contextRef="#ctx0" brushRef="#br0" timeOffset="29606.6849">13872 864 356 0,'0'0'728'0,"0"0"-114"0,0 0-85 15,0 0-65-15,0 0-23 0,28-7-2 0,-13 3-11 0,11-5-33 16,1 2-44-16,5 0-34 0,-2-2-40 0,20-1-30 16,-15 3-26-16,-9 3-24 0,2-2-22 0,-11 2-26 15,-2 0-52-15,-2 3-63 0,-5-2-73 0,-2 2-60 16,-6 1-83-16,0 0-69 0,0 0-78 0,0 0-87 16,0 0-293-16,-32 7-854 0,17-5 230 0</inkml:trace>
          <inkml:trace contextRef="#ctx0" brushRef="#br0" timeOffset="30099.8949">14867 497 652 0,'-3'-4'360'0,"3"4"-36"16,-8-9-40-16,1 7-40 0,-6-1-27 0,-1 3-26 15,-9 3-26-15,-2 5-14 0,1 3-11 0,-2 7-6 16,2 2-1-16,-10 12-8 0,2 3 5 0,9-3 9 16,7-6-9-16,-1 0 6 0,6 1 3 0,1 1 1 0,4-2 4 15,3-1 6-15,1 1 3 0,5-5 7 16,4 0-7-16,-1-3 1 0,8 4-2 0,4-5-5 0,-1 0 3 16,6-6 1-16,3-1-6 0,-1-3 1 0,4-5-2 15,0-2-1-15,2-6-21 0,-4-1-4 16,2-3-6-16,0-5-15 0,-5-2-11 0,0-1-7 0,-5-2-10 15,-3-4-15-15,-5-1-13 0,-3-5-18 0,-3 3-12 16,-6-2-16-16,-4 0-11 0,-3 2-22 0,-5-1-18 0,-3 3-21 16,-1 0-19-16,-4 5-19 0,-2 2-25 0,-4 6-20 15,1 4-20-15,-1 4-30 0,0 4-23 0,-3 1-35 16,1 5-42-16,1 4-51 0,-1 0-268 0,3 0-756 16,3 2 205-16</inkml:trace>
          <inkml:trace contextRef="#ctx0" brushRef="#br0" timeOffset="30809.3585">13801 708 219 0,'-5'3'371'0,"5"-3"-32"0,0 0-12 16,0 0-7-16,0 0-6 0,0 0-6 0,0 0 6 16,18 6-2-16,-5-6-3 0,3 0-10 0,11-1-11 15,-2 2-7-15,4-1-22 0,-1-1-24 0,3-1-13 16,-3 1-19-16,-1 1-19 0,1-2-23 0,-4-1-18 15,-4 2-15-15,-5 1-20 0,-2-2-47 0,-3 2-56 0,-10 0-77 16,16 0-97-16,-16 0-116 0,8-4-138 0,-8 4-232 16,0 0-788-16,1-7 212 0</inkml:trace>
        </inkml:traceGroup>
      </inkml:traceGroup>
    </inkml:traceGroup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10.39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E02E5AC-8FA0-4228-AED5-5F7FA3F97F29}" emma:medium="tactile" emma:mode="ink">
          <msink:context xmlns:msink="http://schemas.microsoft.com/ink/2010/main" type="writingRegion" rotatedBoundingBox="9745,2451 15109,2256 15215,5184 9852,5379"/>
        </emma:interpretation>
      </emma:emma>
    </inkml:annotationXML>
    <inkml:traceGroup>
      <inkml:annotationXML>
        <emma:emma xmlns:emma="http://www.w3.org/2003/04/emma" version="1.0">
          <emma:interpretation id="{DD5A6138-BF39-4144-8E73-CC97A53080B7}" emma:medium="tactile" emma:mode="ink">
            <msink:context xmlns:msink="http://schemas.microsoft.com/ink/2010/main" type="paragraph" rotatedBoundingBox="9748,2435 14096,2303 14119,3047 9771,31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5AE14D-4876-4854-970A-6AA7DDF2A989}" emma:medium="tactile" emma:mode="ink">
              <msink:context xmlns:msink="http://schemas.microsoft.com/ink/2010/main" type="inkBullet" rotatedBoundingBox="9764,2980 9804,2979 9804,2981 9765,2982"/>
            </emma:interpretation>
            <emma:one-of disjunction-type="recognition" id="oneOf0">
              <emma:interpretation id="interp0" emma:lang="en-US" emma:confidence="0">
                <emma:literal>-</emma:literal>
              </emma:interpretation>
            </emma:one-of>
          </emma:emma>
        </inkml:annotationXML>
        <inkml:trace contextRef="#ctx0" brushRef="#br0">39 0 6026 0,'0'0'95'0,"-10"3"-58"0,10-3-21 0,0 0-2 0,-9-1-2 0,9 1 2 16,0 0-10-16,-8 0-46 0,8 0-82 0,0 0-101 16,0 0-129-16,0 0-403 0,-12 1-909 0,12-1 245 15</inkml:trace>
      </inkml:traceGroup>
      <inkml:traceGroup>
        <inkml:annotationXML>
          <emma:emma xmlns:emma="http://www.w3.org/2003/04/emma" version="1.0">
            <emma:interpretation id="{E392B7AB-DD9F-459F-8C64-1D286C1A4558}" emma:medium="tactile" emma:mode="ink">
              <msink:context xmlns:msink="http://schemas.microsoft.com/ink/2010/main" type="line" rotatedBoundingBox="10088,2425 14096,2303 14119,3047 10111,3169">
                <msink:destinationLink direction="with" ref="{64DD4ABE-A4D7-45F6-9D07-A9B8527F5A0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122F8C0-4D6C-4855-9924-0FAF1DD9B7D2}" emma:medium="tactile" emma:mode="ink">
                <msink:context xmlns:msink="http://schemas.microsoft.com/ink/2010/main" type="inkWord" rotatedBoundingBox="10104,2950 10156,2949 10157,2962 10105,2964"/>
              </emma:interpretation>
              <emma:one-of disjunction-type="recognition" id="oneOf1">
                <emma:interpretation id="interp1" emma:lang="en-US" emma:confidence="0.5">
                  <emma:literal>.</emma:literal>
                </emma:interpretation>
                <emma:interpretation id="interp2" emma:lang="en-US" emma:confidence="0">
                  <emma:literal>-</emma:literal>
                </emma:interpretation>
                <emma:interpretation id="interp3" emma:lang="en-US" emma:confidence="0">
                  <emma:literal>&gt;</emma:literal>
                </emma:interpretation>
                <emma:interpretation id="interp4" emma:lang="en-US" emma:confidence="0">
                  <emma:literal>_</emma:literal>
                </emma:interpretation>
                <emma:interpretation id="interp5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166.0632">363-29 4697 0,'5'2'532'16,"-5"-2"-181"-16,0 0-85 0,10 2-25 0,-10-2-26 0,0 0-17 0,7 0-35 16,-7 0-35-16,0 0-21 0,0 0-19 15,0 0-25-15,0 0-49 0,7 1-76 0,-7-1-96 0,0 0-110 16,0 0-116-16,-17 5-114 0,17-5-289 0,-20 3-948 31,5-2 255-31</inkml:trace>
        </inkml:traceGroup>
        <inkml:traceGroup>
          <inkml:annotationXML>
            <emma:emma xmlns:emma="http://www.w3.org/2003/04/emma" version="1.0">
              <emma:interpretation id="{25280943-20E3-42E3-A63E-75FA1722BF31}" emma:medium="tactile" emma:mode="ink">
                <msink:context xmlns:msink="http://schemas.microsoft.com/ink/2010/main" type="inkWord" rotatedBoundingBox="10737,2662 11303,2644 11317,3087 10750,3104"/>
              </emma:interpretation>
              <emma:one-of disjunction-type="recognition" id="oneOf2">
                <emma:interpretation id="interp6" emma:lang="en-US" emma:confidence="0.5">
                  <emma:literal>an</emma:literal>
                </emma:interpretation>
                <emma:interpretation id="interp7" emma:lang="en-US" emma:confidence="0">
                  <emma:literal>and</emma:literal>
                </emma:interpretation>
                <emma:interpretation id="interp8" emma:lang="en-US" emma:confidence="0">
                  <emma:literal>an.</emma:literal>
                </emma:interpretation>
                <emma:interpretation id="interp9" emma:lang="en-US" emma:confidence="0">
                  <emma:literal>any</emma:literal>
                </emma:interpretation>
                <emma:interpretation id="interp10" emma:lang="en-US" emma:confidence="0">
                  <emma:literal>a.</emma:literal>
                </emma:interpretation>
              </emma:one-of>
            </emma:emma>
          </inkml:annotationXML>
          <inkml:trace contextRef="#ctx0" brushRef="#br0" timeOffset="992.3904">1209-324 317 0,'0'0'284'0,"0"0"-7"0,0 0-2 0,0 0-7 0,0 0-11 16,0 0-13-16,0 0-8 0,0 0-8 0,-23 10-2 16,11-6-13-16,0 2-11 0,-11 3-13 0,1 2-6 0,2 3-15 15,2-2-14-15,2 2-11 0,-3 2-13 16,4-2-8-16,3-3 0 0,3 0-5 0,-2 0-4 15,6-3-2-15,-2 3-2 0,4-1-3 0,1 0-4 0,0-3 2 16,4 0-8-16,1 1-4 0,3 0-3 0,2 0-7 16,1-1-2-16,3-3-9 0,1-1-7 0,0-1-8 15,1-2-7-15,2 0-8 0,-3-3-6 0,2 0-21 0,-1-4-10 16,-2 1-10-16,-1-2-5 0,1-1-3 16,-3-2 1-16,2-7 1 0,-5 4 3 0,-1 0-5 15,-3 1 5-15,-2 3 4 0,-1 2 4 0,0 1 3 16,-1 0 2-16,1 3 3 0,-1-1 1 0,-1-1-1 15,3 6 1-15,-4-4-6 0,4 4 1 0,0 0-2 16,-7-4-1-16,7 4-2 0,0 0 0 0,0 0 5 16,-7 14-1-16,5-9 0 0,1 7-2 0,2 1 3 15,2 0 1-15,2 6-1 0,3 2-7 0,1-4-26 0,-1 2-46 16,6 0-65-16,-2-5-79 0,2 1-80 16,1-6-93-16,-2-2-236 0,1-1-755 0,-1-1 205 0</inkml:trace>
          <inkml:trace contextRef="#ctx0" brushRef="#br0" timeOffset="1375.5771">1417-18 572 0,'0'0'378'16,"0"0"-40"-16,-6 6-26 0,6-6-18 0,-3 3-15 0,3-3-17 15,-3 7-8-15,3-7-7 0,-1 7-6 16,1-7-12-16,-4 5-13 0,4-2-13 0,0-3-14 0,-1 7-18 16,1-7-11-16,-1 5-17 0,1-5-15 0,-1 6-11 15,1-6-11-15,-2 4-12 0,2-4-8 0,0 0 2 16,0 5-3-16,0-5 2 0,0 0 7 0,0 0 1 16,0 0-3-16,0 0-8 0,0 0-13 0,0 0-9 15,0 0-3-15,10-15-11 0,-4 6-2 0,0-2-6 16,0 3-5-16,2-2-5 0,0 0-1 0,0 2-5 15,-2 1-1-15,-2 0-5 0,2 3-4 0,-3 0-1 0,2 1-2 16,-5 3-2-16,9-3-2 0,-9 3 3 0,0 0 6 0,0 0 8 16,17 10-3-16,-11-2-2 0,0 3-1 0,0 0 0 15,-2 3 3-15,3 5-3 0,0 0-11 0,-4-4-39 16,0-2-58-16,-1 0-76 0,1-3-69 0,-1-2-81 0,1 1-82 16,-2-5-308-16,1-1-849 0,-2-3 228 0</inkml:trace>
        </inkml:traceGroup>
        <inkml:traceGroup>
          <inkml:annotationXML>
            <emma:emma xmlns:emma="http://www.w3.org/2003/04/emma" version="1.0">
              <emma:interpretation id="{9BCB779F-64FD-483F-BE13-8A71EE43E791}" emma:medium="tactile" emma:mode="ink">
                <msink:context xmlns:msink="http://schemas.microsoft.com/ink/2010/main" type="inkWord" rotatedBoundingBox="11654,2587 11886,2580 11896,2908 11664,2915"/>
              </emma:interpretation>
              <emma:one-of disjunction-type="recognition" id="oneOf3">
                <emma:interpretation id="interp11" emma:lang="en-US" emma:confidence="0.5">
                  <emma:literal>[</emma:literal>
                </emma:interpretation>
                <emma:interpretation id="interp12" emma:lang="en-US" emma:confidence="0">
                  <emma:literal>E</emma:literal>
                </emma:interpretation>
                <emma:interpretation id="interp13" emma:lang="en-US" emma:confidence="0">
                  <emma:literal>F</emma:literal>
                </emma:interpretation>
                <emma:interpretation id="interp14" emma:lang="en-US" emma:confidence="0">
                  <emma:literal>I</emma:literal>
                </emma:interpretation>
                <emma:interpretation id="interp15" emma:lang="en-US" emma:confidence="0">
                  <emma:literal>€</emma:literal>
                </emma:interpretation>
              </emma:one-of>
            </emma:emma>
          </inkml:annotationXML>
          <inkml:trace contextRef="#ctx0" brushRef="#br0" timeOffset="1750.8961">2119-398 556 0,'3'9'521'0,"-3"-9"-71"0,0 0-63 0,0 0-57 0,-8 3-39 16,3 0-33-16,-2 0-33 0,-5 1-26 0,-11 6-17 0,0-3-26 16,2 1-18-16,-2 2-10 0,1-1-14 15,2-1-15-15,5 1-8 0,3-4-10 0,2 0-9 16,2-2-6-16,0 0 8 0,4 0 5 0,4-3 13 0,-6 7 17 15,6-7 17-15,-2 5 15 0,2-5 7 0,0 0 5 16,8 9 2-16,-1-7 4 0,6 5-9 0,-3-2-8 16,4 0-7-16,9 3-16 0,-2 0-12 0,4-1-5 15,-2 1-13-15,-4 0-19 0,-1-3 1 0,-4-1-10 0,-2-1-43 16,-3 1-73-16,-1-3-72 0,-2 5-88 0,-6-6-79 16,5 4-98-16,-5-4-377 0,0 0-924 0,-11 11 248 15</inkml:trace>
          <inkml:trace contextRef="#ctx0" brushRef="#br0" timeOffset="2046.6109">1940-144 826 0,'5'6'614'15,"-2"-3"-39"-15,1-1-37 0,2 2-20 0,-1-3-33 16,7 5-37-16,0 0-30 0,1-2-39 0,-1 1-32 0,3 0-35 16,-2-1-33-16,0 0-29 0,-1 0-27 0,0-2-25 15,-1 3-17-15,-3-3-32 0,1 2-58 0,-5-4-93 16,1 2-99-16,-5-2-107 0,8 3-98 0,-8-3-131 15,4 2-363-15,-4-2-961 0,0 0 260 0</inkml:trace>
        </inkml:traceGroup>
        <inkml:traceGroup>
          <inkml:annotationXML>
            <emma:emma xmlns:emma="http://www.w3.org/2003/04/emma" version="1.0">
              <emma:interpretation id="{6F8218EE-8786-4F7F-A01F-08C942C347AA}" emma:medium="tactile" emma:mode="ink">
                <msink:context xmlns:msink="http://schemas.microsoft.com/ink/2010/main" type="inkWord" rotatedBoundingBox="12222,2360 12796,2342 12819,3087 12245,3104"/>
              </emma:interpretation>
              <emma:one-of disjunction-type="recognition" id="oneOf4">
                <emma:interpretation id="interp16" emma:lang="en-US" emma:confidence="0.5">
                  <emma:literal>Xin</emma:literal>
                </emma:interpretation>
                <emma:interpretation id="interp17" emma:lang="en-US" emma:confidence="0">
                  <emma:literal>ton</emma:literal>
                </emma:interpretation>
                <emma:interpretation id="interp18" emma:lang="en-US" emma:confidence="0">
                  <emma:literal>tin</emma:literal>
                </emma:interpretation>
                <emma:interpretation id="interp19" emma:lang="en-US" emma:confidence="0">
                  <emma:literal>Yin</emma:literal>
                </emma:interpretation>
                <emma:interpretation id="interp20" emma:lang="en-US" emma:confidence="0">
                  <emma:literal>Yon</emma:literal>
                </emma:interpretation>
              </emma:one-of>
            </emma:emma>
          </inkml:annotationXML>
          <inkml:trace contextRef="#ctx0" brushRef="#br0" timeOffset="2644.1937">2726-627 567 0,'0'0'442'0,"0"0"-33"0,-9 10-23 16,6-5-7-16,-1 9-13 0,-6 8-17 0,2 4-12 16,-4 14-16-16,-5 2-13 0,-2 4-15 0,2 0-8 15,-1 3-9-15,3-2-19 0,-3-2-14 0,1 1-20 16,2-2-20-16,-1-6-19 0,7-8-18 0,2-5-21 0,-1 0-14 16,2 0-30-16,0-5-35 0,1 0-47 0,2-5-59 15,0-5-65-15,3-1-71 16,-2-2-64-16,2-5-76 0,0-2-92 0,0 0-306 0,0 0-858 15,0 0 232-15</inkml:trace>
          <inkml:trace contextRef="#ctx0" brushRef="#br0" timeOffset="2395.1065">2489-519 4254 0,'0'0'510'31,"-5"-2"-195"-31,5 2-99 0,0 0-36 0,0 0-21 0,0 0-3 0,0 0-27 15,0 0-12-15,0 0-11 0,0 0 2 16,0 0 4-16,0 0 3 0,11 21 8 0,2-5 8 16,1 3-1-16,0 1-3 0,0 0-6 0,0 1-6 0,-2 4-12 15,1-1-9-15,1-1-9 0,1 1-6 0,-1 0-9 16,-2-1-8-16,2-1-5 0,-2-1-17 0,-1 0-31 16,-3 0-53-16,0-8-64 0,-3-2-67 0,-1-1-75 15,1-3-71-15,-2-1-83 0,0-3-79 0,-3-3-354 16,0 0-1004-16,0 0 269 0</inkml:trace>
          <inkml:trace contextRef="#ctx0" brushRef="#br0" timeOffset="3076.4563">2927-41 570 0,'0'0'386'0,"-6"2"-48"15,6-2-32-15,0 0-33 0,0 0-18 0,0 0-8 16,-4 5-12-16,4-5-8 0,0 0-9 0,-2 5-9 16,2 0-14-16,0 1-7 0,-1 0-15 0,2 0-14 15,-1 0-17-15,0 0-16 0,0 6-7 0,0-2-13 16,0 1-13-16,2-3-11 0,-4-1-6 0,2 0-5 15,0-3-11-15,0 1-2 0,0-5-2 0,0 7-5 16,0-7-3-16,0 0-5 0,0 4-6 0,0-4-3 0,0 0-5 16,0 0-5-16,0 0-1 0,5-16-2 15,1 7-2-15,-3-6-1 0,5-3-3 0,-2 4-6 0,0 0 10 16,-1 3 6-16,-1 2 5 0,1 0 12 0,-1 0 4 16,1 3 7-16,-2-1 4 0,0 3-2 0,2 1-1 15,-2-1-1-15,-3 4-3 0,7-3 2 0,-7 3 1 0,0 0 7 16,13 4-7-16,-10 1 3 0,1 0-5 0,2 5-6 15,-2 0 0-15,1 3-5 0,1 8-1 0,-1-6-24 16,-2 5-38-16,0-5-50 0,-3 0-69 0,3-3-69 16,-2-5-74-16,-1 3-69 0,0-4-371 0,3 0-869 0,-1-2 235 15</inkml:trace>
        </inkml:traceGroup>
        <inkml:traceGroup>
          <inkml:annotationXML>
            <emma:emma xmlns:emma="http://www.w3.org/2003/04/emma" version="1.0">
              <emma:interpretation id="{F039FF74-DB66-46DE-AD5D-0386A5C629D0}" emma:medium="tactile" emma:mode="ink">
                <msink:context xmlns:msink="http://schemas.microsoft.com/ink/2010/main" type="inkWord" rotatedBoundingBox="13273,2271 14252,2537 14113,3049 13133,2783"/>
              </emma:interpretation>
              <emma:one-of disjunction-type="recognition" id="oneOf5">
                <emma:interpretation id="interp21" emma:lang="en-US" emma:confidence="0.5">
                  <emma:literal>Ibn</emma:literal>
                </emma:interpretation>
                <emma:interpretation id="interp22" emma:lang="en-US" emma:confidence="0">
                  <emma:literal>Sabin</emma:literal>
                </emma:interpretation>
                <emma:interpretation id="interp23" emma:lang="en-US" emma:confidence="0">
                  <emma:literal>Sabon</emma:literal>
                </emma:interpretation>
                <emma:interpretation id="interp24" emma:lang="en-US" emma:confidence="0">
                  <emma:literal>Ebon</emma:literal>
                </emma:interpretation>
                <emma:interpretation id="interp25" emma:lang="en-US" emma:confidence="0">
                  <emma:literal>Gabon</emma:literal>
                </emma:interpretation>
              </emma:one-of>
            </emma:emma>
          </inkml:annotationXML>
          <inkml:trace contextRef="#ctx0" brushRef="#br0" timeOffset="3630.9545">3383-210 228 0,'0'0'762'0,"5"5"-147"15,-5-5-57-15,7 4-32 0,1-3-27 0,-2 1-43 0,8 2-44 16,0-2-46-16,-1 3-42 0,8 3-36 0,-4-3-32 16,0 0-29-16,-6-2-47 0,0 1-78 0,-1-1-100 15,-3 0-114-15,-1 0-97 0,-6-3-115 0,7 7-388 0,-6-5-855 16,-1-2 231-16</inkml:trace>
          <inkml:trace contextRef="#ctx0" brushRef="#br0" timeOffset="3455.361">3590-413 506 0,'-10'0'446'0,"10"0"-64"16,-14-1-57-16,2 4-41 0,0-3-37 0,-3 1-31 16,1 2-18-16,-1 1-32 0,2 1-12 0,1 0-10 15,0-1-29-15,4 1-10 0,-2 0-14 0,4-2-1 16,0 0-7-16,0 2 6 0,1-3 9 0,5-2 19 16,-6 5 21-16,6-5 13 0,0 5 12 0,0-5 0 31,0 0-2-31,6 10-4 0,0-8-8 0,0 1-5 15,5 2-11-15,-1 1-14 0,4 0-13 0,-2 1-7 0,8 3-9 16,-3-3-13-16,-2 0-5 0,-2-1-8 0,-3 1-17 16,-1-1-63-16,-3-2-73 0,-2 2-90 0,-2 0-105 15,-2-6-129-15,-3 7-264 0,3-7-812 0,-8 7 220 16</inkml:trace>
          <inkml:trace contextRef="#ctx0" brushRef="#br0" timeOffset="4198.3604">4015-542 4594 0,'-4'-6'349'0,"-2"-1"-153"0,1 1-55 0,-1 2-12 0,1 0 18 0,5 0-20 15,0 4-19-15,-5-4-21 0,5 4-18 0,-5-3-11 16,5 3-12-16,0 0 3 0,0 0-7 0,0 0-5 15,-7 15-6-15,2-4-2 0,-1 12-10 0,3-4 5 16,-2 6 3-16,-4 0-6 0,4 1 1 0,1 3 6 16,1-2-5-16,0 1 1 0,-2 0 1 0,4 0 14 15,-2-1-22-15,1 0 4 0,2-4-1 0,0-1-3 0,0-6 3 16,0-2-9 0,0-3 15-16,0-1-10 0,2-2-1 0,-2-1 1 0,0-4-4 0,0 3 1 15,0-6-5-15,1 7 11 0,-1-7-8 0,2 5-12 16,-2-5-21-16,0 0-24 0,0 0-24 0,0 0-24 15,13-12-16-15,-6 3-24 0,-1-2-12 0,1-1-18 16,-2-1-1-16,1 2 11 0,0-1 6 0,0 2 15 16,1-1 14-16,-2 1 4 0,3 1 11 0,-2 2 11 15,-2 0 22-15,2 2 14 0,-1 1 31 0,1-1 33 16,-3 1 15-16,2 2 19 0,-5 2 6 0,8-6 11 0,-4 5 11 16,-4 1 17-16,0 0 12 0,0 0 15 15,0 0-2-15,12 8 0 0,-12-3-9 0,0 2-4 0,-1 5-4 16,-2 1-10-16,-3-1-17 0,-4 8 4 0,-2-4-6 15,0 0-10-15,-3 0-13 0,-2-1-28 0,5-4-38 16,1-2-43-16,-1 0-49 0,1-2-52 0,4-2-52 16,-2-3-60-16,1-2-63 0,8 0-347 0,0 0-827 15,-14-6 223-15</inkml:trace>
          <inkml:trace contextRef="#ctx0" brushRef="#br0" timeOffset="4616.4302">4224-141 612 0,'-6'6'433'16,"6"-6"-34"-16,-5 4-33 0,5-4-23 0,-3 3-18 0,3-3-30 15,-1 6-28-15,-1-2-19 0,1 2-22 0,1-6-20 16,-3 8-21-16,3-4-17 16,-1 2-20-16,-1-2-11 0,2 1-16 0,-1-1-9 0,1-4-14 15,0 0-6-15,0 11-11 0,0-11-7 0,1 4-6 16,-1-4-6-16,0 0-6 0,0 0-5 0,0 0-3 16,2 6-3-16,-2-6-7 0,0 0-2 0,0 0-6 0,0 0-3 15,14-17 0-15,-6 9-5 0,0 0-2 0,-2 1-5 16,0 2 4-16,0-1 5 0,-1 1 11 0,-2 2 0 15,-3 3-3-15,8-7-3 0,-8 7 0 0,4-3-5 0,-4 3-5 16,0 0 3-16,0 0 13 0,16 6 7 0,-12-1 3 16,2 5-3-16,0 1-5 0,-1 0-1 0,0 8-4 15,3 2-5-15,0-2 3 0,-4-4-8 0,-1 0-24 16,0-5-43-16,1 0-51 0,0-1-57 0,-1-1-58 16,-3-2-64-16,0-6-72 0,5 5-338 0,-5-5-823 0,0 0 222 15</inkml:trace>
        </inkml:traceGroup>
      </inkml:traceGroup>
    </inkml:traceGroup>
    <inkml:traceGroup>
      <inkml:annotationXML>
        <emma:emma xmlns:emma="http://www.w3.org/2003/04/emma" version="1.0">
          <emma:interpretation id="{FED3BF16-DDD0-48A4-9985-69DE5A079737}" emma:medium="tactile" emma:mode="ink">
            <msink:context xmlns:msink="http://schemas.microsoft.com/ink/2010/main" type="paragraph" rotatedBoundingBox="9926,4301 15176,4110 15215,5184 9965,53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0286C9-F06D-47E4-913E-64E51A820CC1}" emma:medium="tactile" emma:mode="ink">
              <msink:context xmlns:msink="http://schemas.microsoft.com/ink/2010/main" type="line" rotatedBoundingBox="9926,4301 15176,4110 15215,5184 9965,5375"/>
            </emma:interpretation>
          </emma:emma>
        </inkml:annotationXML>
        <inkml:traceGroup>
          <inkml:annotationXML>
            <emma:emma xmlns:emma="http://www.w3.org/2003/04/emma" version="1.0">
              <emma:interpretation id="{ED193B70-F05A-470D-B72C-E98233B0DE31}" emma:medium="tactile" emma:mode="ink">
                <msink:context xmlns:msink="http://schemas.microsoft.com/ink/2010/main" type="inkWord" rotatedBoundingBox="10315,4154 11106,4705 10639,5375 9848,4824"/>
              </emma:interpretation>
              <emma:one-of disjunction-type="recognition" id="oneOf6">
                <emma:interpretation id="interp26" emma:lang="en-US" emma:confidence="0.5">
                  <emma:literal>in)</emma:literal>
                </emma:interpretation>
                <emma:interpretation id="interp27" emma:lang="en-US" emma:confidence="0">
                  <emma:literal>"n)</emma:literal>
                </emma:interpretation>
                <emma:interpretation id="interp28" emma:lang="en-US" emma:confidence="0">
                  <emma:literal>"an)</emma:literal>
                </emma:interpretation>
                <emma:interpretation id="interp29" emma:lang="en-US" emma:confidence="0">
                  <emma:literal>"T;</emma:literal>
                </emma:interpretation>
                <emma:interpretation id="interp30" emma:lang="en-US" emma:confidence="0">
                  <emma:literal>"[n)</emma:literal>
                </emma:interpretation>
              </emma:one-of>
            </emma:emma>
          </inkml:annotationXML>
          <inkml:trace contextRef="#ctx0" brushRef="#br0" timeOffset="29180.0881">496 1671 595 0,'0'0'361'16,"0"0"-40"-16,-19 11-33 0,19-11-30 0,-6 2-27 0,6-2-27 16,-9 4-7-16,3-3-12 0,-2 3-2 0,-1 1 5 15,-2 1-11-15,1-1-5 0,1 1-7 0,0-1-11 16,1 1-7-16,2-1-13 0,0-1-6 0,1 1-6 16,1 0-5-16,1-1-4 0,1 1-4 0,1 1-8 0,1-1-6 15,1 0-8-15,2 2-8 0,5 2-9 0,0-1-8 16,4-1-29-16,-1 0-40 0,1 0-50 0,1-1-60 15,1-3-87-15,0 1-92 0,-1-2-308 0,1 1-725 16,0-1 198-16</inkml:trace>
          <inkml:trace contextRef="#ctx0" brushRef="#br0" timeOffset="29527.6928">645 1905 314 0,'-6'6'369'0,"2"2"-50"0,1-1-38 0,-2 3-35 0,0 0-26 0,1 1-19 15,1 4-14-15,0-5-10 0,1 1-18 0,-1-1-7 16,0-2 6-16,1 2-11 0,2-5 1 0,-1 0 13 16,-1 0 10-16,2-5 7 0,-1 7 12 0,1-7 5 15,0 5-1-15,0-5-2 0,0 0-16 0,0 0-17 16,0 0-19-16,0 0-16 0,0 0-11 0,15-16-12 0,-7 9-9 15,0-3-8-15,-1-2-8 0,2 3-3 0,-3 0 3 16,0-1 3-16,-1 5 2 0,2-3 2 0,-1 1-5 16,-1 1-8-16,-2 2-10 0,0 1-3 0,-3 3-10 15,5-3-5-15,-5 3-3 0,0 0 0 0,0 0-5 0,14 7 2 16,-5 3-5-16,-2 0 0 0,-2 2-4 16,1-1-19-16,-3 1-38 0,2 1-48 0,-2-2-72 15,3 2-71-15,-3-3-79 0,-2 1-80 0,0-5-346 0,1-1-872 16,-2-5 235-16</inkml:trace>
          <inkml:trace contextRef="#ctx0" brushRef="#br0" timeOffset="29768.0789">735 1304 4292 0,'-3'-2'452'15,"3"2"-240"-15,0 0-106 0,0 0-17 0,0 0 35 0,0 0 30 0,0 12 16 16,8 1-5-16,4 6-7 0,12 18 5 0,-1 2 4 16,1 10 5-16,3-1-3 0,18 37-3 0,-21-24-4 15,-2-11-5-15,-8 3-9 0,3 40-14 0,-7-33-14 16,-7-9-8-16,-3-5-12 0,-2 2-13 16,-1-1-7-16,-6 0-13 0,2-6-34 0,-2-10-51 15,1-4-57-15,0 1-65 0,-2-6-69 0,0 0-73 16,1-8-80-16,-5 0-94 0,4-7-435 0,0-1-1069 0,3-6 287 15</inkml:trace>
          <inkml:trace contextRef="#ctx0" brushRef="#br0" timeOffset="28881.3077">176 1722 394 0,'0'0'389'16,"0"0"-40"-16,0 0-18 0,0 0 1 0,0 0-7 0,0-9-3 0,0 9 5 15,0 0 5-15,0 0-3 0,0 0 1 0,3-2-10 16,-3 2-2-16,0 0-17 0,6-4-20 0,-6 4-22 0,6-1-25 15,-6 1-22-15,0 0-15 0,0 0-17 16,17 5-10-16,-13-3-10 0,2 1-11 0,-1 1-8 16,-1 0-11-16,2 7-13 0,1 1-9 0,0 6-11 0,-4 3-16 15,-3-1-30-15,0 2-38 0,-3 0-42 0,0-1-45 16,-1-7-36-16,0-1-31 16,0-3-32-16,1 0-30 0,-3-2-25 0,1-2-28 15,2-4-36-15,-1-2-35 0,4 0-43 0,0 0-29 16,-11-8-245-16,8 1-774 0,0-3 210 0</inkml:trace>
        </inkml:traceGroup>
        <inkml:traceGroup>
          <inkml:annotationXML>
            <emma:emma xmlns:emma="http://www.w3.org/2003/04/emma" version="1.0">
              <emma:interpretation id="{E18B79A3-D610-4789-9393-603F69945164}" emma:medium="tactile" emma:mode="ink">
                <msink:context xmlns:msink="http://schemas.microsoft.com/ink/2010/main" type="inkWord" rotatedBoundingBox="10999,4373 11781,4797 11584,5159 10803,4735"/>
              </emma:interpretation>
              <emma:one-of disjunction-type="recognition" id="oneOf7">
                <emma:interpretation id="interp31" emma:lang="en-US" emma:confidence="0.5">
                  <emma:literal>din</emma:literal>
                </emma:interpretation>
                <emma:interpretation id="interp32" emma:lang="en-US" emma:confidence="0">
                  <emma:literal>dean</emma:literal>
                </emma:interpretation>
                <emma:interpretation id="interp33" emma:lang="en-US" emma:confidence="0">
                  <emma:literal>den</emma:literal>
                </emma:interpretation>
                <emma:interpretation id="interp34" emma:lang="en-US" emma:confidence="0">
                  <emma:literal>don</emma:literal>
                </emma:interpretation>
                <emma:interpretation id="interp35" emma:lang="en-US" emma:confidence="0">
                  <emma:literal>divan</emma:literal>
                </emma:interpretation>
              </emma:one-of>
            </emma:emma>
          </inkml:annotationXML>
          <inkml:trace contextRef="#ctx0" brushRef="#br0" timeOffset="30286.7789">1282 1661 253 0,'0'0'462'15,"0"0"-88"-15,-9 2-51 0,9-2-43 0,-4 1-41 16,4-1-24-16,-11 4-26 0,5-1-25 0,-4 2-13 0,0 1-16 15,-1 1-22-15,-1 1-5 0,-1 0-11 16,4 0-8-16,-2 1-13 0,1-2 1 0,1 4-2 0,0-2-7 16,1 0 4-16,2-2 3 0,3 0-3 0,-1 0-3 15,2-1 9-15,0-1-11 0,2-1 6 0,0-4-2 16,4 8 1-16,-1-5-3 0,1 0-6 0,1 0-2 16,-5-3-5-16,15 1-7 0,-15-1-5 0,19-4-3 15,-9 0-6-15,0-2-2 0,0 0-4 0,-1-3 0 0,0-3 1 16,2-8-7-16,-4 0 1 0,-1-2-3 15,-2-3-4-15,-4 1-6 0,-2-4 4 0,0 3 9 16,-1-2 18-16,-1 2 15 0,-1 3 11 0,-1 2 11 0,1 6 6 16,2 2 7-16,-1 3 3 0,1 3-6 0,1-1-7 15,1 1-7-15,-2 3-6 0,3 3-11 0,-2-5-6 16,2 5-7-16,0 0-4 0,0 0-5 0,0 0-1 16,0 22-3-16,2-3-5 0,1 5 1 0,-2 0-3 0,2 2 0 15,3 2-7-15,1-2 1 0,-1 2 1 0,4 15-5 16,0-12-9-16,-1-6-33 0,-1 0-53 0,1 0-63 15,1-1-72-15,-3-5-81 0,4 1-91 0,-5-6-300 16,2-5-823-16,0-3 221 0</inkml:trace>
          <inkml:trace contextRef="#ctx0" brushRef="#br0" timeOffset="30583.9001">1414 1654 430 0,'0'0'594'0,"0"0"-69"0,0 0-37 0,0 0-36 0,0 0-32 0,0 0-44 16,0 0-38-16,22 9-28 0,-18-5-26 15,3-1-29-15,2 3-18 0,0 2-21 0,-1 3-17 16,1-2-19-16,-2 2-10 0,4 8-18 0,-8-4-9 0,0 6-29 15,-2-1-43-15,-2 1-50 0,0-1-57 0,-5-1-63 16,1 2-56 0,0-6-55-16,2-3-40 0,-3-3-47 0,3-2-47 0,-3-3-286 15,1-3-758-15,5-1 206 0</inkml:trace>
          <inkml:trace contextRef="#ctx0" brushRef="#br0" timeOffset="30904.6782">1694 1644 477 0,'0'0'410'0,"0"0"-46"0,-23 11-34 0,23-11-32 0,0 0-21 0,0 0-21 15,0 0-25-15,-5 5-20 0,5-5-19 0,-8 4-27 16,2-1-12-16,-3 3-10 0,-2 2-17 0,2-1-9 16,1 0-15-16,-3 0-3 0,3-2-14 0,0 4-10 15,1-3 3-15,1 5-12 0,1-4 7 0,2 0 3 16,1 0-1-16,2 4 1 0,0-2-5 0,4-2-4 16,-1 0-6-16,1-1-6 0,4 4-8 0,0-3-27 15,-1-1-36-15,1-1-55 0,-2-1-68 0,1-2-82 0,-1 1-99 16,0-1-243-16,-6-2-677 0,12 4 185 0</inkml:trace>
          <inkml:trace contextRef="#ctx0" brushRef="#br0" timeOffset="31270.8809">1743 1909 317 0,'-4'10'375'0,"1"0"-56"16,0-2-34-1,1 0-25-15,1-1-19 0,-1 0-21 0,1 1-11 16,-1-1-1-16,1-2-19 0,1 2 0 0,0-2-11 16,-1 1-5-16,1-3 1 0,0-3-1 0,1 7-2 0,-1-5 3 15,0-2 2-15,0 7-2 0,0-7-2 0,1 3-6 16,-1-3-12-16,0 0-10 0,5 2-15 0,-5-2-15 15,0 0-13-15,17-12-6 0,-8 3-9 0,-2 0-12 16,3-1-7-16,-3 2-10 0,-1-1-5 0,2 0-3 16,0 3-9-16,-2-1-6 0,-1 4 1 0,-2-2-8 0,0 1-1 15,-2 1-3-15,2 1-2 0,-3 2 3 0,0 0 10 16,0 0 2-16,0 0 3 0,10 7-6 0,-7 5 1 16,-1 0-5-16,1 0 0 0,-2 9-3 0,3-1-3 15,-1-4-5-15,-2 6-27 0,1-7-50 0,-2-3-63 0,3-1-70 16,-2-3-74-16,1-1-70 0,-1-3-75 0,-1 0-250 15,0-4-795-15,0 0 214 0</inkml:trace>
        </inkml:traceGroup>
        <inkml:traceGroup>
          <inkml:annotationXML>
            <emma:emma xmlns:emma="http://www.w3.org/2003/04/emma" version="1.0">
              <emma:interpretation id="{3269A77C-C77F-4D14-81E6-9CF82791F215}" emma:medium="tactile" emma:mode="ink">
                <msink:context xmlns:msink="http://schemas.microsoft.com/ink/2010/main" type="inkWord" rotatedBoundingBox="11884,4334 12690,4776 12484,5153 11678,4711"/>
              </emma:interpretation>
              <emma:one-of disjunction-type="recognition" id="oneOf8">
                <emma:interpretation id="interp36" emma:lang="en-US" emma:confidence="0.5">
                  <emma:literal>din</emma:literal>
                </emma:interpretation>
                <emma:interpretation id="interp37" emma:lang="en-US" emma:confidence="0">
                  <emma:literal>dean</emma:literal>
                </emma:interpretation>
                <emma:interpretation id="interp38" emma:lang="en-US" emma:confidence="0">
                  <emma:literal>den</emma:literal>
                </emma:interpretation>
                <emma:interpretation id="interp39" emma:lang="en-US" emma:confidence="0">
                  <emma:literal>don</emma:literal>
                </emma:interpretation>
                <emma:interpretation id="interp40" emma:lang="en-US" emma:confidence="0">
                  <emma:literal>ding</emma:literal>
                </emma:interpretation>
              </emma:one-of>
            </emma:emma>
          </inkml:annotationXML>
          <inkml:trace contextRef="#ctx0" brushRef="#br0" timeOffset="31785.6859">2184 1679 411 0,'0'0'387'15,"-8"-3"-62"-15,8 3-44 0,-11 0-31 0,11 0-31 0,-14 3-15 16,2 0-23-16,-1 3-7 0,1-1-18 0,0 0-4 15,0 2-10-15,-5 7-11 0,4-4 0 0,4-1-7 16,4 0 0-16,-1 0-6 0,1-2-2 0,4 0 3 16,-1 0-3-16,2-1 4 0,0-2 3 0,3 3-5 15,0-3 4-15,0 0-10 0,3-1-7 0,0 1-12 0,0-1-7 16,2-2-7-16,4 1-7 0,0-1-8 16,0-2-4-16,1-1-8 0,-3 0-3 0,0-4-7 0,-1-2-4 15,-2-2-9-15,0 0-13 0,1-10-8 0,-3-1-6 16,-4 0-11-16,-1-6-7 0,-1 2-3 0,-2-17 0 15,-7-1 1-15,5 11 6 0,2 5 2 0,-3-2 3 16,1 7 9-16,-1-2 23 0,1 4 15 0,2 6 20 16,-1 1 9-16,1 4 0 0,1 1-3 0,-1 4-7 0,3-2-10 15,-1 4-5-15,1 2-6 0,0 0-2 16,0 0-5-16,0 0-4 0,3 20-3 0,0 3 0 0,1 2-5 16,1 4 2-16,3 15-2 0,-2 0 0 0,0-1-2 15,4-3-2-15,-3-6-6 0,0-6-37 0,0 0-55 16,1-1-62-16,1-2-61 0,-1-2-73 0,1-1-80 0,-3-8-306 15,3-2-796-15,-1-5 213 0</inkml:trace>
          <inkml:trace contextRef="#ctx0" brushRef="#br0" timeOffset="32036.3754">2386 1636 396 0,'0'0'552'16,"-3"-4"-49"-16,3 4-27 0,0 0-30 0,0 0-34 0,0 0-38 0,16 12-32 15,-7-5-33-15,-3 0-27 0,0 3-21 16,2-2-25-16,-2 2-20 0,0 1-16 0,-1-1-16 0,-2 3-14 16,-2 0-16-16,-1 7-13 0,-3 1-52 0,0-7-53 15,-1-1-61-15,-1-1-60 0,0 1-70 0,-1-4-52 16,2-1-52-16,-2-3-61 0,1-1-56 0,5-4-222 15,0 0-718-15,0 0 196 0</inkml:trace>
          <inkml:trace contextRef="#ctx0" brushRef="#br0" timeOffset="32322.2587">2620 1630 405 0,'-8'2'370'0,"8"-2"-41"0,0 0-21 0,-12 2-28 0,6 0-3 0,6-2-25 0,-12 3-7 16,4-1-16-16,2 0-15 0,-1 1-9 0,-6 2-18 0,3-1-16 16,2 2-13-16,0-2-9 0,1 1-5 15,2 0-7-15,0 1-3 0,2-1-3 0,0 0-1 16,0 2-5-16,3 0-8 0,0 4-10 0,3-1-5 0,-1-3-10 15,2 3-9-15,3 0-7 0,0-2-10 0,1 2-40 16,3-3-46-16,-2 1-60 0,2-2-81 0,-2-1-102 16,-2-3-109-16,5 3-226 0,-3-3-718 0,-1 0 195 15</inkml:trace>
          <inkml:trace contextRef="#ctx0" brushRef="#br0" timeOffset="32723.3822">2661 1942 439 0,'-3'7'314'15,"-2"1"-33"-15,4-1-22 0,-2 1-17 0,0-3-15 16,1 0-15-16,2-5-1 0,0 9-1 0,-1-3 1 15,1-6-2-15,-2 6 2 0,2-6-2 0,0 4 7 16,0-4 2-16,-1 4-1 0,1-4-3 0,0 0-11 16,0 0-7-16,1 5-11 0,-1-5-15 0,0 0-16 15,0 0-17-15,0 0-16 0,0 0-14 0,0 0-14 16,0 0-18-16,8-13-17 0,-7 1-13 0,2 5-11 0,1-2-4 16,-3 4-3-16,2-1-1 0,-1 1-5 0,-1 1-2 15,2-2-1-15,-1 2 6 0,-2 4-1 0,4-6 8 16,-2 3 2-16,-2 3 2 0,3-6 3 0,-3 6 0 15,5-4 0-15,-5 4-3 0,0 0-3 0,9-3-2 0,-9 3-4 16,0 0 1-16,13 2-1 0,-13-2-1 0,11 5-4 16,-2 4 1-16,-3 0-2 0,0 2-7 15,-1 0-26-15,-1 1-38 0,1 0-65 0,1 10-79 0,-1-6-82 16,-2 0-86-16,0-5-374 0,-2 0-888 0,2-3 240 16</inkml:trace>
        </inkml:traceGroup>
        <inkml:traceGroup>
          <inkml:annotationXML>
            <emma:emma xmlns:emma="http://www.w3.org/2003/04/emma" version="1.0">
              <emma:interpretation id="{17A5F96B-5F06-48C5-A58D-0FD3102ACCE8}" emma:medium="tactile" emma:mode="ink">
                <msink:context xmlns:msink="http://schemas.microsoft.com/ink/2010/main" type="inkWord" rotatedBoundingBox="13558,4710 13824,4700 13825,4725 13558,4735"/>
              </emma:interpretation>
              <emma:one-of disjunction-type="recognition" id="oneOf9">
                <emma:interpretation id="interp41" emma:lang="en-US" emma:confidence="0.5">
                  <emma:literal>....</emma:literal>
                </emma:interpretation>
                <emma:interpretation id="interp42" emma:lang="en-US" emma:confidence="0">
                  <emma:literal>.....</emma:literal>
                </emma:interpretation>
                <emma:interpretation id="interp43" emma:lang="en-US" emma:confidence="0">
                  <emma:literal>...</emma:literal>
                </emma:interpretation>
                <emma:interpretation id="interp44" emma:lang="en-US" emma:confidence="0">
                  <emma:literal>u....</emma:literal>
                </emma:interpretation>
                <emma:interpretation id="interp45" emma:lang="en-US" emma:confidence="0">
                  <emma:literal>u...</emma:literal>
                </emma:interpretation>
              </emma:one-of>
            </emma:emma>
          </inkml:annotationXML>
          <inkml:trace contextRef="#ctx0" brushRef="#br0" timeOffset="33597.8624">3793 1731 4913 0,'0'0'492'0,"0"0"-226"0,0 0-87 0,0 0-46 0,0 0-11 0,9 3-19 16,-9-3-25-16,0 0-16 0,0 0-17 16,0 0-46-16,0 0-63 0,0 0-86 0,6 0-74 15,-6 0-87-15,0 0-93 0,0 0-319 0,0 0-870 16,0 0 235-16</inkml:trace>
          <inkml:trace contextRef="#ctx0" brushRef="#br0" timeOffset="33753.3199">4037 1747 3808 0,'6'0'657'0,"-6"0"-228"0,0 0-134 0,0 0-49 0,0 0-22 31,11-2-7-31,-11 2-32 0,0 0-35 0,0 0-33 0,0 0-9 16,0 0-21-16,0 0-39 0,0 0-58 0,6 2-64 16,-6-2-76-16,0 0-85 0,0 0-84 0,0 0-88 15,0 0-336-15,0 0-892 0,0 0 240 0</inkml:trace>
          <inkml:trace contextRef="#ctx0" brushRef="#br0" timeOffset="32933.1049">2966 1946 813 0,'0'0'612'0,"0"0"-56"0,0 0-31 0,0 0-31 0,0 0-49 0,0 0-47 0,0 0-49 16,0 0-35-16,0 0-35 0,0 0-31 0,30 0-26 15,-30 0-56-15,11 0-87 0,-11 0-106 0,9 0-125 16,-9 0-141-16,0 0-401 0,0 0-833 0,0 0 225 16</inkml:trace>
          <inkml:trace contextRef="#ctx0" brushRef="#br0" timeOffset="33248.2118">3230 1967 567 0,'0'0'317'16,"-3"6"-28"-16,3-6-30 0,-2 5-13 0,2-5-11 0,-1 4-9 16,1-4 18-16,0 0 10 0,-2 5 33 0,2-5 21 15,0 0 14-15,0 0 11 0,0 0 8 0,0 0 8 16,0 0 0-16,0 0-9 0,0 0-15 0,0 0-29 15,0 0-28-15,0 0-25 0,0 0-26 0,0 0-23 16,0-19-23-16,0 8-22 0,2-1-14 0,-4-1-29 0,2 2-31 16,0-2-35-16,-1 3-42 0,1-3-48 0,0 2-50 15,0 1-51-15,-2 1-55 0,2 2-69 0,0-1-57 16,0 8-65-16,0-10-80 0,-2 6-283 0,2 4-912 16,0-7 245-16</inkml:trace>
          <inkml:trace contextRef="#ctx0" brushRef="#br0" timeOffset="33434.7749">3461 1736 719 0,'0'0'668'15,"0"0"-83"-15,0 0-47 0,0 0-37 0,0 0-62 0,0 0-36 31,0 0-52-31,0 0-43 0,0 0-33 0,0 0-35 0,0 0-70 0,0 0-71 0,0 0-97 0,0 0-111 32,0 0-110-32,0 0-131 0,0 0-286 0,0 0-763 0,0 0 206 0</inkml:trace>
        </inkml:traceGroup>
        <inkml:traceGroup>
          <inkml:annotationXML>
            <emma:emma xmlns:emma="http://www.w3.org/2003/04/emma" version="1.0">
              <emma:interpretation id="{2FE4833C-34D6-4D30-9416-E1C621A6C5BA}" emma:medium="tactile" emma:mode="ink">
                <msink:context xmlns:msink="http://schemas.microsoft.com/ink/2010/main" type="inkWord" rotatedBoundingBox="14250,4281 15181,4247 15205,4908 14274,4942"/>
              </emma:interpretation>
              <emma:one-of disjunction-type="recognition" id="oneOf10">
                <emma:interpretation id="interp46" emma:lang="en-US" emma:confidence="0.5">
                  <emma:literal>doc,</emma:literal>
                </emma:interpretation>
                <emma:interpretation id="interp47" emma:lang="en-US" emma:confidence="0">
                  <emma:literal>dace,</emma:literal>
                </emma:interpretation>
                <emma:interpretation id="interp48" emma:lang="en-US" emma:confidence="0">
                  <emma:literal>da,</emma:literal>
                </emma:interpretation>
                <emma:interpretation id="interp49" emma:lang="en-US" emma:confidence="0.5">
                  <emma:literal>d IC,</emma:literal>
                </emma:interpretation>
                <emma:interpretation id="interp50" emma:lang="en-US" emma:confidence="0">
                  <emma:literal>douc,</emma:literal>
                </emma:interpretation>
              </emma:one-of>
            </emma:emma>
          </inkml:annotationXML>
          <inkml:trace contextRef="#ctx0" brushRef="#br0" timeOffset="34475.5608">4658 1573 284 0,'-12'2'373'15,"2"-2"-45"-15,-2 3-36 0,1-1-27 0,2 1-16 0,-2 1-11 16,-1 1 2-16,1 2-12 0,0 1-2 0,1-1-9 16,-1 2-5-16,3 0-9 0,0 0-12 0,3-2-3 0,-1-1-3 15,0 4-1-15,4-2-4 0,-1 1 0 0,3-4-11 16,0 2-7-16,2-2-6 0,1 1-5 0,0-3-13 15,2 2-9-15,1-1-12 0,0-3-8 0,1 2-10 16,-7-3-12-16,20 0-7 0,-8-3-12 0,0-1-3 16,1 0-7-16,7-10-20 0,-8 1-18 0,3-4-15 0,-3-2-16 15,-2-4-10-15,-2-4-7 0,-2 3-2 16,0-6 2-16,-4-12-1 0,3 8 6 0,-5 8 4 0,1-1 6 16,-1 3 15-16,-1 1 16 0,-1 6 17 0,2 6 20 15,0 0 5-15,-2 1 1 0,2 3-4 0,0 1-10 0,0 1-7 16,-1 1-9-16,1 4-2 0,0 0-6 15,0 0 0-15,0 0-4 0,0 0 0 0,0 37-2 16,1-14-2-16,-1 5-3 0,5 17 0 0,0-2-1 0,-1-1 2 16,1 0-10-16,1-8-31 15,2 7-43-15,1-10-55 0,0-4-72 0,-1-3-63 0,-1-2-64 16,3-3-94-16,0-1-283 0,-1-6-842 0,-3-3 226 16</inkml:trace>
          <inkml:trace contextRef="#ctx0" brushRef="#br0" timeOffset="34701.8844">4922 1546 290 0,'3'-9'607'0,"-3"9"-80"0,4-6-31 0,-4 6-26 0,4 0-34 0,-4 0-29 16,0 0-38-16,17 0-39 0,-17 0-21 0,13 6-25 15,-7-4-15-15,3 5-17 0,1 0-17 0,-1 2-18 16,-3 1-19-16,2 0-16 0,-5 0-13 0,-2 3-21 15,-1-1-21-15,-3 3-38 0,-3 6-54 0,-2-6-52 16,1 5-50-16,-1-7-49 0,-1-2-50 0,3-1-46 16,-2-3-44-16,1-2-50 0,1-4-49 0,6-1-327 15,-12-1-821-15,12 1 221 0</inkml:trace>
          <inkml:trace contextRef="#ctx0" brushRef="#br0" timeOffset="34981.4376">5150 1521 313 0,'-8'1'386'0,"8"-1"-44"0,-5 2-30 0,5-2-23 0,0 0-20 0,-10 4-16 0,5-1-7 16,5-3-18-16,-11 6-8 0,5-3-15 0,0 1-13 0,1-1-18 15,-4 5-7-15,1 1-2 0,2-1-1 0,2 0-7 16,1 1-5-16,2-2-5 0,2 6-5 0,1-3-12 16,3 1-9-16,1 0-12 0,5 8-12 0,1-6-10 15,-2 0-11-15,8-1-42 0,-3-3-42 0,-2-1-70 16,9 1-67-16,-5-4-89 0,-3-1-99 0,-2-3-269 16,2-1-722-16,-4-1 196 0</inkml:trace>
          <inkml:trace contextRef="#ctx0" brushRef="#br0" timeOffset="35249.998">5433 1720 4243 0,'-6'6'388'0,"1"1"-251"0,0 0-62 0,-1 0-12 16,3-3 24-16,-1 3 17 0,-3 5 9 16,3-3-11-16,0 5-19 0,1-2-4 0,-2 2-6 0,4 7-10 15,-4-5-2-15,4-2-7 0,-1-4-6 0,1 2-5 16,-1-3-2-16,2-2-4 0,0 0 2 0,0-1-5 15,-2-2-2-15,2-4 0 0,0 7-4 0,0-7-2 0,0 0-6 16,0 0-2-16,0 0-7 0,0 0-10 16,0 0-9-16,7-20-13 0,-4 7-21 0,-2 1-23 0,2 0-20 15,-1-8-30-15,-1 5-33 0,2 2-35 0,-3-1-43 16,0 5-52-16,-1-1-75 0,-2 3-282 0,0 1-762 16,-2 2 208-16</inkml:trace>
        </inkml:traceGroup>
      </inkml:traceGroup>
    </inkml:traceGroup>
  </inkml:traceGroup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25.44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B6B8599-C08D-42B0-9A93-9F58C5E91905}" emma:medium="tactile" emma:mode="ink">
          <msink:context xmlns:msink="http://schemas.microsoft.com/ink/2010/main" type="writingRegion" rotatedBoundingBox="5658,3391 6229,3785 6092,3984 5521,3589">
            <msink:destinationLink direction="with" ref="{DC5CAA70-6F63-4848-A7FD-78217881B53A}"/>
          </msink:context>
        </emma:interpretation>
      </emma:emma>
    </inkml:annotationXML>
    <inkml:traceGroup>
      <inkml:annotationXML>
        <emma:emma xmlns:emma="http://www.w3.org/2003/04/emma" version="1.0">
          <emma:interpretation id="{BE77AF63-E6EA-4B7A-858D-FAD19945B419}" emma:medium="tactile" emma:mode="ink">
            <msink:context xmlns:msink="http://schemas.microsoft.com/ink/2010/main" type="paragraph" rotatedBoundingBox="5658,3391 6229,3785 6092,3984 5521,35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567073-94DB-4B11-AB30-5D7085165760}" emma:medium="tactile" emma:mode="ink">
              <msink:context xmlns:msink="http://schemas.microsoft.com/ink/2010/main" type="line" rotatedBoundingBox="5659,3390 6229,3785 6092,3984 5521,3589"/>
            </emma:interpretation>
          </emma:emma>
        </inkml:annotationXML>
        <inkml:traceGroup>
          <inkml:annotationXML>
            <emma:emma xmlns:emma="http://www.w3.org/2003/04/emma" version="1.0">
              <emma:interpretation id="{71625370-BD0D-4382-AD48-A1CE69D6D197}" emma:medium="tactile" emma:mode="ink">
                <msink:context xmlns:msink="http://schemas.microsoft.com/ink/2010/main" type="inkWord" rotatedBoundingBox="5659,3391 5886,3548 5749,3746 5521,3589"/>
              </emma:interpretation>
              <emma:one-of disjunction-type="recognition" id="oneOf0">
                <emma:interpretation id="interp0" emma:lang="en-US" emma:confidence="0.5">
                  <emma:literal>u</emma:literal>
                </emma:interpretation>
                <emma:interpretation id="interp1" emma:lang="en-US" emma:confidence="0">
                  <emma:literal>6</emma:literal>
                </emma:interpretation>
                <emma:interpretation id="interp2" emma:lang="en-US" emma:confidence="0">
                  <emma:literal>n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U</emma:literal>
                </emma:interpretation>
              </emma:one-of>
            </emma:emma>
          </inkml:annotationXML>
          <inkml:trace contextRef="#ctx0" brushRef="#br0">36 16 350 0,'-1'-7'391'0,"1"7"-54"0,0-4-42 0,0 4-43 0,0 0-28 0,-2-6-30 0,2 6-3 15,0 0-14-15,0 0-4 0,-4 13-11 16,2 0-14-16,-4 8-6 0,1-1-4 0,1 2-19 16,2 1 2-16,-1-3-10 0,0 3-9 0,0-6 0 0,3 3-15 15,-1-5-7-15,1 0-8 0,0-5-7 0,0-2-8 16,1 1-1-16,-1-4-5 0,0 1-2 0,0-6 0 16,2 8-6-16,-2-8 16 0,1 5 3 0,-1-5-2 15,0 0-4-15,0 0-12 0,15-4 1 0,-15 4-10 0,14-11 5 16,-4 4-8-16,1-2-5 0,6-5-3 0,-2 0-6 15,1 4 0-15,0-5-6 0,-2 7 3 0,-3 0-6 16,-1 1-1 0,-1 4 0-16,-1-3 1 0,0 3-4 0,-2 2 0 0,0-1-1 0,-6 2-6 15,0 0 14-15,15 6-8 0,-10 0-1 0,-4-1 13 16,2 0-7-16,0 6 3 0,-3 0-3 0,-1 1 0 16,-4-1 8-16,-2 9-8 0,-4-2 1 0,0-5-3 0,2-1-3 15,0-2 3-15,0-2 0 0,1 2-4 16,-2-4 4-16,2 0-7 0,1-5-15 0,-1 2-26 0,8-3-24 15,-11 0-29-15,11 0-21 0,-12-3-23 0,12 3-30 16,-11-7-37-16,10 4-51 0,-4-3-65 0,3 1-178 16,2 5-601-16,0-7 166 0</inkml:trace>
        </inkml:traceGroup>
        <inkml:traceGroup>
          <inkml:annotationXML>
            <emma:emma xmlns:emma="http://www.w3.org/2003/04/emma" version="1.0">
              <emma:interpretation id="{DBDA804F-662D-4E28-89BD-84A4066E4331}" emma:medium="tactile" emma:mode="ink">
                <msink:context xmlns:msink="http://schemas.microsoft.com/ink/2010/main" type="inkWord" rotatedBoundingBox="6010,3672 6212,3811 6124,3939 5922,3799">
                  <msink:destinationLink direction="with" ref="{2023EF20-0AEA-4107-85F8-E889DD5ED194}"/>
                  <msink:destinationLink direction="with" ref="{96CDF384-2B97-4FEA-AFBD-FF3A6ED64402}"/>
                  <msink:destinationLink direction="with" ref="{6C46CC3D-9597-4B98-A00C-A3BD7B3ADBEB}"/>
                  <msink:destinationLink direction="with" ref="{56C96962-B16F-414F-B42E-79CA15C3F16E}"/>
                  <msink:destinationLink direction="with" ref="{F0A70608-AA90-499E-8B73-7E3F0399FC74}"/>
                  <msink:destinationLink direction="with" ref="{5F01E263-37A3-45E3-BCEC-5593398DBAB3}"/>
                </msink:context>
              </emma:interpretation>
              <emma:one-of disjunction-type="recognition" id="oneOf1">
                <emma:interpretation id="interp5" emma:lang="en-US" emma:confidence="0.5">
                  <emma:literal>n</emma:literal>
                </emma:interpretation>
                <emma:interpretation id="interp6" emma:lang="en-US" emma:confidence="0">
                  <emma:literal>^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N</emma:literal>
                </emma:interpretation>
                <emma:interpretation id="interp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392.955">347 335 328 0,'-3'6'351'16,"0"-1"-56"-16,0 1-30 0,0-1-28 0,1 1-28 15,1-2-21-15,-1 2-9 0,-1 0-18 0,2 0-9 16,-1-2-16-16,1 2-6 0,1-1-13 0,0-5-4 0,-4 7-6 15,3-4-5-15,1-3-3 0,-2 5-2 0,2-5 5 16,0 0 8-16,-1 5-2 0,1-5-5 0,0 0-7 16,0 0-14-16,0 0-11 0,0 0-5 0,8-16 2 15,-2 7-4-15,1-4-18 0,1 4 13 0,0-3-1 16,-1 5 3-16,0-5 5 0,4 2 11 0,-3 2 0 0,-2 1 4 0,0 1-8 16,-1 3-2-16,-1-1-4 0,1 2-2 15,-5 2 0-15,0 0 5 0,14 6 3 0,-10 0-3 16,2 4-7-16,0 3-9 0,4 7-3 0,-4 1-6 0,-2 1-5 15,2 1 4-15,-3-2-8 0,1 0-8 0,1-4-34 16,-2-3-62-16,2-2-62 0,-2-1-70 16,-2-1-69-16,2-2-66 0,-3-2-293 0,4-2-755 15,-4-4 204-15</inkml:trace>
        </inkml:traceGroup>
      </inkml:traceGroup>
    </inkml:traceGroup>
  </inkml:traceGroup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21.89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8D8F49A-4D56-4893-BFA1-14701E78E571}" emma:medium="tactile" emma:mode="ink">
          <msink:context xmlns:msink="http://schemas.microsoft.com/ink/2010/main" type="writingRegion" rotatedBoundingBox="3354,3444 4702,3444 4702,5116 3354,5116">
            <msink:destinationLink direction="with" ref="{BB32FB7E-171A-4065-A05E-45E51AAE4707}"/>
          </msink:context>
        </emma:interpretation>
      </emma:emma>
    </inkml:annotationXML>
    <inkml:traceGroup>
      <inkml:annotationXML>
        <emma:emma xmlns:emma="http://www.w3.org/2003/04/emma" version="1.0">
          <emma:interpretation id="{AE1BB8DF-AD14-4FC3-83F5-8D4EB8D1B5B2}" emma:medium="tactile" emma:mode="ink">
            <msink:context xmlns:msink="http://schemas.microsoft.com/ink/2010/main" type="paragraph" rotatedBoundingBox="3354,3444 4702,3444 4702,5116 3354,51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1ABD28-1B22-423A-8D0E-7768902FCB39}" emma:medium="tactile" emma:mode="ink">
              <msink:context xmlns:msink="http://schemas.microsoft.com/ink/2010/main" type="line" rotatedBoundingBox="3354,3444 4702,3444 4702,5116 3354,5116"/>
            </emma:interpretation>
          </emma:emma>
        </inkml:annotationXML>
        <inkml:traceGroup>
          <inkml:annotationXML>
            <emma:emma xmlns:emma="http://www.w3.org/2003/04/emma" version="1.0">
              <emma:interpretation id="{588DB6D9-3B07-4512-801E-A2EB32F919CC}" emma:medium="tactile" emma:mode="ink">
                <msink:context xmlns:msink="http://schemas.microsoft.com/ink/2010/main" type="inkWord" rotatedBoundingBox="3354,3444 4702,3444 4702,5116 3354,5116"/>
              </emma:interpretation>
              <emma:one-of disjunction-type="recognition" id="oneOf0">
                <emma:interpretation id="interp0" emma:lang="en-US" emma:confidence="0.5">
                  <emma:literal>s.</emma:literal>
                </emma:interpretation>
                <emma:interpretation id="interp1" emma:lang="en-US" emma:confidence="0">
                  <emma:literal>s:</emma:literal>
                </emma:interpretation>
                <emma:interpretation id="interp2" emma:lang="en-US" emma:confidence="0">
                  <emma:literal>52.</emma:literal>
                </emma:interpretation>
                <emma:interpretation id="interp3" emma:lang="en-US" emma:confidence="0">
                  <emma:literal>s".</emma:literal>
                </emma:interpretation>
                <emma:interpretation id="interp4" emma:lang="en-US" emma:confidence="0">
                  <emma:literal>"s.</emma:literal>
                </emma:interpretation>
              </emma:one-of>
            </emma:emma>
          </inkml:annotationXML>
          <inkml:trace contextRef="#ctx0" brushRef="#br0">77-5 506 0,'0'0'362'0,"0"0"-28"0,-6-2-36 0,6 2-16 15,0 0-25-15,0 0-31 0,0 0-24 0,0 0-21 16,0 0-12-16,-12 6-7 0,9 0-5 0,-4 6-8 16,1-1-7-16,2 3-10 0,-3 7-8 0,1-1-5 15,1 1-8-15,-1-1-6 0,1-3-2 0,4-2-11 16,-1-3-3-16,-1 0-4 0,3-1-3 0,-1 1-6 15,-1-5-3-15,2 3 4 0,0-4-5 0,-1-1-6 0,1 1 1 16,0-6-4-16,0 6 4 0,0-6 8 0,0 6-1 16,0-6-9-16,0 0-6 0,0 0-7 0,0 0-5 15,0 0-2-15,0 0-5 0,21-15-6 0,-13 5-5 16,2 1-2-16,-1 2-5 0,2-1-2 0,-1 1-2 0,1 0-3 16,0 0-3-16,-2 1-2 0,-1 4 0 0,-1-1-1 15,1 1 3-15,-8 2-9 0,12 2 2 0,-12-2 2 16,14 3-3-16,-8 1-1 0,-2 1 2 0,4 4 0 0,-1 2-1 15,0-1 1-15,-4 0 1 0,-2 1 0 0,-1 3-1 32,-1-1 0-32,-2 0 2 0,0 1-4 0,-5 5-4 15,0-7-8-15,2 1-6 0,0-4-5 0,-1-2-5 16,1-1-11-16,0-1-14 0,0 0-19 0,1-5-24 0,5 0-23 16,-11 5-39-16,5-4-34 0,6-1-37 15,0 0-38-15,-12-3-27 0,9 0-288 0,3 3-695 16,0 0 189-16</inkml:trace>
          <inkml:trace contextRef="#ctx0" brushRef="#br0" timeOffset="308.1452">327 257 615 0,'20'-2'460'0,"-8"-1"-30"0,3 1-14 0,0 0-27 0,-1-1-25 15,11 1-34-15,-4-3-30 0,-2 4-31 0,-6 1-33 16,-3-1-27-16,0-1-17 0,-10 2-21 0,16-2-22 16,-16 2-15-16,10 2-15 0,-10-2-17 0,4 4-10 0,-4 1-12 15,-3 7-18-15,-1 1-31 0,-6 6-34 0,3 2-22 16,-4-3-11-16,5-2-5 0,1-2-2 0,2-3 1 16,3 3 6-16,-1-3 11 0,1-1 1 0,3 0 18 15,0-4 14-15,6 0 21 0,3 1 2 0,4-4 8 16,7 3 10-16,1-5-3 0,0-2-7 0,1-1 1 0,1 0-5 15,-2-1-3-15,-2 1-7 0,-5-2-21 0,-3 1-50 16,-2 3-60-16,-2-1-87 0,-10 1-110 0,7-4-330 16,-7 4-758-16,0 0 203 0</inkml:trace>
          <inkml:trace contextRef="#ctx0" brushRef="#br0" timeOffset="889.2866">1337 1656 407 0,'0'0'836'16,"0"0"-162"-16,0 0-125 0,5-4-73 0,-5 4-57 0,0 0-56 0,0 0-72 16,0 0-111-16,0 0-120 0,0 0-130 15,0 0-144-15,0 0-330 0,0 0-652 0,0 0 178 0</inkml:trace>
        </inkml:traceGroup>
      </inkml:traceGroup>
    </inkml:traceGroup>
  </inkml:traceGroup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16.21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2286592-7180-4E2B-9A8F-762FE2226908}" emma:medium="tactile" emma:mode="ink">
          <msink:context xmlns:msink="http://schemas.microsoft.com/ink/2010/main" type="writingRegion" rotatedBoundingBox="1076,4937 5942,5013 5893,8150 1027,8073"/>
        </emma:interpretation>
      </emma:emma>
    </inkml:annotationXML>
    <inkml:traceGroup>
      <inkml:annotationXML>
        <emma:emma xmlns:emma="http://www.w3.org/2003/04/emma" version="1.0">
          <emma:interpretation id="{B8C80241-F470-4BE9-89DD-C143ABA6338D}" emma:medium="tactile" emma:mode="ink">
            <msink:context xmlns:msink="http://schemas.microsoft.com/ink/2010/main" type="paragraph" rotatedBoundingBox="1506,4938 1525,5131 1383,5145 1364,495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43CC0F9-96C8-42D7-A831-D18439DF2A87}" emma:medium="tactile" emma:mode="ink">
              <msink:context xmlns:msink="http://schemas.microsoft.com/ink/2010/main" type="line" rotatedBoundingBox="1506,4938 1525,5131 1383,5145 1364,4952">
                <msink:destinationLink direction="with" ref="{0DF264B4-9980-414F-89FC-8664C6C8724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9A831F3-CB95-4F0B-ACED-6F2B3FC7DC3D}" emma:medium="tactile" emma:mode="ink">
                <msink:context xmlns:msink="http://schemas.microsoft.com/ink/2010/main" type="inkWord" rotatedBoundingBox="1506,4938 1525,5131 1383,5145 1364,4952"/>
              </emma:interpretation>
              <emma:one-of disjunction-type="recognition" id="oneOf0">
                <emma:interpretation id="interp0" emma:lang="en-US" emma:confidence="0.5">
                  <emma:literal>"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!</emma:literal>
                </emma:interpretation>
                <emma:interpretation id="interp3" emma:lang="en-US" emma:confidence="0">
                  <emma:literal>V</emma:literal>
                </emma:interpretation>
                <emma:interpretation id="interp4" emma:lang="en-US" emma:confidence="0">
                  <emma:literal>N</emma:literal>
                </emma:interpretation>
              </emma:one-of>
            </emma:emma>
          </inkml:annotationXML>
          <inkml:trace contextRef="#ctx0" brushRef="#br0">1129 3788 723 0,'-7'1'468'0,"7"-1"-34"0,0 0 1 0,0 0-13 0,0 0-15 15,0 0-16-15,0 0-17 0,0 0-28 0,0 0-18 16,30-2-26-16,-17 2-38 0,-1-1-15 0,0 1-28 15,0-2-25-15,-2 2-20 0,-2-2-24 0,-8 2-30 16,12-2-61-16,-12 2-88 0,10 0-101 0,-10 0-91 0,0 0-109 16,0 0-414-16,0 6-891 0,0-6 239 15</inkml:trace>
          <inkml:trace contextRef="#ctx0" brushRef="#br0" timeOffset="146.6189">1140 3977 608 0,'0'0'618'0,"9"3"-100"16,-9-3-65-16,8 0-39 0,-8 0-32 0,11-3-32 16,-4 2-41-16,6 1-33 0,0-3-34 0,1 0-29 15,-1 1-54-15,-2 2-74 0,1-3-94 0,-1 1-102 16,-2 1-119-16,-9 1-357 0,11-3-705 0,-11 3 190 16</inkml:trace>
        </inkml:traceGroup>
      </inkml:traceGroup>
    </inkml:traceGroup>
    <inkml:traceGroup>
      <inkml:annotationXML>
        <emma:emma xmlns:emma="http://www.w3.org/2003/04/emma" version="1.0">
          <emma:interpretation id="{B99D0BFC-6F8A-4453-BFA9-8E76BAC9193F}" emma:medium="tactile" emma:mode="ink">
            <msink:context xmlns:msink="http://schemas.microsoft.com/ink/2010/main" type="paragraph" rotatedBoundingBox="2206,6229 5922,6287 5913,6866 2197,680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F9D81BA-9151-4A6D-84ED-8A7739821513}" emma:medium="tactile" emma:mode="ink">
              <msink:context xmlns:msink="http://schemas.microsoft.com/ink/2010/main" type="line" rotatedBoundingBox="2206,6229 5922,6287 5913,6866 2197,6808"/>
            </emma:interpretation>
          </emma:emma>
        </inkml:annotationXML>
        <inkml:traceGroup>
          <inkml:annotationXML>
            <emma:emma xmlns:emma="http://www.w3.org/2003/04/emma" version="1.0">
              <emma:interpretation id="{E18EA50E-E200-49E4-A225-5F5DA669D8BC}" emma:medium="tactile" emma:mode="ink">
                <msink:context xmlns:msink="http://schemas.microsoft.com/ink/2010/main" type="inkWord" rotatedBoundingBox="2162,6416 3743,6176 3814,6642 2233,6881"/>
              </emma:interpretation>
              <emma:one-of disjunction-type="recognition" id="oneOf1">
                <emma:interpretation id="interp5" emma:lang="en-US" emma:confidence="0.5">
                  <emma:literal>are</emma:literal>
                </emma:interpretation>
                <emma:interpretation id="interp6" emma:lang="en-US" emma:confidence="0.5">
                  <emma:literal>a, AZ</emma:literal>
                </emma:interpretation>
                <emma:interpretation id="interp7" emma:lang="en-US" emma:confidence="0">
                  <emma:literal>azar</emma:literal>
                </emma:interpretation>
                <emma:interpretation id="interp8" emma:lang="en-US" emma:confidence="0">
                  <emma:literal>a, an</emma:literal>
                </emma:interpretation>
                <emma:interpretation id="interp9" emma:lang="en-US" emma:confidence="0">
                  <emma:literal>a, are</emma:literal>
                </emma:interpretation>
              </emma:one-of>
            </emma:emma>
          </inkml:annotationXML>
          <inkml:trace contextRef="#ctx0" brushRef="#br0" timeOffset="4601.3702">3042 5082 518 0,'0'0'392'15,"0"0"-40"-15,0 0-35 0,0 0-34 0,-4 4-23 0,4-4-30 16,-8 3-22-16,2 1-13 0,-5 0-19 0,-7 8-13 16,-2 1-15-16,1 1-16 0,-1 1-7 0,3 0-9 0,0 1-11 15,5-1-11-15,-1 3 5 0,3-6-8 16,2 1-1-16,2-1 1 0,1-1-7 0,4 0 7 16,-1-1 5-16,2-2 3 0,0-1 5 0,3-2-2 0,0-2-2 15,2 3-14-15,-1-4-4 0,3 0-10 0,0-2-4 16,7-2-8-16,1-2-6 0,-1 0-7 0,5-7-16 15,-3 1-17-15,-1-4-15 0,-1 2-15 0,1-5-8 16,-4-1-6-16,-2-3 2 0,-3 6-1 0,-3 1 8 0,0 3 2 16,-1 0-3-16,-2 3 4 0,0 0 4 15,-2 1 6-15,2 2 6 0,-1-1 7 0,1 6-1 0,-2-7 0 16,2 7 6-16,-1-3-1 0,1 3 1 0,0 0 14 16,0 0 11-16,0 0 9 0,0 0 7 0,-2 17-4 0,5-6 1 15,0-1-5-15,2 2-1 0,0 0-5 0,-1 1-2 16,3-2-5-16,-1 1-2 0,3-3-8 0,1 2-35 15,-1-2-38-15,2-1-44 0,2-2-61 0,0-2-71 16,-1 0-74-16,2-1-360 0,-3-3-797 0,0 0 216 0</inkml:trace>
          <inkml:trace contextRef="#ctx0" brushRef="#br0" timeOffset="4914.7796">3240 5247 743 0,'11'-10'512'0,"-5"7"-26"0,-1 1-11 0,8-3-23 0,-1 3-39 0,0-1-48 0,-2 3-44 15,2-2-36-15,-3 2-37 0,-9 0-19 0,15 0-25 16,-15 0-24-16,10 7-32 0,-6-2-30 16,-2 0-24-16,-2 6-35 0,-3 2-34 0,-4 10-36 0,1-3-23 15,-3 2-20-15,1-3-4 0,-1 1 1 0,3-4 8 16,3-3 4-16,0-2 7 0,1-4 15 0,1 0 40 15,1-1 27-15,0-2 31 0,0-4 18 0,6 7 16 16,-3-7 8-16,-3 0 5 0,19 1 9 0,-7-2 8 0,12 0-12 31,-1-5-10-31,3 2-12 0,-2 0-11 0,1-1-9 0,-3-2-12 16,0 3-47-16,-6-2-70 0,-3 1-78 0,-4 0-103 0,-4-1-115 16,-2-1-112-16,-5 0-277 0,1 0-877 0,-4-4 237 15</inkml:trace>
          <inkml:trace contextRef="#ctx0" brushRef="#br0" timeOffset="1472.9673">2144 5295 469 0,'0'0'424'0,"0"0"-61"0,0 0-45 0,0 0-38 0,0 0-36 15,0 0-19-15,0 0-31 0,-9 6-22 0,-1-1-20 16,-3 0-12-16,1 3-15 0,-8 2-17 0,1 4-11 16,0 1-5-16,4-1-10 0,-3 1-6 0,2 1 1 0,6-2-2 0,2-1 9 15,2-1-1-15,2-1 5 0,1 1 6 0,0 0 4 16,3-1 5-16,-2 0 6 0,5-2 3 0,2-2 8 16,-1-1-7-16,2-2-7 0,5 2-1 0,-1-3-11 15,4-2-5-15,0-1-5 0,0-3-15 0,1 0-4 0,-3-5-9 16,8-2-3-16,-2-2-6 0,0-3-3 31,-4 2-8-31,-3-1-2 0,-5 0-15 0,-1 1-5 0,-1 1-3 0,-2 0-10 16,-1 1-9-16,1 3 0 0,-2-1 2 0,-2 3-7 15,2 0 0-15,0 2 5 0,0 4-2 16,-3-7-1-16,3 7 0 0,0-4-3 0,0 4 3 0,0 0 5 16,0 0-4-16,0 0 5 0,0 0-1 0,0 0 3 15,5 20 3-15,1-8 3 0,0-1 2 0,3 1 1 16,-2-1-1-16,7 7-1 0,2-1-3 0,-4-7-43 15,0-1-58-15,0 0-64 0,-1-2-81 0,3-1-88 0,-6-4-306 16,8 1-767-16,-2-2 208 0</inkml:trace>
          <inkml:trace contextRef="#ctx0" brushRef="#br0" timeOffset="1679.418">2510 5428 3462 0,'0'0'388'15,"0"0"-225"-15,0 0-86 0,-27 11-9 0,22-7-25 0,-4 5 2 0,3 1 11 16,0 1 15-16,1 3 4 0,-1 5 0 16,0 0-4-16,0 1 1 0,4-4-6 0,1-1-2 0,-1-3-5 15,1 0-4-15,1-2-4 0,0 2-4 16,-2-3-8-16,1-2-2 0,1-1-9 0,0-6-30 0,0 8-51 16,0-8-66-16,0 0-86 0,0 0-104 0,0 0-300 15,0 0-729-15,-4-24 198 0</inkml:trace>
        </inkml:traceGroup>
        <inkml:traceGroup>
          <inkml:annotationXML>
            <emma:emma xmlns:emma="http://www.w3.org/2003/04/emma" version="1.0">
              <emma:interpretation id="{BC69ADC5-A499-4125-8F60-E09CF0F218A9}" emma:medium="tactile" emma:mode="ink">
                <msink:context xmlns:msink="http://schemas.microsoft.com/ink/2010/main" type="inkWord" rotatedBoundingBox="5377,6406 5920,6414 5915,6749 5372,6740"/>
              </emma:interpretation>
              <emma:one-of disjunction-type="recognition" id="oneOf2">
                <emma:interpretation id="interp10" emma:lang="en-US" emma:confidence="0.5">
                  <emma:literal>an</emma:literal>
                </emma:interpretation>
                <emma:interpretation id="interp11" emma:lang="en-US" emma:confidence="0">
                  <emma:literal>are</emma:literal>
                </emma:interpretation>
                <emma:interpretation id="interp12" emma:lang="en-US" emma:confidence="0">
                  <emma:literal>and</emma:literal>
                </emma:interpretation>
                <emma:interpretation id="interp13" emma:lang="en-US" emma:confidence="0">
                  <emma:literal>any</emma:literal>
                </emma:interpretation>
                <emma:interpretation id="interp14" emma:lang="en-US" emma:confidence="0">
                  <emma:literal>arc</emma:literal>
                </emma:interpretation>
              </emma:one-of>
            </emma:emma>
          </inkml:annotationXML>
          <inkml:trace contextRef="#ctx0" brushRef="#br0" timeOffset="7945.9512">5310 5245 366 0,'-5'5'433'16,"2"-3"-63"-16,-3 0-48 0,0 2-28 0,-5 3-20 0,0 0-39 15,0 0-17-15,-7 6-20 0,4-2-32 0,-4 3-15 16,3 2-10-16,3-4-8 0,1 0-7 0,2-2 2 16,1-1-4-16,2 2 0 0,0-2-5 0,1 1 2 0,4 0-4 15,-1-3 6-15,4-2-2 0,-1-1-1 0,1 1-8 16,1 0-8-16,3-4-8 0,0 2-8 0,-6-3-7 31,20 0-7-31,-7-2-5 0,-1 0-11 0,-2-4-1 16,2 0-9-16,-1-1-20 0,1-2-21 0,3-6-13 15,-4 1-10-15,-3 2 2 0,-2 4-1 0,0-4 1 16,-3 4 2-16,0 2 1 0,-1-1 6 0,-1 1 5 0,-1 6 8 16,0-7 4-16,0 3 4 0,0 4 4 0,0 0 3 0,-1-8-4 15,1 8 3-15,0 0 0 0,0 0 5 0,0 0 3 16,0 0 10-16,0 0 4 0,0 0 7 0,-5 16 2 16,8-4-2-16,0 0-4 0,0-1-5 0,2 2 4 0,0-3-11 15,9 8-4-15,-3-5-32 0,4 3-46 0,-1-7-60 16,0 0-80-16,-3-3-86 0,1-1-103 0,-3-4-300 15,4 0-811-15,-1-1 219 0</inkml:trace>
          <inkml:trace contextRef="#ctx0" brushRef="#br0" timeOffset="8303.8864">5530 5506 442 0,'-6'9'336'16,"5"0"-42"-16,-1-2-27 0,1 0-25 0,-1 0-25 15,-1-2-14-15,3 2-8 0,0-7-6 0,-1 10-2 16,1-10-5-16,0 6 7 0,0-6-5 0,1 6 6 16,-1-6 3-16,0 4-4 0,0-4-5 0,0 0-12 15,0 0-17-15,0 0-14 0,0 0-15 0,15-10-10 16,-9 2-12-16,3-3-4 0,-1 0 2 0,1 0 4 15,5-3 2-15,-5 1 2 0,0 2 5 0,-1 3 3 0,-2 0 1 16,-1 3 2-16,-1 2-8 0,-1-2-12 0,-3 5-1 16,7-7-23-16,-7 7-5 0,0 0-5 15,0 0 3-15,0 0-6 0,16 15 2 0,-13-7-16 0,1 4-1 16,1-1-9-16,0 1-42 0,-4-1-47 0,4-2-54 16,-4 1-65-16,2-3-73 0,-1-2-75 0,-1 0-72 15,-1-5-343-15,0 0-881 0,0 0 239 0</inkml:trace>
        </inkml:traceGroup>
      </inkml:traceGroup>
    </inkml:traceGroup>
    <inkml:traceGroup>
      <inkml:annotationXML>
        <emma:emma xmlns:emma="http://www.w3.org/2003/04/emma" version="1.0">
          <emma:interpretation id="{50257CDF-537D-43E7-9EC9-18FD75C03073}" emma:medium="tactile" emma:mode="ink">
            <msink:context xmlns:msink="http://schemas.microsoft.com/ink/2010/main" type="paragraph" rotatedBoundingBox="987,7242 3806,6929 3899,7765 1079,80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86C8F2-A727-4464-B4C0-738480A71F9F}" emma:medium="tactile" emma:mode="ink">
              <msink:context xmlns:msink="http://schemas.microsoft.com/ink/2010/main" type="line" rotatedBoundingBox="987,7242 3806,6929 3899,7765 1079,8078"/>
            </emma:interpretation>
          </emma:emma>
        </inkml:annotationXML>
        <inkml:traceGroup>
          <inkml:annotationXML>
            <emma:emma xmlns:emma="http://www.w3.org/2003/04/emma" version="1.0">
              <emma:interpretation id="{B1D48508-FF7C-4FBC-8772-5275D1D66216}" emma:medium="tactile" emma:mode="ink">
                <msink:context xmlns:msink="http://schemas.microsoft.com/ink/2010/main" type="inkWord" rotatedBoundingBox="993,7296 1155,7278 1242,8060 1079,8078"/>
              </emma:interpretation>
              <emma:one-of disjunction-type="recognition" id="oneOf3">
                <emma:interpretation id="interp15" emma:lang="en-US" emma:confidence="0.5">
                  <emma:literal>p</emma:literal>
                </emma:interpretation>
                <emma:interpretation id="interp16" emma:lang="en-US" emma:confidence="0">
                  <emma:literal>P</emma:literal>
                </emma:interpretation>
                <emma:interpretation id="interp17" emma:lang="en-US" emma:confidence="0">
                  <emma:literal>.</emma:literal>
                </emma:interpretation>
                <emma:interpretation id="interp18" emma:lang="en-US" emma:confidence="0">
                  <emma:literal>,</emma:literal>
                </emma:interpretation>
                <emma:interpretation id="interp19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32045.62">825 6333 342 0,'-2'-5'559'16,"2"5"-82"-16,-1-5-51 0,1 5-36 0,0 0-38 16,0 0-36-16,-3-6-33 0,3 6-33 0,0 0-20 15,0 0-5-15,0 18-3 0,1 5-2 0,1 2-6 16,-1 4-11-16,2 15-18 0,0-2-7 0,-1 1-15 0,-2-9-14 16,1-6-19-16,1 14-6 0,-1-9-14 0,3-5-14 15,-1-4-12-15,-2 4-4 0,4-4-7 0,-2-2-12 16,0 1-7-16,-2-9-1 0,2 0-13 0,1-2 4 31,-1-3-18-31,-2 1-12 0,1-3-13 0,-1-4-19 0,1 4-21 16,-1-4-24-16,-1-3-27 0,0 5-38 0,0-5-35 15,0 0-27-15,0 0-9 0,0-23 3 0,-1-1 3 16,-2-4 9-16,-2-20 17 0,0-2 11 0,2-3 12 16,0-1 16-16,2-44 18 0,-2 35 19 0,0 15 22 0,0-1 37 0,1 4 25 15,4 11 31-15,-1 8 24 0,2 1 11 0,-1 2 16 0,-1 6 9 16,4-4 11-16,-1 7 9 0,3 2 11 0,-4 0 2 15,3 5-9-15,-2-2-6 0,3 2-12 0,-4 4-8 16,4 1-7-16,-7 2-7 0,0 0 3 0,12 7 2 16,-8-2-4-16,1 17-8 0,-2 1-5 0,-3 3-4 15,-6 3-5-15,-2 14-4 0,-4-2-33 0,4-11-33 0,-3-5-47 16,0 2-46-16,2-2-40 0,-2-3-43 0,-1-2-39 16,0-3-50-16,4-4-48 0,-3-8-256 0,5-1-710 15,3-3 193-15</inkml:trace>
        </inkml:traceGroup>
        <inkml:traceGroup>
          <inkml:annotationXML>
            <emma:emma xmlns:emma="http://www.w3.org/2003/04/emma" version="1.0">
              <emma:interpretation id="{5806CEF2-E87A-47B5-9628-94E69375241F}" emma:medium="tactile" emma:mode="ink">
                <msink:context xmlns:msink="http://schemas.microsoft.com/ink/2010/main" type="inkWord" rotatedBoundingBox="1669,7166 1990,7131 2057,7731 1736,7767"/>
              </emma:interpretation>
              <emma:one-of disjunction-type="recognition" id="oneOf4">
                <emma:interpretation id="interp20" emma:lang="en-US" emma:confidence="0.5">
                  <emma:literal>is</emma:literal>
                </emma:interpretation>
                <emma:interpretation id="interp21" emma:lang="en-US" emma:confidence="0">
                  <emma:literal>in</emma:literal>
                </emma:interpretation>
                <emma:interpretation id="interp22" emma:lang="en-US" emma:confidence="0">
                  <emma:literal>i</emma:literal>
                </emma:interpretation>
                <emma:interpretation id="interp23" emma:lang="en-US" emma:confidence="0">
                  <emma:literal>it</emma:literal>
                </emma:interpretation>
                <emma:interpretation id="interp24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32602.0897">1512 6441 579 0,'0'0'497'0,"0"0"-44"0,-1 4-24 0,1-4-25 0,0 0-34 0,0 0-42 16,0 0-38-16,0 0-30 0,0 0-29 0,0 0-26 16,0 0-23-16,0 0-19 0,0-17-18 0,1 11-16 15,1-5-16-15,-2 0-16 0,0-3-18 0,0 2-14 16,0 1-16-16,-2-1-16 0,1 1-13 0,-1 0-13 15,1 5-5-15,1-1-8 0,-3 3-4 0,1-2-2 16,2 6-5-16,-2-4 2 0,2 4 0 0,0 0 6 16,0 0-7-16,0 0 5 0,0 0-6 0,0 0 7 0,-7 13-7 15,7-9 8-15,0-4 5 0,4 12-8 16,-1-7-2-16,2 5-11 0,3 0-18 0,-2-2-6 0,2-5-16 16,-3 3-5-16,1-3-6 0,5 1-12 0,0-2-4 15,2-2-13-15,0 0-8 0,0-2-3 0,1-4-11 16,6-3-7-16,-2-2 8 0,-4 0 1 0,-2 1 8 0,-3 0 15 0,8-7 11 15,-3 1 19-15,-3 3 29 0,-2 1 31 0,-1 1 36 16,-3 1 38-16,-1 4 42 0,1-1 28 0,-2 0 32 16,0 3 12-16,-1-1 3 0,-2 5-3 0,3-8-10 15,-3 8-11-15,0 0-5 0,0 0 4 0,0 0 5 16,0 0-10-16,6 22-9 0,-6 0-9 0,1 1-10 16,-2 2-14-1,-1 2-8-15,1-2-17 0,-1 2-3 0,-4 0-9 16,5 0-10-16,-2-2-13 0,-2-2-50 0,0-1-51 15,0-2-73-15,0-1-60 0,-2-4-71 0,-2-4-67 0,-1-4-376 16,-2-3-840-16,0-1 226 0</inkml:trace>
          <inkml:trace contextRef="#ctx0" brushRef="#br0" timeOffset="32738.14">1463 6085 4030 0,'-6'-14'380'15,"0"2"-148"-15,1 4-95 0,-1-2-42 0,3 2-11 16,-2 2-17-16,2 3-16 0,3 3-13 0,-1-9-14 0,1 9-31 15,0 0-54-15,1-7-50 0,-1 7-67 16,0 0-77-16,10-5-106 0,-10 5-211 0,13-3-684 0,-13 3 186 16</inkml:trace>
        </inkml:traceGroup>
        <inkml:traceGroup>
          <inkml:annotationXML>
            <emma:emma xmlns:emma="http://www.w3.org/2003/04/emma" version="1.0">
              <emma:interpretation id="{E18C2379-1F90-4FE0-B8CD-C556F6036D92}" emma:medium="tactile" emma:mode="ink">
                <msink:context xmlns:msink="http://schemas.microsoft.com/ink/2010/main" type="inkWord" rotatedBoundingBox="2543,7140 3814,6999 3873,7530 2602,7671"/>
              </emma:interpretation>
              <emma:one-of disjunction-type="recognition" id="oneOf5">
                <emma:interpretation id="interp25" emma:lang="en-US" emma:confidence="0.5">
                  <emma:literal>inter</emma:literal>
                </emma:interpretation>
                <emma:interpretation id="interp26" emma:lang="en-US" emma:confidence="0.5">
                  <emma:literal>in he</emma:literal>
                </emma:interpretation>
                <emma:interpretation id="interp27" emma:lang="en-US" emma:confidence="0">
                  <emma:literal>in He</emma:literal>
                </emma:interpretation>
                <emma:interpretation id="interp28" emma:lang="en-US" emma:confidence="0">
                  <emma:literal>in the</emma:literal>
                </emma:interpretation>
                <emma:interpretation id="interp29" emma:lang="en-US" emma:confidence="0">
                  <emma:literal>in lie</emma:literal>
                </emma:interpretation>
              </emma:one-of>
            </emma:emma>
          </inkml:annotationXML>
          <inkml:trace contextRef="#ctx0" brushRef="#br0" timeOffset="33064.7244">2346 6254 238 0,'0'0'591'16,"0"0"-109"-16,0 14-55 0,0-8-45 0,-2 1-34 0,2-1-36 0,0 5-40 15,0 1-30-15,-2 2-25 0,4-2-31 0,-2 2-16 16,0 0-19-16,2-4-27 0,-1 2-32 0,-1-4-52 0,2-1-46 16,-1 0-49-16,1-3-44 0,-2-4-65 0,0 0-77 15,0 0-265-15,0 0-609 0,0 0 167 0</inkml:trace>
          <inkml:trace contextRef="#ctx0" brushRef="#br0" timeOffset="33164.5243">2358 6023 591 0,'-2'-11'454'0,"-1"4"-58"15,0 2-37-15,0 1-26 0,3 4-39 0,-3-8-34 16,3 8-41-16,-3-5-24 0,3 5-55 0,0 0-58 0,0 0-61 16,0 0-64-16,0 0-68 0,0 0-70 0,0 0-227 15,0 0-487-15,-11 17 135 0</inkml:trace>
          <inkml:trace contextRef="#ctx0" brushRef="#br0" timeOffset="33473.4445">2527 6240 679 0,'1'4'403'16,"1"2"-29"-16,-2-6-31 0,0 10-31 0,1-6-30 16,-1-4-34-16,2 10-30 0,-4-3-27 0,2 0-5 15,0-1-33-15,0-1-12 0,0 2-20 0,2-1-7 16,-2-6-14-16,-2 9-8 0,2-9-10 0,2 8-1 0,-2-4 6 15,0-4-4-15,0 0-2 0,0 0-8 0,0 0-3 16,0 0-11-16,15-9-9 0,-7 0-5 0,-1-1 5 16,9-5-1-16,-4 2 6 0,0 4 5 0,-2 1 5 15,1-1 12-15,-2 4-5 0,4-2-2 0,-4 2-8 16,-2 2-5-16,0 0-5 0,0 2-6 0,-7 1 0 0,14 2-1 16,-3 3-5-16,0 1 0 0,-4 1-6 0,3 3-6 15,-1 1-8-15,5 5-33 0,-5-3-38 16,1-2-44-16,-3 0-45 0,1-2-34 15,1-1-33-15,0 1-35 0,-1-4-30 0,0-2-37 0,-1-2-258 16,-7-1-680-16,18-3 185 0</inkml:trace>
          <inkml:trace contextRef="#ctx0" brushRef="#br0" timeOffset="33665.4908">2955 6241 562 0,'6'-14'171'0,"-1"-3"52"0,-1-8 20 0,-2 3 14 0,-1-5-2 16,-1 0 1-16,-1-2 21 0,1 3 11 0,-2-2 12 16,1 4 2-16,-2 2 0 0,1 1-12 0,0 6-12 0,1 4-13 15,-1 3-11-15,2 1-21 0,-1 0-23 0,1 7-24 31,0-7-23-31,0 7-17 0,0 0-12 0,0 0-5 0,0 0-3 16,0 0-7-16,-9 43-7 0,7-14-10 0,-1 14-9 16,1 0-3-16,4 0-17 0,0-1-10 0,1 2-5 15,1-3-6-15,-1-8-4 0,2-7-7 0,0 0-23 0,-1 0-42 16,2-2-45-16,-1-4-60 0,-4-3-73 0,2-5-63 0,-1-3-74 16,0-4-91-16,-2 0-297 0,0-5-872 0,0 0 236 15</inkml:trace>
          <inkml:trace contextRef="#ctx0" brushRef="#br0" timeOffset="33819.6712">2998 6098 839 0,'-5'-6'709'15,"4"2"-117"-15,1 4-91 0,-5-6-66 0,5 6-39 16,0 0-46-16,0 0-41 0,5-9-38 0,-5 9-29 16,12-2-43-16,0 2-74 0,0-2-69 0,-12 2-103 15,18 2-99-15,-6-2-120 0,-2 2-362 0,2 0-754 0,-4 1 204 16</inkml:trace>
          <inkml:trace contextRef="#ctx0" brushRef="#br0" timeOffset="34193.0905">3249 6190 214 0,'-1'2'492'16,"1"-2"-35"-16,0 0-23 0,0 0-23 0,0 0-16 0,9 6-19 0,-9-6-19 16,0 0-17-16,9 0-17 0,-9 0-13 0,9 0-17 15,-9 0-17-15,0 0-30 0,17-4-20 0,-17 4-28 16,12-2-20-16,-12 2-20 0,9-4-19 0,-4 1-17 0,-2 2-57 16,0-5-66-16,-2 3-54 0,1-2-40 0,-2 5-36 15,-2-9-27-15,1 4-10 0,-4 0-2 0,1 2 10 16,-2 2 16-16,6 1 14 0,-20-1 8 0,9-1 15 15,-1 2 20-15,0 3 20 0,1 0 16 0,2 1 11 0,-2 0 21 16,2 4 12-16,3 1 20 0,0 1 14 0,3 2 16 16,3 1 12-16,1-1 6 0,5 9 2 0,4-2 1 0,2 0-5 15,2-1 0-15,1-2-7 0,0-2-5 0,5 0-3 16,1-3-4 0,-1-2-2-16,2-1-9 0,-2-5-16 0,6 3-27 15,-1-4-30-15,1-1-47 0,1-2-55 0,-3-1-57 16,2-5-51-16,1 1-64 0,-3-4-221 0,-2-2-647 0,3 0 178 15</inkml:trace>
        </inkml:traceGroup>
      </inkml:traceGroup>
    </inkml:traceGroup>
  </inkml:traceGroup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51.06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204 12 563 0,'0'0'365'16,"-9"-6"-48"-16,5 4-15 0,4 2-28 0,-6-3-18 16,6 3-29-16,0 0-38 0,-8-2-13 0,8 2-26 15,0 0-19-15,-11 5-9 0,7-3-11 0,-1 2-12 0,0 1-9 16,2-1-15-16,-1 2-3 0,1-4-5 0,-1 3-2 15,1 1-7-15,0-3-10 0,0 2-1 0,3-5 2 16,-3 7 4-16,2-6 1 0,1-1 10 0,-2 6 13 16,2-6 12-16,0 0 14 0,0 0 13 0,0 0 10 15,0 0 11-15,0 0 7 0,0 0 3 0,0 0 4 0,0 0 4 16,0 0 8-16,15-9 11 0,-15 9-5 0,7-5 3 16,-7 5-2-16,3-4-8 0,-3 4-13 0,3-4-11 15,-3 4-14-15,3-4-18 0,-3 4-13 0,0 0-11 16,0 0-8-16,-2 32-7 0,-4 10-12 0,0 6-2 0,-6 47-9 15,3-2-4 1,-2-27-3-16,2-14-5 0,-2 47-6 0,3-31-2 0,-1-15 3 16,4 2-3-16,-2-3-4 0,0 0-4 0,1-3 5 15,-4-3-10-15,3-12 0 0,2-10-1 0,1 0-1 16,-1-3-1-16,0-3-7 0,4-8-4 0,-4 0-12 0,4-5-2 16,-1 0-23-16,2-5-38 0,0 0-37 15,0 0-16-15,-4-17-24 0,5-5-16 0,4-8-13 0,-2-18-22 16,9-4-17-16,10-45-10 0,2 3-13 0,3 1-8 15,1 1 2-15,-1 2 19 0,-7 28 21 0,-2 13 15 16,2 0 30-16,1 4 22 0,1 0 27 0,-9 13 28 16,0 8 34-16,-4 3 26 0,-2 1 24 0,1 6 21 15,-4 2 7-15,1 2 4 0,-2 5 4 0,0 0 3 0,-2 0-2 16,-1 5-10-16,4-8-3 0,-4 8 2 0,0 0-5 16,0 0 1-16,0 0 0 0,0 0-4 0,0 0 5 15,0 0-8-15,0 0 2 0,0 0-1 0,0 0-9 16,0 0 2-16,0 0 1 0,0 0 7 15,0 0 22-15,0 0 9 0,0 0 9 0,0 0 9 0,0 0 5 16,0 0-6-16,0 0-5 0,0 0 4 0,0 0-6 16,21 7-1-16,-21-7-6 0,12 1-7 0,-6 2-2 0,1-1-3 15,-7-2-2-15,12 4-8 0,-8 1 1 16,1-1 1-16,3 6 1 0,-3-1-1 0,1 5-4 0,-1-1-4 16,-1 9-2-16,4-1-10 0,-2 0-25 0,2-1-20 15,1 0-23-15,2 0-11 0,-2-6 5 0,0-3 3 16,2-1 2-16,1-3-4 0,0 0-6 0,3-3-24 15,8 2-39-15,2-6-42 0,-7 0-57 0,4-2-67 16,1-3-209-16,3-4-612 0,-6 0 166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51.74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143 328 450 0,'-12'-1'332'16,"12"1"-33"-16,-14 1-26 0,14-1-20 0,-14 2-13 16,1 1-15-16,1 1-11 0,0 2-9 0,0-2-18 15,1 2-7-15,2-4-19 0,2 4-19 0,0-2-10 16,2 1-4-16,1-4-7 0,-1 5-2 0,5-6 1 0,-5 3 1 16,5-3 2-16,-1 6 2 0,1-6-11 0,0 0-2 15,0 0-11-15,9 8-8 0,-3-7-10 0,-6-1-10 16,14 0-5-16,0 0-7 0,-3 0-10 0,1-2-2 15,-1-1-4-15,-2-1-8 0,-1 1-10 0,1-3-7 16,-1 0-8-16,-2 2-7 0,-1-2-7 0,-2 0-14 16,2 3-7-16,-5 3-1 0,1-9 2 0,-1 9-3 15,2-6 4-15,-2 6-1 0,1-5 6 0,-1 5-5 0,0 0 3 16,0 0 3-16,-4-7 5 0,4 7-10 0,0 0 6 16,0 0 2-16,0 0 0 0,0 0 0 0,0 0 7 15,0 0-8-15,0 0 3 0,0 0 0 0,0 0 7 16,0 22-10-16,1-17 12 0,4-2-1 0,-4 3-1 15,4-2-1-15,-1 1 3 0,1-1-1 0,1-1 8 0,0-1-12 16,-6-2-15 0,19 4-11-16,-9-4-5 0,4 0-18 0,1-3-10 0,-3 0-12 15,0-3-5-15,-1 0 4 0,0-2 3 0,3-9 11 16,-2 2 13-16,-2-4 16 0,-4 3 32 0,3-5 25 16,-3-2 12-16,1-2 31 0,-4 0 16 0,0 1 32 15,1-3 14-15,-2 2 11 0,-1 4 7 0,2 1 14 0,-3 3 8 16,0 5 6-16,0 0 3 0,0 4-7 0,2 1-4 15,-2 1-13-15,0 6-13 0,0-10-18 0,0 10-15 16,0 0-16-16,-2-7-7 0,2 7-13 0,0 0-10 16,0 0-1-16,0 0-8 0,-10 21-8 0,7-8 1 0,0 8-6 15,0 4-8-15,-1-2-2 0,3 5-1 0,1-1-5 16,1-3-1-16,1 3-2 0,4-1-4 0,-4-1 2 16,2-3-5-16,1-1 3 0,-1-4-3 0,1-5-4 0,0 2 0 15,1-5 8-15,0-2-1 0,2 2 3 0,-2-1 2 16,1-3-1-16,4 0 2 0,-1-3-3 0,1-2 0 15,0 2-3-15,-1-2 0 0,-10 0-4 0,17-2-2 16,-17 2-13-16,13-1-12 0,-13 1-26 0,12 0-35 0,-12 0-31 16,0 0-22-16,0 0-28 0,4 5-30 0,-4-5-31 15,-7 16-25-15,-1-4-29 0,-3 4-31 0,-6-1-36 16,5 3-41-16,-2-2-279 0,4-4-792 0,1-4 214 16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51.97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43 2 3684 0,'-1'-3'295'16,"1"3"-62"-16,0 0-117 0,-8-3-15 0,8 3 13 16,0 0 9-16,-8 11 0 0,5 2-1 0,-1 6-1 15,1 7 9-15,-4-1 2 0,1 19 6 0,5-1-5 16,-1 1-3-16,2-1-19 0,2 0-7 0,-1-9 1 15,2 9-20-15,3-2-8 0,-2-7-11 0,-1-7-5 0,3 1-7 16,0-5-18-16,2 0-41 0,-5-7-57 0,1-1-63 16,2-5-73-16,-1-2-85 0,0-3-101 0,-1-2-354 15,3-3-885-15,-7 0 239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52.25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22-4 657 0,'0'0'431'16,"0"0"-67"-16,0 0-13 0,0 0-20 0,-6 2-20 15,6-2-29-15,0 0-20 0,0 0-18 0,0 0-15 16,0 0-11-16,0 0-5 0,0 0 2 0,0 0-8 16,0 0-4-16,0 0 5 0,0 0-21 0,0 0-19 15,0 0-17-15,0 0-19 0,0 0-14 0,0 0-23 16,0 0-3-16,0 0-9 0,0 0-8 0,-3 6-14 15,3-6-3-15,-5 4-9 0,5-4-4 0,-5 4-5 0,4 1 4 16,1-5-13-16,-2 13-2 0,4-8 4 0,1 6 6 16,2 0-3-16,2 0 0 0,1 2-7 0,7 2 2 0,4-2-7 15,-1 0-21-15,-4-6-48 0,0-2-80 16,-1 1-98-16,-2-3-128 0,-1-3-434 0,-10 0-942 0,20-5 252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53.42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234 0 592 0,'0'0'540'15,"0"0"-55"-15,0 0-22 0,-4 20-12 0,5 2-21 0,1 6-21 0,4 21-25 16,0 2-23-16,8 43-26 0,-6-35-25 16,-4-12-23-16,-1 0-26 0,0-1-22 0,-3-1-20 0,0-11-14 15,0 7-28-15,-3-9-19 0,2-4-16 0,-2-3-12 16,-2 0-13-16,2-3-13 0,-2 0-9 0,-1-6-6 16,0-3-10-16,2-4-8 0,-4 1-2 0,-1-1-13 15,1-6-18-15,0-1-46 0,-6-4-49 0,-7-3-49 16,1-8-48-16,-3-4-54 0,3-7-44 0,-6-17-38 0,7-7-17 15,-9-40-28-15,11 20-23 0,9 14-28 0,1-49-280 16,1 10-801-16,12 30 217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53.55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84 1288 0,'9'-16'69'0,"-4"2"49"0,-2 4 29 0,0 1 32 0,0 2 12 16,-3 2 12-16,2-1-3 0,-2 6 1 0,1-7-7 16,-1 7-17-16,2-4-20 0,-2 4-21 0,0 0-15 15,0 0-26-15,3-6-45 0,-3 6-46 0,0 0-54 0,0 0-64 16,0 0-80-16,0 0-236 0,0 0-517 0,0 0 143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6:10:21.62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CB47503-25AF-4B95-BA4A-0C21A66CE495}" emma:medium="tactile" emma:mode="ink">
          <msink:context xmlns:msink="http://schemas.microsoft.com/ink/2010/main" type="writingRegion" rotatedBoundingBox="12205,4342 13665,4337 13668,4944 12208,4950"/>
        </emma:interpretation>
      </emma:emma>
    </inkml:annotationXML>
    <inkml:traceGroup>
      <inkml:annotationXML>
        <emma:emma xmlns:emma="http://www.w3.org/2003/04/emma" version="1.0">
          <emma:interpretation id="{2510A48D-60E9-446A-94D5-38EC67401219}" emma:medium="tactile" emma:mode="ink">
            <msink:context xmlns:msink="http://schemas.microsoft.com/ink/2010/main" type="paragraph" rotatedBoundingBox="12205,4342 13665,4337 13668,4944 12208,49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BAA3E8-32D3-4C33-A43E-8D65389DBDF2}" emma:medium="tactile" emma:mode="ink">
              <msink:context xmlns:msink="http://schemas.microsoft.com/ink/2010/main" type="line" rotatedBoundingBox="12205,4342 13665,4337 13668,4944 12208,4950"/>
            </emma:interpretation>
          </emma:emma>
        </inkml:annotationXML>
        <inkml:traceGroup>
          <inkml:annotationXML>
            <emma:emma xmlns:emma="http://www.w3.org/2003/04/emma" version="1.0">
              <emma:interpretation id="{641F9FE7-FC86-45BF-A036-960C19C77753}" emma:medium="tactile" emma:mode="ink">
                <msink:context xmlns:msink="http://schemas.microsoft.com/ink/2010/main" type="inkWord" rotatedBoundingBox="12175,4846 12316,4759 12394,4886 12252,4972"/>
              </emma:interpretation>
              <emma:one-of disjunction-type="recognition" id="oneOf0">
                <emma:interpretation id="interp0" emma:lang="en-US" emma:confidence="0.5">
                  <emma:literal>=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E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IT</emma:literal>
                </emma:interpretation>
              </emma:one-of>
            </emma:emma>
          </inkml:annotationXML>
          <inkml:trace contextRef="#ctx0" brushRef="#br0">9-1 372 0,'0'0'465'0,"0"0"-53"0,-7 5-41 0,7-5-12 0,0 0-15 0,-3 2-17 0,3-2-13 16,0 0-12-16,0 0-15 0,0 0-18 0,15 4-18 15,-8-2-19-15,0-1-14 0,0-1-24 0,-7 0-18 16,15 2-20-16,-6-1-15 0,-9-1-15 0,15 2-13 16,-6-2-15-16,-1 1-15 0,-8-1-31 0,12 0-54 0,-12 0-59 15,14 2-70-15,-8-1-71 0,-6-1-76 16,7 4-86-16,-7-4-273 0,0 0-764 0,0 0 207 0</inkml:trace>
          <inkml:trace contextRef="#ctx0" brushRef="#br0" timeOffset="-228.7635">19-75 376 0,'0'0'203'15,"0"0"-19"1,0 0 3-16,0 0-2 0,0 0 0 0,0 0 1 16,0 0 6-16,0 0-5 0,-8 0-1 0,8 0 2 15,0 0-5-15,0 0 0 0,0 0 7 0,0 0 1 16,0 0 0-16,0 0 10 0,0 0 2 0,0 0 5 15,0 0-1-15,0 0-3 0,0 0-6 0,0 0-6 0,0 0-14 16,0 0-8-16,0 0-18 0,24 6-11 0,-15-6-16 16,-9 0-13-16,13 0-10 0,-4 0-11 0,-9 0-10 15,20 0-9-15,-8 0-8 0,-4 0-5 0,-8 0-7 16,14 0-20-16,-9 0-33 0,-5 0-39 0,0 0-46 16,0 0-51-16,17 0-46 0,-17 0-45 0,0 0-49 15,0 0-58-15,7 2-47 0,-7-2-218 0,0 0-723 16,0 0 198-16</inkml:trace>
        </inkml:traceGroup>
        <inkml:traceGroup>
          <inkml:annotationXML>
            <emma:emma xmlns:emma="http://www.w3.org/2003/04/emma" version="1.0">
              <emma:interpretation id="{87E9882B-7E41-4A2E-AB38-68AB5BB8C769}" emma:medium="tactile" emma:mode="ink">
                <msink:context xmlns:msink="http://schemas.microsoft.com/ink/2010/main" type="inkWord" rotatedBoundingBox="12747,4253 13758,4446 13636,5087 12624,4894"/>
              </emma:interpretation>
              <emma:one-of disjunction-type="recognition" id="oneOf1">
                <emma:interpretation id="interp5" emma:lang="en-US" emma:confidence="0.5">
                  <emma:literal>false</emma:literal>
                </emma:interpretation>
                <emma:interpretation id="interp6" emma:lang="en-US" emma:confidence="0">
                  <emma:literal>falsa</emma:literal>
                </emma:interpretation>
                <emma:interpretation id="interp7" emma:lang="en-US" emma:confidence="0">
                  <emma:literal>fatso</emma:literal>
                </emma:interpretation>
                <emma:interpretation id="interp8" emma:lang="en-US" emma:confidence="0">
                  <emma:literal>fake</emma:literal>
                </emma:interpretation>
                <emma:interpretation id="interp9" emma:lang="en-US" emma:confidence="0">
                  <emma:literal>fats</emma:literal>
                </emma:interpretation>
              </emma:one-of>
            </emma:emma>
          </inkml:annotationXML>
          <inkml:trace contextRef="#ctx0" brushRef="#br0" timeOffset="458.1502">543 21 502 0,'0'0'448'0,"0"0"-40"0,-3 3-42 0,3-3-26 0,0 0-25 16,0 0-26-16,0 0-21 0,0 0-20 0,0 0-18 15,0 0-19-15,0 0-14 0,0 0-20 0,0 0-13 16,-8-17-14 0,4 6-16-16,1-3-8 0,-2 0-8 0,-2-9-3 15,3-1-8-15,-1-2-12 0,0-6-5 0,-1 4-5 0,3-4-4 16,0-1-3-16,3 3 4 0,-2 2-7 0,0 3-9 16,4 1-2-16,0 6-8 0,-1 3-4 0,1 1-9 15,0 0-7-15,1 6-2 0,1 0-6 0,-1 2-4 16,0 0-2-16,1 1-6 0,0 2-2 0,1-1-4 15,0 2-16-15,-5 2-21 0,0 0-24 0,19 0-48 16,-19 0-44-16,12 8-57 0,-6 2-64 0,-1 2-83 0,-3 0-318 16,0 2-798-16,0 0 215 0</inkml:trace>
          <inkml:trace contextRef="#ctx0" brushRef="#br0" timeOffset="642.15">493-178 4913 0,'0'0'247'0,"-3"2"-127"0,3-2-56 0,0 0-32 0,0 0 6 0,0 0 9 16,0 0-4-16,0 0-8 0,0 0-7 0,19 4-7 15,-3-2-2-15,-3-2-12 0,1 0-35 0,-1-2-48 16,3 5-63-16,-1-4-61 0,-5 2-65 0,-1-1-71 16,-9 0-293-16,13-1-755 0,-13 1 205 0</inkml:trace>
          <inkml:trace contextRef="#ctx0" brushRef="#br0" timeOffset="1154.5358">803-144 523 0,'-9'3'276'16,"9"-3"-49"-16,-8 3-32 0,1 0-23 0,0-2-18 0,0 2-23 0,1 3-14 15,-1-2-11-15,-4 2-6 0,1 1-4 0,-1 0 2 16,1 0 7-16,2 2-5 0,-1-3 7 0,3 0-8 15,-1 2-4-15,2-5-5 0,0 3 2 0,1-1-5 0,3 0 3 16,-1 1 0-16,0 1 1 0,2-7 3 16,0 7-3-16,0-7-10 0,5 6-7 0,-5-6-1 0,7 5-13 15,-7-5-7-15,12 3-1 0,-12-3-12 0,15-2-9 16,-15 2-10-16,15-4-15 0,-8 2-11 0,3-6-9 16,-1 1-9-16,-2-4-1 0,0 2 5 0,0-3-1 15,-4 2-1-15,2 0 6 0,-1 3 1 0,-1-1 12 16,-1 0 6-16,0 3 9 0,-2 5 11 0,1-10-3 0,-1 10 6 15,2-6-6-15,-2 6 5 0,2-4-14 16,-2 4 0-16,0 0-4 0,0 0 4 0,0 0-4 0,0 0 1 16,0 0 2-16,0 0-3 0,0 0 0 0,6 18-2 15,-4-14 2-15,2 2-5 0,1 7 3 0,0-6-3 16,2 5 6-16,-2-4-8 0,3-1 3 0,-3 0-18 16,2-3-22-16,-2 1-32 0,2-3-39 0,-7-2-41 0,13 2-32 15,0-4-33-15,1 0-31 0,-3-5-164 16,0 0-489-16,-1-2 136 0</inkml:trace>
          <inkml:trace contextRef="#ctx0" brushRef="#br0" timeOffset="1358.7398">1003-488 328 0,'-6'-19'398'0,"3"7"-21"0,0 2-7 0,3 2-5 0,-2 2-18 16,1 2-28-16,1 4-31 0,-3-8-29 0,3 8-35 16,0 0-24-16,0 0-21 0,0 0-4 0,0 0-5 15,-2 21-6-15,-1 2-3 0,1 3-3 0,2 4-7 16,0-3-11-16,0 5-9 0,3 0-15 0,-3-2-8 15,2 3-10-15,1-1-9 0,0-1-10 0,-1-3-7 16,3 0-7-16,-2-1-4 0,4-3-14 0,-2-1-17 0,0-8-24 16,-1-3-35-16,1-1-47 0,-2-3-52 0,0 1-53 15,1-3-46-15,-1-3-58 0,1-1-75 0,-4-2-243 16,0 0-724-16,0 0 196 0</inkml:trace>
          <inkml:trace contextRef="#ctx0" brushRef="#br0" timeOffset="1721.1166">1286-175 453 0,'0'0'215'15,"0"0"-27"-15,0 0-23 0,-24-4-19 0,24 4-13 16,0 0-5-16,-9-3-11 0,9 3-1 0,-8-4-6 15,1 2 0-15,7 2-5 0,-13-2 1 0,2 0-7 16,0 1-4-16,1 1-1 0,-3-1-7 0,2 2 0 0,11-1-8 16,-16 1-5-16,10-1-7 0,6 0-3 0,0 0 3 15,-13 4 1-15,13-4 5 0,-7 4 8 0,7-4 8 16,-3 5 6-16,3-5 21 0,0 6 11 0,0-6 21 16,5 10 5-16,-2-5 7 0,1 0 0 0,1 1-9 15,-2 0-7-15,2-2-7 0,4 6-13 0,-3-4-9 0,-1 2-6 16,2-2-7-16,-3 0-9 0,1 2-8 0,-2-3-5 15,-1 1-9-15,1 1-16 0,-3 5-29 0,-3 0-50 16,-1-3-65-16,-1 4-65 0,-3-4-58 0,-1-1-64 16,1 2-67-16,-2-6-258 0,1 1-720 0,2-5 197 0</inkml:trace>
          <inkml:trace contextRef="#ctx0" brushRef="#br0" timeOffset="2103.4785">1359-94 412 0,'0'0'343'0,"0"0"-30"0,0 0-21 0,0 0-11 0,0 0-4 16,0 0-13-16,0 0-11 0,0 0-12 0,0 0-12 0,0 0-18 15,0 0-20-15,0 0-12 0,0 0-21 16,0 0-17-16,0 0-15 0,0 0-12 0,0 0-9 0,14-14-13 16,-14 14-12-16,3-6-13 0,-3 1-19 0,0 5-15 15,0 0-12-15,-7-10-13 0,7 10-4 0,-10-5-9 16,2 5 5-16,8 0-3 0,-15 0-2 0,15 0 3 16,-25 6 0-16,11-3 1 0,4 1 0 0,-2 2 2 15,6 1-1-15,-5 0 7 0,5 3 11 0,1-2 9 16,1-2 7-16,2 2 8 0,1 3 7 0,1 3 5 0,3-3 6 15,2 0 2-15,2-1 4 0,3 4-3 0,0-6-5 16,12 6-6 0,-3-6-6-16,-2-2-5 0,-3-2-25 0,3 0-45 0,9 1-71 15,-6-5-95-15,-5-4-113 0,-3-1-316 0,2-1-746 0,-6-2 202 16</inkml:trace>
        </inkml:traceGroup>
      </inkml:traceGroup>
    </inkml:traceGroup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53.98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106 0 219 0,'-7'2'434'0,"-1"-2"-67"0,8 0-48 0,-11 2-35 0,6-2-29 0,5 0-27 15,-9 4-22-15,6 0-10 0,-2-2-15 16,2 1 0-16,0 1-5 0,0 0 0 0,0 2 0 0,3 0 4 16,0-6 6-16,-2 9-1 0,2-6 4 0,3 3 2 15,0 0-4-15,5 2-4 0,0 1-6 0,3-2-7 16,-1 0-11-16,3 0-13 0,1-3-7 0,9 2-18 16,-6-2-1-16,5 0-15 0,-6-2 4 0,-3-1-21 15,-2-2-1-15,-2 1 0 0,-9 0-18 0,14-4-3 16,-14 4-5-16,9-2-7 0,-9 2-15 0,5-8-28 15,-7 3-36-15,1 1-22 0,-5-7-33 0,-5 4-26 0,-6-8-22 16,-4 3-21-16,0 1-14 0,-2 2-11 16,0 2-9-16,-2 1-8 0,2 2-17 0,6 0-23 0,-5 2-29 15,5 1-42-15,4 0-282 0,2-1-703 0,11 2 191 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54.27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17 0 379 0,'-7'10'450'0,"7"-10"-57"0,-5 17-27 0,3-4-14 0,1-1-29 0,-1 1-29 15,2 9-32-15,0-1-20 0,0-6-23 0,0-1-25 16,2-4-23-16,-1 3-17 0,-1-5-12 0,2 3-16 16,-2-1-21-16,0-3-51 0,2-1-65 0,-1-2-66 15,-1-4-78-15,0 0-94 0,0 0-262 0,0 0-610 0,0 0 166 16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54.40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13 5 390 0,'-5'-2'376'0,"5"2"-66"0,-8-3-56 0,8 3-55 0,0 0-74 16,0 0-82-1,0 0-105-15,0 0-150 0,0 0-251 0,0 0 73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54.65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0 605 0,'3'7'437'0,"-3"-7"-26"0,3 6-36 0,-2-3-24 0,-1-3-26 0,3 9-33 16,-3-9-31-16,3 6-33 0,-1-1-22 0,1-1-24 16,-3-4-18-16,3 7-17 0,-3-7-16 0,3 5-11 15,-3-5-17-15,2 6-10 0,-2-6-11 0,0 0-12 16,3 5-10-16,-3-5-11 0,0 0-7 0,0 0-6 15,6 3-7-15,-6-3-5 0,0 0-1 0,0 0-5 0,14-1-3 16,-14 1 0-16,12-4 2 0,-4 4 10 0,-2 0 10 31,1-1 7-31,-7 1 6 0,15 0 5 0,-3 1 2 0,1 1 7 0,-3 1 6 0,3 1 0 0,0 3-2 32,-2 1-7-32,-2 2-1 0,7 7-10 0,-5-3 4 15,-2-4-11-15,2 7-22 0,-3-4-47 0,-2-2-77 16,-1 0-86-16,-2-3-90 0,1-1-84 0,1-1-296 15,-2-3-791-15,-3-3 214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54.88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41 13 350 0,'-8'-8'605'15,"2"5"-126"-15,0 0-72 0,6 3-40 0,-9 2-23 16,9-2-18-16,-6 11-14 0,5-1-25 0,-2 13-21 15,1 1-18-15,2 1-11 0,0 4-16 0,2 12-18 16,2-7-8-16,-1-7-19 0,2 3-15 0,0-3-18 0,5 15-14 16,-1-10-18-16,-3-5-2 0,0-3-16 0,3-1-5 15,-1-2-14-15,-2-1-6 0,-1 1-26 0,2-6-52 16,-2-4-61-16,-2-2-84 0,0-3-67 0,-1-1-98 16,-4 0-407-16,2-5-873 0,0 0 236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55.04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14 76 5935 0,'-5'-5'378'15,"1"-1"-175"-15,4 6-83 0,-4-7-25 0,4 7-42 0,-1-7 3 16,1 7-7-16,5-7-15 0,1 4-8 0,4-1-4 16,1-2-16-16,1 0-41 0,2 2-69 0,-1-1-79 15,-3 2-84-15,-1 0-98 0,-2 0-119 0,-1 0-282 16,-6 3-920-16,5-5 247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55.64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35 303 493 0,'-12'6'373'15,"3"-1"-51"-15,4-2-37 0,3 3-27 0,-3-2-17 16,4 0-10-16,-1 0-10 0,2 2-14 15,0-6 3-15,2 7-9 0,1-1-11 0,-2-1-6 0,3-1-14 16,2-3-17-16,5 4-10 0,0-1-18 0,-1-1-11 16,4-1-10-16,0-2-10 0,0 0-11 0,-2-2-2 15,0-2-13-15,0 1-4 0,0-2-10 0,-3-2-9 16,1-2-8-16,-3 2-10 0,-2-5-4 0,-1-3-8 0,1-5-8 16,-3-3 0-16,-2-3-4 0,-2 0 0 0,-4-3 2 15,0 0 3-15,-2 2 0 0,2 2 11 0,-3 0 13 0,3 5 14 0,1 1 13 0,0 9 11 16,1-1 8-16,-1 2-2 0,2 2-6 0,1 2-8 15,0 2-7-15,2 3-10 0,0 0-2 0,0 0-5 16,0 0 2 0,-1 24-4-16,4 1 0 0,2 3-3 15,0 15-5-15,-2-9-3 0,4 9 0 0,3-2-1 0,-3 0-7 16,3 1 2-16,-3-9-1 0,1-7-12 0,6 16-20 16,-7-13-45-16,1-8-56 0,3 3-69 0,-3-5-77 0,6-1-95 15,-8-5-315-15,5-7-806 0,-2-2 218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56.26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122 17 330 0,'0'0'423'0,"0"0"-37"0,1 6-22 16,-1-6-27-16,0 0-20 0,8 7-28 0,-8-7-20 15,9 3-13-15,-4-1-12 0,-5-2-11 16,8 5-13-16,-8-5-16 0,7 1-18 0,-7-1-16 0,5 1-14 16,-5-1-18-16,0 0-17 0,0 0-24 0,0 0-38 15,0 0-35-15,0 0-43 0,0 0-46 0,0 0-27 16,0 0-14-16,-25-11-3 0,11 11 5 0,1-3 9 16,-3 3 8-16,2-1 9 0,1 1 9 0,-2 0 7 15,3 1 10-15,1 1 22 0,2-2 13 0,1 1 22 16,8-1 24-16,-9 4 18 0,6 1 27 0,1-1 7 0,1 0 9 15,2 3 3-15,4 3-1 0,3 1-2 16,5 5-3-16,1 1-5 0,3-3-3 0,2 1-4 0,0-3-4 0,2 0-4 16,4 1-4-16,-1-4-4 0,2-2-5 0,0-1-6 15,0-1-3-15,0-1-17 0,-2-3-27 0,-4 1-34 16,-5-2-32-16,0 0-30 0,-1-3-26 0,0-3-15 16,-2-1-6-16,-3 0 2 0,-1-1 7 0,-1 1 10 15,-2-2 13-15,-1-1 9 0,-1 1 19 0,-1 1 22 0,-1 0 24 16,-1-1 19-16,0-3 25 0,0 2 28 0,0 3 27 15,-1 0 15-15,1 1 20 0,-2 1 1 0,2 5-5 16,-1-7-4-16,1 3-6 0,0 4-8 0,0-5-5 16,0 5-13-16,0 0-3 0,-3-6-9 0,3 6-5 0,0 0-3 15,0 0-3-15,0 0-4 0,0 0-4 16,0 0-1-16,0 0-3 0,0 0-2 0,0 0-4 16,0 0 4-16,0 0-4 0,0 0 0 0,0 0 12 0,0 0 2 15,0 0 4-15,0 0-1 0,0 0 2 0,0 0-2 16,0 0-2-16,10-1 0 0,-3-3-4 0,5-2-3 15,-1-1 6-15,-1 2 3 0,3-2 10 0,-4 1 3 16,0 3-2-16,-3-2-6 0,0 1-7 0,-1 3-2 0,-5 1-5 16,8 0 3-16,-8 0-4 0,10 4 3 0,-6 2-4 15,2 4-3-15,-1 3-7 0,0-1-25 0,1 7-40 16,-2 2-49-16,2 1-52 0,-1-2-66 0,0-1-56 16,1-3-66-16,-3-6-306 0,0-1-778 0,1-1 211 15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56.59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36 1 430 0,'-5'-2'463'0,"5"2"-66"0,0 0-51 0,-6-3-32 0,6 3-33 16,0 0-34-16,0 0-16 0,0 0-16 0,0 0-5 15,0 0-6-15,0 0-1 0,0 0 0 0,-13 5 0 16,13-5-3-16,0 5-2 0,0-5-7 0,0 6-5 16,0-6-5-16,3 12-5 0,-2-6-8 0,4 4-15 15,-2 0-13-15,3 1-9 0,-1-1-18 0,-1 2-12 0,1 0-12 16,-1 2-9-16,1 6-8 0,-2 1-5 0,-3-1 3 15,0 5-24-15,-3-1-34 0,-2-1-45 0,-2-1-64 16,-1-3-54-16,2-2-57 0,1-5-55 0,-2-3-53 0,4-2-64 0,-4-1-292 16,2-5-806-16,5-1 218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57.20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190 22 644 0,'0'0'381'15,"0"0"-43"-15,2-5-48 0,-2 5-31 0,0 0-26 0,0 0-30 16,0 0-25-16,-4-6-21 0,4 6-8 0,-6-5-20 16,6 5-16-16,-14-2-8 0,2 0-16 0,-3 0-10 0,3 2-6 15,-2 0-15-15,1 2-3 0,-3 2-14 16,3-2-11-16,-1 2-14 0,1 0-18 0,3 0-30 0,2 2-24 15,0-1-37-15,1-1-40 0,2 1-34 0,2-1-51 16,3-4-176-16,-5 5-473 0,5-5 132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6:15:04.03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95C7787-09C2-486D-B084-98DD1DFD115B}" emma:medium="tactile" emma:mode="ink">
          <msink:context xmlns:msink="http://schemas.microsoft.com/ink/2010/main" type="writingRegion" rotatedBoundingBox="7320,5023 5171,4246 5611,3031 7759,3808"/>
        </emma:interpretation>
      </emma:emma>
    </inkml:annotationXML>
    <inkml:traceGroup>
      <inkml:annotationXML>
        <emma:emma xmlns:emma="http://www.w3.org/2003/04/emma" version="1.0">
          <emma:interpretation id="{32F18CD0-37D1-4B1B-93C1-198773502066}" emma:medium="tactile" emma:mode="ink">
            <msink:context xmlns:msink="http://schemas.microsoft.com/ink/2010/main" type="paragraph" rotatedBoundingBox="7320,5023 5171,4246 5611,3031 7759,38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C96180-171C-49C6-A2F9-EF079D2A0F1F}" emma:medium="tactile" emma:mode="ink">
              <msink:context xmlns:msink="http://schemas.microsoft.com/ink/2010/main" type="line" rotatedBoundingBox="7320,5023 5171,4246 5611,3031 7759,3808"/>
            </emma:interpretation>
          </emma:emma>
        </inkml:annotationXML>
        <inkml:traceGroup>
          <inkml:annotationXML>
            <emma:emma xmlns:emma="http://www.w3.org/2003/04/emma" version="1.0">
              <emma:interpretation id="{4F66B86E-2AF0-4E82-A1FE-105D15A4763A}" emma:medium="tactile" emma:mode="ink">
                <msink:context xmlns:msink="http://schemas.microsoft.com/ink/2010/main" type="inkWord" rotatedBoundingBox="7320,5023 5171,4246 5611,3031 7759,3808"/>
              </emma:interpretation>
              <emma:one-of disjunction-type="recognition" id="oneOf0">
                <emma:interpretation id="interp0" emma:lang="en-US" emma:confidence="0.5">
                  <emma:literal>@</emma:literal>
                </emma:interpretation>
                <emma:interpretation id="interp1" emma:lang="en-US" emma:confidence="0.5">
                  <emma:literal>. a</emma:literal>
                </emma:interpretation>
                <emma:interpretation id="interp2" emma:lang="en-US" emma:confidence="0">
                  <emma:literal>. .</emma:literal>
                </emma:interpretation>
                <emma:interpretation id="interp3" emma:lang="en-US" emma:confidence="0">
                  <emma:literal>. o</emma:literal>
                </emma:interpretation>
                <emma:interpretation id="interp4" emma:lang="en-US" emma:confidence="0">
                  <emma:literal>. A</emma:literal>
                </emma:interpretation>
              </emma:one-of>
            </emma:emma>
          </inkml:annotationXML>
          <inkml:trace contextRef="#ctx0" brushRef="#br0">336 15 521 0,'0'0'333'0,"8"0"-45"0,-8 0-33 0,0 0-35 0,0 0-20 0,0 0-22 0,8 0-22 0,-8 0-16 16,0 0-13-16,14-3-7 0,-14 3-7 0,11-2-10 31,-5 0-2-31,-6 2-7 0,13-1 7 0,-13 1-4 0,12-1 4 15,-7-1 3-15,-5 2-7 0,9-2 14 0,-9 2-1 16,0 0 3-16,8 0 0 0,-8 0-5 0,0 0-9 16,0 0-13-16,8-2-9 0,-8 2 0 0,0 0-11 15,0 0-9-15,0 0-4 0,0 0-6 0,0 0-2 16,11 0-7-16,-11 0-4 0,0 0-3 0,0 0-4 0,0 0 2 16,0 0-5-16,0 0 1 0,0 0-3 15,0 0-4-15,0 0-1 0,-24 7-1 0,9-1-2 0,-11 5-2 16,1-5-3-16,-3 3 1 0,-1 2 0 0,0-1-4 15,-1 1 0-15,2-1 3 0,-1 0-2 0,0 2-4 16,2-2-2-16,2-1-3 0,5-1 3 0,5-2 1 16,1 0 3-16,3-1-3 0,0-1 0 0,3 0 1 0,1 0-2 15,2-1 3-15,0-2 1 0,0 2 12 16,5-3 9-16,-4 5 17 0,4-5 12 0,0 0 11 0,0 0 3 16,11 6 1-16,-5-3 4 0,6-2-4 0,5 1-3 15,9 0-10-15,1-1-3 0,-4 1-4 0,4-2-8 16,-7 0-3-16,-1 1-5 0,-4-1-2 0,2 0-8 15,-4 0-1-15,0 1-9 0,-3-1-16 0,-1 0-13 0,-9 0-16 16,12 2-6-16,-12-2-5 0,6 3-4 16,-6-3-6-16,0 5-4 0,0-5-8 0,-5 9-2 15,2-4 8-15,-4 1-8 0,-1 4 14 0,-2-1 8 0,-2 0 3 16,2-1 6-16,-1 0 0 0,-1 2 3 0,0-3 8 16,0 4 1-16,0-4 6 0,0 0 8 0,0 0 14 15,2 1 6-15,2-3 10 0,1 0 6 0,0-1 8 16,2-2 7-16,0 1 2 0,1 0 1 0,2-1 9 15,2-2 13-15,0 0 13 0,-2 8 10 0,2-8 6 16,0 0 7-16,13 4-4 0,1 1-6 0,1-2-13 0,10 5-4 16,2-4-9-16,1 0-8 0,-2 0-6 0,4-1-8 15,-1 1-3-15,-4-1-5 0,0 0-3 0,-6-2-13 16,-4 3-15-16,0-3-19 0,-5-1-18 0,-1 0-12 16,-2 2-10-16,-2-2-11 0,-5 0-16 0,0 0-23 0,10 2-21 15,-10-2-29-15,0 0-34 0,0 0-37 16,0 0-41-16,0 0-55 0,0 0-67 0,0 0-227 15,0 0-737-15,0 0 200 0</inkml:trace>
          <inkml:trace contextRef="#ctx0" brushRef="#br0" timeOffset="1.12116E7">-1483-886 466 0,'4'-8'296'0,"-3"4"-32"0,-1 4-29 0,2-6-14 16,-2 6-13-16,2-6-21 0,-2 6-20 0,1-6-11 15,-1 6-16-15,4-4-7 0,-4 4-20 0,1-5-1 0,-1 5-9 16,0 0-10-16,4-4-5 0,-4 4-9 0,0 0-9 16,0 0-10-16,0 0-7 0,0 0-6 0,0 0 3 15,0 0-3-15,0 19 6 0,0 3-5 0,0 5-2 16,-4-1 1-16,4 2-4 0,0 0 0 0,-1-1-2 15,1 2 5-15,0 0 3 0,-2-1-18 0,2-2 12 16,2 1 4-16,-2-4-3 0,0 1-1 0,1 0 3 16,-1 0-7-16,-1-2-7 0,1 0 0 0,0-4 2 15,-2 4-9-15,2-8-4 0,0 2 7 0,0-3-10 16,0 0-3-16,0-2-3 0,0 1 9 0,0-1-14 0,0 0 2 16,0-1 10-16,0-2-8 0,0-2-4 0,0 0 2 15,0-6-3-15,2 8 7 0,-2-8-13 0,1 10 9 16,-1-10-3-16,2 6 5 0,-2-6-1 0,2 5 11 15,-2-5-2-15,1 4 5 0,-1-4-1 0,0 0 1 16,3 8 3-16,-3-8-6 0,5 4 1 0,-5-4-2 16,4 3-2-16,-4-3 3 0,10 4-9 0,-10-4-2 15,9 5-2-15,-4-4 3 0,-5-1-3 0,13 5-2 0,-4-5 3 16,2 3-6-16,0-2 2 0,2 2-1 0,0-3 4 16,0 2-2-16,2 0-1 0,1-1-2 0,-1 1 2 15,2 0-4-15,6-2 2 0,4 2-1 0,-4 0 2 16,1 0-3-16,3-2 1 0,-4 1 0 0,2-1 0 15,1 1-2-15,0-2 0 0,0 2 2 0,0 3-5 16,2-2 5-16,-2-2 2 0,3 0-7 0,-3 0 2 16,7 2 2-16,-2-4-4 0,1 4 3 0,0-4 2 0,2 2-4 15,-1-1 2-15,-3 1 0 0,3 0 4 16,-2-3-6-16,1 3 3 0,0 0-3 0,2 2 3 0,-4-2-1 16,-2 0-2-16,2-2 4 0,-2 5-4 0,0-3 2 15,-1 0 2-15,-1 0-2 0,4 0 4 0,-3 1-5 16,-1-1-4-16,0-2 7 0,-4 2-6 0,0 0 1 15,-2 0 1-15,-2 0-3 0,-4 0 0 0,11-2 0 16,-7 4 3-16,-2-4-2 0,1 0-1 0,-3 1 0 0,2 1 1 16,9-1 2-16,-6-1-4 0,6 0 1 15,0 0-3-15,-7 0 2 0,-4-1 1 0,-1 2-2 0,0 0 1 16,3 1-7-16,-3-2 13 0,-1 0-10 0,3 1 3 16,-4 0 2-16,1-1-6 0,0 2 3 0,1-1-19 15,-3-1 25-15,5-1 4 0,-5 2-13 0,-10 1 10 16,16-2-4-16,-8 2-3 0,-8 0 1 0,15-1-1 15,-15 1 3-15,15 0-1 0,-15 0 7 0,11-3-7 16,-11 3-1-16,13-2 6 0,-7 1 1 0,-6 1-3 16,12-3 3-16,-12 3 4 0,11-3 0 0,-11 3-3 0,8-1-1 15,-8 1 2-15,9-5-3 0,-9 5 6 16,5-3-3-16,-5 3 2 0,4-4 8 0,-4 4 4 0,5-5-1 16,-1-1 3-16,-3 0 0 0,1 1 7 0,0-2 2 15,1 1 3-15,-1-6 1 0,-1 3 6 0,1-4-9 16,-4-2 2-16,1-8-4 0,1 2 0 0,0 3 1 15,-2-5-5-15,0 0 1 0,-1-1-6 0,1 1-3 0,-1-3 0 16,1 2-6-16,1 0 1 0,1 7 5 16,0-5-5-16,0 4-2 0,-2 2 1 0,2 1-2 0,0 2 1 15,-2-2-4-15,2 1 0 0,-1 0 3 0,-1 3 3 16,1-5-6-16,1 3 0 0,0 2 4 0,-2 1-2 16,2-2-5-16,-2 4 0 0,1-1-2 0,1 3-1 15,-2-1 3-15,2 2 0 0,-2-3 3 0,2 4-3 16,0 4 0-16,-1-10 0 0,1 5 0 0,0 5 1 15,-2-7 1-15,2 7-2 0,-2-6-1 0,2 6-4 16,0-5 2-16,0 5 2 0,0 0 4 0,0-6 0 16,0 6-5-16,0 0-1 0,0 0 2 0,-1-6 1 15,1 6-3-15,0 0 1 0,0 0-1 0,-2-5 2 16,2 5 0-16,0 0-1 0,-3-5-4 0,3 5 6 0,0 0 0 16,0 0 0-16,-7-5-3 0,1 2 1 0,1 0 1 15,-3 1 1-15,-1 1-1 0,-4-2 0 0,-1 0 0 16,-1-2 1-16,-11 2 0 0,-2-3-3 0,-1 4 0 15,2-1 9-15,-5 0-8 0,1-1 4 0,-3 2-4 0,-15-2 1 16,8 0 0-16,9 2 2 0,-4-1 2 16,2 0-7-16,-15-2 5 0,8 3-1 0,7-1-3 15,2 0 5-15,-1 0 0 0,-2 1-5 0,1 0 2 0,2 0-2 16,1-2 2-16,-4 2 1 0,2 1 0 0,1 1 3 16,3 0-4-16,-2-2-1 0,4 4 3 0,-6-2 0 15,3 1-1-15,1 1 0 0,0 1 0 0,-1-3 0 16,-1 1 0-16,0 1-2 0,2-2 1 0,-2 4 1 15,0-4-3-15,3 0 6 0,-1 2 1 0,1 0-5 16,2 1 1-16,0-3 0 0,5 0 1 0,3-1 3 0,4 2-4 16,-3-2-2-16,2 2 3 0,1-2-2 0,0-1 5 15,1 4-3-15,3-5-1 0,1 3-1 0,1-1 3 16,8 1 7-16,-15-2 3 0,9 2 6 0,6 0 1 16,-13-2 1-16,6 0-4 0,7 2 0 0,-13-2 0 15,13 2-5-15,-13-1-2 0,6-2 2 0,2 1-5 16,5 2 2-16,-13-1-4 0,13 1 1 0,-10-2-4 15,3 2 4-15,7 0-1 0,-11-1 2 0,11 1-3 16,-10-2-2-16,10 2 2 0,0 0-3 0,-12 0 4 16,12 0 0-16,0 0 7 0,-10-1 3 0,10 1 9 15,0 0 4-15,-8-2 1 0,8 2 4 0,0 0-3 0,0 0-2 16,0 0 2-16,-11-1-10 0,11 1 1 0,0 0-1 16,0 0-4-16,0 0-2 0,0 0 0 0,-10 0 0 15,10 0-4-15,0 0-1 0,0 0 0 0,0 0-6 16,0 0 5-16,-7-2 1 0,7 2-2 0,0 0-2 15,0 0-1-15,0 0 0 0,0 0 2 0,0 0 3 16,0 0-8-16,0 0 7 0,0 0 3 0,0 0 10 0,0 0-1 16,-11-1 0-16,11 1 1 0,0 0-2 0,0 0-3 15,0 0-1-15,0 0 1 0,0 0-4 16,-9 0-1-16,9 0-1 0,0 0-4 0,0 0 2 0,-13 0-6 16,13 0 6-16,-10 1-5 0,10-1 3 0,-12 0-5 15,12 0 1-15,-10 2-1 0,10-2 2 0,-8 3 2 16,8-3-4-16,-11 1 0 0,11-1 0 0,-7 2-1 15,7-2-1-15,-6 1-2 0,6-1-5 0,0 0-14 0,0 0-15 16,-9 2-25-16,9-2-35 0,0 0-27 0,0 0-33 16,0 0-40-16,-6 1-39 0,6-1-34 15,0 0-33-15,0 0-305 0,0 0-730 0,0 0 197 0</inkml:trace>
        </inkml:traceGroup>
      </inkml:traceGroup>
    </inkml:traceGroup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57.48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26 0 3351 0,'0'0'425'0,"0"0"-120"0,0 0-83 0,-8 2-59 0,8-2-35 0,0 0-25 0,-5 3-6 15,5-3-10-15,-3 4-12 0,1 2-5 0,1-1-4 0,-1 2-6 16,2 4-9-16,0 0-2 0,-1-3-4 0,-1 5-3 16,2-2-6-16,-1 0-38 0,-1-1-67 0,4-2-67 15,-4-2-76-15,2-2-79 0,0-4-351 0,0 6-771 0,0-6 208 16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58.05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65 0 746 0,'-11'10'459'16,"7"-1"-34"-16,-4 10-16 0,2 6-24 0,-2 17-24 0,-1 3-22 15,3 1-15-15,0 3-27 0,3 3-16 0,-2 1-15 16,5-7-20-16,1 4-16 0,-1-3-10 0,2-1-21 15,1-2-20-15,3-1-11 0,0-9-18 0,0-6-12 16,1-1-2-16,-3-2-20 0,4-1-14 0,0-3-8 0,1-1 9 16,-2-7-26-16,0-2-10 0,3-3-15 0,-1 1-23 15,3-5-34-15,0 0-32 0,2-4-37 0,1-2-32 16,7-6-35-16,-1-4-28 0,-1-3-17 0,0-2-15 16,-2-3-3-16,-1-3 0 0,-3 0 9 0,-1 0 17 15,-3 4 17-15,-2-1 17 0,-3 4 18 0,-1 5 16 0,-4 2 17 16,2 2 11-16,-2 0 17 0,0 2 9 0,0 5 8 15,-3-6 5-15,3 6 12 0,-3-4 4 0,3 4 11 16,0 0 5-16,0 0 8 0,0 0 4 0,0 0 6 16,-5 16 5-16,4-12-2 0,2 1-3 0,-2 1 9 15,1-6 5-15,3 13-1 0,-2-8-2 0,-1 0 9 16,3 1-6-16,-1-1-5 0,2-1 5 0,-1 1-10 16,2-1-14-16,0-1-18 0,-1 1-19 0,-4-4-24 15,11 0-21-15,-3 0-16 0,-8 0-3 0,12-4 8 16,-6 2 5-16,0-1 20 0,2 0 29 0,-3-1 38 0,-2 2 44 15,-3 2 38-15,8-7 43 0,-5 5 34 0,-3 2 23 16,6-5 5-16,-6 5 5 0,5-2-4 0,-5 2-10 16,0 0-2-16,0 0 2 0,0 0 1 0,8 18 9 15,-8 5 3-15,0 2-14 0,1 4-10 0,-1 18-8 16,0-4-12-16,-1 2-10 0,-1-2-9 0,0-9-16 16,-2 7-11-16,2-9-9 0,2-8-12 0,-1 1-5 15,-1-2-12-15,1-7-33 0,1 0-53 0,-2-5-50 0,2-3-48 16,-3-3-71-16,2 1-68 0,1-6-91 0,-11 1-101 15,11-1-300-15,-16-7-911 0,3 0 244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58.22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2 59 4319 0,'-4'-2'591'16,"4"2"-323"-16,-2-5-114 0,2 5-40 0,8-5 15 15,4 0 33-15,10 1 13 0,2 0-12 0,3-1-18 0,5 2-14 16,-2-3-13-16,1 4-15 0,1-1-7 0,-4 1-10 16,-1-3-10-16,-9 2-20 0,-4 3-69 0,-2-2-80 0,-4 0-100 15,-5 1-99-15,-3 1-125 0,0 0-397 16,0 0-978-16,0 0 263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58.42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6 44 4615 0,'0'0'585'0,"-6"-5"-268"0,6 5-121 0,0 0-58 0,0-5-13 16,0 5-7-16,5-9-10 0,-4 6-22 0,3-1-16 16,-4 4-6-16,7-7-31 0,-4 4-59 0,-1 0-63 15,-2 3-83-15,3-5-79 0,-3 5-103 0,0 0-415 16,0 0-924-16,0 0 248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8:59.11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183 13 372 0,'0'0'373'15,"0"0"-46"-15,0 0-33 0,0 0-10 0,0 0-22 16,0 0-16-16,0 0-12 0,0 0-2 0,0 0-14 16,5-10-4-16,-5 10-7 0,0 0-7 0,0 0-8 15,0 0-19-15,0 0-15 0,0 0-20 0,0 0-13 16,-8-3-14-16,8 3-12 0,-10 0-12 0,-1 1-7 0,-1-1-5 15,-2 3-12-15,1-1-6 0,0 2-10 16,0 0-4-16,0 0-21 0,0 0-24 0,2 3-29 0,0 0-41 16,3 0-40-16,-2-1-39 0,1 3-51 0,3 0-60 15,0 0-69-15,3-2-184 0,0 0-618 0,1 1 169 16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00.18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89 737 271 0,'0'0'588'15,"-4"3"-83"-15,4-3-31 0,0 0-25 0,0 0-33 0,0 0-35 16,-5-14-33-16,4 9-34 0,-1-3-25 15,2-2-25-15,-3-11-19 0,0 0-22 0,0 1-17 0,-2-2-17 16,1-2-15-16,-1-4-21 0,-3-13-12 0,2 8-10 16,0-11-11-16,0-2-12 0,0 0-10 0,1-1-2 15,2 1-9-15,-3 3 10 0,3 10 5 0,0 7-2 0,3 2-10 16,-2 3-9-16,4 1-5 0,-2 3-12 16,0 3-7-16,3 1-8 0,0 2 2 0,3 0-14 0,2 1-11 15,1 1-2-15,0 3-15 0,4 1-35 0,2 4-39 16,-1 1-45-16,1 3-54 0,6 8-70 0,-1 1-82 0,0 4-69 15,-5 1-423-15,0 5-970 0,-2-3 262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00.36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11 5819 0,'0'0'170'15,"-12"0"-101"-15,12 0-50 0,0 0-7 0,0 0 1 16,0 0 27-16,0 0 2 0,0 0-7 0,35-6-9 16,-12 3-5-16,0 3-3 0,1-2-20 0,-1 2-48 15,-4-2-67-15,-3 4-83 0,-4-4-87 0,0 4-97 0,1 0-341 16,-4-2-869-16,-2 0 235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01.16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17 0 528 0,'0'0'372'0,"0"0"-56"0,0 0-41 0,-5 3-35 0,5-3-26 0,-3 4-28 0,3-4-14 16,-5 8-19-16,4-2-16 0,-1 0-13 0,2 0-1 15,-1 6-10-15,1-1-7 0,0-1 1 0,1 1 6 16,2 2 5-16,0-4 4 0,2 0-2 0,0 0-3 16,-2-4 0-16,2 1-5 0,0-3-7 0,1 3-7 0,0-5-9 15,6 3-7-15,-3 0-12 0,1-3-9 0,-10-1 4 16,15 0-10-16,-15 0-9 0,14-3-3 0,-14 3-15 16,12-4-9-16,-7 2-4 0,-2-2-2 0,0-2-3 15,-3 0-7-15,2 1 1 0,0 0 3 0,-1-1-4 16,-1 6-2-16,0-9 1 0,0 9-4 0,0-9 4 15,0 9 0-15,-1-7-5 0,1 7 0 0,0 0 3 16,0 0-3-16,0-5 1 0,0 5 1 0,0 0-3 0,0 0 3 16,0 0-2-16,0 0-2 0,0 0-1 15,0 0 2-15,0 0 4 0,0 0-4 0,9 16 4 0,-5-11 0 16,-1 2-6-16,5 2 5 0,0 2-18 0,3-4-13 16,-2 2-19-16,0 0-24 0,0-3-16 0,0 0-20 15,2-1-14-15,1 0-8 0,-3-4-9 0,3 1-2 16,-3-3-3-16,-9 1 1 0,16-4 10 0,-10 3 11 15,-2-4 16-15,1 3 10 0,0-4 21 0,2-2 15 0,-1 1 13 16,-3 1 23-16,1 0 23 0,-3 0 24 0,1 1 18 31,-2 5 4-31,3-7 2 0,-3 7 5 0,0-6 3 16,0 6-1-16,1-7 4 0,-1 7-1 0,0 0 5 16,0-5 0-16,0 5 2 0,0 0-8 0,0 0 4 15,-3-6-5-15,3 6-2 0,0 0-8 0,0 0-3 16,0 0 1-16,0 0-1 0,-4-3 1 0,4 3-1 15,0 0 5-15,0 0 8 0,0 0 10 0,0 0 23 0,0 0 11 16,0 0 11-16,0 0 11 0,-4-6 9 16,4 6 1-16,0 0-4 0,7-7 0 0,-7 7-7 0,9-7-9 15,-5 5-10-15,1-3-11 0,0 3-9 0,2-1-11 0,-7 3-7 16,12-6 0-16,-6 6-14 0,-6 0-5 0,12 0-3 16,-12 0-9-16,14 3-4 0,-3 4-12 0,-2 0-21 15,-1 1-38-15,-1 1-51 0,7 9-47 0,-9-5-52 16,0 1-52-16,1-3-56 0,0 1-59 0,-1-3-244 15,1 0-728-15,-1-2 197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01.47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51 42 408 0,'0'0'379'0,"-15"2"-41"0,15-2-33 0,0 0-26 0,-9 0-14 0,9 0-28 15,0 0-14-15,-10 2-4 0,10-2-5 0,-8 5-13 16,8-5-9-16,-6 5-11 0,6-5-7 31,-3 8-8-31,3-4-8 0,0-4-7 0,1 12-4 0,1-7-14 0,5 5-7 0,1-1-11 0,1-1-13 0,1-2-10 16,4-1-12-16,0-1-18 0,10 1-29 0,3-5-30 15,-5 3-47-15,2-4-39 0,-1-3-40 0,0-3-31 16,0-2-30-16,-3 2-29 0,-2-7-20 0,-1-1-21 16,-3-1-19-16,-4-2-194 0,0-5-556 0,-4 2 152 15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01.65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59 285 2204 0,'1'-25'-79'16,"-1"0"63"-16,-1-3 53 0,-1-1 46 0,-3 1 47 16,2 0 36-16,0 5 47 0,0 1 29 0,0 6 28 15,2 0 10-15,-4 5 5 0,3 4-3 0,1-2-16 16,-1 4-17-16,1 0-23 0,1 5-27 0,-2-8-25 15,2 8-17-15,0 0-8 0,0 0-4 0,0 0 3 16,-4 20-10-16,2 3 2 0,-1 1-7 0,0 5-10 0,-2 16-16 16,2-1-5-16,0-1-13 0,2-2-11 0,-1 2-7 15,4-1-8-15,-2-8-8 0,1-6-3 0,2 3-3 16,-1-6-18-16,1 0-28 0,-2-1-45 0,3-3-47 16,-3-5-50-16,-1-1-61 0,2-4-63 0,-2-4-68 15,0-4-86-15,0-3-352 0,0 0-924 0,0 0 248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22:28.08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76483D7-785C-49B8-B3AA-773A250436EC}" emma:medium="tactile" emma:mode="ink">
          <msink:context xmlns:msink="http://schemas.microsoft.com/ink/2010/main" type="inkDrawing" rotatedBoundingBox="9189,7059 12374,7078 12373,7125 9188,7106" shapeName="Other"/>
        </emma:interpretation>
      </emma:emma>
    </inkml:annotationXML>
    <inkml:trace contextRef="#ctx0" brushRef="#br0">56 24 325 0,'0'0'238'0,"-5"-5"-35"0,5 5-30 0,0 0-23 0,-6-1-14 16,6 1-20-16,0 0-6 0,0 0-1 0,-10 0-8 16,10 0-1-16,-7 0-7 0,7 0-1 0,0 0-1 15,0 0 1-15,-8-1-2 0,8 1 6 0,0 0 3 16,0 0 4-16,0 0 7 0,-7-2 11 0,7 2-1 16,0 0 1-16,0 0 10 0,0 0 5 0,0 0 4 0,0 0 0 15,-9-3-1-15,9 3 4 0,0 0-1 0,0 0-1 16,0 0-4-16,-5-1-6 0,5 1-8 0,0 0-8 15,0 0-8-15,0 0-10 0,0 0-3 0,0 0-9 16,0 0-3-16,0 0-10 0,0 0-5 0,0 0-5 16,0 0-5-16,18-4-4 0,-5 4-5 0,-2 0-2 15,2 0-3-15,4 2-5 0,-1-4-2 0,7 2-4 16,1 0-1-16,2 2-2 0,1-4-2 0,-3 2-6 16,4 2-1-16,-2-2 2 0,0 2-5 0,2-4-2 15,1 2-2-15,0 0-1 0,2 2-3 0,2-2 0 0,1 4-1 16,-3-4-1-16,2 0-2 0,0 0 2 15,0 3-1-15,16-3-2 0,-11 0 1 0,-6 0 2 16,-1-1-4-16,2 1 0 0,-2 0 1 0,0 0-3 0,-3 0 2 16,3 0 0-16,0-2-2 0,-2 2 0 0,0 0 2 15,4 2-1-15,-4-1-2 0,0-1 0 0,1 0-1 16,1-1-2-16,-2 1 1 0,1 0 1 0,-1 0-4 16,2-2 3-16,-4 2-4 0,3 0 2 0,1-3-1 0,-1 3 1 15,0-1-3-15,-4 1 3 0,4 0-3 0,-4-2 3 16,-2 2-2-16,1-2 2 0,-6 2-2 0,-1 0 1 15,7-1 0-15,-7 1 0 0,-2-3 3 0,0 3-4 16,-1 0 1-16,0-1 2 0,1 1-1 0,0 0 0 16,-1 0 0-16,-1 0 1 0,9 1 0 0,-3-1 0 15,-4 0 0-15,-1 0-3 0,10 3 5 0,-7-2-1 16,-3-1-1-16,0 2-1 0,10 0 2 0,-6-1 0 16,-1 0 2-16,-3 3-2 0,1-3 1 0,8 2-1 15,-4-1 1-15,-2-1 4 0,-1 0-3 0,9-1-3 0,-2 4 1 16,2 0 0-16,-5-4 2 0,4 1 0 0,-3-1 0 15,4 2 3-15,-3 1-4 0,2-3-1 0,1 1 2 16,1-1 0-16,0 2-2 0,2-1 3 0,2-2-2 16,0 1-3-16,0 0 0 0,3 0 2 0,-4-2-3 15,4-1 0-15,-3 3-2 0,0 0 3 0,-1-1 0 16,0-1 2-16,1 2-3 0,-5-1 4 0,1-1 0 16,1 0-1-16,-1 2 1 0,2-2-1 0,-3 2 1 0,-5 0 2 15,4 0-3-15,-6 0 1 0,-1 0 1 0,-5 0-1 16,2-2 1-16,-3 4 0 0,3-4 0 0,-2 2 0 15,-3 0-1-15,3 0 5 0,-3 0-3 0,0 0 2 16,-10 0 0-16,13 0-1 0,-13 0 5 0,12-1 1 16,-12 1 5-16,11 1 3 0,-11-1 5 0,8 0-3 15,-8 0 5-15,0 0-2 0,9-1 2 0,-9 1 9 16,0 0-10-16,0 0-3 0,10 0-1 0,-10 0 5 16,0 0-9-16,0 0 3 0,0 0-3 0,8 1-3 15,-8-1-1-15,0 0 3 0,0 0-5 0,0 0 0 0,0 0 2 16,0 0-4-16,0 0-1 0,10 0 1 0,-10 0-3 15,0 0 2-15,0 0-3 0,0 0-2 0,0 0-12 16,0 0-28-16,0 0-54 0,0 0-70 0,0 0-92 16,5-4-127-16,-5 4-331 0,-1-10-858 0,-1-1 233 15</inkml:trace>
  </inkml:traceGroup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01.86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-1 0 3904 0,'0'0'349'16,"0"0"-199"-16,-2-4-81 0,2 4-18 0,0 0 19 15,0 0 29-15,0 0 10 0,0 0-6 0,26 5-16 16,-7 5-6-16,2 1-10 0,1 0-2 0,-2 2-1 0,-1-1-7 15,-1 3-3-15,-1 1-5 0,-1-1-10 0,-4-1-4 16,-1 0 0-16,-5-3 2 0,2 7-8 0,-2-3-9 16,-1-1-22-16,-2-2-37 0,0-1-54 0,-1 0-68 15,-1-1-60-15,-1-4-60 0,0 0-72 0,0-6-277 16,0 0-750-16,0 0 202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01.96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45 12 503 0,'-9'-5'388'0,"1"1"-80"0,2 1-58 0,2 2-68 0,4 1-86 16,0 0-87-16,0 0-110 0,0 0-111 0,-18 7-251 15,18-7 73-15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02.56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21 4 543 0,'-5'3'290'0,"5"-3"-45"0,-9 5-33 0,7-1-24 0,2-4-7 0,-4 9-3 16,2-8-1-16,2-1 2 0,0 9 4 0,0-9 1 15,0 0 3-15,0 11 8 0,2-6 12 0,1 1 7 16,0-2 1-16,0 2 0 0,1 0-7 0,7 0-5 0,-2-1-14 15,-2 2-10-15,4-4-13 0,1 3-6 16,-1-2-22-16,0 0-19 0,0-2-10 0,-1 2-11 0,1-3-1 16,-5 0-19-16,2 1-6 0,-8-2-24 0,10 1-36 31,-10-1-53-31,0 0-53 0,0 0-47 0,8-5-29 16,-8 5-14-16,0 0-12 0,-7-10-6 0,7 10 2 15,-10-9 12-15,0 3 22 0,0 1 19 0,3-1 32 0,-2 1 27 16,2 0 35-16,1 1 32 0,6 4 23 0,-7-4 16 15,4 1 15-15,3 3 15 0,-5-6 18 0,5 6 16 16,0 0 1-16,0 0 27 0,5-10 13 0,-1 6 15 16,1-1 12-16,1-1 4 0,3 2 5 0,0-1 0 15,2 0 4-15,0 2 1 0,0-1-11 0,-1 3-10 16,-1-2-8-16,0 3-6 0,3 0-8 0,-12 0-15 16,17 3-8-16,-8 0-1 0,-1 0-12 0,1 4-3 0,-1-1-7 15,1 3-8-15,-2-3-7 0,-1 2-4 0,-1-3-12 16,-2 3-19-16,0-3-19 0,0 1-29 0,0-1-19 15,0 0-14-15,-1 0-4 0,-2-5 0 0,3 6 5 16,-3-6 8-16,4 6-4 0,-4-6-4 0,0 0-1 16,0 0 1-16,0 0 6 0,20-18 6 0,-12 9 3 0,0-2 3 15,1 1 5-15,-5 0 13 0,4 1 16 16,1 1 7-16,-3 1 5 0,0 1 8 0,0 1-3 0,-1 3 0 16,-1-2 4-16,-4 4-5 0,0 0 9 0,0 0 6 15,22 9 1-15,-13-1 3 0,-2 3-3 0,3 9-9 16,-1 1 4-16,-1 1-7 0,-1 3-22 0,-2-3-47 15,-2-2-75-15,1 1-82 0,-1-3-80 0,-2-5-89 16,1-1-347-16,1-3-869 0,0-3 235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02.75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70 0 402 0,'-10'14'485'16,"2"-2"-63"-16,0 0-29 0,2 1-30 0,1-2-33 16,-1 12-36-16,0-2-32 0,0 0-28 0,3-2-26 15,0-3-23-15,1-1-35 0,1-5-50 0,1-1-64 16,0-1-66-16,-2-4-66 0,2-4-98 0,-4 5-289 16,4-5-580-16,0 0 159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03.64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37 189 538 0,'-6'16'459'0,"0"-1"-30"0,2 7-35 0,3 0-27 0,-1 5-22 16,2-1-25-16,5 17-20 0,-2-12-22 0,0-1-26 16,3-5-19-16,-3 3-15 0,2-1-19 0,0-3-14 15,-1-3-15-15,-2-1-14 0,3-3-15 0,-3-3-11 16,-1-4-10-16,1-2-10 0,-1-1-14 0,1-2-10 15,-2 0-9-15,1 0 1 0,-1-5-10 0,0 5-6 16,0-5-5-16,2 6-4 0,-2-6-8 0,0 0-16 0,0 0-27 16,0 0-15-16,0 0-16 0,0 0-10 0,-12-21-4 15,6 0-6-15,0-3-2 0,-6-17 0 0,1 1 6 16,2-1-2-16,3-4 11 0,3-1 1 0,-1 2 4 16,4-1 7-16,2 1 17 0,0 11 17 0,2 8 11 15,2 0 10 1,0 0 13-16,1 3 15 0,2 1 13 0,0 2 5 15,-1 6-1-15,0-2 1 0,0 6-3 0,-1 0 0 16,1 2-15-16,1 0-10 0,-1 3-1 0,0 1-9 16,-8 3-7-16,0 0-1 0,23 11-4 0,-16-3-2 15,3 11 5-15,-6 3-11 0,-2 1-1 0,-4 5-16 16,-1-3-31-16,-1 1-44 0,-3 0-42 0,-3-3-48 16,0 3-48-16,1-2-43 0,-3-4-40 0,0-1-48 0,1-7-49 15,0-3-245-15,2-6-763 0,4 0 207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03.97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289 1 460 0,'-11'-2'437'0,"0"1"-47"16,1 1-40-16,0 1-20 0,0 2-17 0,-3 4-16 0,-9 7-27 16,-1 3-14-16,-9 16-15 0,4 3-8 0,-3 5-11 15,9 3-9-15,1 0-11 0,7 3-6 0,2 0-20 16,0-2-13-16,6-1-16 0,6-1-15 0,2-9-10 15,2-5-17-15,5 13-6 0,1-11-14 0,1-4-7 0,3-5-5 16,3 3-12-16,0-3-12 0,1-3-26 0,3 0-33 16,-1-4-50-16,1-6-62 0,1-1-70 0,-4-5-86 15,-2-4-105-15,7-2-260 0,-6-4-775 0,2-7 210 16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04.24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24 9 3569 0,'-7'-6'397'0,"7"6"-151"0,-6-3-100 0,6 3-50 0,0 0-34 15,0 0-3-15,0 0 7 0,0 0 0 0,0 0-6 0,0 0-7 16,0 0-2-16,0 0-1 0,23 9 7 0,-18-6 14 16,1 2 13-16,2 3 15 0,-2 1 6 15,-2 1 7-15,1 1-2 0,-2-1 3 0,-2 3-8 0,-1 0-11 16,-1 1-8-16,-2-1-8 0,-2 7-8 0,1-4-9 15,-1 3-3-15,-1-3-12 0,2-6-21 0,-1 0-28 16,-1 0-30-16,1-2-33 0,2-1-37 0,-1-3-38 16,0 0-37-16,1-1-37 0,3-3-46 0,0 0-53 0,0 0-64 15,0 0-256-15,-14-9-759 0,14 9 204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04.4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114 0 366 0,'-16'4'387'16,"4"3"-53"-16,1-2-27 0,1 1-32 0,0 0-28 0,2 2-29 15,-1-1-17-15,1 4-15 0,0-2-15 16,2 1 8-16,0 0-14 0,3-2-1 0,-2 3-4 0,4-4 1 15,1 2-1-15,1-1-6 0,2-1-17 0,4 2-12 16,2-2-17-16,2 2-10 0,-1-4-43 0,11 5-54 16,1-4-68-16,1-1-71 0,-5-1-81 0,-3-4-320 15,9 2-647-15,-2-2 178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04.65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37 0 4720 0,'0'0'353'0,"-6"5"-155"16,6-5-79-16,-8 4-49 0,5 1-4 0,-1 0 11 16,-1 5 17-16,2 1 3 0,0 1-6 0,0 9-1 0,1 2-6 15,1 0-2-15,2 0-8 0,2-2-3 0,-1 4-4 0,-2-3-10 0,3 2 0 16,-5-3-11-16,2-4-17 0,0-2-29 0,0-2-41 16,2-4-56-16,-2 0-69 0,0 0-62 0,0-4-82 15,-2-2-83-15,2-3-340 0,0 0-881 0,0 0 238 16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04.89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14 0 464 0,'-1'12'555'0,"-1"-1"-50"0,-1 1-43 0,5 2-45 0,-4-2-45 0,1 10-42 16,1-1-37-16,0-5-34 15,-2 5-28-15,-1-4-27 0,3-4-21 0,0-1-20 0,-1-1-47 16,1 2-59-16,0-3-82 0,0-1-82 0,0-2-80 16,0-7-80-16,-2 7-285 0,2-7-661 0,0 0 180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22:33.80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17BDB8D-C70A-4A94-9AEE-2CC0741892BF}" emma:medium="tactile" emma:mode="ink">
          <msink:context xmlns:msink="http://schemas.microsoft.com/ink/2010/main" type="inkDrawing" rotatedBoundingBox="6822,7851 7875,7814 7877,7852 6824,7888" shapeName="Other"/>
        </emma:interpretation>
      </emma:emma>
    </inkml:annotationXML>
    <inkml:trace contextRef="#ctx0" brushRef="#br0">27 55 309 0,'-9'0'304'0,"9"0"-38"16,0 0-22-16,0 0-30 0,-9 0-22 0,9 0-22 15,0 0-11-15,0 0-12 0,0 0-5 0,0 0-7 0,0 0 2 16,-10-1 1-16,10 1 8 0,0 0-6 0,0 0 9 16,0 0 4-16,0 0 1 0,0 0 3 0,0 0 6 15,31-8 1-15,-16 4 2 0,14 2 3 0,3-4 1 16,21 2-1-16,5-2 4 0,3 0 1 0,2 0-12 0,49-1-10 15,-38 2-12-15,-17 5-15 0,2 0-8 16,-4 0-16-16,-1-1-11 0,-4 2-5 0,-10 2-13 16,-9-1-12-16,-1 0-1 0,0 0-9 0,-4-1-1 0,-3 1-1 15,-6 1-14-15,-4-2-1 0,1-1-4 16,-6 0-2-16,-2 2-2 0,-6-2-4 0,12 0 0 0,-12 0-10 16,0 0-9-16,0 0-15 0,0 0-22 0,0 0-20 15,0 0-24-15,0 0-32 0,0 0-29 0,0 0-34 16,0 0-26-16,0 0-27 0,0 0-27 0,0 0-23 15,0 0-39-15,0 0-294 0,0 0-732 0,0 0 199 16</inkml:trace>
  </inkml:traceGroup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05.18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1 828 0,'0'0'562'16,"0"0"-41"-16,0 0-29 0,0 0-31 0,0 0-39 0,0 0-39 16,0 0-30-16,23-4-37 0,-23 4-25 0,19 4-29 15,-7-1-25-15,0 1-24 0,-1 2-19 0,0 1-20 16,1 1-24-16,-3 4-5 0,0-2-14 0,0 9-19 0,-3-3-19 16,0 5-29-16,-1 0-35 0,-2-4-52 15,-5-3-45-15,1 0-46 0,-2-2-44 0,1 0-44 0,-2 0-36 16,-1-3-34-16,-1 0-35 0,1-5-50 0,-1-1-290 15,6-3-776-15,0 0 212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05.47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66 0 330 0,'0'0'304'0,"0"0"-36"15,0 0-13-15,0 0-20 0,0 0-8 0,0 0-8 0,0 0-17 0,0 0-15 16,0 0-10-16,0 0-11 0,0 0-10 0,0 0-20 16,0 0-15-16,-33 3-2 0,33-3-11 0,0 0-14 15,0 0-14-15,0 0 2 0,-13 0-17 0,13 0-3 16,-8 5-4-16,3-1-7 0,5-4-3 0,-4 12-8 0,1-7 5 15,3 6 8-15,0 1-4 0,1-1 3 0,4 1-5 16,1 1-3-16,5 5-10 0,-4-5 4 0,4-2-15 16,0-1-26-16,-2 1-18 0,10 3-20 0,1-2-21 15,-1-2-45-15,-2-3-69 0,7 2-89 0,-1-4-212 16,-1 0-573-16,-2-2 158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05.86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53 332 0,'0'0'556'16,"0"0"-80"-16,0 0-28 0,22-10-28 0,-10 3-31 15,0 2-32-15,10-1-21 0,-5 0-32 0,-1 2-22 16,-4-1-24-16,2 2-22 0,-2-1-28 0,0 2-24 16,-4 1-25-16,-2 1-11 0,-6 0-13 0,11 3-15 0,-8 1-12 15,0 1-14-15,-4 8-8 0,-1-1-14 0,-3 11-18 16,1-1-18-16,-4-2-16 0,2 1-13 0,1-1-10 15,2-3-3-15,-1-3 1 0,2-2 1 0,2-4 0 16,0 3 10-16,2-2 13 0,1-3 1 0,0-1 8 16,2 0 0-16,1-2 4 0,0-1-6 0,5 3 1 0,2-4-6 15,10 0 4-15,4 1-17 0,-2-4-37 0,1 0-59 0,2 1-76 16,0-5-94-16,-4-1-113 0,-1 0-337 16,-2 0-852-16,-5-1 230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06.07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98 0 260 0,'-6'12'590'16,"-2"2"-109"-16,2 7-39 0,-1 2-34 0,-1 1-39 15,0 4-35-15,-1 13-36 0,1-9-35 0,5-2-29 16,-1-2-25-16,-1 0-29 0,1-2-35 0,1-2-45 0,-1-5-67 15,1-1-51-15,0-5-65 0,0-4-59 16,2-4-81-16,-4-3-308 0,5-2-638 0,0 0 175 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06.22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10 10 3916 0,'0'0'438'15,"-5"-7"-220"-15,5 7-80 0,-5-3-48 0,5 3-37 16,0 0-16-16,0 0-9 0,0 0-6 0,0 0-9 16,0 0-30-16,0 0-49 0,0 0-57 0,0 0-51 0,0 0-67 15,0 0-81-15,0 0-228 0,0 0-658 16,0 0 179-16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06.38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2 8 738 0,'0'0'567'15,"0"0"-97"-15,-2-8-69 0,2 8-55 0,0 0-37 0,0 0-65 16,0 0-109-16,0 0-100 0,0 0-108 0,0 0-102 16,0 0-232-16,0 0-484 0,0 0 135 15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06.56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-3 10 791 0,'0'0'627'16,"4"-6"-85"-16,-4 6-58 0,0 0-47 0,0 0-52 16,0 0-50-16,0 0-40 0,0 0-66 0,7-4-71 15,-7 4-85-15,0 0-105 0,0 0-105 0,0 0-115 16,0 0-287-16,0 0-647 0,0 0 178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06.91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3 45 490 0,'0'0'484'0,"0"0"-53"0,-4-5-33 0,4 5-25 0,3-6-17 0,-3 6-18 16,3-6-6-16,2 2-15 0,-1 0-1 0,2 0-5 15,0 1-10-15,1 1-18 0,3-1-15 0,-3-1-19 0,2 3-20 16,-1-1-23-16,0 0-22 0,-8 2-14 16,14 4-9-16,-8-1-7 0,-2-1-8 0,6 6-13 0,-3 2-11 15,-1 2-10-15,-1 8-13 0,-4 0-18 0,-1 0-21 16,-3 2-27-16,-3-1-26 0,0-3-35 0,2-1-38 16,-4 3-23-16,2-7-34 0,0-2-39 0,-1-2-45 15,1-1-34-15,2-2-48 0,-2-4-44 0,6-2-54 16,0 0-333-16,0 0-866 0,0 0 232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07.17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78 3 412 0,'0'0'271'0,"0"0"-26"15,-8-3-15-15,8 3-8 0,0 0-2 0,0 0-11 16,0 0-9-16,-11 0-5 0,11 0-1 0,0 0-8 16,0 0-15-16,-16 0-9 0,16 0-3 0,0 0-21 0,-17 2-7 15,13 1-11-15,4-3-18 0,-8 5-4 16,3-1-14-16,2 2 5 0,3-6-6 0,-4 11-2 16,2 0-10-1,2-1-6-15,2 3-6 0,2-1-3 0,-1 2-22 0,5 4-22 16,1-4-33-16,5 1-35 0,0-2-41 15,-5-3-60-15,1-2-60 0,2-2-75 0,1 1-179 0,-1-3-566 16,0-1 156-16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07.52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79 24 470 0,'0'0'507'0,"0"0"-87"0,-18 4-56 0,18-4-37 0,-8 6-35 16,2-3-30-16,2 9-28 0,-3-3-18 0,3 2-24 0,-1 2-18 16,1-1-11-16,1-1-11 0,0 3-6 0,1-3-15 15,-3 1-20-15,2-3-2 0,0 2-11 0,3-3-12 16,0-2-2-16,-1 0-6 0,-1 0 0 0,2-6 2 16,-1 5 2-16,1-5-5 0,0 0-10 0,0 0-10 15,0 0-10-15,0 0-18 0,18-11-17 0,-9 1-11 16,7-7-11-16,2 1-3 0,-1-7 1 0,-3 3 1 15,2 2 3-15,-2 1 5 0,-4 3 5 0,0 4 18 0,-3 0 13 16,1 2 12-16,-3 2 1 0,-1 0 1 0,-1 3-5 16,-3 3 0-16,5-4 4 0,-5 4 8 0,0 0 3 15,6 13-5-15,-3-2-4 0,2 2-4 0,-4 8-5 16,2 1-6-16,-1-1-1 0,0-1-6 0,0 1-4 0,-1-6-43 16,1-1-57-16,-1-3-61 0,2-1-48 0,-1-4-57 15,-1 0-65-15,-1-6-358 0,3 3-801 0,-3-3 216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22:34.58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70229B5-5C22-4573-AB27-645DE86C4843}" emma:medium="tactile" emma:mode="ink">
          <msink:context xmlns:msink="http://schemas.microsoft.com/ink/2010/main" type="inkDrawing" rotatedBoundingBox="8143,7847 8975,7821 8976,7840 8144,7865" shapeName="Other"/>
        </emma:interpretation>
      </emma:emma>
    </inkml:annotationXML>
    <inkml:trace contextRef="#ctx0" brushRef="#br0">53 30 358 0,'0'0'214'0,"0"0"-16"15,0 0-31-15,0 0-5 0,0 0-11 0,-7 0-22 16,7 0 5-16,0 0-3 0,0 0-2 0,0 0 1 16,0 0-7-16,0 0 2 0,0 0 0 0,0 0-3 15,0 0 0-15,0 0-3 0,0 0-3 0,0 0-1 0,0 0-4 16,0 0-2-16,0 0-11 0,0 0 2 16,0 0-10-16,0 0-1 0,0 0-5 0,0 0-4 15,-10-3-2-15,10 3-10 0,0 0-11 0,0 0-8 0,0 0-6 16,0 0 11-16,0 0-22 0,0 0-1 15,0 0 5-15,0 0-10 0,0 0 2 0,-11 0-4 0,11 0-4 16,0 0-3-16,0 0 0 0,0 0-2 0,0 0 12 16,0 0-15-16,-14 0-4 0,14 0 2 0,0 0-3 15,0 0 5-15,0 0-1 0,0 0-6 0,0 0-3 16,0 0 5-16,-12 0 7 0,12 0 3 0,0 0-1 16,0 0 7-16,0 0 6 0,0 0-1 0,0 0 10 0,0 0 4 15,0 0 8-15,0 0-3 0,0 0 6 16,0 0 2-16,37-2 6 0,-7 1 7 0,3-3 4 0,20-1 5 15,3-1 1-15,-1 5-3 0,4-3-9 0,-4 2-5 16,1 0-6-16,-3 1-5 0,-2 1-5 0,-2 0-6 16,-12 0-3-16,-4 0-5 0,-3 1-4 0,-2-1-3 15,-1 2-2-15,-9-2-3 0,-2 2-2 0,-4-2 0 16,-2 0-4-16,-10 0-3 0,14 1 4 0,-14-1-3 0,10 1 2 16,-10-1-2-16,0 0-1 0,10 0-3 15,-10 0 0-15,0 0 1 0,0 0-4 0,0 0 0 0,0 0-3 16,0 0-1-16,0 0-10 0,0 0-14 0,0 0-17 15,0 0-26-15,0 0-16 0,0 0-30 0,0 0-24 16,0 0-25-16,0 0-35 0,0 0-26 0,0 0-42 16,0 0-47-16,0 0-260 0,0 0-682 0,0 0 186 15</inkml:trace>
  </inkml:traceGroup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07.80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14 0 763 0,'0'0'563'0,"0"0"-31"0,0 0-26 0,0 0-23 0,22 18-29 0,-10 1-28 16,5 4-26-16,3 17-26 0,3 4-20 0,-4 1-27 15,-5 4-23-15,0 3-23 0,3 44-22 0,-10-34-28 16,-3-12-22-16,-3 0-20 0,-4 1-19 0,-5 0-19 16,-1-2-15-16,-3 0-13 0,-2-3-16 15,1-3-16-15,-4-5-26 0,5-7-41 16,-4-10-53-16,4 1-54 0,-2-7-63 0,2-1-67 0,1-6-76 15,1-1-82-15,1-7-94 0,9 0-356 0,-12-1-985 16,12 1 263-16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08.17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7 14 3462 0,'-9'-4'448'15,"9"4"-111"-15,-4-2-89 0,4 2-44 0,0 0 0 0,0 0-11 16,0 0 1-16,15-5-16 0,-1 3-16 0,9 1-2 15,1 1-4-15,3 0 1 0,2 0-4 0,1 3-2 0,-4-2-14 16,0 0-13-16,-3 2-14 0,-4-1-12 0,-4 2-9 16,-4-2-10-16,-3 1-9 0,2-2 1 0,-4 2-3 15,-3 1-1-15,-3-4-7 0,-3 13-6 0,-5-3-10 16,-5 9-22-16,-5 0-26 0,-5-3-27 0,1 3-27 16,-2-2-33-16,3-2-22 0,-4 0-24 0,1-3-33 15,2-1-36-15,7-2-40 0,1-3-27 0,4-1-34 0,1-3-40 16,4-2-50-16,5 0-310 0,0 0-848 0,0 0 229 15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08.38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0 168 3729 0,'0'0'584'16,"0"0"-218"-16,0 0-107 0,0 0-43 0,0 0-12 15,28-11 5-15,-15 5-8 0,1 0-20 0,9 0-25 16,3-5-15-16,0 1-6 0,-2 2-11 0,4-4-7 16,-4 1-8-16,-3-1-12 0,-1 2-8 0,-3 0-9 15,-3 3-14-15,-2 1-7 0,-4 1-30 0,-1 0-50 16,3-2-65-16,-6 1-67 0,-2 1-84 0,-1-1-77 16,-1 6-83-16,-3-8-426 0,3 8-989 0,0 0 265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08.77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27 54 384 0,'-10'8'342'15,"4"1"-33"-15,-1 1-29 0,4-2-9 0,2 4-17 16,1 1-8-16,3-1-5 0,3 7 0 0,3 0-10 0,0 1 2 16,5-4-5-16,2-1-11 0,0-1-6 15,1-2 1-15,4-1 6 0,2-1-3 0,2-4 2 0,-1 0 0 16,2-5-6-16,0 1 0 0,-3-2-12 0,1-2-10 15,-6 1-7-15,-1-3-13 0,-5-1-16 0,0 2-11 16,-1-4-13-16,0 1-15 0,-5-3-17 0,2 1-25 16,-5-5-21-16,-3 3-18 0,-3-4-24 0,-7-6-11 0,-3 0-31 15,-7-2-12-15,-2 5-5 0,0-1-6 16,-3-1-15-16,-1 4-11 0,0 2-15 0,1-1-21 0,0 3-25 16,4 2-36-16,-1 2-34 0,1 1-41 0,4 3-53 15,5 1-63-15,0 2-279 0,3 0-777 0,9 0 210 16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17.34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21 643 279 0,'0'0'456'16,"-3"6"-48"-16,3-6-22 0,0 0-14 0,-1 2-12 0,1-2-7 16,0 0-14-16,0 0-7 0,0 0-13 0,0 0-15 15,0 0-22-15,0 0-22 0,0 0-20 0,0 0-14 16,0-27-22-16,0 14-21 0,-2-8-15 0,-1-3-21 16,0-2-13-16,1-16-14 0,-1 0-18 0,1-3-4 15,2 1-15-15,0-1-6 0,0-2-10 0,0 1-5 0,3 12-7 16,0 7 3-16,0 1-12 0,0 3-6 0,1-1-7 15,1 4-7-15,3 0 2 0,-2 6-18 16,0 4-11-16,2 1-12 0,-1 1-21 0,4 3-27 0,-2-1-26 16,0 3-33-16,-1 3-40 0,-8 0-50 0,21 10-46 15,-14 2-54-15,7 7-77 0,-9 2-304 0,-1 2-834 0,0 1 226 16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17.52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21 38 6079 0,'0'0'199'16,"-17"-7"-135"-16,17 7-26 0,0 0-12 0,-4-4 0 0,4 4 3 0,0 0 1 15,0 0-8-15,20-9-7 0,-8 3 1 0,5 5-7 16,4-3-36-16,-3 0-42 0,-4 1-48 0,0 3-61 16,-2 0-51-16,-1-1-74 0,-11 1-70 0,17 0-353 15,-17 0-872-15,10 0 234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17.89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63 4 335 0,'0'0'374'0,"-3"5"-28"15,3-5-21-15,0 0-13 0,-3 5 10 0,3-5-7 0,0 0-11 16,1 7-6-16,-1-7-9 0,3 6-10 0,1-1-8 16,0-1-16-16,2 0-10 0,5 3-10 0,0 0-1 15,-1-3-17-15,4 3-10 0,-1-4-4 0,0 3-19 0,0-3-11 16,-2 1-13-16,3-1-14 0,-5-2-8 0,-1 0-13 15,-2 2-4-15,-6-3-9 0,10 2-9 0,-10-2-6 16,8 0-12-16,-8 0-11 0,0 0-21 0,4-7-27 16,-4 7-27-16,-3-8-20 0,-1 2-22 15,-6-3-14-15,-1 0-15 0,-8-3-13 0,-4 4-18 0,0-2-12 16,2 2-26-16,-1 1-12 0,0 4-31 0,4 1-18 16,4 0-17-16,3 2-31 0,0 0-35 0,11 0-31 15,-12 4-37-15,6-2-247 0,6-2-719 0,0 0 195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18.26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0 177 284 0,'0'0'471'0,"0"0"-70"0,0 6-47 0,0-6-23 16,0 0-37-16,0 0-15 0,2 5-10 0,-2-5 2 15,0 0-11-15,0 0-3 0,6 1-7 0,-6-1-11 0,0 0-14 16,0 0-13-16,0 0-23 0,0 0-19 16,12-11-16-16,-8 7-17 15,1-5-12-15,-1-2-15 0,-1-1-19 0,0 1-26 0,2-9-25 16,-2 5-25-16,-3-1-31 0,2 6-13 0,-4 0-24 16,2-2-13-16,-1 5-2 0,-1 0-2 0,2 0 5 15,0 7 8-15,0-10 2 0,0 10 2 0,0-7 5 16,0 7 10-16,0-5 1 0,0 5 13 0,0 0 19 0,2-5 19 15,-2 5 23-15,0 0 16 0,0 0 12 0,6-2 7 0,-6 2 9 16,0 0 4-16,12 7 9 0,-7-3-4 0,5 4 3 16,0 2-4-16,-1 0-9 0,8 5-2 0,-7-1-12 15,-1-2-6-15,3 6-5 0,-4-3-4 0,-1-2-9 0,4 5-6 16,-2-4-58-16,-1-2-66 0,-2 1-83 16,0-2-74-16,4 0-70 0,2-3-76 0,-4-1-273 0,5-3-798 15,10-2 217-15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19.15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149 413 543 0,'0'0'456'16,"0"0"-45"-16,-3 5-51 0,3-5-42 0,0 0-29 15,0 0-36-15,0 0-20 0,-13 2-20 0,7 0-16 16,0 1-17-16,-8 1-12 0,3 1-15 0,-1 1-14 0,0 1-12 16,1 0-16-16,0 1-9 0,2 0-5 0,0-1-10 15,0 1-9-15,3-1-8 0,0 0-1 0,2 0 6 16,1-1 8-16,-1-3 4 0,4 4-2 0,0-1-1 0,2-2-7 15,0 2-5-15,2-1-7 0,1-2-7 0,1 1-4 16,-2-1-5-16,8-1-7 0,-3 0-1 0,0-2-13 16,-9 0-7-16,20-4-7 0,-9-1-9 0,0 0-4 15,0-1-5-15,-4-2 2 0,-1 1-4 0,-1 0 1 16,0 0 2-16,-2 2-4 0,0-2-1 0,-2 2-1 16,1-1-3-16,-1 0-2 0,-1 2-1 0,1-1 1 0,-1 5 3 15,0-7-5-15,0 7 1 0,0-4 3 0,0 4 2 16,0 0-4-16,0 0 2 0,0 0 5 0,0 0-4 15,0 0 3-15,0 0 0 0,0 0 1 0,0 0-1 16,3 15 3-16,-1-10 2 0,2 1-3 0,2 4 2 16,1-1 3-16,0-1-1 0,2 1 2 0,2-2-1 0,0 0 2 15,1-2-7-15,1-2-11 0,0 0-16 0,-1-1-21 16,2 1-27-16,-2-4-14 0,0 1-16 0,0-4-2 16,-1 1-8-16,0-4 2 0,-5 0 1 0,3-1 13 31,-1-3 9-31,-2 0 8 0,1-11 9 0,1-2 6 15,-4-3 6-15,1 0 8 0,0-17 13 0,1 0 9 16,-3 0 12-16,-3 0 17 0,0 0 16 0,3 10 28 16,-5 6 12-16,2 1 31 0,0 5 16 0,-1 4 14 0,1 4 2 0,-2 3-6 0,2 2-9 0,0 0-11 0,0 2-13 15,0 7-6-15,0 0-5 0,0 0-1 16,0 0 0-16,-12 42-5 0,4 1 4 0,1 1-4 0,0 5-5 16,1 1-2-16,1 1-2 0,3-1-5 0,2-5-5 15,-1-1-5-15,4 0-2 0,2-11-1 0,-2-7 0 16,3 1 0-16,1-2-4 0,-1-3 6 0,5-2 4 15,-4-6 2-15,1 0 3 0,0-6-1 0,1 0 0 16,-2-3-8-16,7-3-10 0,-2-2-13 0,1-2-22 16,0-4-22-16,5-7-26 0,1-3-21 0,-4-3-26 0,0-3-10 15,1-4-1-15,1-17 9 0,-4-1 5 0,-3-1 9 16,0 1 9-16,-4-2 7 0,-2 0 14 0,-5 0 19 16,2 4 26-16,-1 11 25 0,-1 7 29 0,-2 2 20 15,0 3 15-15,0 3 12 0,-1 5 4 0,3 1-2 16,-1 3-1-16,-1 2-12 0,2 1-7 0,1 4-9 15,0 0-3-15,0 0-7 0,0 0-2 0,-11 22-3 32,6 3-7-32,2 0 1 0,2 19-6 0,-3 3 3 0,4 0-2 15,0 0-1-15,2-2-3 0,1-2 1 0,2-1-4 16,-2-8-2-16,2-6-1 0,2-2-6 0,3-1-35 16,-4-2-35-16,1-1-43 0,6-3-55 0,-3-5-51 0,0-2-62 0,10-1-86 15,-6-5-248-15,12 0-728 0,0-6 198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19.49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65 774 0,'0'0'513'0,"0"0"-48"0,0 0-27 0,0 0-35 0,0 0-28 15,11 16-24-15,-8-4-24 0,1 0-20 0,0 0-26 0,5 5-14 16,-3 0-35-16,0-3-5 0,0-2-23 0,3 6-18 16,-2-3-17-16,-1-2-14 0,2-3-8 0,-2 1-14 15,2-4-13-15,0 0-2 0,-1 2-8 0,-1-4 5 16,2-1 0-16,-3-1 2 0,2-2 4 0,-1 1 0 15,-6-2-5-15,14-4-9 0,-5-2-9 0,0-2-9 16,3-9-14-16,-1-4-7 0,-2 0-16 0,-4-4-13 16,-1 2-18-16,-2-1-26 0,-1-2-49 15,1 5-31-15,-4 0-53 0,1 3-51 0,-2 6-63 0,0 1-56 16,1 3-67-16,-1 1-68 0,0 1-347 0,3 6-948 0,-3-4 254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22:35.49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A69AC5D-63D0-403D-95B8-628CD06039D4}" emma:medium="tactile" emma:mode="ink">
          <msink:context xmlns:msink="http://schemas.microsoft.com/ink/2010/main" type="inkDrawing" rotatedBoundingBox="9543,7886 11424,7915 11423,7943 9542,7914" shapeName="Other"/>
        </emma:interpretation>
      </emma:emma>
    </inkml:annotationXML>
    <inkml:trace contextRef="#ctx0" brushRef="#br0">-8 12 442 0,'0'0'210'0,"0"0"-14"0,0 0-17 0,0 0-3 16,-5 0-10-16,5 0-6 0,0 0-2 0,0 0-5 15,0 0-3-15,0 0-6 0,0 0-4 0,0 0 0 16,0 0-7-16,0 0 0 0,0 0-4 0,0 0-1 16,0 0 0-16,0 0-2 0,0 0-7 0,0 0-2 0,0 0-3 15,0 0-5-15,0 0-4 0,0 0-3 16,0 0 9-16,0 0-5 0,39 0-5 0,-23-2-6 0,1 2-6 16,6-1-1-16,3 1-13 0,-2-1-6 0,2-3-3 15,2 3-4-15,1 1-3 0,0-1-5 0,1-1 0 16,2 4-6-16,0-4-2 0,16 2-2 0,-7 2-3 15,-7-2-7-15,20 1 0 0,-3-1-3 0,1 0 2 16,0 1-5-16,-2-1 0 0,-10 0-2 0,-6 0 1 0,18 4 1 16,-1-3-4-16,4 0 2 0,-4 5-1 15,-3-6-1-15,6 3-1 0,-5-3 1 0,1 2 3 0,-8-1 1 16,-9 1 0-16,23-1 5 0,-6 1-8 16,-12-1-1-16,-4 2-2 0,1-3-1 0,-2 2-1 0,-1-1 1 15,2-1 1-15,-4 0 4 0,0-1 0 0,1-1 1 16,-3 4 2-16,-2-2 9 0,-2-2 5 0,-4 2-5 15,-4-3 1-15,-4 3 1 0,-2 0-1 0,-10 0 2 16,16-1-9-16,-16 1-1 0,12 0 0 0,-12 0-5 16,0 0-2-16,14-2-1 0,-14 2-11 0,0 0-17 15,8 0-28-15,-8 0-58 0,0 0-62 0,0 0-64 16,0 0-66-16,0 0-82 0,0 0-349 0,-22-12-857 0,22 12 232 16</inkml:trace>
  </inkml:traceGroup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20.91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65 453 590 0,'0'0'382'16,"0"0"-48"-16,-14 0-46 0,14 0-40 0,-10 2-26 15,5 1-30-15,5-3-19 0,-10 6-9 0,5-3-14 0,2 1-8 16,3-4-8-16,-8 7 10 0,5-5-8 0,0 4 1 16,3-6 11-16,-5 7-9 0,5-7-2 0,-1 6-4 15,1-6-5-15,0 4-6 0,0-4-12 0,0 0-10 16,3 8-8-16,-3-8-8 0,6 4-9 0,-6-4-8 15,12 1-6-15,-12-1-9 0,13 0-3 0,-13 0-9 16,10-3-15-16,-10 3-14 0,9-7-5 0,-5 2-8 16,0 0-6-16,-1 2-11 0,0-3-4 0,0 1-4 0,-3 5-5 15,1-11-1-15,1 9 3 0,-2 2 1 16,0-8 3-16,0 8 3 0,0 0 3 0,0-7-1 0,0 7 5 16,0 0-6-16,0 0 6 0,0 0 2 0,0 0-1 15,0 0 0-15,0 0 7 0,0 0-3 0,0 0 6 16,0 0-2-16,0 0 1 0,4 21 2 0,-1-16 5 15,2 1-1-15,4 3 1 0,-1-1 4 0,0-2 6 16,1 1-6-16,3-2 7 0,-1-2-4 0,1 0 1 16,1 0-10-16,-1-5-13 0,1 1-17 0,1-2-13 0,-2-1-7 15,0-1-17-15,0-2-3 0,-1-3-4 0,0-1 0 16,-4 2 3-16,4-14 11 0,-4 1 7 0,2 1 0 16,-6-3 7-16,4 0 7 0,-4-5 4 0,0-2 9 15,-3 3 20-15,1-18 9 0,4 4 17 0,-5 7 7 16,1-7 19-1,-1 13 15-15,-3 10 29 0,3 2 9 16,-1 6 7-16,1 0 4 0,0 4-4 0,1 0-15 0,-1 7-6 16,-1-10-13-16,1 10-7 0,0 0-10 0,0 0-5 15,0 0-2-15,0 0-4 0,-6 21-8 0,4 0 0 16,1 6-5-16,-2 0-2 0,1 15-4 0,0 0 0 16,4-9-4-16,-4 8-2 0,4-7-2 0,1-8 0 15,2 2-3-15,-1-2 0 0,-1-2-3 0,3-2 0 0,1 1 1 16,-1-5-3-16,0-4 2 0,2-1 0 0,-1-4 7 0,-1-1 1 15,2 1 6-15,0-5-1 0,0 0-1 0,1-4-1 16,-1 0-2-16,4-1-14 0,1-3-10 0,-3-1-18 16,1-2-15-16,0-3-11 0,3-8-3 0,-1 1-9 15,-4-2 6-15,0 0 9 0,-1 4 0 0,-4 1 6 16,-2 3 4-16,1 0-1 0,-1 3 6 0,-2 1 7 0,1 2-1 16,-1-1 9-16,0 6 2 0,-1-6 0 0,1 6 1 15,0 0 2-15,0 0 0 0,0 0 0 0,0 0 0 16,0 0 7-16,0 0 8 0,0 0 9 0,0 0 16 15,-5 17 0-15,6-6 0 0,-1 0 6 0,4-2 2 16,-1-2 1-16,1 4 1 0,1 0 6 0,1-2-2 0,0 2 7 16,2-4 2-16,1 0-6 0,2 0-1 0,2-1 0 15,-1 1-8-15,2-4-5 0,1 1-2 0,-1-4-4 16,1 4-3-16,-1-1-18 0,0-3-13 0,-3-3-14 16,2 2-7-16,-4-2-5 0,-3-1-4 0,-1-2 0 15,2-2-3-15,-2-1 2 0,-2-2 4 0,0 3 0 16,-1 2 3-16,-2-1 4 0,0 0 5 0,1 1 7 15,1 1 10-15,-2 5 8 0,-2-9 3 0,2 3 4 0,0 6-3 16,0-7 1-16,0 7-2 0,0 0-1 0,0 0-2 16,0 0 0-16,0 0-2 0,0 0-2 0,0 0 3 15,0 0 1-15,0 0 1 0,0 0 5 0,0 0 12 16,5 20-4-16,-2-10 2 0,1 0 4 0,1 1 8 0,0-2-4 16,-1 3 6-16,4-5 7 0,0 2 4 0,2-2 4 15,0 1-2-15,3-1-4 0,-1 0-2 0,2-2-4 16,6 2-3-16,-3-2-8 0,-1-2-17 0,-3 0-19 15,0-2-14-15,-3-2-17 0,1-2-10 0,-2 2-8 16,1-6-3-16,-6 2 3 0,1 0-4 0,-1-6 16 16,1 0-4-16,-3 0 4 0,-1 2 7 0,-1-3 5 15,-1-1 2-15,-1 3 8 0,1 1 8 0,-3 2 0 0,1 0 2 16,2 3 0-16,1 4 1 0,-5-4 0 0,5 4 2 16,0 0-3-16,0 0 9 0,0 0-2 0,0 0-2 15,0 0 2-15,-15 12 4 0,15-6 4 0,0 1-3 16,0-2 1-16,0-5-1 0,1 12 1 0,2 0 1 15,1-5 0-15,0 0 2 0,1-1 4 0,-2 1-6 0,1-4-11 16,-4-3-17-16,11 8-27 0,-5-5-22 16,5 1-10-16,-1-2-6 0,2 0-7 0,-2-2-12 0,-1 0-17 15,5 0-16-15,-2-2-5 0,0 0 4 0,0-2 15 16,1-3 15-16,-4 3 27 0,-1-3 27 0,1-2 29 16,-1 2 35-16,0 0 35 0,-2 0 38 0,3-2 37 15,-3 4 42-15,0-1 27 0,-2 1 20 0,-1 2 10 16,-3 3 11-16,6-7-1 0,-6 7-6 0,0 0-18 0,6-6-14 15,-6 6-18-15,0 0 3 0,0 0 4 0,0 0-5 16,0 0 0-16,11 14-5 0,-5-3-7 0,-3 0-12 16,0 1-6-1,0 2-10-15,0-3-12 0,-2 1-2 0,-1 0-8 0,0-2-11 0,0 3-3 0,-1-4-10 16,0 1-7 0,-3-2-4-16,3-1-5 0,-4-1-9 0,1-1-12 0,-1 1-11 15,5-6-33-15,-11 5-43 0,5-2-52 0,-6-1-71 0,-11-4-73 16,4-1-83-16,-3-3-98 0,-4-1-444 0,3-5-1043 15,0 0 280-15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21.56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50 1 608 0,'0'0'565'15,"0"0"-48"-15,0-5-38 0,0 5-33 0,0 0-17 0,0 0-49 16,0 0-35-16,20 3-28 0,-20-3-25 0,10 5-19 16,-3-1-23-16,2 3-17 0,-2 4-17 0,0-1-14 0,-3 1-19 15,-2 0-14-15,-2 9-21 0,-2 1-13 16,-6-1-40-16,2-1-22 0,-3 2-45 0,0-3-58 0,-3 0-48 15,1-4-47-15,2-3-51 0,2-4-41 0,-4 0-38 16,3-4-51-16,1-1-65 0,7-2-294 0,0 0-798 16,-17-8 215-16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21.87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111-1 477 0,'0'0'313'0,"0"0"-33"0,0 0-16 0,0 0-22 0,0 0-15 16,0 0-15-16,-13 0-11 0,13 0-10 0,0 0-20 15,-16 0-9-15,16 0-13 0,-14 0-4 0,14 0-9 16,-15 2-3-16,15-2-12 0,-14 1-6 0,14-1 0 15,-12 3-6-15,7-1-4 0,5-2 0 0,-9 5 6 16,4-1 0-16,1 1-3 0,2 0-5 0,1 2-2 16,-1-1-6-16,4 8-9 0,1-3-7 0,1 10-10 0,3-4-4 15,3 1-7-15,1 1-17 0,1-2-51 16,5 1-54-16,-1-4-73 0,-3-1-73 0,-1-4-98 0,-4-2-278 16,2 0-704-16,1-3 191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22.08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52 0 4388 0,'0'0'655'0,"0"0"-335"0,0 0-129 0,0 0-58 0,0 0-27 31,0 0-6-31,0 0-7 0,0 0-6 0,0 0-16 0,-19 17 4 0,16-5-14 0,2 1-4 0,-2-1-14 16,0 10 0-16,-1-6-4 0,3 5-6 15,-1 0-1-15,-1-2-15 0,-1-3-25 0,3-2-43 0,-2-3-48 16,1-2-64-16,2-2-71 0,0-1-62 0,0-6-73 15,-4 5-366-15,4-5-885 0,0 0 239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22.40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59 0 3328 0,'0'0'491'16,"0"0"-235"-16,0 0-63 0,-2 7-8 0,2-2-4 0,0 0-3 0,-3 1-18 16,0 6-27-16,2 0-26 0,-4 10-9 0,1 0-13 15,-3 0-6-15,4 0-8 0,-2 1-6 0,0-2-6 16,-1 1-48-16,3-6-43 0,2-1-68 0,-2-3-58 16,1 1-71-16,0-6-60 0,1-1-72 0,-1-2-260 15,2-4-744-15,0 0 203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22.71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10 15 714 0,'0'0'636'0,"0"0"-59"0,0 0-36 0,0 0-49 0,-6-7-27 0,6 7-37 16,0 0-33-16,0 0-30 0,0 0-35 16,14-7-34-16,-14 7-28 0,0 0-30 0,11-2-28 15,-11 2-20-15,0 0-17 0,0 0-17 0,14 7-13 0,-11-3-16 16,1 7-19-16,-1 1-32 0,-3 1-33 15,-2 1-46-15,0 8-56 0,-1-6-47 0,-2-2-38 0,-1 0-38 0,0-3-40 16,1 2-31-16,-2-4-26 0,-1 0-26 0,3-3-35 16,1-2-49-16,4-4-256 0,0 0-777 0,0 0 211 15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23.01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98 0 282 0,'0'0'393'0,"0"0"-71"0,0 0-48 0,0 0-35 0,-21 11-25 0,21-11-21 0,-8 3-8 16,8-3-9-16,-12 4-6 0,12-4 1 0,-11 6-11 15,7-4-8-15,4-2-9 0,-13 6-12 0,9-2-6 16,-1 1 1-16,0 0-6 0,-1-1-10 0,3 1 8 16,-1 6 1-16,1-1 7 0,3 3-2 0,0-2-10 15,3 0-11-15,1 3-8 0,1-1-11 0,6 4-10 0,1 2-6 16,-3-6-18-16,0-1-44 0,8 2-49 0,-5-3-55 16,0-2-65-16,-4-4-87 0,-1-2-328 0,6 0-694 15,-1-1 189-15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23.40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49 228 0,'0'0'674'0,"8"-9"-91"0,-2 6-47 0,-2-1-45 0,7-2-34 0,1 1-55 0,1-1-40 15,-1 2-44-15,-2 1-30 0,1 0-31 0,1-1-31 16,-3 2-27-16,-9 2-19 0,15 2-23 0,-15-2-11 15,8 8-16-15,-5-2-7 0,-4 5-32 0,1 2-29 16,-8 5-26-16,0 3-20 0,1-1-19 0,2-3-9 0,-3 1-11 16,4-2 1-16,-1-5 1 0,1-1 1 0,0 0 3 15,1-6 3-15,3 2 13 0,0 0 1 0,0-6 3 16,3 8 5-16,2-5-5 0,1 1 1 0,-6-4 0 16,19 3-5-16,-7-2-33 0,2-1-44 0,10 0-69 15,-2-1-68-15,-2-4-89 0,5-1-109 0,-8 2-228 0,-3-2-771 16,-2 1 209-16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23.59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18 0 330 0,'-4'6'621'16,"0"1"-101"-16,3-1-44 0,-2 1-46 0,1 3-48 15,1 2-46-15,-1 0-42 0,2 0-33 0,0 9-60 0,-1-4-96 16,1-4-106-16,1-1-117 0,-1-5-112 16,0 2-263-16,0-9-590 0,2 6 164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23.78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3 6 697 0,'0'0'549'0,"-3"-6"-93"0,3 6-67 0,0 0-55 0,0 0-64 0,0 0-94 15,0 0-113-15,0 0-120 0,0 0-112 0,0 0-196 16,0 0-436-16,0 0 122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8T15:41:16.49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779FFCB-7A5F-4B17-8692-990EA5C89733}" emma:medium="tactile" emma:mode="ink">
          <msink:context xmlns:msink="http://schemas.microsoft.com/ink/2010/main" type="inkDrawing" rotatedBoundingBox="5123,6154 7307,6085 7308,6127 5125,6195" shapeName="Other"/>
        </emma:interpretation>
      </emma:emma>
    </inkml:annotationXML>
    <inkml:trace contextRef="#ctx0" brushRef="#br0">-6 59 458 0,'0'0'261'0,"0"0"-27"0,-5 3-25 0,5-3-22 16,0 0-19-16,0 0-20 0,0 0-6 0,0 0-10 15,0 0 1-15,0 0-5 0,0 0-7 0,0 0-5 16,0 0-2-16,0 0-11 0,0 0-4 0,0 0-6 0,0 0-2 16,8 6-5-16,-8-6-2 0,9 3 4 15,-4-2-2-15,3 1-1 0,-8-2-8 0,19 1-3 0,-4-1-2 16,-2 2-7-16,1-1 1 0,1 0-9 0,1-1-3 15,-1 2-8-15,9-2-5 0,1 2 6 0,-4-2-2 16,5 0-2-16,-1 1-5 0,-1 0-2 0,2-2-7 16,0 1-3-16,0 0 3 0,0-1 3 0,2 2-2 15,-2-1-9-15,1 0 0 0,0 0-8 0,0-1 14 16,1-1-13-16,-2 0 0 0,-1 1-4 0,2 0 5 16,1-1-4-16,-4-1-4 0,-2 3 6 0,2-1-4 0,-5-2-6 15,7 3 2-15,-2-2 2 0,-2 1-5 0,-2 0-2 16,-3 1 5-16,0 0 4 0,8 0-6 0,0-2-6 15,-7 1 5-15,0-1 2 0,-2 2 1 0,10 0-2 16,-2 0 1-16,-5 2-1 0,5-2-6 0,0 0 6 16,1 0-7-16,1-2 9 0,-1 2-2 0,-1 2-4 15,2-1 3-15,0-1 3 0,-2-1-3 0,1-1 3 0,1 1-4 16,-5 1 0-16,5-2 2 0,-3-2-9 0,3 2 3 16,-7 0 6-16,6 2-4 0,-4-3 5 0,-5 3-5 15,-1 0 0-15,0-2 1 0,1 0-3 0,0 2 5 16,8-2 1-16,-4 2-5 0,-3-1 2 0,-3-2 0 15,12 3 7-15,-5 0-9 0,-3-2-3 0,6 2 11 16,-2 0 1-16,-3 0-7 0,6-3 0 0,-6 3-5 16,5-1 9-16,1 0-5 0,-7 1 4 0,1 0-2 0,4-2-3 15,-4 0 2-15,-3 2-3 0,-2-1 3 16,1 0 0-16,-1 1 3 0,3 0-4 0,-3 0-2 0,1 0 2 16,-2 0-2-16,-1-2 7 0,-1 2-5 0,-11 0 11 15,18-1 3-15,-5 1 3 0,-3 0 2 0,-1 0 2 16,-9 0 3-16,16 0 0 0,-11-2 4 0,-5 2 1 15,10 0 3-15,-10 0-1 0,0 0 6 0,11 0 0 16,-11 0 3-16,0 0 4 0,0 0-1 0,11 0 3 16,-11 0-4-16,0 0-6 0,0 0-2 0,8-1-2 15,-8 1-6-15,0 0-11 0,0 0-11 0,0 0-20 0,0 0-24 16,0 0-41-16,0 0-56 0,0 0-57 16,0 0-72-16,0 0-78 0,0 0-217 0,-20-10-676 0,8 5 185 15</inkml:trace>
  </inkml:traceGroup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23.93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7 787 0,'0'0'520'16,"0"0"-84"-16,0 0-68 0,5-7-47 0,-5 7-86 0,0 0-101 16,0 0-119-16,0 0-120 0,0 0-260 0,0 0-437 15,0 0 123-15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24.09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-1 11 915 0,'3'-3'679'16,"-3"3"-98"-16,0 0-65 0,0 0-66 0,0 0-62 0,3-8-53 15,-3 8-106-15,0 0-101 0,0 0-113 0,0 0-101 16,0 0-122-16,0 0-100 0,0 0-188 0,0 0-596 15,0 0 165-15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24.43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-1 25 751 0,'0'-8'665'0,"0"8"-61"15,0 0-45-15,3-7-54 0,-3 7-51 0,8-8-48 0,-2 7-39 16,-6 1-37-16,12 0-30 0,-12 0-31 0,12-2-30 0,-12 2-24 16,14 2-20-16,-8-1-18 0,0 2-15 15,0 2-12-15,-1 0-10 0,1 6-21 0,-1 0-6 0,-2 1-14 16,-2 2-27-16,-1 7-27 0,-3-4-37 0,0-3-30 16,0-1-39-16,-3 7-32 0,0-5-31 0,0-2-32 15,-2-2-31-15,2-1-33 0,-2-2-31 0,4 0-26 16,-4-4-37-16,2-1-45 0,1-1-314 0,5-2-807 15,0 0 219-15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24.69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166 5 282 0,'-12'-4'401'0,"12"4"-63"0,-12-2-44 0,12 2-34 0,-14 0-26 0,14 0-27 31,-22 3-12-31,10 0-15 0,0-1-4 0,-1 0 3 16,3 3-16-16,-2-1 4 0,4-1-2 0,-1 0 2 16,3 2-4-16,0-2-3 0,1 2-7 0,1 1 0 15,1-1 1-15,-2 4-9 0,4 2-6 0,1 1-13 16,1-4-13-16,2 4-10 0,2-1-13 0,1 1-15 15,2 1-27-15,-2-2-36 0,3-1-53 0,6 7-57 16,1-1-63-16,-5-7-66 0,0 1-90 0,-2-4-259 0,0-2-691 16,1-1 187-16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25.01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37 34 379 0,'0'0'520'0,"0"0"-88"16,0 0-54-16,-9-3-38 0,9 3-34 0,0 0-35 0,0 0-21 16,-6 10-21-16,6-10-17 0,-4 10-11 0,1-4-17 15,2-1-14-15,-2 6-14 0,1-2-14 0,1-2-13 16,-1 0-12-16,2-2-9 0,-1 0-9 0,1-5-11 16,-2 8-8-16,2-8 2 0,-3 7 0 0,3-7-2 15,0 0-10-15,2 6-6 0,-2-6-4 0,0 0-6 16,0 0-9-16,0 0 0 0,26-14-7 0,-9 0-2 15,-5 2-2-15,5-3-5 0,-3 1-3 0,-1 2 22 16,-3 1 23-16,-2 2 20 0,0 2 29 0,-2 2 7 16,-2 1 4-16,-4 4-10 0,8-7-12 0,-8 7-20 0,8-4-7 15,-8 4 3-15,0 0-12 0,0 0-4 0,14 13-9 16,-11-3-4-16,1 5-2 0,-1-2-4 0,0 8-6 16,-1-5-26-16,1 3-59 0,-1-4-85 0,-1 0-79 15,2-6-82-15,-1-3-85 0,0 1-81 0,-2-7-314 16,5 6-922-16,-5-6 247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39:53.30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364B916-CF7D-4F9E-80F5-9BF26AEE2C05}" emma:medium="tactile" emma:mode="ink">
          <msink:context xmlns:msink="http://schemas.microsoft.com/ink/2010/main" type="writingRegion" rotatedBoundingBox="-9,1116 8789,1115 8790,2254 -8,2255"/>
        </emma:interpretation>
      </emma:emma>
    </inkml:annotationXML>
    <inkml:traceGroup>
      <inkml:annotationXML>
        <emma:emma xmlns:emma="http://www.w3.org/2003/04/emma" version="1.0">
          <emma:interpretation id="{596A9E9D-5AF6-4679-B428-C5343E89020B}" emma:medium="tactile" emma:mode="ink">
            <msink:context xmlns:msink="http://schemas.microsoft.com/ink/2010/main" type="paragraph" rotatedBoundingBox="-9,1116 8789,1115 8790,2254 -8,22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83AC6C-126D-478C-8F94-ECD6E9379D6D}" emma:medium="tactile" emma:mode="ink">
              <msink:context xmlns:msink="http://schemas.microsoft.com/ink/2010/main" type="line" rotatedBoundingBox="-9,1116 8789,1115 8790,2254 -8,2255"/>
            </emma:interpretation>
          </emma:emma>
        </inkml:annotationXML>
        <inkml:traceGroup>
          <inkml:annotationXML>
            <emma:emma xmlns:emma="http://www.w3.org/2003/04/emma" version="1.0">
              <emma:interpretation id="{BD3BD0A2-4681-4166-9A03-9D5B43EF1EBD}" emma:medium="tactile" emma:mode="ink">
                <msink:context xmlns:msink="http://schemas.microsoft.com/ink/2010/main" type="inkWord" rotatedBoundingBox="-9,1116 3460,1115 3461,1862 -8,1863"/>
              </emma:interpretation>
              <emma:one-of disjunction-type="recognition" id="oneOf0">
                <emma:interpretation id="interp0" emma:lang="en-US" emma:confidence="0.5">
                  <emma:literal>Conditional</emma:literal>
                </emma:interpretation>
                <emma:interpretation id="interp1" emma:lang="en-US" emma:confidence="0">
                  <emma:literal>Conditionate</emma:literal>
                </emma:interpretation>
                <emma:interpretation id="interp2" emma:lang="en-US" emma:confidence="0">
                  <emma:literal>Conditionals</emma:literal>
                </emma:interpretation>
                <emma:interpretation id="interp3" emma:lang="en-US" emma:confidence="0">
                  <emma:literal>Conditioned</emma:literal>
                </emma:interpretation>
                <emma:interpretation id="interp4" emma:lang="en-US" emma:confidence="0">
                  <emma:literal>conditional</emma:literal>
                </emma:interpretation>
              </emma:one-of>
            </emma:emma>
          </inkml:annotationXML>
          <inkml:trace contextRef="#ctx0" brushRef="#br0">396 11 576 0,'3'-4'404'16,"-3"4"-30"-16,2-4 8 0,-2 4-20 0,0 0-14 0,0 0-28 15,0 0-21-15,-11-3-25 0,-2 3-22 0,-10 4-16 16,-1 3-24-16,-7 4-17 0,-10 9-17 0,1 4-17 16,-4 6-16-16,6 5-15 0,4 4-10 0,2 4-6 15,10 1 1-15,1 3 9 0,5 0 7 0,9-4-6 16,3 0 9-16,8 4 1 0,0-15-1 0,5-3-6 16,11 10-2-16,-1-11-5 0,6 7-9 0,1-11-10 15,0-7-10-15,2 1-13 0,0-6-23 0,3-2-33 0,0-2-44 16,-3-5-63-16,3-3-69 0,1-3-76 0,-3-4-94 15,-4-4-96-15,0-4-354 0,-7-3-929 0,-1 0 249 16</inkml:trace>
          <inkml:trace contextRef="#ctx0" brushRef="#br0" timeOffset="535.6011">520 474 356 0,'0'0'197'16,"0"0"-12"-16,0 0-4 0,0 0-4 0,0 0-3 0,-6-4 5 16,6 4 4-16,0 0 1 0,0 0-3 0,0 0-9 15,0 0 0-15,0 0-12 0,0 0-6 0,0 0 0 0,0 0 6 16,0 0 7-16,0 0-7 0,0 0 7 0,0 0-5 15,0 0 9-15,0 0 0 0,15 17 0 0,-6-9 0 16,4-1-2-16,-1 0-5 0,9 3-6 0,-1-3-11 16,-5-2-8-16,2 2-8 0,-3-4-11 0,-1 1-8 15,3-2-6-15,-6 0-11 0,3 1-5 0,-5-3-15 16,-8 0 1-16,16 2-6 0,-16-2-10 0,0 0-6 16,10-5-17-16,-10 5-27 0,0-6-20 0,0 6-25 0,0 0-21 15,-17-14-26-15,5 8-15 0,-1 1-15 0,-8-4-10 16,-4 2 4-16,0 0-3 0,2 2 5 0,0 2-4 15,-2 2-2-15,4 1-8 0,2 0-11 0,4 0-15 16,3 1-20-16,3 1-34 0,1-1-22 0,8-1-34 0,-7 1-240 16,7-1-606-16,0 0 166 0</inkml:trace>
          <inkml:trace contextRef="#ctx0" brushRef="#br0" timeOffset="982.5374">904 446 420 0,'0'0'414'0,"0"0"-48"0,0 0-38 31,0 0-26-31,0 0-34 0,0 0-19 0,-4 3-23 0,4-3-18 16,0 0-7-16,0 0-17 0,-2 10-17 0,2-5-15 15,0 1-13-15,0-6-23 0,0 11-11 0,0-5-3 16,0 2-11-16,2-3-12 0,-2 0-11 0,1 1-1 16,-1-6-8-16,2 9-7 0,-1-4-7 0,-1-5 13 0,2 6 11 15,-2-6 18-15,1 7 7 0,-1-7-3 0,0 0-2 16,8 2-7-16,-8-2-9 0,0 0-8 0,21-15-3 15,-10 6-6-15,4-5-7 0,-3-1-3 0,3 0-2 16,-2 3-5-16,-4 1-2 0,-1 3-6 0,-2 1-1 16,0 3-4-16,-2 0 2 0,0-1-7 0,-1 3 0 0,-3 2-3 15,0 0 4-15,0 0-3 0,0 0-2 0,14 14 4 16,-12-3-8-16,4 9-5 0,-3 0-17 0,0 0-36 0,-1 1-33 16,2-1-42-16,-1-4-30 0,2 0-32 0,-1-5-30 15,1-2-29-15,0-1-36 0,2 2-34 0,1-6-251 0,1-1-675 16,-9-3 184-16</inkml:trace>
          <inkml:trace contextRef="#ctx0" brushRef="#br0" timeOffset="1839.0632">1364 439 421 0,'-8'2'294'16,"8"-2"-39"-16,-7 2-26 0,7-2-23 0,-7 3-15 15,1 0-15-15,-1 0-9 0,1 1-8 0,-4 0-6 16,-1 3-12-16,-1 1-4 0,1-1-13 0,0 1-7 16,0-1-7-16,2 1-4 0,1 0-3 0,0 2-7 0,2-2 8 15,1 2-11-15,2-1 1 0,0-3 2 16,2 1-6-16,1 0 5 0,0-7 3 0,1 11 2 15,2-7 1-15,3-1-3 0,-1 3 1 0,3-3-11 0,2 0-7 0,2-2-8 16,2 1-5-16,-1-4-7 0,9-2-1 16,-5 1-10-16,-3-5-4 0,-2 0-4 0,-2 0-3 0,4-8-4 15,-4-2-10-15,1-2-9 0,-5-5-6 0,-1 1-7 16,-4-4-6-16,-1-1 0 0,-3-16-3 0,-1 1 3 16,-2 9-9-16,-1 7 3 0,0 1 7 0,-4 0 18 0,0 6 14 15,4-1 9-15,0 2 4 0,2 6 6 0,-1 4 5 16,3 2-6-16,-2-1 0 0,4 3-7 0,-2 1-5 15,1 1-5-15,2 4-6 0,-3-3-4 0,3 3-1 16,0 0-4-16,0 0-2 0,0 18 3 0,2 6-4 16,-1 2 0-16,5 4-2 0,-1 13-1 0,1-1 0 15,3 1-2-15,-1 0 1 0,3-4-1 0,2-8 0 0,-6-4 0 16,4-1-1-16,1-3-6 0,1 2-3 0,-1-2-3 16,3-2-6-16,-2-2-5 0,1-4-9 0,-2-3-10 15,-1-4-10-15,-2 0-9 0,2-1 4 0,-2-5-9 16,-1-1-3-16,-8-1-7 0,15 0-14 0,-15 0-17 0,13-5-7 0,-5-2-2 31,0-3 14-31,-2-1 3 0,-1 1 10 0,-1 0 7 0,1 0 13 16,-5 1 16-16,4 2 7 0,-4 0 14 0,2 2 13 15,-2 5 2-15,1-9 1 0,-1 9 1 0,2-5 1 16,-2 5 1-16,0 0 1 0,0 0 1 0,0 0 0 0,0 0 0 16,0 0-3-16,0 0-2 0,0 0 4 0,18 10 1 15,-12-5 3-15,4 3 15 0,-1-1 11 0,0 0 1 16,2 0 3-16,8 2-3 0,-4-3 6 0,2-1-10 15,5 2-5-15,-5-3-1 0,-2-2-11 0,0-2-12 16,-3 0-23-16,2-5-1 0,-2 0-18 0,-3-1-8 0,-1-3 1 16,-1-1 6-16,4-9 0 0,-6 4 11 15,-2-6 8-15,-2-2 4 0,-1-2 11 0,-1-3 11 0,-2 2 18 16,0-18 20-16,-5 0 17 0,3 3 24 0,2 7 10 16,-1 7 25-16,1 1 14 0,-2 3 11 0,1 2 6 15,2 6-4-15,-1 3 2 0,1 2-4 0,1 2-4 16,1 2-15-16,-3 2-10 0,3 4-12 0,0-7-11 15,0 7 2-15,0 0-3 0,0 0 2 0,0 0-1 0,1 31-2 16,1-4-4-16,1 14-7 0,0 2-6 16,0-1-14-16,2 2 6 0,1-1-10 0,-3-1-4 0,1 1-3 15,0-11-5-15,0-4 1 0,1 0-10 0,-1 1-16 16,2-3-29-16,-1-3-35 0,-5-1-44 0,5-6-48 16,-2-1-59-16,-2-5-50 0,1-4-56 0,-2 1-74 15,0-7-308-15,0 0-835 0,0 0 226 0</inkml:trace>
          <inkml:trace contextRef="#ctx0" brushRef="#br0" timeOffset="2367.1956">1742 365 477 0,'0'0'625'0,"0"0"-51"16,0 0-28-16,22 2-38 0,-10-4-24 0,1 1-38 0,-1-2-32 15,2 0-41-15,1 0-24 0,-1 1-34 0,0 0-31 16,0 0-29-16,-2 0-26 0,0-1-23 0,0 3-22 16,-3-2-22-16,-3 0-14 0,-6 2-15 0,14-2-18 15,-14 2-32-15,8-3-39 0,-8 3-45 0,0 0-54 16,7 0-47-16,-7 0-58 0,0 0-66 0,0 0-57 15,0 0-55-15,0 0-61 0,0 0-346 0,0 0-894 0,0 0 240 16</inkml:trace>
          <inkml:trace contextRef="#ctx0" brushRef="#br0" timeOffset="2775.4928">2061 282 325 0,'-11'-3'335'15,"2"1"-68"-15,-1 1-37 0,10 1-44 0,-12-1-69 0,12 1-81 16,0 0-99-16,-9 5-119 0,9-5-218 0,0 0 65 16</inkml:trace>
          <inkml:trace contextRef="#ctx0" brushRef="#br0" timeOffset="2637.5">2076 484 492 0,'3'5'565'0,"-3"-5"-64"0,0 6-42 0,0-6-36 0,0 10-33 0,0-4-35 0,-1 6-41 15,1-1-37-15,-2 3-30 0,0-1-27 0,4 1-22 0,-2 6-21 16,0-4-18-16,2 5-19 15,-2-6-43-15,0-5-62 0,1 0-70 0,1-1-56 16,-1-4-61-16,-1-5-63 0,0 0-70 0,0 0-301 16,0 0-704-16,0 0 191 0</inkml:trace>
          <inkml:trace contextRef="#ctx0" brushRef="#br0" timeOffset="3206.4377">2237 470 485 0,'0'0'289'0,"0"0"-44"0,-11 1-36 0,11-1-28 0,0 0-9 0,-4 1-7 0,4-1-2 16,0 0-3-16,0 0-4 0,-4 6-3 0,4-6 0 15,-2 6 0-15,2-6 3 0,0 7 8 0,0-7 10 0,2 11 10 16,0-5 5-16,1-2 4 0,3 6 0 16,2-3-5-16,1 2-11 0,2-2-7 0,1 2-6 0,-1-4-15 15,1 0-9-15,1 1-9 0,-1-2-9 0,-1-1-7 16,0-1-7-16,0 1-9 0,-5-1-4 0,-6-2-4 15,14 1 1-15,-14-1-8 0,9 0-13 0,-9 0-1 16,0 0-9-16,6-6-20 0,-6 6-22 0,0-8-19 16,-3 4-26-16,3 4-29 0,-8-11-31 0,1 3-28 15,-4 0-20-15,0 1-20 0,1 0-16 0,-3 0-13 16,2 1-11-16,0 1-14 0,0-1-23 0,2 4-24 0,1-3-20 16,2 5-44-16,-1-4-190 0,7 4-608 0,-8-4 165 15</inkml:trace>
          <inkml:trace contextRef="#ctx0" brushRef="#br0" timeOffset="3625.2314">2582 443 297 0,'0'0'389'16,"-6"5"-66"-16,6-5-40 0,0 0-33 0,-7 4-26 0,7-4-14 0,-6 7-12 16,5-2-9-16,-2 1-3 0,0-1-9 15,1 1-12-15,-1-1-3 0,3 2-9 0,-3 2-10 0,1 0-4 16,2-2-4-16,-1 0-5 0,1-1-1 0,0-6-10 16,0 10 10-16,0-10-8 0,-2 7-2 0,2-7-1 15,2 6 0-15,-2-6-2 0,0 6 2 0,0-6-8 16,0 0-5-16,0 0-12 0,0 0-7 0,0 0-11 0,24-6-6 15,-16-3-7-15,4 0-9 0,-4 0 2 16,3 0-11-16,-2-1-4 0,0 0-3 0,-1 2-6 0,-2 0-4 16,0 1-5-16,-1 3 2 0,0-2 0 0,-2 2 0 15,-3 4-5-15,8-4 7 0,-8 4-12 0,0 0 4 16,0 0 3-16,0 0 2 0,12 7-1 0,-6 3-5 16,2 0 1-16,-3 3 1 0,4 8-4 0,0-1-9 0,-1-2-26 15,-1 1-31-15,4 1-43 0,-2-3-40 0,0-3-39 16,0-2-40-16,-1-3-41 0,1-3-34 0,-2-2-55 15,3-1-271-15,2 0-738 0,0-3 199 0</inkml:trace>
          <inkml:trace contextRef="#ctx0" brushRef="#br0" timeOffset="4215.7024">3021 460 495 0,'-11'0'349'15,"11"0"-45"-15,-16 0-31 0,16 0-23 0,-13 1-29 0,5 0-16 16,8-1-19-16,-10 3-11 0,10-3-10 0,-11 5 0 16,11-5-9-16,-10 4 1 0,5-1-8 0,5-3-2 15,-8 4 2-15,4-1-4 0,4-3-5 0,-5 3-6 16,5-3 0-16,0 0-2 0,-6 8-5 0,6-8-2 16,0 3-4-16,0-3-3 0,0 0-3 0,0 0-5 15,3 10-8-15,2-7-8 0,-5-3-8 0,10 5-10 0,-4-3-5 16,-6-2-9-16,11 4-3 0,-5-3-5 0,-6-1-6 15,10 2-1-15,-10-2-6 0,0 0-3 0,0 0-2 16,11-5-6-16,-11 5-1 0,0 0-6 0,5-5-4 16,-5 5-8-16,0 0 1 0,1-6-4 0,-1 6-1 31,0 0 5-31,0 0-4 0,2-7-2 0,-2 7-1 0,0 0-3 16,0 0 3-16,0 0-6 0,1-5 0 0,-1 5-4 15,0 0 3-15,0 0 1 0,0 0-5 0,0 0 5 16,0 0 1-16,13 14 3 0,-6-6-3 0,2 0 0 15,1 1 0-15,0-2 2 0,9 4 0 0,-4-2 3 16,-2-2-4-16,1 0-2 0,7 0-5 0,-2-3-7 0,-4-4-12 16,-1 2-16-16,1-4-16 0,-2-1-11 0,9-5-20 0,-4 1-8 15,-5-3-5-15,0-7 5 0,0 0 0 16,-4-3 8-16,0-2 8 0,-4-6 10 0,-1-1-1 0,0-18 10 16,-1 1 7-16,0-3 28 0,-1-3 11 0,-2 5 34 15,-2 2 31-15,1 1 28 0,-1 13 31 0,1 9 21 16,-1 7 8-16,1 3-4 0,-2 3-9 0,3 2-11 0,-1 1-19 15,1 6-9-15,-2-3-7 0,2 3-11 16,0 0-6-16,-6 30-7 0,3-4-3 0,-2 22-6 0,2 4-5 16,0 3-8-16,2-1 1 0,1 40 8 0,3-39-9 15,1-12-5-15,0-1-1 0,2 1 1 0,-2-8-3 16,2-9 0-16,1-1 3 0,2 1-19 0,1-5-38 16,-3-1-47-16,4-7-57 0,0-1-72 0,0-6-71 15,2-6-103-15,9-7-378 0,5-5-910 0,14-14 246 0</inkml:trace>
        </inkml:traceGroup>
        <inkml:traceGroup>
          <inkml:annotationXML>
            <emma:emma xmlns:emma="http://www.w3.org/2003/04/emma" version="1.0">
              <emma:interpretation id="{D05F34D1-F7F8-494D-948B-DED7CCAE6A65}" emma:medium="tactile" emma:mode="ink">
                <msink:context xmlns:msink="http://schemas.microsoft.com/ink/2010/main" type="inkWord" rotatedBoundingBox="3998,1163 5935,1162 5936,2254 3999,2255"/>
              </emma:interpretation>
              <emma:one-of disjunction-type="recognition" id="oneOf1">
                <emma:interpretation id="interp5" emma:lang="en-US" emma:confidence="0.5">
                  <emma:literal>Density</emma:literal>
                </emma:interpretation>
                <emma:interpretation id="interp6" emma:lang="en-US" emma:confidence="0.5">
                  <emma:literal>Der's ty</emma:literal>
                </emma:interpretation>
                <emma:interpretation id="interp7" emma:lang="en-US" emma:confidence="0">
                  <emma:literal>Den's ty</emma:literal>
                </emma:interpretation>
                <emma:interpretation id="interp8" emma:lang="en-US" emma:confidence="0">
                  <emma:literal>Dur's ty</emma:literal>
                </emma:interpretation>
                <emma:interpretation id="interp9" emma:lang="en-US" emma:confidence="0">
                  <emma:literal>Der's 't</emma:literal>
                </emma:interpretation>
              </emma:one-of>
            </emma:emma>
          </inkml:annotationXML>
          <inkml:trace contextRef="#ctx0" brushRef="#br0" timeOffset="4891.4516">4013 82 303 0,'-3'-7'694'15,"3"7"-127"-15,-2-5-68 0,2 5-48 0,0 0-26 16,0 0-23-16,14-5-12 0,1 3-23 0,9 1-23 0,5 1-20 16,2 1-28-16,0 5-23 0,17 7-18 15,-4 1-13-15,-3 6-13 0,-9-2-14 0,5 11-16 0,-15 0-14 16,3 6-8-16,-8-5-12 0,-5 12-11 0,-6 3-12 16,-6-2-12-16,-6 1-13 0,-8 0-7 0,-3 1-17 15,-3 2-18-15,-3-2-26 0,-3-6-36 0,-2 1-37 16,-1-3-37-16,-1-3-32 0,7-10-40 0,1-6-33 15,4-4-30-15,-2 0-39 0,1-3-37 0,3-6-37 0,3-5-33 16,5-1-41-16,0-4-33 0,4-7-309 0,2 2-873 16,5-12 235-16</inkml:trace>
          <inkml:trace contextRef="#ctx0" brushRef="#br0" timeOffset="4651.5396">4171 150 573 0,'0'0'578'15,"0"0"-72"-15,0 0-58 0,0 0-52 0,0 0-38 16,0 0-34-16,0 0-25 0,-5 18-15 0,4 3-22 16,-4 4-21-16,4 3-23 0,-2 2-20 0,0 12-17 15,5-5-20-15,-2-9-16 0,0 1-17 0,1 0-9 16,1 12-12-16,2-10-10 0,-1-6-11 0,0-2-26 15,0-1-30-15,0-6-33 0,-2-6-40 0,1 0-48 0,1-2-45 16,-2-3-45-16,-1 0-60 0,0-5-74 0,0 0-345 16,0 0-792-16,0 0 214 0</inkml:trace>
          <inkml:trace contextRef="#ctx0" brushRef="#br0" timeOffset="5614.1794">4514 495 213 0,'-5'2'432'16,"5"-2"-45"-16,0 0-25 0,0 0-11 0,0 0-23 15,0 0-2-15,0 0-13 0,0 0-16 0,0 0-14 16,11 5-18-16,-11-5-13 0,0 0-18 0,14 0-20 15,-14 0-11-15,12 2-22 0,-12-2-18 0,11 0-16 16,-11 0-12-16,10 0-14 0,-10 0-13 0,0 0-13 0,13 0-9 16,-13 0-3-16,0 0-7 0,0 0-15 0,10-2-21 15,-10 2-34-15,2-7-31 0,-2 7-18 0,-2-8-5 0,1 2-7 16,-2 0 2-16,0 1-2 0,-5-4 2 0,2 2 6 16,0 2 5-16,0 0 3 0,1 2 3 0,0-1 3 0,1 1 3 15,-2 2 3-15,6 1 3 0,-9-5 0 0,9 5 2 16,0 0 2-16,0 0 0 0,-14 8 6 0,12-3 11 15,1 2 5-15,1 4 12 0,0 1 11 0,3 1 8 16,1 0 2-16,4 8 6 0,4-1 2 0,1-2-1 0,-1 0 1 16,3-4-1-16,1 2 0 0,-3-5-3 15,3 2-5-15,1-6-4 16,-3-1-8-16,-2-1-10 0,2-3-18 0,-1-2-17 0,0-1-19 16,0-2-17-16,0-3-11 0,-1 1-12 0,0-2-9 15,-3-1 0-15,1-2 2 0,-3-1 11 0,-1 0 5 0,-1 0 7 16,0-1 17-16,-2 1 25 0,0-1 18 0,-2 1 18 15,1 1 15-15,-2 2 23 0,0 2 5 0,0 1 8 0,0 0-2 16,0 5-3-16,1-8-8 0,-1 8-6 0,0-5-2 16,0 5-11-16,0 0-1 0,0 0-3 0,0 0-2 15,0 0-2-15,0 0-6 0,0 0-2 0,0 0 1 16,0 0-2-16,0 0 0 0,0 0-2 0,0 0 0 16,0 0 0-16,-7 15-2 0,7-15 0 0,0 0 0 0,0 0 13 15,0 0 15-15,0 7-1 0,0-7 1 0,0 0 0 16,0 0 1-16,8 1-5 0,-8-1-5 0,0 0-4 0,25-8 0 15,-15 2-7-15,0-1 4 0,2 4-5 0,-3-4-4 16,0 1 0-16,-1 2 0 0,-2 0-2 0,0 0 0 16,-1 1 0-16,-2 2-3 0,-3 1 0 0,5-3-2 15,-5 3-3-15,0 0 5 0,0 0-2 0,8 11-1 16,-5 1 0-16,-1 0 5 0,1 9-7 0,0 0-13 16,0 0-13-16,-2-5-26 0,1-1-28 0,1-3-35 15,0 1-33-15,2-3-30 0,-1 0-24 0,-1-3-24 0,3 0-26 16,-1-4-26-16,3-1-37 0,-8-2-252 0,20 0-675 15,-7-1 185-15</inkml:trace>
          <inkml:trace contextRef="#ctx0" brushRef="#br0" timeOffset="5924.5553">5217 380 597 0,'0'0'342'0,"-5"-4"-36"0,5 4-29 0,0 0-23 0,-8-5-27 0,8 5-24 16,0 0-17-16,-9-2-20 0,9 2-9 16,0 0-19-16,-15-1 1 0,15 1-1 0,-14 0-7 0,14 0-11 15,-18 1 6-15,8 1-10 0,10-2-10 0,-14 1-12 16,9 1 0-16,5-2-17 0,-8 2 3 0,8-2 6 16,-4 4 13-16,4-4 17 0,-3 5 12 0,3-5 11 31,0 0 7-31,3 11-2 0,1-6 3 0,3 3-9 0,2 2-11 0,-1-1-11 15,1 0-9-15,-1 0-6 0,0 1-11 16,1-1-11-16,0 1-6 0,-1-1-4 0,-4 2 0 16,0 0 2-16,-4 2-2 0,-5 8-20 0,-3-2-33 0,-2-1-52 0,-4-1-64 0,0-1-71 15,2-6-77-15,-1-2-74 0,3-1-94 0,0-4-268 16,2-1-822-16,8-2 223 0</inkml:trace>
          <inkml:trace contextRef="#ctx0" brushRef="#br0" timeOffset="6244.9518">5358 460 626 0,'0'0'476'0,"-3"5"-52"0,3-5-41 0,-5 7-33 0,1-2-36 0,1 2-33 16,2-2-27-16,-5 8-28 0,2-2-24 0,1 2-26 16,2 1-14-16,1-2-18 0,-2 0-15 0,-1 1-36 0,3-4-64 15,2 0-60-15,-2-1-61 0,1-1-61 16,-1-7-57-16,2 6-76 0,-2-6-190 0,0 0-573 0,0 0 158 15</inkml:trace>
          <inkml:trace contextRef="#ctx0" brushRef="#br0" timeOffset="6774.8158">5565 41 325 0,'-7'-2'566'16,"7"2"-116"-16,0 0-65 0,-18 6-35 0,13-1-22 15,-3 5-10-15,-1 10-20 0,1 3-25 0,-1 3-19 0,-1 15-21 16,2 3-14-16,3 0-11 0,2 0-12 0,3-9-16 16,0 8-15-16,2 0-10 0,-1-12-11 0,4-3-16 15,3-1-6-15,1 0-9 0,-2-3-11 0,4 0-10 16,1-4 3-16,-2-1-16 0,3-1-6 0,-3-6-11 16,1-3-7-16,0-2-15 0,3-3-22 0,0-1-20 0,9-3-27 0,0-5-32 15,-3-2-33-15,2-4-26 0,-1 2-20 16,-1-5-18-16,-1 2 4 0,-7 1 10 0,-2 3 12 15,-1 1 1-15,-3 1 25 0,0 1 14 0,-1 1 23 0,-5 4 26 16,6-6 15-16,-6 6 10 0,0 0 12 0,3-4-5 16,-3 4 2-16,0 0 3 0,0 0-2 0,0 0 0 31,0 0 7-31,0 0-1 0,0 0 4 0,-8 21 2 0,8-14-1 16,0-7-4-16,2 12 18 0,0-6-9 0,-1 0 3 15,2 0 1-15,0-1-4 0,0 0-2 0,-3-5-5 0,11 9-19 16,-6-5-15-16,-5-4-12 0,12 1-12 0,-4-1-5 15,-8 0-7-15,13-2 0 0,-6-1 5 16,-1-1 7-16,4-3 7 0,-4 2 12 0,0-3 30 0,0 4 27 16,-1-1 44-16,-2 1 40 0,1 0 42 0,-4 4 22 15,6-8 19-15,-6 8 1 0,5-3 0 0,-5 3-3 16,0 0-14-16,0 0 1 0,0 0 5 0,0 0 2 16,8 15-7-16,-11 6 0 0,0 5-4 0,1 19-6 0,-3 0-13 15,-1 0-13-15,0-2-9 0,0 1-13 0,0-3-11 16,0 1-13-16,1-11-4 0,1-4-8 0,-1-2-7 15,3-3-9-15,0-1-21 0,1-6-39 0,-1-5-51 16,2 0-55-16,0-3-58 0,0-7-81 0,-6 4-90 16,6-4-108-16,0 0-427 0,-23-21-1046 0,9 2 281 0</inkml:trace>
          <inkml:trace contextRef="#ctx0" brushRef="#br0" timeOffset="7122.8191">5172 195 5124 0,'0'0'701'0,"0"0"-296"0,3 7-135 0,-3-7-69 16,0 0-9-16,0 0-2 0,0 0-16 0,0 4-29 15,0-4-26-15,0 0-12 0,0 0-12 0,0 0-26 16,0 0-55-16,0 0-69 0,0 0-88 0,0 0-97 15,0 0-109-15,0 0-133 0,0 0-425 0,0 0-1091 16,0 0 293-16</inkml:trace>
          <inkml:trace contextRef="#ctx0" brushRef="#br0" timeOffset="6984.0643">5526 326 901 0,'7'-3'591'0,"6"-1"-52"0,7-4-33 0,7 5-11 0,-3-3-43 16,2 1-37-16,-1 0-45 0,-5-1-44 0,5 2-36 0,0-3-32 15,-7 2-25-15,-4 2-32 0,-3 1-70 16,-1-1-88-16,-6-1-101 0,-1 0-122 0,-3 4-146 16,0 0-390-16,-15-14-860 0,-6 6 232 0</inkml:trace>
        </inkml:traceGroup>
        <inkml:traceGroup>
          <inkml:annotationXML>
            <emma:emma xmlns:emma="http://www.w3.org/2003/04/emma" version="1.0">
              <emma:interpretation id="{45207EE6-408D-422D-AA74-F329967698AC}" emma:medium="tactile" emma:mode="ink">
                <msink:context xmlns:msink="http://schemas.microsoft.com/ink/2010/main" type="inkWord" rotatedBoundingBox="6415,1118 8789,1117 8790,1758 6416,1759"/>
              </emma:interpretation>
              <emma:one-of disjunction-type="recognition" id="oneOf2">
                <emma:interpretation id="interp10" emma:lang="en-US" emma:confidence="0.5">
                  <emma:literal>Functions</emma:literal>
                </emma:interpretation>
                <emma:interpretation id="interp11" emma:lang="en-US" emma:confidence="0.5">
                  <emma:literal>Function s</emma:literal>
                </emma:interpretation>
                <emma:interpretation id="interp12" emma:lang="en-US" emma:confidence="0.5">
                  <emma:literal>Function us</emma:literal>
                </emma:interpretation>
                <emma:interpretation id="interp13" emma:lang="en-US" emma:confidence="0">
                  <emma:literal>Function ,</emma:literal>
                </emma:interpretation>
                <emma:interpretation id="interp14" emma:lang="en-US" emma:confidence="0">
                  <emma:literal>Function .</emma:literal>
                </emma:interpretation>
              </emma:one-of>
            </emma:emma>
          </inkml:annotationXML>
          <inkml:trace contextRef="#ctx0" brushRef="#br0" timeOffset="7847.327">6425 55 5963 0,'2'-4'359'16,"-2"4"-148"-16,0-4-66 0,0 4-15 0,5-3-5 0,-5 3-3 0,9-5-6 16,3 1-13-16,10-2-13 0,7-1-7 0,0 2-11 15,21-1-7-15,-2 1-7 0,-12 2-9 0,-6-1-4 16,-3 4-46-16,-9-4-60 0,-3 4-75 0,-3-1-82 0,-4 1-77 16,-8 0-91-16,4 1-105 0,-4-1-361 0,-28 9-1024 15,3-3 274-15</inkml:trace>
          <inkml:trace contextRef="#ctx0" brushRef="#br0" timeOffset="7658.0178">6484 129 721 0,'0'0'619'16,"0"0"-80"-16,-3-7-55 0,3 7-47 0,0 0-52 16,0 0-34-16,0 0-31 0,0 0-12 0,-1 16-9 15,-1-4-18-15,4 11-10 0,-4 2-25 0,4 1-22 16,-2 0-18-16,1 0-24 0,-1 2-17 0,2-1-14 15,1 0-16-15,-2 0-15 0,2-3-8 0,0 0-14 0,0-3-25 16,1 0-44-16,-1-5-52 0,-2-5-59 0,1-1-66 16,1 0-75-16,-3-3-76 0,0-3-89 0,0-4-385 15,-6 3-930-15,6-3 250 0</inkml:trace>
          <inkml:trace contextRef="#ctx0" brushRef="#br0" timeOffset="7988.5016">6435 257 5402 0,'5'1'405'0,"-1"2"-205"16,-4-3-76-16,11 1-6 0,-3-1 13 0,4 0-1 16,3-1-17-16,10-3-25 0,-3-1-17 0,1 3-11 15,0-3-8-15,2 3-61 0,-8-1-91 0,-7 1-106 16,-1-2-105-16,-2 2-135 0,-7 2-360 0,7-4-969 15,-7 4 261-15</inkml:trace>
          <inkml:trace contextRef="#ctx0" brushRef="#br0" timeOffset="8877.2799">6708 427 269 0,'0'0'504'0,"0"0"-92"0,0 0-61 0,0 0-45 0,0 0-44 0,-15-1-31 16,15 1-27-16,0 0-19 0,-6 10-16 0,3-7-17 15,0 2 6-15,0 1-17 0,-1 1-5 16,1-2-15-16,0 7 5 0,2-4-7 0,-1 0 3 0,2-1 4 16,2 0 5-16,-1-2 3 0,1 2-1 0,1-1-8 15,2-2-7-15,-1 1-8 0,5 2-5 0,2-2-10 16,0-1-12-16,1-1-6 0,0 1-11 0,1-4-5 0,-2 0-6 16,1-2-9-16,1-2-8 0,-3 1-9 0,0-2-10 31,-1-2-7-31,-1-1-4 0,-4 1-6 0,-1 0-5 15,0 0-7-15,-3 0-1 0,0 1 1 0,0 1 4 16,0 0 2-16,0 5 9 0,-1-10 3 0,-2 6 2 16,3 4 3-16,-2-6-5 0,2 6-1 0,-1-4-5 0,1 4 1 15,0 0-1-15,0 0-1 0,0 0-1 0,0 0 3 16,0 0 1-16,0 0 2 0,3 22-1 0,1-11 5 16,2-1 5-16,1-1 4 0,0 2 6 0,3 0 1 15,-1-2 5-15,10 5 0 0,-4-4 1 0,4 3-2 0,1-4-3 16,1-3-8-16,-5-3-15 0,1 1-19 0,5-2-21 15,-4 0-23-15,-4-4-24 0,0 1-11 0,-4 0-17 16,0-3-1-16,-2 1-5 0,-2-3-4 0,0 2 1 16,-4-1 16-16,1 0 14 0,-2 0 15 0,1-1 27 15,-2 6 10-15,0-7 18 0,0 7 12 0,0-5 19 16,0 5 6-16,-2-6 12 0,2 6 4 0,-1-3 7 16,1 3-3-16,-2-6-3 0,2 6-5 0,0 0-2 0,-1-5 0 15,1 5-6-15,0 0-1 0,0 0-1 0,-2-4-2 16,2 4 1-16,0 0 1 0,0 0 7 0,-1-6 14 15,1 6 15-15,0 0 8 0,0 0 1 0,0-6-1 16,0 6-2-16,4-4-3 0,-1-1-5 0,2-1-10 16,4-2-3-16,0 0-5 0,2 1-8 0,-5 0-4 15,2 1-4-15,0 3-2 0,-4-2-6 0,2 3 1 0,-2-1-4 16,2 2-2-16,-6 1 1 0,10 0 1 0,-10 0 7 16,10 5 3-16,-4 1 4 0,-1 2-3 0,1 3-1 15,0 0-1-15,0 0-1 0,-1 0-5 0,3 9-32 0,-5-4-39 0,1-4-49 16,1-1-52-16,0 1-53 0,-2-4-58 0,3 2-54 15,0-5-321-15,0 1-778 0,-1-5 211 0</inkml:trace>
          <inkml:trace contextRef="#ctx0" brushRef="#br0" timeOffset="9334.7978">7509 416 461 0,'-8'0'333'0,"8"0"-41"16,0 0-18-16,0 0-12 0,-14 3-12 0,14-3-7 15,-6 5 13-15,3-2-8 0,0 1 0 0,0 2-5 16,1 0-2-16,-1 5-11 0,0-3-4 0,1 1-9 0,2-1-5 16,4 2-4-16,-1 3-17 0,1-4-7 0,2 3-11 15,2-2-14-15,1-2-20 0,1 1-10 0,2-3-10 16,2 1-16-16,9 1-14 0,-1-2-18 0,1-2-29 15,-7-3-34-15,-2-2-29 0,-2-2-34 0,-1-1-34 0,-2-3-24 16,2-1-17-16,-4-3-9 0,-2-1-11 16,1-11-4-16,-3 1 12 0,-3-2 15 0,-1-6 9 0,-2-11 8 15,-2-4 19-15,-4 2 27 0,6 11 30 0,0 6 45 16,-2-1 37-16,2 3 33 0,0 1 31 0,0 6 23 16,1 4 22-16,1 5 14 0,-2-2 7 0,1 3-12 0,2 2 2 15,0-1-21-15,0 6-11 0,-1-7-19 16,1 7-8-1,0 0 15-15,0 0 1 0,0 0 7 0,0 0-1 16,0 29-7-16,-2-7-10 0,4 5-7 0,-2 1-10 16,0 14-11-16,-2-1-7 0,5-6-10 0,-1 9-6 0,-4-12-4 15,1-4-6-15,1 1-11 0,1-3-32 16,-1-1-38-16,3-2-45 0,-1-1-50 0,-1-7-47 0,-1-2-55 16,5-3-49-16,-4-3-42 0,1-3-52 0,-2-4-76 15,0 0-309-15,0 0-903 0,0 0 242 0</inkml:trace>
          <inkml:trace contextRef="#ctx0" brushRef="#br0" timeOffset="9534.2325">7616 362 382 0,'0'0'575'0,"-4"-5"-92"0,4 5-40 0,0 0-26 0,0 0-18 0,0 0-11 16,0 0-33-16,27 1-25 0,-15 2-28 0,11 5-20 16,0 2-11-1,-1 1-9-15,-3 2-13 0,1 3-10 0,1 1-14 16,-1-1-23-16,-3 2-16 0,-2-2-16 0,-3 0-16 15,-3-2-14-15,-1-1-18 0,-2-2-14 0,-3-1-36 16,2-1-51-16,-4-1-72 0,2-3-77 0,-1 0-87 0,-2-5-70 16,3 8-98-16,-3-8-408 0,0 0-950 0,0 0 255 15</inkml:trace>
          <inkml:trace contextRef="#ctx0" brushRef="#br0" timeOffset="9645.4304">7956 245 599 0,'-8'-2'368'16,"1"-1"-60"-16,0 2-42 0,-1 0-41 0,0-1-52 15,8 2-63-15,0 0-80 0,-26 6-87 0,15-3-210 16,4-1-318-16,2 2 90 0</inkml:trace>
          <inkml:trace contextRef="#ctx0" brushRef="#br0" timeOffset="10048.3321">7982 431 448 0,'-5'-1'338'0,"5"1"-51"0,-6-3-41 0,6 3-23 0,0 0-22 0,0 0 1 0,0 0-7 16,-9 9 15-16,9-9 2 0,-2 8-5 0,4-2 9 15,-2 0 5-15,2 0 0 0,2 6 6 0,2-2-3 16,-1 1-8-16,1-1-8 0,3 1-9 0,5 4-8 16,0-3-12-16,-2-1-10 0,0-4-7 0,0-1-15 15,0 1-1-15,-1-2-19 0,-2 1-12 0,0-3-9 16,-1 3-18-16,-2-5-1 0,-6-1-5 0,11 4-7 0,-11-4-13 15,0 0-37-15,0 0-31 0,8-11-35 0,-10 7-24 0,-3-8-26 16,-2 1-22-16,-9-5-21 0,1 0-24 0,-3 2-23 0,2 1-15 16,2 2-17-16,0 4-3 0,3 0-11 0,-1 0-15 15,3-1-18-15,1 5-15 0,2-2-252 0,1 3-629 16,5 2 172-16</inkml:trace>
          <inkml:trace contextRef="#ctx0" brushRef="#br0" timeOffset="10465.177">8340 410 755 0,'0'0'509'15,"0"0"-64"-15,0 0-53 0,0 0-47 0,0 0-40 16,0 0-34-16,0 0-29 0,0 0-30 0,0 0-20 15,-7 11-16-15,5-5-18 0,2 0-11 0,0-2-7 16,0 3-9-16,0 5-11 0,0-4-10 0,0 0-9 16,0-1-11-16,2 0-5 0,-2 0-8 0,0-2-2 0,1 1-2 15,1-1-2-15,-2 1 2 0,0-6 3 0,3 8 2 16,-3-8-3-16,1 6 2 0,-1-6 5 0,5 4-6 16,-5-4-5-16,0 0-8 0,0 0-9 0,17-7-3 15,-7-1-4-15,0-2-9 0,4-5 0 0,-1 1-7 16,-4 3 1-16,-2 2-7 0,0 2 9 0,-1 1-11 15,-3 1 0-15,0 1-7 0,-3 4-1 0,6-6-6 0,-6 6-3 16,3-4 1-16,-3 4 9 0,0 0-5 16,0 0 6-16,0 0 3 0,12 14 1 0,-10-5-3 15,1 3 2-15,2 1-7 0,-3 1-4 0,1 6 11 16,2-3-21-16,-1-3-35 0,-1 0-48 0,2-4-58 0,-1 3-63 16,4-4-36-16,1 0-49 0,2-3-52 0,-2 0-64 15,2-3-250-15,3-3-788 0,7 0 215 0</inkml:trace>
          <inkml:trace contextRef="#ctx0" brushRef="#br0" timeOffset="10720.4725">8784 403 366 0,'-14'-5'395'16,"-1"1"-46"-16,2 1-31 0,3-1-31 15,2 4-33-15,0-2-29 0,8 2-30 0,-10-2-23 16,10 2-16-16,0 0 2 0,-11 2 2 0,11-2 8 15,0 0 10-15,-3 8 27 0,3-8 5 0,4 8 2 16,-1-3 1-16,5 4 3 0,1 0 7 0,0 1 8 16,1-1 4-16,2 8 0 0,0-5 0 0,-1 0-9 0,-3-1-8 15,-2-4-7-15,1 3-11 0,-2-2-7 0,-2 1 0 0,-2-2-10 0,-2 4-15 0,-5-1-18 16,-6 10-30-16,-8-3-50 0,0-6-69 0,0 2-80 16,3-5-86-16,4-1-87 0,-1-5-94 0,0-2-122 15,14 0-394-15,-24-7-1036 0,13-2 277 0</inkml:trace>
        </inkml:traceGroup>
      </inkml:traceGroup>
    </inkml:traceGroup>
  </inkml:traceGroup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44:33.02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A03CD11-F6AE-4111-B59F-0DB76BD67CBA}" emma:medium="tactile" emma:mode="ink">
          <msink:context xmlns:msink="http://schemas.microsoft.com/ink/2010/main" type="writingRegion" rotatedBoundingBox="266,1936 15325,1633 15384,4546 324,4849"/>
        </emma:interpretation>
      </emma:emma>
    </inkml:annotationXML>
    <inkml:traceGroup>
      <inkml:annotationXML>
        <emma:emma xmlns:emma="http://www.w3.org/2003/04/emma" version="1.0">
          <emma:interpretation id="{8358A26C-DC90-4FDB-903A-A8A235447C36}" emma:medium="tactile" emma:mode="ink">
            <msink:context xmlns:msink="http://schemas.microsoft.com/ink/2010/main" type="paragraph" rotatedBoundingBox="504,1931 15325,1633 15368,3764 547,40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730AA3-1FDE-46B0-A92B-3F579CD2132C}" emma:medium="tactile" emma:mode="ink">
              <msink:context xmlns:msink="http://schemas.microsoft.com/ink/2010/main" type="line" rotatedBoundingBox="504,1931 15325,1633 15357,3221 536,3519"/>
            </emma:interpretation>
          </emma:emma>
        </inkml:annotationXML>
        <inkml:traceGroup>
          <inkml:annotationXML>
            <emma:emma xmlns:emma="http://www.w3.org/2003/04/emma" version="1.0">
              <emma:interpretation id="{3659DBBC-1819-4027-A85F-C09461D3F4F9}" emma:medium="tactile" emma:mode="ink">
                <msink:context xmlns:msink="http://schemas.microsoft.com/ink/2010/main" type="inkWord" rotatedBoundingBox="511,2301 1394,2283 1404,2778 521,2796"/>
              </emma:interpretation>
              <emma:one-of disjunction-type="recognition" id="oneOf0">
                <emma:interpretation id="interp0" emma:lang="en-US" emma:confidence="0.5">
                  <emma:literal>We</emma:literal>
                </emma:interpretation>
                <emma:interpretation id="interp1" emma:lang="en-US" emma:confidence="0">
                  <emma:literal>Wee</emma:literal>
                </emma:interpretation>
                <emma:interpretation id="interp2" emma:lang="en-US" emma:confidence="0">
                  <emma:literal>Wed</emma:literal>
                </emma:interpretation>
                <emma:interpretation id="interp3" emma:lang="en-US" emma:confidence="0">
                  <emma:literal>Wes</emma:literal>
                </emma:interpretation>
                <emma:interpretation id="interp4" emma:lang="en-US" emma:confidence="0">
                  <emma:literal>Wen</emma:literal>
                </emma:interpretation>
              </emma:one-of>
            </emma:emma>
          </inkml:annotationXML>
          <inkml:trace contextRef="#ctx0" brushRef="#br0">0 123 542 0,'3'-14'357'16,"-1"4"-34"-16,-1 2-17 0,1 0-17 0,0 1-21 0,-2 2-10 15,1-1-10-15,1 3-13 0,-2 3-12 0,0-6-3 16,0 6-15-16,0-6-17 0,0 6-18 0,0 0-16 16,0 0-17-16,0 0-11 0,0 0-9 0,0 0-8 15,-2 19-16-15,1 6-9 0,-1 2-5 0,0 1-10 16,4 13-4-16,-2-8-7 0,2 9-4 0,1-12 0 16,-1-6 1-16,4-1-1 0,-1 1 1 0,2-1 2 15,3-2-2-15,-3-2-4 0,2-6 1 0,-1-2-2 0,-2-2 2 16,2-2-1-16,0-3 0 0,-2-1-1 0,0-1-1 0,-6-2-3 15,15-2-5-15,-2-3-1 0,-2-4-5 0,3-9-1 16,0 0-13-16,-2-1-12 0,0 0-10 0,-6 4-6 16,0 2-12-16,-1 4-14 0,-2 0-16 0,0 3-4 15,0 0-4-15,-1 3-1 0,-2 3 2 0,0 0 3 16,0 0 9-16,0 0 2 0,0 0 2 0,13 16 8 0,-9-3 6 16,1-1-2-16,3 6 5 0,2 0 1 15,0-3 4-15,-3-3 6 0,1-1 8 0,3-1 4 0,-2 0 12 16,0-3 14-16,0-1 13 0,2-1 20 0,-2-1 8 15,0-1 11-15,-9-3 7 0,0 0 2 0,24-11 0 16,-11 2-4-16,0-7-13 0,-3-4-2 0,-4-4-8 0,-2-4-12 16,-1 0-3-16,-6-18-12 0,-4 0-13 0,-3 2-12 15,0 4-4-15,-4-2-10 0,2 14-12 0,-2 6-17 16,0 1-16-16,2 3-21 0,0 2-20 0,1 5-27 16,4 3-26-16,-1 2-39 0,2 3-31 0,0 2-31 0,6 1-35 15,0 0-43-15,0 0-288 0,-8 10-736 16,8-10 201-16</inkml:trace>
          <inkml:trace contextRef="#ctx0" brushRef="#br0" timeOffset="404.012">669 379 298 0,'0'0'543'16,"0"0"-89"-16,0 0-48 0,0 0-36 0,0 0-29 0,0 0-33 16,0 0-28-16,0 0-30 0,0 0-27 0,0 0-22 15,0 0-21-15,0 0-20 0,13-12-15 0,-8 8-12 16,-2 0-11-16,0 1-6 0,-3 3-16 0,5-8-6 15,-4 3-18-15,-2-2-15 0,-1 2-17 0,-1-1-18 0,-4-2-10 16,-4-1-16-16,2 1-7 0,-3 1-9 16,-2 1-2-16,2 3-1 0,-11-4 4 0,9 5 3 15,2 1-1-15,1 1 5 0,11 0-5 0,-16 3 6 0,11-1 4 0,1 2 10 16,1 0 13-16,0 2 12 0,1-1 10 0,2 8 9 0,2-1 6 16,4 1 6-16,3 6 4 0,1 0 0 0,5-1-4 15,4-2-4-15,-1-1 0 0,4 0-8 16,2-2-5-16,0-2-31 0,2-4-38 0,-1 0-52 0,2-1-66 15,-1-4-80-15,1-4-92 0,-2-4-340 0,1 1-785 16,-2-3 213-16</inkml:trace>
        </inkml:traceGroup>
        <inkml:traceGroup>
          <inkml:annotationXML>
            <emma:emma xmlns:emma="http://www.w3.org/2003/04/emma" version="1.0">
              <emma:interpretation id="{031BD8EB-F02C-4FFE-83DC-6C1E454CEEB4}" emma:medium="tactile" emma:mode="ink">
                <msink:context xmlns:msink="http://schemas.microsoft.com/ink/2010/main" type="inkWord" rotatedBoundingBox="1856,2285 3848,2245 3858,2756 1866,2796"/>
              </emma:interpretation>
              <emma:one-of disjunction-type="recognition" id="oneOf1">
                <emma:interpretation id="interp5" emma:lang="en-US" emma:confidence="0.5">
                  <emma:literal>cannot</emma:literal>
                </emma:interpretation>
                <emma:interpretation id="interp6" emma:lang="en-US" emma:confidence="0">
                  <emma:literal>Cannot</emma:literal>
                </emma:interpretation>
                <emma:interpretation id="interp7" emma:lang="en-US" emma:confidence="0">
                  <emma:literal>Carnot</emma:literal>
                </emma:interpretation>
                <emma:interpretation id="interp8" emma:lang="en-US" emma:confidence="0">
                  <emma:literal>carrot</emma:literal>
                </emma:interpretation>
                <emma:interpretation id="interp9" emma:lang="en-US" emma:confidence="0">
                  <emma:literal>carnet</emma:literal>
                </emma:interpretation>
              </emma:one-of>
            </emma:emma>
          </inkml:annotationXML>
          <inkml:trace contextRef="#ctx0" brushRef="#br0" timeOffset="798.2998">1574 238 550 0,'0'0'358'0,"0"0"-61"16,0 0-35-16,0 0-30 0,-29 8-25 0,15-4-29 0,-5 5-17 15,-3 0-22-15,1 2 5 0,4-3-5 0,-1 3 6 16,0 0 9-16,4-1 2 0,2-2-1 0,4-1-4 16,-1 1 2-16,3-2-3 0,0-1-2 0,3 1 3 15,-2 1 3-15,2-3 0 0,3 2 0 0,0-6-7 16,3 9-8-16,2-5-8 0,1 1-12 0,5 1-14 0,1 1-6 15,14 0-9-15,-2-3-12 0,3-1-40 0,1-2-57 16,1 0-82-16,-4-1-79 0,3-1-99 0,-2-3-105 0,-3 1-232 0,-2-2-737 16,-4-1 199-16</inkml:trace>
          <inkml:trace contextRef="#ctx0" brushRef="#br0" timeOffset="2511.6083">1896 317 211 0,'0'0'337'0,"0"0"-65"0,-8-6-42 0,8 6-25 0,0 0-28 0,0 0-21 15,-12 1-20-15,12-1-6 0,0 0-8 0,-16 6 4 16,10-5-2-16,1 2 8 0,-1-1 6 0,-1-1 5 16,7-1 8-16,-13 6-2 0,7-3 0 0,-1-1-4 15,3 1-8-15,-1 1-3 0,1-1-7 0,-1 2-10 0,2-3-4 16,-2 4 0-16,4-2-5 0,-1 1-3 15,1 1-4-15,1-1-3 0,0 2-4 0,1-1-2 0,1-1-8 16,1 2-7-16,1 3-4 0,0-3-4 0,-1-2-7 16,1 0-3-16,-1-1-7 0,0 3-4 0,2-5-6 0,-2 2-3 15,2-1-5-15,-2 1-1 0,-3-4-9 0,7 4-10 16,-7-4-16-16,0 0-6 0,0 0-14 0,0 0-9 0,0 0-11 16,16-6-2-16,-15 1 1 0,1-1 6 15,-2-1-1-15,1 2 8 0,-1-2 3 0,0 2 5 16,0-2 5-16,-1 1 11 0,1 1 8 0,0 5 8 0,0-10 1 15,-2 8 0-15,2 2-2 0,0-7-2 0,0 7 2 16,-1-5-4-16,1 5-5 0,0 0 2 0,0 0-2 16,1-6 1-16,-1 6 1 0,0 0-2 0,0 0 2 15,0 0-1-15,0 0 0 0,0 0 1 0,22 7 0 0,-15-3 3 16,3 1-3-16,3-1-7 0,-1 2-3 0,-1-2-5 16,1 0-9-16,0-3-14 0,1 4-14 0,0-4-7 15,-1 2-17-15,2-3 8 0,1-2-8 0,-3 1 4 16,2-3 6-16,-2 1 7 0,2-1 9 0,-4-2 2 0,-2 1 8 15,-1 1 10-15,-2-2 12 0,1 1 29 16,0-3 17-16,-1 0 16 0,-2 1 23 0,0-1 13 16,-1 1 11-16,-2 2 5 0,1-2 5 0,-1 3-6 0,0-1 0 15,0 5-7-15,-1-11-9 0,1 7-6 16,-2-1-8-16,2 5-9 0,-3-6-6 0,3 6-9 0,-5-3-3 16,5 3-6-16,0 0-3 0,0 0-3 15,0 0-2-15,-9 8-5 0,6-4-2 0,2 2 1 0,-1-1-3 16,1 3-3-16,-1-3 0 0,2 0-2 15,0-1 1-15,-2 1-2 0,4 1 0 0,-2 0 3 16,0-6 0-16,2 7 5 0,-1-2 3 0,-1-5 8 0,5 4 0 16,-5-4-1-16,0 0-3 0,12 0-1 0,-12 0-5 15,12-5-7-15,-1-3-7 0,-2-2-11 0,0 0-15 16,1 1-14-16,0-1-9 0,-3 0-5 0,-1 2 0 16,-1 3-3-16,-2 0-6 0,2 1-8 0,-2-1-10 0,-3 5-4 15,6-5 4-15,-6 5-2 0,0 0 15 0,0 0 3 16,0 0 8-16,0 0 3 0,21 16 7 0,-13-7 7 15,0 0-2-15,-2 1 4 0,1 0 5 0,3 2 1 16,-3-3 9-16,2 2 2 0,2-1-4 0,-2 0-3 16,2-3 10-16,-1 2 4 0,3-2-2 0,-3-4 2 15,1 2-5-15,1-1-1 0,2-3-2 0,-2-2-11 16,0 0-11-16,0-2-7 0,0 0-8 0,1-2-8 0,-4-1-3 16,2-1-3-16,-4 2 8 0,-1-2 9 0,-1-3 2 15,0 2 6-15,-2 1 7 0,0 0 8 0,-2 1 12 0,-1 6 5 31,1-7 7-31,-1 7-3 0,0-7 0 0,0 7 0 16,0 0 1-16,0 0 0 0,-4-4 0 0,4 4-3 16,0 0 3-16,0 0 4 0,0 0 1 0,0 0 0 15,0 0 15-15,-6 18 6 0,6-12 5 0,0 1 1 16,-1-1 3-16,1 0 3 0,0-6 6 0,0 12 1 16,0-6-4-16,0 0 2 0,1-1 1 0,-1-5 2 15,3 10 4-15,-3-10 6 0,3 7 2 0,-1-3 2 0,-2-4-5 16,5 3-1-16,-5-3-6 0,0 0-2 0,0 0-5 15,0 0-11-15,16-10-13 0,-13 5-15 0,1-6-13 16,1 0-18-16,-1 1-7 0,-1 1-5 0,2-3-5 16,-2 4-3-16,-1 0 7 0,2 1 1 0,-2 2 2 0,-1-1 2 0,-1 6 6 0,3-7-8 15,-1 6 11-15,-2 1 8 0,0 0 0 0,0 0 2 16,12-2 3-16,-12 2 0 0,0 0 3 0,17 12-1 16,-8-7 7-16,1 3-3 0,1 1 4 0,7 3 0 0,-4-1 0 15,5 3 6-15,-4-4-6 0,-3-3 8 0,1 0-5 16,-2 0 4-16,3-1-4 0,-2-1 3 0,0-1-1 15,1 0-12-15,-4-1 0 0,0-3-9 0,-9 0-10 16,12 0-9-16,-5-3-9 0,-7 3 1 0,7-5 7 16,-4-1 0-16,-1 1 6 0,1-5 1 0,-2 2 6 15,-1-4 7-15,0 2-3 0,-1-1 3 0,-1 0 10 0,1 2 10 16,-1 2 9-16,1 0 7 0,1 2-1 0,-2-1-3 16,2 6 0-16,-1-9-2 0,-1 5-2 0,2 4 4 15,0 0 8-15,0 0 6 0,0 0 11 0,6-3-1 16,-6 3-1-16,0 0 9 0,10 10 4 0,-4-4-4 15,4 3 8-15,0 0 0 0,1-2 12 0,1 3 4 16,1-1 1-16,7 4 0 0,-5-4-7 0,-2 0-2 0,-1-2-2 16,-1 0-6-16,1-2-3 0,-1-2-1 0,0 3-4 15,-4-5-5-15,0 2-3 0,-7-3-7 0,0 0-25 16,0 0-26-16,7-10-23 0,-7 10-20 0,-6-7-5 16,-3 0-4-16,-3-1-6 0,-2 3 4 0,-8-6 7 15,-1 0 8-15,1 1 13 0,2 0 14 0,2 4 19 16,4 0 11-16,3 1 16 0,2 2 7 0,1-1 4 15,3 1 15-15,5 3-2 0,-8-4 5 0,7 1 6 0,1 3 11 16,0 0 11-16,1-7 2 0,-1 7-3 0,9-8-3 16,3 4-5-16,-1-5-5 0,7-1-6 0,4-3-6 15,1 1 0-15,-1-1-7 0,1 0 1 0,1-1-4 16,1 0-2-16,-2 1-5 16,-2-2-22-16,-1-1-16 0,0 0-20 0,-3-2-13 15,-2 0 0-15,-1-2 1 0,-7 1 9 0,-1 2 7 16,-3 2 24-16,0 4 27 0,-2 0 27 0,1 2 31 15,-1 0 26-15,-1 3 21 0,-1 1 6 0,1 0 6 16,0 5-6-16,0-7-16 0,0 7-13 0,0-6-13 16,0 6-8-16,0 0-8 0,0 0-9 0,0 0-1 0,3 18-6 15,-3 3-5-15,0 1-4 0,2 5-3 0,-1 0-4 16,2 4 0-16,5 12-7 0,-2-11-4 0,-3 10 1 16,0 0-3-16,2-10-5 0,-2-7-32 0,-2 0-47 15,2 0-66-15,2 0-73 0,-5-6-80 0,2 2-88 16,-6-8-332-16,4 0-837 0,-1-6 226 0</inkml:trace>
          <inkml:trace contextRef="#ctx0" brushRef="#br0" timeOffset="2657.0167">3191 283 5009 0,'0'-8'576'16,"0"4"-234"-16,0 4-125 0,3-4-72 0,-3 4-34 16,0 0-25-16,4-7-19 0,-4 7-18 0,8-4-9 15,-2 0-10-15,7 0-13 0,8-2-46 0,-5 1-64 16,1 0-94-16,-3 2-97 0,0-1-122 0,-4 1-382 0,3-3-945 15,-3 2 254-15</inkml:trace>
        </inkml:traceGroup>
        <inkml:traceGroup>
          <inkml:annotationXML>
            <emma:emma xmlns:emma="http://www.w3.org/2003/04/emma" version="1.0">
              <emma:interpretation id="{26D50A4B-427E-41CA-B6CD-128DC8069948}" emma:medium="tactile" emma:mode="ink">
                <msink:context xmlns:msink="http://schemas.microsoft.com/ink/2010/main" type="inkWord" rotatedBoundingBox="4427,2037 5968,2006 5984,2790 4443,2821"/>
              </emma:interpretation>
              <emma:one-of disjunction-type="recognition" id="oneOf2">
                <emma:interpretation id="interp10" emma:lang="en-US" emma:confidence="0.5">
                  <emma:literal>writ</emma:literal>
                </emma:interpretation>
                <emma:interpretation id="interp11" emma:lang="en-US" emma:confidence="0">
                  <emma:literal>writs</emma:literal>
                </emma:interpretation>
                <emma:interpretation id="interp12" emma:lang="en-US" emma:confidence="0">
                  <emma:literal>write</emma:literal>
                </emma:interpretation>
                <emma:interpretation id="interp13" emma:lang="en-US" emma:confidence="0">
                  <emma:literal>writhe</emma:literal>
                </emma:interpretation>
                <emma:interpretation id="interp14" emma:lang="en-US" emma:confidence="0">
                  <emma:literal>writes</emma:literal>
                </emma:interpretation>
              </emma:one-of>
            </emma:emma>
          </inkml:annotationXML>
          <inkml:trace contextRef="#ctx0" brushRef="#br0" timeOffset="3322.7372">3965 222 642 0,'0'0'389'16,"0"0"-47"-16,-6-3-32 0,6 3-33 0,0 0-27 0,0 0-5 15,0 0-22-15,-14 6-6 0,14-6-14 0,-8 7-4 16,5-2-5-16,0-1-10 0,2 1-10 0,-1 1-9 0,1-1-4 16,-1 2-8-16,1-1-2 0,4 4-9 0,-2-1-9 15,2-1-8-15,0-1-6 0,3 3-7 0,4-2-8 16,0-1-7-16,0-2-6 0,2 0-6 0,0-1-8 16,-1-1-6-16,2-1-12 0,1-1-9 0,-2-1-4 31,0-1-14-31,-3-1-20 0,1-1-19 0,-6-1-26 0,1 1-19 15,0-2-24-15,-4 1-7 0,-1 4-1 0,3-7 12 16,-3 7 3-16,0-5 2 0,0 5 8 0,0 0 8 16,0-6 6-16,0 6 0 0,0 0-1 0,0 0 5 15,0 0 6-15,0 0 4 0,0 0 0 0,0 0 6 16,0 0 14-16,0 0 25 0,0 0 13 0,0 0 20 16,19 9 20-16,-14-7 11 0,1 1 10 0,8 1 4 15,-2-1 4-15,0 0 4 0,1-2 5 0,-3 1 8 0,-3-2 5 0,-7 0 17 16,13 0-6-16,-13 0-4 0,11 0-17 0,-11 0-7 15,9-9-11-15,-8 4-19 0,2-5-24 0,-1-2-35 16,-5-1-29-16,-1-7-36 0,-5-2-36 0,-2 4-35 16,0-1-35-16,0 5-47 0,-1 4-36 0,1-1-31 15,-1 4-33-15,1-1-43 0,2 3-42 0,-2-2-218 0,4 3-728 16,3 1 197-16</inkml:trace>
          <inkml:trace contextRef="#ctx0" brushRef="#br0" timeOffset="4272.4902">4314 408 652 0,'0'0'450'15,"0"0"-26"-15,0 0-36 0,2 7-22 0,-2-7-21 0,0 0-18 16,6 2-21-16,-6-2-23 0,6 1-20 0,-6-1-24 16,0 0-21-16,16-4-21 0,-16 4-22 0,11-2-17 15,-5 1-16-15,0-2-13 0,-1-1-14 0,-1 0-17 16,1-2-27-16,-2 1-44 0,0-8-41 0,-1 1-36 16,-4 0-28-16,0-2-23 0,-1 1-13 0,-4-5-5 15,2 4 0-15,-3 1 12 0,4 3 6 0,-1 1 11 0,2 2 8 16,-1 2 22-16,0-1 14 0,1 2 16 0,2 0 9 15,1 4 10-15,-3-6 6 0,3 6 16 0,-2-4 20 16,2 4 15-16,0 0 10 0,5-6 7 0,-5 6 6 16,8-1 1-16,-8 1 3 0,13 1-1 0,-2 2 1 0,3-2-5 15,0 3-6-15,-2 1-3 0,2 0-8 0,-2 1-3 16,1 1-4-16,-1 2-4 0,5 4 0 0,0 2-7 16,-5-4-2-16,-1 0-2 0,-2-1-2 15,-1 0-4-15,0-1-3 0,-3 1-3 0,1-2-6 0,-1-1-14 16,-1 0-11-16,1-1-6 0,1-3-6 0,-1 1-6 15,1-4 3-15,0 2 0 0,-6-2 2 0,22-2 3 16,-10-2 1-16,2-1 4 0,6-6 2 0,-3 4 2 16,-3-1 0-16,0 1 0 0,-2 0 5 0,-1 2 0 15,0-1 1-15,-4 2 1 0,-1 2 6 0,1-3 2 0,-3 4 2 16,-4 1 1-16,4-2 4 0,-4 2-7 0,0 0 1 16,0 0 4-16,6 11-3 0,-4-6-1 15,-1 1 0-15,1-1 1 0,1 2-3 0,0-1 5 0,0 1-1 16,2 1-4-16,1 1 1 0,3-1 3 0,-1-1 3 15,2-3 8-15,4-3 0 0,0-1 6 0,0-1 0 16,7-3-5-16,0-5-2 0,2 0-3 0,-1-3 3 16,-3-4-2-16,-4-1 1 0,2-4-4 15,-3 0-4-15,-4-8-3 0,4-13-2 0,-1-4-8 16,-7-1-3-16,-5-5-2 0,-2 0 1 0,-4 2 1 0,2 1 1 16,-3 3 3-16,0 12 11 0,0 8 11 0,-1 2 13 15,3 3 10-15,1 8 0 0,0 3 3 0,0 2-6 16,1 1-3-16,1 2-5 0,-1 1-5 0,2 4 1 15,0 0-2-15,0 0-4 0,-5 19 0 0,4 3-3 16,-1 7 5-16,2 15-9 0,-1 2 1 0,2 4 0 0,-1 3 1 16,3-1 0-16,1-2 7 0,0-1 4 0,2-3 4 15,3 1 9-15,4-5 0 0,1-2 6 0,-7-11 0 16,1-2 0-16,4-4 3 0,-2-1-5 0,4-2-3 0,0-2 0 16,-3-5-7-16,4 2-4 0,-1-5-11 0,-4-4-14 0,0 0-14 15,-3-3-13-15,2-3-20 0,-9 0-29 0,0 0-25 16,15-12-15-16,-9 3-13 0,-3-3-5 0,0 1 3 15,-1-2 9-15,-2 1 11 0,-2 1 14 0,2 0 8 16,-1 2 14-16,-1 2 6 0,2 1 10 0,0 6 18 0,-1-10-7 16,1 7 10-16,0 3-1 0,0 0 20 15,0 0 21-15,1-6 29 0,-1 6 20 0,0 0 16 16,0 0 4-16,0 0 5 0,22 10-2 0,-10-2 2 0,0 0 4 16,8 4 7-16,-1 2-1 0,3 0-8 0,1-3-7 15,2 1-5-15,-4-2-10 0,-2-1-10 0,-2-3-42 16,-3-2-55-1,-3-2-63-15,-4 0-84 0,-7-2-102 0,6-7-367 16,-6 7-802-16,-4-11 217 0</inkml:trace>
          <inkml:trace contextRef="#ctx0" brushRef="#br0" timeOffset="4630.9215">4610 43 5837 0,'0'0'707'0,"6"3"-332"0,-6-3-160 0,6 0-54 0,-6 0-27 0,9 0-10 15,-9 0-19-15,9-2-24 0,-9 2-21 0,11-1-1 32,-8 0-12-32,-3 1-56 0,0 0-82 0,8-2-89 15,-8 2-113-15,0 0-132 0,0 0-144 0,0 0-310 0,0 0-1057 0,-22-9 284 0</inkml:trace>
          <inkml:trace contextRef="#ctx0" brushRef="#br0" timeOffset="4453.0016">4945 64 3662 0,'0'0'414'15,"0"0"-183"-15,0 0-66 0,27 3-8 0,-14-5 8 0,9-1-7 0,-5-1-21 16,7 2-27-16,-1-3-21 0,-6 1-10 0,-2 1-16 16,-3 2-57-16,0-2-100 0,-2 3-97 0,-4-4-137 0,-6 4-337 15,0 0-796-15,0 0 213 0</inkml:trace>
        </inkml:traceGroup>
        <inkml:traceGroup>
          <inkml:annotationXML>
            <emma:emma xmlns:emma="http://www.w3.org/2003/04/emma" version="1.0">
              <emma:interpretation id="{474695C9-7A2B-47EA-AC81-FCA82D0BCAA6}" emma:medium="tactile" emma:mode="ink">
                <msink:context xmlns:msink="http://schemas.microsoft.com/ink/2010/main" type="inkWord" rotatedBoundingBox="6649,1870 8189,2114 8002,3296 6462,3052"/>
              </emma:interpretation>
              <emma:one-of disjunction-type="recognition" id="oneOf3">
                <emma:interpretation id="interp15" emma:lang="en-US" emma:confidence="0.5">
                  <emma:literal>PGAX</emma:literal>
                </emma:interpretation>
                <emma:interpretation id="interp16" emma:lang="en-US" emma:confidence="0">
                  <emma:literal>PGWX</emma:literal>
                </emma:interpretation>
                <emma:interpretation id="interp17" emma:lang="en-US" emma:confidence="0">
                  <emma:literal>PGNX</emma:literal>
                </emma:interpretation>
                <emma:interpretation id="interp18" emma:lang="en-US" emma:confidence="0">
                  <emma:literal>PGXX</emma:literal>
                </emma:interpretation>
                <emma:interpretation id="interp19" emma:lang="en-US" emma:confidence="0">
                  <emma:literal>PGKX</emma:literal>
                </emma:interpretation>
              </emma:one-of>
            </emma:emma>
          </inkml:annotationXML>
          <inkml:trace contextRef="#ctx0" brushRef="#br0" timeOffset="5671.3919">6786-214 344 0,'-7'-1'549'0,"0"1"-75"16,-7 0-48-16,-9 1-39 0,-2 6-35 0,0 5-38 0,-16 9-32 15,-2 11-28-15,-27 35-17 0,28-15-3 0,-15 28-8 16,22-21 1-16,11-9-8 16,-8 40-14-16,10-24 0 15,11-17-12-15,7 1-6 0,-1 0-8 0,8 0-8 16,5-3-9-16,3 1-18 0,5-3-8 0,3-4-8 0,5-3-12 0,3-3-5 15,-2-11-31-15,-1-6-22 0,4-3-31 0,0-4-42 0,3-4-55 16,17-3-83-16,-12-6-95 0,11-13-128 0,-14 2-421 16,10-9-961-16,-7-8 259 0</inkml:trace>
          <inkml:trace contextRef="#ctx0" brushRef="#br0" timeOffset="5985.5492">6627 64 325 0,'0'0'453'15,"0"0"-43"-15,-8 3-6 0,8-3-12 0,0 0-13 0,0 0-4 0,5 9-19 16,-5-9-11-16,7 10-14 0,-2-5-11 15,4 5-15-15,-1-1-19 0,0 2-19 0,7 6-18 16,-4-5-23-16,-1-1-21 0,-1 1-24 0,0-3-16 0,0 1-14 0,0 0-16 16,1 0-15-16,-3-2-12 0,1 1-37 0,0-1-54 15,-2 0-74-15,-2-3-81 0,1-1-88 0,0 1-89 16,-2-3-98-16,-3-2-338 0,0 0-899 0,0 0 241 16</inkml:trace>
          <inkml:trace contextRef="#ctx0" brushRef="#br0" timeOffset="6266.9515">6948 34 240 0,'0'0'531'16,"0"0"-80"-16,-4 8-35 0,2-6-26 0,1 3-31 0,-2 2-17 0,-2 6-16 16,-3 9-17-16,-2 6-9 0,-5 13-4 0,-2 0-13 15,-1 1-12-15,1 1-14 0,1-4-12 0,1 2-28 0,4 0-24 16,1-11-12-16,1-4-16 0,3-2-20 16,0-2-24-16,-3-3-23 0,6 3-32 0,0-9-40 0,1-1-38 15,0-5-47-15,1 0-53 0,1-1-62 0,0-6-59 16,0 0-85-16,0 0-94 0,0 0-265 0,0 0-812 15,0 0 220-15</inkml:trace>
          <inkml:trace contextRef="#ctx0" brushRef="#br0" timeOffset="6586.3831">7334-235 405 0,'0'0'612'16,"-7"-3"-94"-16,7 3-55 0,0 0-42 0,-11 11-36 0,3 1-27 15,-4 14-8-15,-11 21-8 0,-16 41-17 0,16-24-7 16,-10 28-12-16,12-26-6 0,-9 27-12 0,-5-2-16 15,13-32-18-15,7-12-16 0,1 2-27 16,2 2-21-16,2-2-22 0,-1-4-24 0,3 1-30 0,2-13-38 16,3-7-40-16,0-1-49 0,2-4-57 0,-1-4-54 15,1-4-70-15,-1 0-64 0,2-6-57 0,0-3-60 16,0 0-94-16,0-4-260 0,0 0-875 0,0 0 236 16</inkml:trace>
          <inkml:trace contextRef="#ctx0" brushRef="#br0" timeOffset="6921.6653">7322 156 868 0,'0'0'590'0,"0"0"-58"0,0 0-44 0,0 0-38 0,-5 4-39 0,5-4-17 16,0 6-32-16,2 1-7 0,2 5-11 0,3 7-18 15,2 2-17-15,3 4-13 0,-2 0-14 0,8 17-22 16,-5-11-13-16,5 7-22 0,-1 4-22 0,-3-14-22 16,-3-2-16-16,0 1-16 0,0-2-17 0,-2-1-7 0,0-1-20 15,0 0-25-15,-1-2-45 0,-2-1-59 16,0-4-74-16,-2-4-77 0,-1-4-82 0,1-1-77 0,-2-1-90 15,1-5-92-15,-3-1-328 0,0 0-1013 0,0 0 273 16</inkml:trace>
          <inkml:trace contextRef="#ctx0" brushRef="#br0" timeOffset="7158.7693">7541 109 366 0,'0'0'549'16,"-12"3"-72"-16,9 0-33 0,-2 2-24 0,-1 7-9 15,-3 10-17-15,1 4-25 0,-5 16-29 0,-3 3-13 16,3 2-12-16,1 0-14 0,0 2-18 0,-4-1-22 16,6 0-23-16,0-2-22 0,3-3-21 0,1-9-20 0,-1-6-19 15,6-4-26-15,-1 1-32 0,1-3-45 0,1-3-55 16,-2-2-52-16,2-6-64 0,2-1-66 0,-1-3-60 15,-1-2-81-15,3-4-111 0,-3-1-276 0,0 0-854 0,0 0 230 16</inkml:trace>
          <inkml:trace contextRef="#ctx0" brushRef="#br0" timeOffset="5316.5534">6087 208 336 0,'0'0'570'16,"-3"-3"-87"-16,3 3-50 0,-3-1-42 0,3 1-48 0,0 0-40 0,0 0-23 15,0 0-14-15,0 0-15 0,-6 12-17 16,5 1-14-16,-1 7-17 0,0 3-13 0,-1 0-19 0,3 2-13 16,2 0-17-16,-2 1-13 0,0-1-12 0,3 0-14 15,-1-4-11-15,-2 0-8 0,1-6-6 0,2-1-8 0,2-3-8 16,-4-2-3-16,1 0-7 0,-2-3-2 0,1-1-5 15,1-2-2-15,-2-3-4 0,1 8-3 0,-1-8-10 0,0 0-15 16,0 0-19-16,0 0-19 0,0 0-19 0,-4-29-17 16,1 5-12-16,-2-3-7 0,1-14 0 0,-1-4-2 15,0-1 6-15,2-1 10 0,0 0 6 0,2 1 9 0,1 4 8 16,0 12 17-16,1 3 18 0,-1 6 17 0,3-3 13 0,2 5 13 16,-2 3 13-16,0 0 11 0,3 5 8 0,-3 3 0 15,0 1-2-15,0 1-6 0,-1 1-8 0,2 2-3 16,0-1 0-16,-4 4 7 0,0 0 6 0,0 0-1 15,15 14-3-15,-10-1 0 0,-2 8-5 0,-2 4-13 16,-2 1-26-16,-4 3-54 0,-3-1-58 0,2-1-68 16,-2-2-63-16,-1 0-63 0,2-1-81 0,-3-10-301 0,3-2-813 15,1-4 219-15</inkml:trace>
        </inkml:traceGroup>
        <inkml:traceGroup>
          <inkml:annotationXML>
            <emma:emma xmlns:emma="http://www.w3.org/2003/04/emma" version="1.0">
              <emma:interpretation id="{F94C8794-58F2-4D8B-92AB-C5B2B764410E}" emma:medium="tactile" emma:mode="ink">
                <msink:context xmlns:msink="http://schemas.microsoft.com/ink/2010/main" type="inkWord" rotatedBoundingBox="8322,2893 8478,2699 8592,2792 8437,2985"/>
              </emma:interpretation>
              <emma:one-of disjunction-type="recognition" id="oneOf4">
                <emma:interpretation id="interp20" emma:lang="en-US" emma:confidence="0.5">
                  <emma:literal>=</emma:literal>
                </emma:interpretation>
                <emma:interpretation id="interp21" emma:lang="en-US" emma:confidence="0">
                  <emma:literal>_</emma:literal>
                </emma:interpretation>
                <emma:interpretation id="interp22" emma:lang="en-US" emma:confidence="0">
                  <emma:literal>:</emma:literal>
                </emma:interpretation>
                <emma:interpretation id="interp23" emma:lang="en-US" emma:confidence="0">
                  <emma:literal>I</emma:literal>
                </emma:interpretation>
                <emma:interpretation id="interp24" emma:lang="en-US" emma:confidence="0">
                  <emma:literal>IT</emma:literal>
                </emma:interpretation>
              </emma:one-of>
            </emma:emma>
          </inkml:annotationXML>
          <inkml:trace contextRef="#ctx0" brushRef="#br0" timeOffset="7390.1725">7920 469 4570 0,'-4'2'619'16,"4"-2"-277"-16,0 0-148 0,-8 2-44 0,8-2-25 0,0 0 0 0,0 0 19 15,0 0-7-15,0 0-9 0,0 0-8 16,26 0-12-16,-13-2-9 0,0 2-8 0,3-2-11 0,-1 2-7 16,-2 0-7-16,-1 0-10 0,-2-2-37 0,-3 2-48 15,-7 0-77-15,0 0-86 0,11 0-99 0,-11 0-114 16,0 0-458-16,-18 8-1036 0,4-5 277 0</inkml:trace>
          <inkml:trace contextRef="#ctx0" brushRef="#br0" timeOffset="7532.0294">7835 618 5699 0,'0'0'324'16,"9"0"-142"-16,-9 0-66 0,0 0 1 0,16-1-5 0,-10 0 1 0,6-1-22 15,2-1-24-15,-1 1-15 0,10-4-6 0,-6 3-32 16,-2 0-69-16,-1-1-92 0,-2 4-97 0,-2-4-114 15,-3 3-118-15,-4-1-307 0,-3 2-939 0,0 0 254 16</inkml:trace>
        </inkml:traceGroup>
        <inkml:traceGroup>
          <inkml:annotationXML>
            <emma:emma xmlns:emma="http://www.w3.org/2003/04/emma" version="1.0">
              <emma:interpretation id="{92E5B446-807E-4AE9-9371-2EB346B8CF52}" emma:medium="tactile" emma:mode="ink">
                <msink:context xmlns:msink="http://schemas.microsoft.com/ink/2010/main" type="inkWord" rotatedBoundingBox="8711,3316 8902,2232 9301,2302 9110,3386"/>
              </emma:interpretation>
              <emma:one-of disjunction-type="recognition" id="oneOf5">
                <emma:interpretation id="interp25" emma:lang="en-US" emma:confidence="0.5">
                  <emma:literal>i)</emma:literal>
                </emma:interpretation>
                <emma:interpretation id="interp26" emma:lang="en-US" emma:confidence="0">
                  <emma:literal>it)</emma:literal>
                </emma:interpretation>
                <emma:interpretation id="interp27" emma:lang="en-US" emma:confidence="0">
                  <emma:literal>'t)</emma:literal>
                </emma:interpretation>
                <emma:interpretation id="interp28" emma:lang="en-US" emma:confidence="0">
                  <emma:literal>'l)</emma:literal>
                </emma:interpretation>
                <emma:interpretation id="interp29" emma:lang="en-US" emma:confidence="0">
                  <emma:literal>'g)</emma:literal>
                </emma:interpretation>
              </emma:one-of>
            </emma:emma>
          </inkml:annotationXML>
          <inkml:trace contextRef="#ctx0" brushRef="#br0" timeOffset="7905.9826">8294 471 808 0,'0'0'556'16,"0"0"-45"-16,0 0-36 0,0 0-36 0,0 0-44 0,0 0-39 0,0 0-39 15,20-2-34-15,-20 2-30 0,8 0-32 0,-8 0-23 16,7 0-15-16,-3 2-6 0,1 2-13 0,-1-1-10 16,-2 4-21-16,0 4-5 0,-2 0-29 0,-4 3-41 15,0 6-41-15,-1-5-47 0,-2 4-51 0,0-1-39 16,-1-5-33-16,2-2-37 0,0-1-51 0,-3 1-31 0,2-5-39 15,3-3-35-15,-1 0-227 0,1-2-689 0,4-1 187 0</inkml:trace>
          <inkml:trace contextRef="#ctx0" brushRef="#br0" timeOffset="8207.7786">8540 474 319 0,'-11'2'326'0,"5"0"-39"0,0 0-31 0,-7 2-25 0,1-1-12 0,1 2-11 0,2-3-14 15,-2 4-9-15,4-3-13 0,-1 3-9 0,2-1-3 16,1-1-7-16,1 0 12 0,1 2 8 0,2 0 4 15,1-1-9-15,1 1-2 0,3 4-13 0,2-2-15 0,2 2-11 16,3-2-11-16,0-1-17 0,10 2-28 0,-3-2-31 16,7 0-52-16,-4-2-72 0,-3-4-91 0,-1-1-115 15,-6-3-244-15,1-2-642 0,-1-1 175 0</inkml:trace>
          <inkml:trace contextRef="#ctx0" brushRef="#br0" timeOffset="8438.5649">8553-36 6028 0,'0'0'114'0,"0"0"-71"0,0 0 12 0,0 0 53 0,0 0 58 0,20 26 14 16,-7-7 0-16,1 3-15 0,0 3-12 0,9 16-3 15,-4 4-1-15,-2 7-6 0,-3 0-8 0,0 45-12 16,-10-5-8-16,-10-31-10 0,-1-9-26 0,-15 39-79 15,4-31 0-15,3-12 0 0,-5-1 0 0,0 1 0 0,-4-3-60 16,-2-3-157-16,0-6-75 0,-3-2-77 0,1-13-90 16,4-4-484-16,3-7-1135 0,-3-3 303 0</inkml:trace>
        </inkml:traceGroup>
        <inkml:traceGroup>
          <inkml:annotationXML>
            <emma:emma xmlns:emma="http://www.w3.org/2003/04/emma" version="1.0">
              <emma:interpretation id="{A6C881B7-4C56-407C-B490-DB363523E893}" emma:medium="tactile" emma:mode="ink">
                <msink:context xmlns:msink="http://schemas.microsoft.com/ink/2010/main" type="inkWord" rotatedBoundingBox="9750,2471 10278,2460 10284,2756 9756,2767"/>
              </emma:interpretation>
              <emma:one-of disjunction-type="recognition" id="oneOf6">
                <emma:interpretation id="interp30" emma:lang="en-US" emma:confidence="0.5">
                  <emma:literal>as</emma:literal>
                </emma:interpretation>
                <emma:interpretation id="interp31" emma:lang="en-US" emma:confidence="0">
                  <emma:literal>a</emma:literal>
                </emma:interpretation>
                <emma:interpretation id="interp32" emma:lang="en-US" emma:confidence="0">
                  <emma:literal>at</emma:literal>
                </emma:interpretation>
                <emma:interpretation id="interp33" emma:lang="en-US" emma:confidence="0">
                  <emma:literal>am</emma:literal>
                </emma:interpretation>
                <emma:interpretation id="interp34" emma:lang="en-US" emma:confidence="0">
                  <emma:literal>an</emma:literal>
                </emma:interpretation>
              </emma:one-of>
            </emma:emma>
          </inkml:annotationXML>
          <inkml:trace contextRef="#ctx0" brushRef="#br0" timeOffset="9186.5045">9390 188 381 0,'0'0'330'15,"0"0"-47"-15,0 0-45 0,0 0-26 0,0 0-24 0,-37 9-11 0,25-5-9 16,1 0 4-16,0 1 5 0,-1 1 1 0,1-2 11 15,3 1 2-15,0 0-6 0,2-1-2 0,0 0-8 16,0 0-11-16,0 0-9 0,1 2-10 0,2-2-2 16,-2 1-4-16,2 1-4 0,2 1-1 0,2-1-4 0,-1-6-7 15,2 11-5-15,2-5-3 0,1-1-6 16,0 1-12-16,5 0-9 0,0-1-10 0,-3-2-4 16,1-2-6-16,-3 0-8 0,-5-1-6 0,0 0-4 0,17-2-2 15,-17 2-4-15,11-5-11 0,-8-1-9 0,2-5-19 16,-4 0-17-16,1-3-12 0,-2 2-7 0,-2 1-8 15,1-2-1-15,-1 3 1 0,-1 1 2 0,1 1 4 16,1 1 4-16,-1 2 3 0,1 0 1 0,1 5 5 0,-2-7 2 16,2 7 0-16,0 0 5 0,0 0 8 0,0 0 8 0,0 0 9 15,0 0 7-15,0 0 15 0,13 19 1 0,-7-10 1 16,1 2-1-16,1 0 0 0,6 5-3 0,1 1-1 16,-3-4-2-16,5 1-4 0,3-1-2 0,-1-1-1 0,1-2-5 15,0-2-5-15,-3-3-9 0,-1-3-23 16,-2-1-21-1,2-2-38-15,5-2-25 0,4-3-38 0,-9-2-25 16,2-3-17-16,-4-1-14 0,1-3-2 0,-1-1 10 16,-2-2 15-16,-1 1 15 0,-2 2 18 0,-1 3 29 15,-3 1 40-15,-1 1 44 0,0 3 33 0,-1 0 22 16,0 2 20-16,0 1 20 0,-1 1 19 0,-2 3 30 16,4-4 26-16,-4 4 30 0,0 0 13 0,0 0 8 0,0 0-7 15,11 15 8-15,-8-4-14 0,-1 1 1 0,2 9-14 16,-2 1-8-16,-2 0-12 0,-2 0-7 0,-2 1-19 0,-2-2-11 15,-4-1-13-15,1 3-7 0,1-2-28 0,-5-3-47 0,3-4-57 16,-6 1-66-16,4-6-79 0,1-3-77 0,1-3-92 16,-4-9-423-16,3-1-937 0,-5-7 250 0</inkml:trace>
        </inkml:traceGroup>
        <inkml:traceGroup>
          <inkml:annotationXML>
            <emma:emma xmlns:emma="http://www.w3.org/2003/04/emma" version="1.0">
              <emma:interpretation id="{F60EC451-0E46-4C51-90C3-7748949D9990}" emma:medium="tactile" emma:mode="ink">
                <msink:context xmlns:msink="http://schemas.microsoft.com/ink/2010/main" type="inkWord" rotatedBoundingBox="10966,1721 13435,1671 13458,2795 10988,2844">
                  <msink:destinationLink direction="with" ref="{9FEEA386-8C77-43AC-9946-89211D172E6A}"/>
                </msink:context>
              </emma:interpretation>
              <emma:one-of disjunction-type="recognition" id="oneOf7">
                <emma:interpretation id="interp35" emma:lang="en-US" emma:confidence="0.5">
                  <emma:literal>p</emma:literal>
                </emma:interpretation>
                <emma:interpretation id="interp36" emma:lang="en-US" emma:confidence="0">
                  <emma:literal>P</emma:literal>
                </emma:interpretation>
                <emma:interpretation id="interp37" emma:lang="en-US" emma:confidence="0">
                  <emma:literal>.</emma:literal>
                </emma:interpretation>
                <emma:interpretation id="interp38" emma:lang="en-US" emma:confidence="0">
                  <emma:literal>,</emma:literal>
                </emma:interpretation>
                <emma:interpretation id="interp39" emma:lang="en-US" emma:confidence="0">
                  <emma:literal>:</emma:literal>
                </emma:interpretation>
              </emma:one-of>
            </emma:emma>
          </inkml:annotationXML>
          <inkml:trace contextRef="#ctx0" brushRef="#br0" timeOffset="9718.4728">10485-94 3248 0,'0'0'484'0,"1"-4"-137"0,-1 4-98 0,0 0-50 0,0 0-37 0,0 0-18 0,0 0-23 16,0 0-20-16,0 0-18 0,0 0-2 0,0 0-5 16,-3 16 0-16,2-2-13 0,-2 6-4 0,2 3-1 15,-2 0-5-15,1 0-10 0,2 3 1 0,0 1-8 16,2-2-1-16,-2-1-3 0,1-1-4 0,1-1 0 15,1-5 5-15,-2-4-10 0,0-1-3 0,1 0 0 16,-1-2-2-16,1-3 1 0,-1 0-5 0,-1-1 1 0,2-2-5 16,-2 0 0-16,0-4-8 0,1 5-13 15,-1-5-29-15,0 0-27 0,0 0-24 0,0 0-19 0,0 0-14 16,-6-24-7-16,3 2-2 0,-1-3 11 0,0-18 7 16,-2-1 5-16,4-3 15 0,-1 0 26 15,3 2 20-15,3-2 38 0,-1 3 29 0,1 9 30 0,0 10 17 0,1-2 16 16,2 4 6-16,-2 0 3 0,3 1 0 0,2 3-6 15,-2 1-3-15,0 2-9 0,-1 4-9 0,1 4-1 16,-2 1-8-16,1 2-5 0,-1 0-7 0,1 4-4 16,0 1-3-16,-6 0-5 0,11 4-7 0,-7 9-5 15,1 9-10-15,-7 4-27 0,-2 2-48 0,-7 13-53 0,-1 2-57 16,-5-1-52-16,5-10-60 0,-1-8-52 0,-4 0-300 16,7-2-767-16,-3-2 207 0</inkml:trace>
        </inkml:traceGroup>
        <inkml:traceGroup>
          <inkml:annotationXML>
            <emma:emma xmlns:emma="http://www.w3.org/2003/04/emma" version="1.0">
              <emma:interpretation id="{CCE577BD-CA62-409C-BE12-7B11AEB9C0F5}" emma:medium="tactile" emma:mode="ink">
                <msink:context xmlns:msink="http://schemas.microsoft.com/ink/2010/main" type="inkWord" rotatedBoundingBox="11209,2663 11352,1737 11878,1818 11735,2744">
                  <msink:destinationLink direction="with" ref="{9FEEA386-8C77-43AC-9946-89211D172E6A}"/>
                </msink:context>
              </emma:interpretation>
              <emma:one-of disjunction-type="recognition" id="oneOf8">
                <emma:interpretation id="interp40" emma:lang="en-US" emma:confidence="0.5">
                  <emma:literal>[X</emma:literal>
                </emma:interpretation>
                <emma:interpretation id="interp41" emma:lang="en-US" emma:confidence="0">
                  <emma:literal>(x</emma:literal>
                </emma:interpretation>
                <emma:interpretation id="interp42" emma:lang="en-US" emma:confidence="0">
                  <emma:literal>(X</emma:literal>
                </emma:interpretation>
                <emma:interpretation id="interp43" emma:lang="en-US" emma:confidence="0">
                  <emma:literal>XX</emma:literal>
                </emma:interpretation>
                <emma:interpretation id="interp44" emma:lang="en-US" emma:confidence="0">
                  <emma:literal>(4</emma:literal>
                </emma:interpretation>
              </emma:one-of>
            </emma:emma>
          </inkml:annotationXML>
          <inkml:trace contextRef="#ctx0" brushRef="#br0" timeOffset="10069.077">11131-511 702 0,'-6'-2'517'0,"0"-1"-49"0,-6 2-38 0,0-1-39 0,-2 2-40 0,-11 6-40 16,1 7-36-16,-1 5-22 0,-14 16-11 0,1 7-3 16,-20 38-4-16,23-24-3 0,12-9-10 0,2 4-9 15,-5 39-6-15,15-29-12 0,7-17-10 0,2 4-14 16,5-1-9-16,7-1-8 0,6-1-19 0,4-3-12 15,1-2-17 1,-2-11-32-16,0-4-30 0,3-2-40 0,1-2-33 0,2-2-51 16,1-7-65-16,4 0-83 0,-3-12-102 0,2-5-126 15,0 2-287-15,0-6-891 0,0-4 241 0</inkml:trace>
          <inkml:trace contextRef="#ctx0" brushRef="#br0" timeOffset="10516.301">11264-227 512 0,'0'0'540'16,"0"0"-82"-16,0 0-47 0,0 0-41 0,-16 13-35 16,6 4-35-16,-2 3-27 0,0 4-21 0,-1 2-20 0,1-1-16 15,1 0-25-15,2 3-20 0,0-2-20 0,-2-1-13 16,5 1-16-16,-2-4-13 0,2-5-29 0,2-3-31 16,1-3-34-16,0-1-46 0,0 3-44 0,3-7-50 15,0-1-51-15,0-5-71 0,-3 2-102 0,3-2-188 0,0 0-643 16,0 0 174-16</inkml:trace>
          <inkml:trace contextRef="#ctx0" brushRef="#br0" timeOffset="10697.3048">11092-263 5178 0,'0'0'278'0,"0"0"-150"15,0 0-69-15,0 0-11 0,0 0 45 0,0 0 13 16,0 0 9-16,6 24-7 0,0-12-8 0,8 8-11 15,-1 4-5-15,2 1-7 0,8 11-8 0,-6-5 0 16,-2-6-9-16,-1 0-7 0,0 1-4 0,-4-3-12 16,2 0-63-16,-6-3-76 0,1-4-91 0,-1-3-90 15,-3-2-108-15,-3-3-413 0,1-2-966 0,-1-6 262 0</inkml:trace>
        </inkml:traceGroup>
        <inkml:traceGroup>
          <inkml:annotationXML>
            <emma:emma xmlns:emma="http://www.w3.org/2003/04/emma" version="1.0">
              <emma:interpretation id="{3B9D1A85-0F59-4E61-BC0D-E4278B346101}" emma:medium="tactile" emma:mode="ink">
                <msink:context xmlns:msink="http://schemas.microsoft.com/ink/2010/main" type="inkWord" rotatedBoundingBox="12156,2006 12966,2351 12789,2765 11980,2420">
                  <msink:destinationLink direction="with" ref="{9FEEA386-8C77-43AC-9946-89211D172E6A}"/>
                </msink:context>
              </emma:interpretation>
              <emma:one-of disjunction-type="recognition" id="oneOf9">
                <emma:interpretation id="interp45" emma:lang="en-US" emma:confidence="0.5">
                  <emma:literal>Is,</emma:literal>
                </emma:interpretation>
                <emma:interpretation id="interp46" emma:lang="en-US" emma:confidence="0">
                  <emma:literal>-is,</emma:literal>
                </emma:interpretation>
                <emma:interpretation id="interp47" emma:lang="en-US" emma:confidence="0">
                  <emma:literal>-'s,</emma:literal>
                </emma:interpretation>
                <emma:interpretation id="interp48" emma:lang="en-US" emma:confidence="0">
                  <emma:literal>-'c,</emma:literal>
                </emma:interpretation>
                <emma:interpretation id="interp49" emma:lang="en-US" emma:confidence="0">
                  <emma:literal>II's,</emma:literal>
                </emma:interpretation>
              </emma:one-of>
            </emma:emma>
          </inkml:annotationXML>
          <inkml:trace contextRef="#ctx0" brushRef="#br0" timeOffset="10925.1637">11580-82 3375 0,'-9'2'452'15,"3"-2"-217"-15,6 0-100 0,-10 1-50 0,7 0 43 0,3-1 22 16,0 0 17-16,0 0 4 0,0 0-8 0,0 0-1 16,18 6 1-16,-11-5-12 0,4 2 3 0,1-1-3 15,-1-2-10-15,-2 0-17 0,-1 2-6 0,0-1-13 16,-8-1-10-16,12 0-39 0,-12 0-74 0,11 0-103 15,-11 0-116-15,0 0-131 0,0 0-426 0,0 0-954 0,0 0 255 16</inkml:trace>
          <inkml:trace contextRef="#ctx0" brushRef="#br0" timeOffset="11061.9854">11535 53 432 0,'0'0'656'0,"9"1"-112"16,-9-1-46-16,17-3-30 0,-7 2-34 0,3 0-45 15,-1-1-44-15,2-1-42 0,1 2-42 0,8-2-25 0,-6-1-59 16,-4 1-87-16,-4 1-106 0,-1 0-111 16,-8 2-141-16,11-5-341 0,-11 5-727 0,0 0 196 0</inkml:trace>
          <inkml:trace contextRef="#ctx0" brushRef="#br0" timeOffset="11441.2472">11883-108 563 0,'-11'-1'605'0,"11"1"-60"0,0 0-30 0,0 0-26 0,0 0-32 0,0 0-37 15,0 0-31-15,0 0-37 0,15-7-18 0,-15 7-26 32,0 0-29-32,7-2-24 0,-7 2-27 0,0 0-5 15,0 0-16-15,0 0-15 0,0 0-19 0,10 11-18 0,-10 1-16 0,-5 8-16 0,-1-5-39 0,-2 6-46 16,1-1-62-16,-2-3-33 0,1 2-37 0,-1-5-38 0,3-3-46 15,1-2-38-15,2 0-37 0,0-2-29 0,-1-3-36 16,4-4-51-16,-3 3-55 0,3-3-227 0,0 0-781 16,0 0 210-16</inkml:trace>
          <inkml:trace contextRef="#ctx0" brushRef="#br0" timeOffset="11779.2072">12140-79 279 0,'0'0'333'0,"0"0"-58"15,0 0-39-15,0 0-35 0,0 0-23 0,0 0-24 0,-26-5-16 16,26 5-15-16,-19 0-10 0,6 0-1 0,3 2 4 16,-1 0 8-16,-1-1 8 0,2 0 7 0,1 2 6 15,1-1-1-15,8-2 1 0,-12 3-4 0,8 1 6 16,4-4 10-16,-5 6 6 0,3 0 6 0,1-2-2 16,1 3-1-16,3 0-7 0,0-1-10 0,2 5-15 0,2 0-15 15,1-1-9-15,6 6-10 0,1 0-11 0,-4-6-50 16,0 2-50-16,-1-6-72 0,1 1-83 0,-1-2-94 15,-4-1-370-15,2-1-755 0,0 1 204 0</inkml:trace>
          <inkml:trace contextRef="#ctx0" brushRef="#br0" timeOffset="11960.8867">12411 150 598 0,'0'0'665'16,"-4"11"-107"-16,-1-4-41 0,-1 4-33 0,-2 0-14 15,-2 8-32-15,-1-1-44 0,0 1-43 0,-1 2-39 0,1 1-30 16,-1 0-34-16,0-2-29 0,0 1-32 0,0 0-67 16,1-1-76-16,0-8-79 0,2 1-92 0,2-2-86 0,-3-3-98 15,1-3-112-15,1-2-235 0,8-3-791 0,0 0 215 16</inkml:trace>
        </inkml:traceGroup>
        <inkml:traceGroup>
          <inkml:annotationXML>
            <emma:emma xmlns:emma="http://www.w3.org/2003/04/emma" version="1.0">
              <emma:interpretation id="{5F2B8C31-6780-4930-B6E4-D7EBCA9F464D}" emma:medium="tactile" emma:mode="ink">
                <msink:context xmlns:msink="http://schemas.microsoft.com/ink/2010/main" type="inkWord" rotatedBoundingBox="13031,2779 13210,1638 13533,1689 13354,2830">
                  <msink:destinationLink direction="with" ref="{9FEEA386-8C77-43AC-9946-89211D172E6A}"/>
                </msink:context>
              </emma:interpretation>
              <emma:one-of disjunction-type="recognition" id="oneOf10">
                <emma:interpretation id="interp50" emma:lang="en-US" emma:confidence="0.5">
                  <emma:literal>"</emma:literal>
                </emma:interpretation>
                <emma:interpretation id="interp51" emma:lang="en-US" emma:confidence="0">
                  <emma:literal>X</emma:literal>
                </emma:interpretation>
                <emma:interpretation id="interp52" emma:lang="en-US" emma:confidence="0">
                  <emma:literal>,</emma:literal>
                </emma:interpretation>
                <emma:interpretation id="interp53" emma:lang="en-US" emma:confidence="0">
                  <emma:literal>H</emma:literal>
                </emma:interpretation>
                <emma:interpretation id="interp54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12246.2355">12661-353 4172 0,'-3'2'639'0,"3"-2"-305"0,0 0-103 0,-5 3-57 0,5-3-9 0,0 0-9 0,-4 3-13 16,4-3-23-16,0 0-27 0,-3 7-8 0,3-3-9 0,0 7-7 16,1 2 3-16,2 1-17 0,0 6-4 0,2 4-4 15,-1-1-5-15,3 2-4 0,0-1-41 0,-1-4-48 0,2-2-56 16,-2-3-61-16,0-2-58 0,0-3-64 0,-2-3-61 16,-1-5-101-16,-3-2-253 0,7 0-849 15,-7 0 229-15</inkml:trace>
          <inkml:trace contextRef="#ctx0" brushRef="#br0" timeOffset="12528.787">12847-331 284 0,'-3'5'608'16,"-3"5"-68"-16,0 1-39 0,-8 8-35 0,0 6-23 0,-3 14-31 15,-2 0-24-15,0 6-22 0,0 2-22 0,-1 0-26 16,0-7-27-16,3 4-25 0,-1-5-25 0,3 2-31 0,4-10-19 16,2-4-22-16,3-5-29 0,0 1-39 0,0-3-32 15,4-6-48-15,-1-3-68 0,0-2-61 0,3 0-79 16,-1-5-86-16,1-4-110 0,0 0-359 0,0 0-891 15,0 0 240-15</inkml:trace>
          <inkml:trace contextRef="#ctx0" brushRef="#br0" timeOffset="12765.4346">12911-625 5111 0,'-8'4'269'16,"8"-4"-149"-16,-3 2-29 0,0 4 31 0,3-6 50 0,0 17 19 0,2 3 0 16,-1 3-16-16,4 5-11 0,1 16 0 0,-3 3 8 15,3 6 4-15,-3 0 6 0,3 40-7 0,-4-28-9 16,-2-17-14-16,0 4-14 0,-5 2-12 0,-2-4-10 16,-3 2-98-16,-3-2-18 0,-3-1 0 0,1-2 0 0,-1 0 0 15,-4-2 0-15,-2-3 0 0,1-7-32 16,3-6-235-16,2-7-98 0,-5-5-106 0,3-2-110 15,-3-5-318-15,-2-3-1079 0,6-4 290 0</inkml:trace>
        </inkml:traceGroup>
        <inkml:traceGroup>
          <inkml:annotationXML>
            <emma:emma xmlns:emma="http://www.w3.org/2003/04/emma" version="1.0">
              <emma:interpretation id="{2D9F6431-23FF-4752-A521-D02D157C85E3}" emma:medium="tactile" emma:mode="ink">
                <msink:context xmlns:msink="http://schemas.microsoft.com/ink/2010/main" type="inkWord" rotatedBoundingBox="14094,2305 15346,2332 15339,2663 14087,2636"/>
              </emma:interpretation>
              <emma:one-of disjunction-type="recognition" id="oneOf11">
                <emma:interpretation id="interp55" emma:lang="en-US" emma:confidence="0.5">
                  <emma:literal>Sinte</emma:literal>
                </emma:interpretation>
                <emma:interpretation id="interp56" emma:lang="en-US" emma:confidence="0">
                  <emma:literal>sin.</emma:literal>
                </emma:interpretation>
                <emma:interpretation id="interp57" emma:lang="en-US" emma:confidence="0">
                  <emma:literal>Sin.</emma:literal>
                </emma:interpretation>
                <emma:interpretation id="interp58" emma:lang="en-US" emma:confidence="0">
                  <emma:literal>sine.</emma:literal>
                </emma:interpretation>
                <emma:interpretation id="interp59" emma:lang="en-US" emma:confidence="0">
                  <emma:literal>Sint</emma:literal>
                </emma:interpretation>
              </emma:one-of>
            </emma:emma>
          </inkml:annotationXML>
          <inkml:trace contextRef="#ctx0" brushRef="#br0" timeOffset="18418.6469">13778 13 423 0,'0'0'390'0,"0"0"-40"0,0 0-33 0,0 0-10 0,0 0-9 0,0 0-5 16,0 0-15-16,0 0-19 0,0 0-25 0,0 0-23 15,0 0-22-15,0 0-22 0,0 0-20 0,-44 4-13 16,18-3-13-16,2 3-8 0,2-2-6 0,5 2-3 16,2-1 2-16,3-1-14 0,3-1-3 0,2 2-2 15,-1 0-7-15,8-3 5 0,-9 4 5 0,6-1 10 16,3-3 14-16,-2 7 11 0,2-7 7 0,9 15 11 16,1-5 4-16,6 5-2 0,2 1-7 0,0 0-1 0,-1-1-17 15,2-2-4-15,-2 1-10 0,-4-3-9 0,-3-3-13 16,-2 0-3-16,0-1-9 0,-4 1-7 0,-1 2-10 0,-1 4-15 15,-4 5-62-15,-5 2-79 0,-4-2-88 0,-1-3-104 16,-3 0-100-16,3-7-104 0,0-5-276 0,4 0-930 0,-3-5 250 16</inkml:trace>
          <inkml:trace contextRef="#ctx0" brushRef="#br0" timeOffset="18577.4983">13846 245 3960 0,'5'5'444'0,"-2"-2"-215"0,-3-3-110 0,3 7-35 0,-3-7 4 15,3 5 7-15,-3-5-7 0,2 5-16 0,-2-5-16 16,1 7-4-16,-1-7-7 0,0 9-11 0,0-9-53 16,-1 11-76-16,1-4-90 0,0-7-86 0,0 10-83 15,0-10-256-15,0 0-734 0,0 0 200 0</inkml:trace>
          <inkml:trace contextRef="#ctx0" brushRef="#br0" timeOffset="18684.3083">13886 69 648 0,'-1'-9'521'0,"-1"2"-69"0,-1 3-36 0,3-2-38 0,0 6-44 0,-3-9-42 16,3 9-41-16,-1-3-86 0,1 3-104 0,0 0-102 16,0 0-98-16,0 0-98 0,0 0-184 0,0 0-503 15,0 0 139-15</inkml:trace>
          <inkml:trace contextRef="#ctx0" brushRef="#br0" timeOffset="18984.6021">14033 207 3362 0,'-3'6'195'16,"0"0"-119"-16,0 0-27 0,0 1-27 0,-2-2 29 16,0 1 10-16,5-6-2 0,-6 10-13 0,3-4 3 15,-1 3-18-15,-1 2-5 0,2-1 2 0,1-2-3 16,2-1-6-16,0 1 4 0,0-8 5 0,0 10-11 0,0-10 18 16,3 7 1-16,-3-7 10 0,7 2 8 0,-7-2 5 15,0 0 13-15,21-8 6 0,-9 3 8 0,9-8 9 16,-3-1 3-16,4-2 9 0,-2 0 7 0,0 0 10 0,-1-2 8 15,-2 3 7-15,0 2-1 0,-7 3-1 0,-2 3-4 16,0 2-17-16,-2-1 3 0,-1 3-8 0,-5 3-18 0,7-3-15 16,-7 3-11-16,0 0-9 0,0 0-25 0,0 0-26 15,-3 21-51-15,-1-11-46 0,-1 3-37 0,2-1-37 16,3 1-36-16,-2 7-49 0,2-5-44 0,2-2-51 16,1-2-64-16,-2-1-227 0,4-3-762 0,4 0 206 15</inkml:trace>
          <inkml:trace contextRef="#ctx0" brushRef="#br0" timeOffset="19222.1138">14464 158 305 0,'0'0'311'16,"0"0"-53"-16,-6-1-30 0,6 1-24 0,0 0-13 0,0 0-7 15,0 0-9-15,0 0-13 0,0 0-8 0,0 0-12 16,6 16-13-16,-1-10-11 0,1 3-12 0,-1 3-12 16,1-3-9-16,0 2-5 0,2 1-17 0,0-2-27 0,-1 0-48 15,1-2-62-15,0 0-72 0,-1-1-231 0,0-2-450 16,0-1 124-16</inkml:trace>
          <inkml:trace contextRef="#ctx0" brushRef="#br0" timeOffset="19973.1021">14543 102 226 0,'0'0'434'16,"0"0"-78"-16,0 0-31 0,0 0-47 0,0 0-34 0,0 0-29 0,0 0-26 16,0 0-29-16,0 0-19 0,-11 10-47 0,4-2-55 15,-4 0-66-15,0 2-65 0,3 1-57 16,-2-2-177-16,4-1-389 0,2 1 110 0</inkml:trace>
          <inkml:trace contextRef="#ctx0" brushRef="#br0" timeOffset="19456.6676">14743 141 3354 0,'-11'-5'318'0,"2"2"-196"0,1 2-59 0,-1-2-30 0,1 0-6 16,8 3 33-16,-10 0 18 0,10 0-8 0,-9-2-6 16,9 2-10-16,0 0 5 0,0 0-3 0,0 0 8 15,0 0 4-15,-11 5 7 0,11-5 15 0,0 0 22 0,3 9 12 16,-3-9 15-16,5 9 13 0,-2-3 0 0,1-2 0 15,-4-4-5-15,12 16-11 0,-4-9-13 0,1 0-7 16,0 1-13-16,-1-1-5 0,2 0-11 0,0-1-9 16,0 1-23-16,0-4-71 0,-3-1-95 0,3-2-149 15,0-5-178-15,0-1-337 0,1-5-932 0,1-6 251 0</inkml:trace>
        </inkml:traceGroup>
      </inkml:traceGroup>
      <inkml:traceGroup>
        <inkml:annotationXML>
          <emma:emma xmlns:emma="http://www.w3.org/2003/04/emma" version="1.0">
            <emma:interpretation id="{AECC5743-F3C2-4861-8411-DAA3667478BD}" emma:medium="tactile" emma:mode="ink">
              <msink:context xmlns:msink="http://schemas.microsoft.com/ink/2010/main" type="line" rotatedBoundingBox="11348,2679 13097,2836 13007,3837 11258,3680"/>
            </emma:interpretation>
          </emma:emma>
        </inkml:annotationXML>
        <inkml:traceGroup>
          <inkml:annotationXML>
            <emma:emma xmlns:emma="http://www.w3.org/2003/04/emma" version="1.0">
              <emma:interpretation id="{28CB5865-CEB7-43B1-90A5-32CF0F0856D8}" emma:medium="tactile" emma:mode="ink">
                <msink:context xmlns:msink="http://schemas.microsoft.com/ink/2010/main" type="inkWord" rotatedBoundingBox="11267,3431 11344,2850 11447,2864 11371,3445"/>
              </emma:interpretation>
              <emma:one-of disjunction-type="recognition" id="oneOf12">
                <emma:interpretation id="interp60" emma:lang="en-US" emma:confidence="0.5">
                  <emma:literal>.</emma:literal>
                </emma:interpretation>
                <emma:interpretation id="interp61" emma:lang="en-US" emma:confidence="0">
                  <emma:literal>p</emma:literal>
                </emma:interpretation>
                <emma:interpretation id="interp62" emma:lang="en-US" emma:confidence="0">
                  <emma:literal>P</emma:literal>
                </emma:interpretation>
                <emma:interpretation id="interp63" emma:lang="en-US" emma:confidence="0">
                  <emma:literal>,</emma:literal>
                </emma:interpretation>
                <emma:interpretation id="interp64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14625.7514">10831 739 642 0,'0'0'415'15,"-3"5"-44"-15,3-5-38 0,0 4-28 0,0-4-24 16,-2 10-16-16,2 3-9 0,0 7-12 0,2 2-15 15,-2 2-12-15,-2 1-10 0,2 2-14 0,2 0-15 16,-1-1-15-16,1 2-8 0,-2-3-18 0,1-4-17 16,-1 1-11-16,2-1-11 0,-1-5-10 0,-1-3-8 0,2-1-5 15,-2-1-6-15,0-3-8 0,0-1-3 0,0-1-10 16,0-3-5-16,0 2-3 0,0-5-9 0,2 6-13 16,-2-6-28-16,0 0-33 0,0 0-40 0,0 0-20 15,0 0-21-15,-5-20-4 0,2 0-4 0,0-5 9 16,1-4 9-16,2-17 12 0,-1-1 13 0,2-1 3 15,4-1 17-15,-1 0 21 0,3 4 22 0,3 3 28 0,0 11 22 0,-3 8 18 16,2 1 5-16,1 3 11 0,-4 4 4 0,-2 2-2 16,2 5 3-16,-1-1 1 0,-2 3-9 0,1 1-4 15,-1 0-6-15,-3 5-6 0,5-4 3 0,-5 4 9 16,0 0 4-16,0 0-4 0,7 18-3 0,-8-6-4 16,-8 14-9-16,0-3-36 0,-5 1-50 0,1 2-54 15,-1-2-49-15,-3 1-50 0,3-4-55 0,0-1-60 16,0-4-242-16,4-4-674 0,3-5 183 0</inkml:trace>
        </inkml:traceGroup>
        <inkml:traceGroup>
          <inkml:annotationXML>
            <emma:emma xmlns:emma="http://www.w3.org/2003/04/emma" version="1.0">
              <emma:interpretation id="{299DFC75-19FE-49FA-B2FA-270BC62F8CE9}" emma:medium="tactile" emma:mode="ink">
                <msink:context xmlns:msink="http://schemas.microsoft.com/ink/2010/main" type="inkWord" rotatedBoundingBox="11525,3486 11705,2729 12137,2832 11956,3589"/>
              </emma:interpretation>
              <emma:one-of disjunction-type="recognition" id="oneOf13">
                <emma:interpretation id="interp65" emma:lang="en-US" emma:confidence="0.5">
                  <emma:literal>[X</emma:literal>
                </emma:interpretation>
                <emma:interpretation id="interp66" emma:lang="en-US" emma:confidence="0">
                  <emma:literal>X</emma:literal>
                </emma:interpretation>
                <emma:interpretation id="interp67" emma:lang="en-US" emma:confidence="0">
                  <emma:literal>(X</emma:literal>
                </emma:interpretation>
                <emma:interpretation id="interp68" emma:lang="en-US" emma:confidence="0">
                  <emma:literal>EX</emma:literal>
                </emma:interpretation>
                <emma:interpretation id="interp69" emma:lang="en-US" emma:confidence="0">
                  <emma:literal>(x</emma:literal>
                </emma:interpretation>
              </emma:one-of>
            </emma:emma>
          </inkml:annotationXML>
          <inkml:trace contextRef="#ctx0" brushRef="#br0" timeOffset="15027.0711">11463 497 241 0,'-11'-1'480'16,"-3"-1"-62"-16,0 2-42 0,2 0-24 0,-4 5-32 0,-8 2-32 16,-3 4-21-16,-1 6-24 0,-10 11-21 0,3 5-13 15,-1 5-6-15,5 5-3 0,5 2 0 0,0 3-1 16,7 0-8-16,2 0-7 0,6-4-10 0,6 2 5 16,7-2-18-16,2-9-13 0,7 5-18 0,0-8-5 15,4-5-9-15,3-3-28 0,3-1-24 0,-1 0-38 16,2-5-43-16,2-5-48 0,2-2-67 0,1-4-82 0,1-4-92 15,-2-7-394-15,2-4-839 0,2-3 226 0</inkml:trace>
          <inkml:trace contextRef="#ctx0" brushRef="#br0" timeOffset="15963.0186">11571 652 251 0,'0'0'478'16,"0"0"-50"-16,3-5-28 0,-3 5-31 0,0 0-29 0,0 0-27 15,0 0-25-15,0 0-24 0,0 0-21 0,-12 14-15 16,-1 6-18-16,-2 1-4 0,-1 5-15 0,1 0-7 15,-5 11-7-15,3-5-11 0,5-6-11 0,0 2-13 0,-1-3-8 16,3 0-13-16,0-2-15 0,2-2-13 0,0-1-25 16,4-5-30-16,1-3-37 0,0-2-48 0,1-4-48 15,2 0-51-15,-2-2-57 0,2-4-81 0,0 0-98 16,0 0-228-16,0 0-733 0,-1-24 200 0</inkml:trace>
          <inkml:trace contextRef="#ctx0" brushRef="#br0" timeOffset="16156.4777">11360 540 4132 0,'0'0'566'0,"-11"0"-292"0,11 0-126 0,0 0-65 0,0 0 1 15,0 0 20-15,-6 10 22 0,6-5 9 0,2 9-3 16,3 10 4-16,3 0-5 0,3 4-12 0,4 12 6 16,-3 1-12-16,4-2-8 0,-7-7-12 0,0-5-9 15,2-2-6-15,0 1-8 0,-3-2-4 0,1 0-18 0,-1-5-43 16,0 2-64-16,-2-6-82 0,0-2-96 0,-2-3-91 15,-2-3-94-15,1-3-376 0,0-1-961 0,-3-3 259 16</inkml:trace>
        </inkml:traceGroup>
        <inkml:traceGroup>
          <inkml:annotationXML>
            <emma:emma xmlns:emma="http://www.w3.org/2003/04/emma" version="1.0">
              <emma:interpretation id="{557D5832-805E-45C5-82A4-8ACDA7B0F152}" emma:medium="tactile" emma:mode="ink">
                <msink:context xmlns:msink="http://schemas.microsoft.com/ink/2010/main" type="inkWord" rotatedBoundingBox="12387,2677 13168,2877 12918,3852 12138,3652"/>
              </emma:interpretation>
              <emma:one-of disjunction-type="recognition" id="oneOf14">
                <emma:interpretation id="interp70" emma:lang="en-US" emma:confidence="0.5">
                  <emma:literal>-19)</emma:literal>
                </emma:interpretation>
                <emma:interpretation id="interp71" emma:lang="en-US" emma:confidence="0">
                  <emma:literal>-n)</emma:literal>
                </emma:interpretation>
                <emma:interpretation id="interp72" emma:lang="en-US" emma:confidence="0">
                  <emma:literal>-99)</emma:literal>
                </emma:interpretation>
                <emma:interpretation id="interp73" emma:lang="en-US" emma:confidence="0">
                  <emma:literal>--14)</emma:literal>
                </emma:interpretation>
                <emma:interpretation id="interp74" emma:lang="en-US" emma:confidence="0">
                  <emma:literal>-09)</emma:literal>
                </emma:interpretation>
              </emma:one-of>
            </emma:emma>
          </inkml:annotationXML>
          <inkml:trace contextRef="#ctx0" brushRef="#br0" timeOffset="16410.2669">11762 817 332 0,'0'0'684'15,"5"2"-84"-15,-5-2-35 0,0 0-34 0,11 1-37 16,-4-1-48-16,-7 0-49 0,13 0-46 0,-5 0-37 0,6 0-33 16,-2 0-33-16,-3 0-30 0,-1 0-22 0,-8 0-35 15,12-1-64-15,-12 1-101 0,0 0-87 0,13 1-99 16,-13-1-94-16,0 0-113 0,0 0-285 0,-22 13-821 15,-2-4 223-15</inkml:trace>
          <inkml:trace contextRef="#ctx0" brushRef="#br0" timeOffset="16606.6234">11750 971 4965 0,'8'1'398'0,"-2"1"-182"0,-6-2-66 0,0 0-15 0,16-3 8 0,-10 0-22 16,-6 3-3-16,15-3-23 0,-2 1-24 0,-1-2-9 15,0 0-4-15,2 2-40 0,-5 1-61 0,-1-2-84 16,0 3-91-16,-8 0-96 0,8-4-110 0,-8 4-325 16,0 0-902-16,0 0 243 0</inkml:trace>
          <inkml:trace contextRef="#ctx0" brushRef="#br0" timeOffset="16947.9354">12164 844 450 0,'0'0'502'0,"0"0"-38"0,0 0-22 0,0 0-26 0,0 0-25 0,0 0-23 16,0 0-22-16,0 0-18 0,0 0-25 16,0 0-30-16,0 0-28 0,16-7-27 0,-16 7-21 15,0 0-15-15,0 0 2 0,20 9-8 0,-16-2-8 0,-2 4-18 16,-1 11-18-16,-1 1-17 0,-6 2-32 0,-1-2-42 15,-3 1-51-15,0-4-45 0,-3 1-44 0,1-3-49 16,3-2-36-16,-2-5-36 0,3-1-29 0,-1-6-30 16,2 0-43-16,1-2-45 0,6-2-215 0,0 0-699 0,-11-10 191 15</inkml:trace>
          <inkml:trace contextRef="#ctx0" brushRef="#br0" timeOffset="17257.8114">12378 847 223 0,'0'0'325'16,"-8"0"-57"-16,2 2-21 0,6-2-17 0,-19 1-14 0,7 3-6 0,0-3 4 15,0 1-3-15,0 2-9 0,0-1-6 0,1 0-17 16,2 0-16-16,1-1-11 0,2 1-14 0,0-1-11 0,6-2 7 16,-8 7 4-16,5-2 7 0,2 2 8 0,2-1-9 15,2 5-9-15,2 0-6 0,3 1-13 0,5 4-11 16,3-1-10-16,2-3-8 0,1 0-28 0,1-2-37 16,-3-3-59-16,5-2-74 0,-5-2-110 0,-5-3-128 0,2-3-205 15,-6-1-665-15,1-2 181 0</inkml:trace>
          <inkml:trace contextRef="#ctx0" brushRef="#br0" timeOffset="17455.0572">12451 528 5693 0,'0'0'373'16,"0"0"-239"-16,0 0-72 0,0 0-25 0,0 0 24 0,-2 11 50 15,10 1 12-15,1 12-9 0,6 17-18 0,2 3-9 16,-3 3-9-16,7 44-7 0,-12-27-2 0,-4-13-5 0,-7 3-6 16,-14 46-5-16,1-39-5 0,-2-11-9 15,-14 39-35-15,11-38-56 0,2-11-65 0,-6-2-63 0,1-1-85 0,-2-12-84 0,4-4-94 16,0-4-383-16,-4-3-996 0,1-4 269 0</inkml:trace>
        </inkml:traceGroup>
      </inkml:traceGroup>
    </inkml:traceGroup>
    <inkml:traceGroup>
      <inkml:annotationXML>
        <emma:emma xmlns:emma="http://www.w3.org/2003/04/emma" version="1.0">
          <emma:interpretation id="{C4EA879D-05E1-4619-A09D-4E41DB4BFB7F}" emma:medium="tactile" emma:mode="ink">
            <msink:context xmlns:msink="http://schemas.microsoft.com/ink/2010/main" type="paragraph" rotatedBoundingBox="301,3637 12718,3416 12740,4619 322,48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571E05-8FEA-4366-8389-D9DC7B2D681C}" emma:medium="tactile" emma:mode="ink">
              <msink:context xmlns:msink="http://schemas.microsoft.com/ink/2010/main" type="line" rotatedBoundingBox="301,3637 12718,3416 12740,4619 322,4841"/>
            </emma:interpretation>
          </emma:emma>
        </inkml:annotationXML>
        <inkml:traceGroup>
          <inkml:annotationXML>
            <emma:emma xmlns:emma="http://www.w3.org/2003/04/emma" version="1.0">
              <emma:interpretation id="{02E17822-0615-4C3A-B36A-3B6A8774DF8C}" emma:medium="tactile" emma:mode="ink">
                <msink:context xmlns:msink="http://schemas.microsoft.com/ink/2010/main" type="inkWord" rotatedBoundingBox="303,3752 1334,3733 1346,4386 315,4404"/>
              </emma:interpretation>
              <emma:one-of disjunction-type="recognition" id="oneOf15">
                <emma:interpretation id="interp75" emma:lang="en-US" emma:confidence="0.5">
                  <emma:literal>both</emma:literal>
                </emma:interpretation>
                <emma:interpretation id="interp76" emma:lang="en-US" emma:confidence="0.5">
                  <emma:literal>6 Nth</emma:literal>
                </emma:interpretation>
                <emma:interpretation id="interp77" emma:lang="en-US" emma:confidence="0">
                  <emma:literal>6 oh</emma:literal>
                </emma:interpretation>
                <emma:interpretation id="interp78" emma:lang="en-US" emma:confidence="0">
                  <emma:literal>68th</emma:literal>
                </emma:interpretation>
                <emma:interpretation id="interp79" emma:lang="en-US" emma:confidence="0">
                  <emma:literal>6 ohh</emma:literal>
                </emma:interpretation>
              </emma:one-of>
            </emma:emma>
          </inkml:annotationXML>
          <inkml:trace contextRef="#ctx0" brushRef="#br0" timeOffset="21187.7901">-155 1531 313 0,'0'0'553'0,"-2"-6"-63"0,2 6-46 0,-2-5-32 0,2 5-38 15,0 0-38-15,-1-4-39 0,1 4-36 0,-2-3-32 0,2 3-26 0,0 0-21 16,-4 12-12-16,-2 10-12 0,1 2-12 0,-4 17-15 16,4-6-15-16,1 10-10 0,-1-2-10 15,1 3-9-15,4-5-10 0,2-10-5 0,-2-2-10 0,1-2-6 16,3 1-1-16,-1-3-9 0,2 0-5 0,-1-4-4 15,1-5-2-15,0-4-2 0,-1-1-3 0,-2-3-2 16,1-1 1-16,1-2 1 0,-1 0 5 0,1-1 0 16,-4-4-4-16,7 0-1 0,-7 0-3 0,14-14-3 0,-5 4-5 15,5-10 2-15,-2-1-2 0,0-3-6 0,0-4-2 16,-3 6 1-16,4 0-2 0,-3 3 0 0,-2 4 0 16,-3 4-5-16,-2 2-1 0,0 1-2 0,0 3 0 15,0 1-6-15,-3 1-2 0,0 3 3 0,0 0 4 16,0 0-6-16,-14 18-1 0,2 0-9 0,-2 2-26 15,0 1-20-15,2 1-18 0,-1 0-18 0,1-1-25 16,2-1-22-16,1 1-17 0,3-6-14 0,1-3-34 0,1-3-31 16,1-2-42-16,1 2-43 0,1-7-235 0,1-2-671 15,0 0 184-15</inkml:trace>
          <inkml:trace contextRef="#ctx0" brushRef="#br0" timeOffset="21771.0501">151 1846 339 0,'-3'4'347'0,"3"-4"-49"0,-5 5-29 0,5-5-15 0,-2 5-14 0,1 1-16 16,1-2-8-16,0-4-14 0,1 12 0 0,1-6 3 15,1 6-13-15,2-4 0 0,1 3 3 0,2 0-8 16,1-1-7-16,-2 0-4 0,12 5-13 0,-5-5-12 16,5 2-13-16,-4-4-16 0,7 1-6 0,-7-4-14 15,-1 0-11-15,0-2-10 0,-4-2-5 0,0 2-6 16,-2-5-9-16,-8 2-15 0,0 0-26 0,15-4-34 0,-12 0-35 16,-1-1-31-16,-2 5-18 0,-2-11-10 0,-4-1-2 15,-1 2 0-15,-8-8 8 0,-2 1 12 0,-3 1 5 0,3 1 6 16,-3-1 22-16,0 2 15 0,1 0 19 15,7 6 20-15,0-1 7 0,2 5 3 0,3-1 2 0,2 0-5 0,1 3 11 16,4 2-2-16,-3-7-3 0,3 7-4 0,0 0 3 16,6-12 4-16,0 8-5 0,5-4 1 0,-1 1 0 15,3-3-2-15,7-4-7 0,-1 0 8 0,5 0-6 16,1 0-12-16,-2-2-17 0,-2 0-5 0,-2 1-4 16,3-1-3-16,-5-2 7 0,0 1 2 0,-2-1 8 15,-4-1 3-15,-3 1 19 0,0 4 18 0,-2 2 34 16,-3-3 27-16,0 3 31 0,-1-1 27 0,-1 2 23 0,1 2 12 15,-2-2 10-15,-2 4 8 0,4 2 7 0,-2-1-8 16,0 6-11-16,0-9-22 0,0 9-16 0,0-6-23 16,0 6-13-16,0 0-7 0,0 0-12 0,0 0-5 15,-2 19-7-15,1 6-12 0,-2 4-5 0,1 14-3 16,-1 4-9-16,3-1 1 0,0-3-7 0,-3 2-4 16,5 0-6-16,-1-13-4 0,2-3-6 0,0 0-18 15,2-1-38-15,-2-2-34 0,1-2-38 0,1-2-50 0,-2-1-59 16,2-6-64-16,-4-4-55 0,2-2-60 0,-3-5-333 31,-1 0-877-31,1-4 237 0</inkml:trace>
          <inkml:trace contextRef="#ctx0" brushRef="#br0" timeOffset="22192.4451">425 1746 4424 0,'-3'-7'408'0,"2"1"-171"0,-2 2-107 0,1 1-45 0,2 3-23 15,-3-6-4-15,3 6-6 0,0 0-6 0,0-4-9 16,0 4 0-16,6-4-6 0,-1 1-4 0,-5 3-2 0,18-3-6 15,-6-2-4-15,2 3-21 0,-1 0-25 16,1-2-21-16,0 1-23 0,0 0-11 0,0 2-13 0,-2-3-17 16,-1 1-8-16,2-1-12 0,-3-2 0 0,3 2 3 15,-4-3 7-15,0-1 12 0,0-1 11 0,-2 0 11 0,0-1 13 32,-2 0 16-32,-2-2 19 0,1 0 35 0,0 2 36 15,-3 0 42-15,1 3 23 0,-1 0 17 0,1 1 16 0,-4 2 3 16,2-1-4-16,0 5-13 0,0-8-10 0,0 8-14 15,0 0-7-15,0 0-9 0,0 0-6 0,-21 27-8 16,8-3-5-16,1 1-5 0,-2 18-7 0,0 1-1 16,4-1-4-16,2-1-5 0,2-9-4 0,4-4-2 0,2-3-2 0,0 2-2 0,2-5-1 0,-1-1-3 15,4-3-1-15,-2-3 3 0,2-6-2 0,-1 0 12 16,1-3 8-16,1-2 14 0,2-3 9 0,-1 0-6 16,6-2 4-16,1-2-6 0,10-4 2 0,-3-2-10 15,0 0 2-15,-1-4-3 0,-3 4-8 0,-3 3-4 0,-3-1-4 16,-1 2-2-16,-4 1-7 0,0 0-6 0,0 2-12 15,-6 1-2-15,0 0-6 0,11 8-13 0,-8 4-47 16,-2-2-72-16,4 11-85 0,-2 0-79 0,3 1-83 16,-3-7-335-16,5 7-865 0,-2-9 231 0</inkml:trace>
        </inkml:traceGroup>
        <inkml:traceGroup>
          <inkml:annotationXML>
            <emma:emma xmlns:emma="http://www.w3.org/2003/04/emma" version="1.0">
              <emma:interpretation id="{159A756B-67CD-4F7E-BAA9-40C8BCAC97DD}" emma:medium="tactile" emma:mode="ink">
                <msink:context xmlns:msink="http://schemas.microsoft.com/ink/2010/main" type="inkWord" rotatedBoundingBox="1815,3818 3217,3793 3225,4271 1824,4296"/>
              </emma:interpretation>
              <emma:one-of disjunction-type="recognition" id="oneOf16">
                <emma:interpretation id="interp80" emma:lang="en-US" emma:confidence="0.5">
                  <emma:literal>then</emma:literal>
                </emma:interpretation>
                <emma:interpretation id="interp81" emma:lang="en-US" emma:confidence="0">
                  <emma:literal>thin</emma:literal>
                </emma:interpretation>
                <emma:interpretation id="interp82" emma:lang="en-US" emma:confidence="0">
                  <emma:literal>Then</emma:literal>
                </emma:interpretation>
                <emma:interpretation id="interp83" emma:lang="en-US" emma:confidence="0">
                  <emma:literal>this</emma:literal>
                </emma:interpretation>
                <emma:interpretation id="interp84" emma:lang="en-US" emma:confidence="0">
                  <emma:literal>then.</emma:literal>
                </emma:interpretation>
              </emma:one-of>
            </emma:emma>
          </inkml:annotationXML>
          <inkml:trace contextRef="#ctx0" brushRef="#br0" timeOffset="23313.8914">1306 1722 336 0,'0'-6'630'0,"0"6"-111"0,-1-4-59 0,1 4-48 0,1-6-42 31,-1 6-39-31,7-2-37 0,-2-1-34 0,2 1-31 16,6 0-22-16,2-1-24 0,8 2-20 0,-4-2-20 0,-4 0-14 15,-1 2-21-15,0 1-36 0,0-1-27 0,0-1-25 16,-5 2-14-16,0-1-2 0,-1 1 4 0,0-3-5 15,-8 3 3-15,7-4-5 0,-4 1-1 0,2-1 4 0,-2 0 0 16,0-3 4-16,-1 2 16 0,-1-7 25 0,1 2 18 16,0-3 23-16,0 2 19 0,-2 0 21 0,0-2 23 15,0 4 25-15,0 0 7 0,0 0 1 0,-2 2-3 0,2 0-6 0,-2 2-3 16,2 0-7-16,0 5-20 0,0-7-14 0,0 7-16 16,-2-6-16-16,2 6-12 0,0 0-18 0,0 0-9 15,0 0-6-15,0 0-8 0,-9 19-5 0,6 6-5 0,0 1-2 16,-3 17-16-16,4-11-9 0,1-5-13 0,2 2-8 15,1-3-6-15,2 2-5 0,-1-3-3 0,2-1-3 16,-2-4 2-16,3-5-9 0,-2-1-4 0,-1-3-4 16,2 0-3-16,-1-4-5 0,2-2 3 0,-1-1-1 15,1-1-8-15,0 0 1 0,-6-3-4 0,14 0-3 16,-2-7-9-16,1 1-19 0,5-8-18 0,-2-3-20 16,0 1-27-16,-4-5-22 0,0 2-18 0,-1 2 4 15,-2 2 4-15,-1 5 8 0,-4 1-5 0,2 2-1 16,-2 1 1-16,-1 1 8 0,0 3 18 0,-3 2 12 0,4-2 14 15,-4 2 16-15,0 0 9 0,9 6 11 0,-3-3 6 16,-3 3 11-16,6 2 12 0,0 5 12 0,5 3 19 16,3 1 11-16,-2-2 3 0,1 0 13 0,1-1 2 15,0-1-4-15,-3-1 8 0,-2-3 1 0,1-2 2 0,-1 0-1 16,-1-2 5-16,-1-1-11 0,1 0 8 0,-3-2 1 16,0-2 2-16,-8 0 2 0,13-2 3 0,-9 0 2 15,1-3-4-15,-1 0-4 0,-1 1 0 0,0-7-4 16,-1 2 4-16,0-3-2 0,-4 1 0 0,0-1-1 15,-1 1-5 1,0 0 0-16,0 3 0 0,0 1 9 0,2 0-4 0,-2 4 2 16,1-3 2-16,-1 1-3 0,3 5-1 0,-3-5 1 15,3 5 1-15,0 0 1 0,0 0 4 0,0 0 9 16,0 0 9-16,0 0 6 0,0 0 2 0,5 16 0 0,-1-7 3 16,1 0-2-16,1 2 0 0,-2-1-2 0,4 1 0 15,1-2 8-15,1 2 5 0,-1-2-2 0,0 0-7 0,2-2-3 16,1 2-5-16,0-4-12 0,1-3-12 0,1 1-14 15,11 0-20-15,-2-6-26 0,-5 2-15 0,-3-3-16 16,6-3-6-16,2-2 12 0,-1-1 5 0,1-1 8 0,-3-2 9 16,-4 2 28-16,-5 2 30 0,-1 1 40 0,-1 1 50 15,-1-1 39-15,-2 1 42 0,-1 1 29 16,-1 3 13-16,0-3-1 0,-4 6-5 0,4-6-11 0,-4 6-20 16,5-4-14-16,-5 4-16 0,0 0-12 0,0 0-13 15,0 0-3-15,0 0-10 0,0 0-6 0,9 19-5 16,-8-6-7-16,-1 0-14 0,0 1-7 0,-1 8-4 15,-1-5-5-15,-2 3-7 0,2-5-10 0,-1-1-22 0,2-3-40 16,-4 1-47-16,4-4-43 0,-4-1-52 0,2 0-64 16,0-3-77-16,3-4-94 0,-6 3-364 0,6-3-912 15,0 0 246-15</inkml:trace>
          <inkml:trace contextRef="#ctx0" brushRef="#br0" timeOffset="22479.4903">1390 1529 3174 0,'0'0'397'0,"-2"-2"-91"0,2 2-95 0,0 0-29 0,0 0-15 16,0 0-14-16,0 0-19 15,-9 7-4-15,8-2-10 0,-1 9 0 0,-1 8-2 0,0 3-6 16,3 3-2-16,-2 1-11 0,-1 13-8 16,3-11-7-16,0-4-8 0,0 2-10 0,2-1-7 0,-1-1-9 15,4-4-27-15,-3 4-38 0,1-6-57 0,0-2-67 16,0-4-69-16,-2-3-60 0,-2-4-65 0,1-1-350 16,-5-3-818-16,5-4 221 0</inkml:trace>
          <inkml:trace contextRef="#ctx0" brushRef="#br0" timeOffset="23564.7442">2568 1792 675 0,'0'0'427'16,"0"0"-37"-16,0 0-43 0,0 0-33 0,0 0-20 0,0 0-25 15,0 0-27-15,0 0-17 0,0 0-21 16,0 0-10-16,0 0-13 0,0 0-10 0,0 0-3 0,0 0-8 16,-9 7-3-16,9-7-5 0,0 0-2 0,0 0-9 15,0 0-1-15,0 0-6 0,1 8-9 0,2-3-8 16,0 0-12-16,3 5-8 0,-1 2-11 0,7 6-5 15,0-2-6-15,0 0-8 0,3 0-23 0,-2-5-68 0,-3-2-87 16,3-3-109-16,-3 0-140 0,1-6-360 0,3-1-866 16,-2-6 234-16</inkml:trace>
        </inkml:traceGroup>
        <inkml:traceGroup>
          <inkml:annotationXML>
            <emma:emma xmlns:emma="http://www.w3.org/2003/04/emma" version="1.0">
              <emma:interpretation id="{8F417B62-C47E-42FB-95E4-2D8195D582DA}" emma:medium="tactile" emma:mode="ink">
                <msink:context xmlns:msink="http://schemas.microsoft.com/ink/2010/main" type="inkWord" rotatedBoundingBox="3932,3573 7512,3509 7534,4712 3953,4776"/>
              </emma:interpretation>
              <emma:one-of disjunction-type="recognition" id="oneOf17">
                <emma:interpretation id="interp85" emma:lang="en-US" emma:confidence="0.5">
                  <emma:literal>probabilities</emma:literal>
                </emma:interpretation>
                <emma:interpretation id="interp86" emma:lang="en-US" emma:confidence="0">
                  <emma:literal>Probabilities</emma:literal>
                </emma:interpretation>
                <emma:interpretation id="interp87" emma:lang="en-US" emma:confidence="0">
                  <emma:literal>prolaticities</emma:literal>
                </emma:interpretation>
                <emma:interpretation id="interp88" emma:lang="en-US" emma:confidence="0">
                  <emma:literal>Prolaticities</emma:literal>
                </emma:interpretation>
                <emma:interpretation id="interp89" emma:lang="en-US" emma:confidence="0">
                  <emma:literal>foldabilities</emma:literal>
                </emma:interpretation>
              </emma:one-of>
            </emma:emma>
          </inkml:annotationXML>
          <inkml:trace contextRef="#ctx0" brushRef="#br0" timeOffset="24197.6442">3538 1397 325 0,'-3'-7'666'31,"0"4"-93"-31,2-3-51 0,-1 3-36 0,2 3-52 0,-4-6-43 16,4 6-45-16,-5-3-39 0,5 3-39 15,0 0-27-15,0 0-23 0,-14 30-25 0,2 11-22 16,1 8-17-16,0 44-15 0,6-25-6 0,0 26-19 0,-1-29-9 16,8 29-6-16,-1-31-15 0,2-10-1 0,2 2-7 15,2-3-3-15,-1 4-6 0,0-6-13 0,5-2 5 16,-5-4-6-16,-1-10-12 0,-1-9 1 0,-1-2-16 15,0-2 0-15,-1-7-10 0,1-2-5 0,-1-3-14 0,-2 0-8 16,1-4-15-16,-2-3-33 0,1-2-35 16,0 0-38-16,0 0-25 0,0 0-18 0,-17-21-21 0,7-1-4 15,3-5 2-15,-5-20-2 0,2-1 18 0,2-6 18 16,-4-42 11-16,4 29 20 0,3 13 34 0,-1-45 36 0,6 6 35 16,2 30 33-16,1 16 37 0,0 0 41 0,0 12 34 15,0 9 22-15,2 1 13 0,-2 4 5 0,-2 4-10 16,4 3-8-16,-4 6-11 0,2-2-12 0,-1 4-10 15,-1 0-16-15,2 1-12 0,0 2-7 0,-3 3-6 16,0 0-6-16,0 0-3 0,11 14-8 0,-5 5-5 16,-3 4-8-16,-3 2-33 0,-2 2-48 0,-2 1-69 15,1 0-74-15,1-3-73 0,-4 2-79 0,4-11-384 0,1-1-870 16,-1-4 234-16</inkml:trace>
          <inkml:trace contextRef="#ctx0" brushRef="#br0" timeOffset="25284.5104">3679 1891 667 0,'4'0'476'15,"-4"0"-33"-15,12 4-31 0,-4-4-23 0,4 0-22 0,0 0-25 16,2 0-20-16,1-2-20 0,-2 2-27 0,-1-2-22 16,-1-1-23-16,0-1-20 0,-2 1-19 0,-1 0-23 15,0-2-15-15,1-1-11 0,-1-4-27 0,-1 1-33 0,-2-3-44 16,-1-2-46-16,-2-6-35 0,-1 4-31 0,-4-5-18 16,-1 1-15-16,-2 1-12 0,-7 1-7 0,6 3 3 15,-1 4 13-15,2 3 4 0,-2-2 13 0,2 3 9 16,1 0 11-16,2 2 10 0,0 1 13 0,1 1 12 15,-1-1 8-15,3 4 18 0,-3-4 18 0,3 4 28 16,0 0 17-16,0-6 7 0,0 6 7 0,0 0 2 16,0 0 2-16,8-1 3 0,-8 1-2 0,14 1 1 0,-2 3-4 15,-1 0-1-15,1 1-2 0,2 1 3 16,-1 1-3-16,-1 1 1 0,6 6-6 0,-3-3-3 0,-1 5-9 16,-1-3-1-16,-3-2-4 0,0-1-5 0,-2-1-2 15,0 2-4-15,1 1-2 0,-1-1-3 16,-2-1-21-16,0 0-29 0,-1-1-27 0,3 0-16 0,-2-1-8 0,2-1 0 15,-2-4-2-15,-2 2 3 0,3-3 11 0,-7-2 6 16,13 0 13-16,-13 0-14 0,20-9 21 0,-9 2-2 16,-2-1 4-16,7-9 7 0,0 0 7 0,-1 0 7 15,-3-1 13-15,-2 5 11 0,-3 2 10 0,-1 2 16 0,-1 2 6 16,0 0 7-16,-2 3 4 0,0 1 2 16,-2-2 1-1,-1 5-4-15,3-4-3 0,-3 4-9 0,0 0-1 0,0 0-7 0,0 0-3 0,0 0-3 16,10 12-1-16,-4-1-5 0,-5-4-3 0,3 3 2 15,1 2-5-15,-1-2-3 0,1 1 3 0,1-2-3 16,-1 0 0-16,2 0 2 0,-1-3 0 0,1-1 0 16,2 3 1-16,0-3-1 0,-3-1 1 0,2-3 1 15,-5 2-4-15,-3-3-7 0,11 0-19 0,-11 0-29 0,0 0-36 16,9-8-25-16,-8 3-25 0,-1-1-12 0,-4-5-9 0,1-1 5 16,-5-10 4-1,-3 4-1-15,-1 0 9 0,-5-2 14 0,2 0 11 0,-2 1 23 16,3 1 30-16,4 4 29 0,-2-3 32 0,1 7 5 15,5 2 9-15,-2 0 9 0,4 2 9 16,1-1 7-16,1 0-7 0,2 3 3 0,0 4-5 0,3-10-3 16,0 4 0-16,2 1-4 0,2-2 2 0,3-1 6 15,-1-1-8-15,2 0-1 0,0 2 5 0,8-6-12 0,-6 4 5 0,1 1-6 16,0 3 3-16,-2-4-6 0,-1 6 3 0,0-4-1 0,-2 2-8 16,-1-2 6-16,0 4-5 0,-2-2 4 0,-1 1 7 0,1 0 18 15,-1 0-1-15,-1-1 16 0,-1 0 14 16,2-2 17-1,-4 4 12-15,4-2 15 0,-2-2 16 0,0 2 13 16,-3 5 16-16,3-10 5 0,0 6 0 0,-3 4 4 0,2-7-10 16,-1 5-8-16,-1 2-11 0,2-5-11 0,-2 5-15 0,0 0-10 15,0 0-14-15,0 0-10 0,3-7-10 0,-3 7-10 16,0 0-6-16,0 0-3 0,3 33-2 0,-3-8-5 16,2 3-5-16,-1 14-3 0,2 2-4 0,-1 0-2 15,-1-10-5-15,4 9 0 0,-4-11-5 0,2-5 0 0,4 2-3 16,-4-3-2-16,-1-3-2 0,3 0-4 0,-1-5-5 15,-2-2-8-15,-1-5-6 0,2-2-10 0,0-2-3 16,-1 0-5-16,1-3 0 0,2-1 4 0,-5-3 4 16,9 1 2-16,-9-1 1 0,18-8 2 0,-7-1 2 0,-2 0 6 15,6-6-1-15,-4 1 1 0,-2 1 0 0,-2 3 2 16,-1 0 1-16,1-1-4 0,-4 4 2 0,0 0-6 0,0 2-6 16,-3 0-20-16,0 5-23 0,-3-6-22 0,3 6-29 15,0 0-23-15,-14 2-29 0,14-2-27 0,-16 11-26 16,5-4-20-16,2 3-22 0,0-2-18 0,-1 1-27 0,3-2-39 15,-1 0-31-15,0-1-237 0,4 0-735 0,-1-3 199 16</inkml:trace>
          <inkml:trace contextRef="#ctx0" brushRef="#br0" timeOffset="26074.4938">4775 1661 339 0,'-10'2'358'0,"10"-2"-38"0,-9 1-24 0,3 0-18 0,0 2-11 16,6-3-8-16,-11 4-15 0,5-1-11 0,0 0-4 0,0 0-7 15,1-1-17-15,-1 2-9 0,1 1-6 16,-1 2-13-16,0 0-6 0,1 0-7 0,2 0-6 0,2 0-8 15,1-1-8-15,-2 0-6 0,4 1-9 0,-1-2-6 16,2 7-5-16,2-4-8 0,1 0-9 0,-1-4-9 16,1 2-10-16,0-3-9 0,0 1-5 0,0-2-9 15,0 1-12-15,-6-3-13 0,11 1-10 0,-11-1-17 0,11-1-17 16,-11 1-15-16,11-3-16 0,-9-3-17 0,1 1-10 16,0 1 0-16,-1-3 6 0,-1 2-4 0,1-2 11 15,-2 0 1-15,0 1 7 0,0 0 5 0,0 0 12 16,0 2 7-16,0 4 6 0,-2-8 8 0,2 8 0 15,-1-7-7-15,1 7 6 0,0 0-3 0,0-5 5 0,0 5-2 16,0 0-1-16,0 0 4 0,0 0 0 0,0 0 6 16,9 15-1-16,-6-10 1 0,5 6 5 0,-1-1-4 15,-1-1 2-15,4 1-1 0,0-2 0 0,1 1 2 16,1 0-9-16,-1-2-4 0,2-1-4 0,1-3-23 0,11 3-29 16,-2-3-30-16,-2-3-28 0,-3-1-27 0,-1-1-11 15,-2-1-8-15,5-3 3 0,-2-1 10 0,1-6 11 16,-5 4 13-16,-4-3 21 0,2-4 18 0,0-2 37 15,-3-4 30-15,-1 0 26 0,-3-2 20 0,-2-2 16 16,0-2 26-16,-2-13 17 0,1 9 17 0,-2 4 20 16,1 1 19-16,-5 0 18 0,2 4 22 0,-1 1 15 15,0 7 10-15,1 1-2 0,1 4-3 0,-2 3-13 16,3-1-14-16,-2 3-14 0,1-1-16 0,1 6-19 16,-3-5-10-16,3 5-11 0,0 0-11 0,0 0-6 0,-10 24-5 15,3-2-16-15,-1 3-2 0,4 5-5 0,-2 11-5 16,2-6-4-16,2-6-6 0,1 13-5 0,1-10 2 15,1-7-5-15,2 1-2 0,0-3 0 0,0 2-5 16,0-6-2-16,1-3-1 0,-1-2 4 0,2-3 0 16,1 1 3-16,3-3 5 0,-3-2 7 0,5-2-6 15,1 1-3-15,4-4-2 0,5-2 2 0,4 0-9 16,-2-2 2-16,-1-4-4 0,-4 2-1 0,-4 1 2 0,-3 2-10 16,-3-2 8-16,2 2-6 0,-4-1-4 0,-6 2-13 15,9-3-5-15,-9 3-2 0,0 0-7 0,0 0 0 16,0 0-15-16,0 0-10 0,-23 14-17 0,13-7-12 15,-12 4-11-15,1 1-7 0,4-1-6 0,-4 0-10 0,1 1-16 16,5-6-21-16,3 1-22 0,1 0-24 0,2-4-32 16,3-2-43-16,0 0-72 0,6-1-300 0,0 0-769 15,-11-5 208-15</inkml:trace>
          <inkml:trace contextRef="#ctx0" brushRef="#br0" timeOffset="26361.9369">5441 1748 373 0,'-3'3'594'0,"0"3"-86"16,0 0-47-16,0 1-31 0,0-2-30 0,1 2-38 0,1 0-37 16,-1 5-35-16,2 1-32 0,2-2-26 15,-1 3-24-15,-2-3-26 0,2 2-17 0,1-1-47 0,1-3-74 16,-1 0-78-16,2-2-76 0,-2-3-74 0,1 0-85 16,-3-4-329-16,0 0-718 0,0 0 195 0</inkml:trace>
          <inkml:trace contextRef="#ctx0" brushRef="#br0" timeOffset="27514.4096">5589 1304 816 0,'-4'-3'537'16,"-1"2"-66"-16,5 1-52 15,0 0-48-15,-6-3-48 0,6 3-32 0,0 0-20 16,-6 9-12-16,6-2-1 0,-3 6-9 0,1 9-4 0,-1 3-9 15,0 4-7-15,0 1-11 0,-2 12-17 16,4 1-14-16,1-1-18 0,1 1-16 0,1-10-17 0,1-4-9 16,2 0-13-16,-1 0-11 0,4 0-8 0,0-4-12 15,2-2-5-15,1 0-9 0,-2-3-4 0,1-1-10 0,-1-5-8 16,-1-3-10-16,1-2-9 0,-2-4-19 0,0-1-14 16,1-1-30-16,0-2-21 0,-2-2-20 0,4-3-17 0,0-1-11 0,0-2-15 15,4-9-12-15,-2-2-3 0,-3 0 5 0,-1-1 10 0,-2 4 8 31,-3 2 5-31,0 2 5 0,-2 3 19 0,1-1 11 0,-1 2 11 16,-1 1 17-16,0 4 10 0,0-3 9 16,0 5 4-16,0-5 1 0,0 5 4 0,-1-4-3 15,1 4 2-15,0 0 7 0,0 0-1 0,0 0 12 0,0 0 12 0,0 0 11 0,5 14 9 0,-4-7 6 16,2-2 8-16,2 5 4 0,1 0 6 0,2 1-2 0,-1-2-4 16,9 6 0-16,-4-4-4 0,-2-2-4 0,11 1-3 15,-5-3-10-15,-1 0-7 0,-1-3-11 0,1-1-21 31,7 1-16-31,-5-2-18 0,-4-4-20 0,-1-2-16 16,-1-3-15-16,-1 0-8 0,6-7 0 0,-6-5-2 0,-2-2 4 0,-2-3 12 16,-1-5 10-16,0-11 4 0,0-6 12 0,-5-1-1 15,3 0 25-15,-3-1 12 0,0-1 26 0,3 4 16 16,-2 11 14-16,-2 6 25 0,1 2 12 0,-2 4 6 16,1 0 5-16,-1 6 0 0,1 2 8 0,-1 4-2 15,4 3-5-15,-4 1-13 0,2-1-6 0,-1 4-11 0,1 3 0 16,0 0-8-16,0 0-2 0,0 0-1 15,-6 18-8-15,3 4-1 0,-1 1 1 0,1 3-4 0,-2 15-5 16,3 2-2-16,-1-8-3 0,5 7 0 0,1-1-3 16,2-7-1-16,-1-6 2 0,6 13-2 15,-2-12-1-15,-2-6-1 0,3-1 1 0,0-2-3 16,2 0 3-16,1-3-1 0,4-1 6 0,-4-5-3 16,0-1 0-16,1-5-2 0,0 0-3 0,0-1-2 0,1-1-14 15,2-2-14-15,-3-1-15 0,1-1-12 16,-1-3-10-16,-3-2-12 0,0-1-3 0,-1-2-1 15,-1 1 4-15,0-1 3 0,-4 1 3 0,1 2 0 16,-2 0 8-16,0 1 2 0,0 0 6 0,-1 3 6 0,-2 2 1 16,3-6 5-16,-3 6 0 0,3-5 5 0,-3 5 4 15,3-3-2-15,-3 3 6 0,0 0-1 0,0 0 4 0,0 0 7 16,0 0 1-16,0 0 7 0,0 0 13 0,14 10 7 16,-11-6 9-16,1 1 6 0,6 3 14 0,0 0 8 15,2 1-1-15,6 4-5 0,2-2-1 0,2 0-3 16,-1-5-4-16,1 2-2 0,2-3-6 0,0 1-3 0,-1-4-5 15,-6-2-9-15,0 0-11 0,-3 0-9 0,0-3-18 16,-1-2-19-16,-3 0-16 0,-2-3-5 0,1-2-11 16,-3 1 3-16,-3-1-3 0,0-2 8 0,-1 0 4 15,-5 0 4-15,-2 0 7 0,-1 2 4 0,-5 1 5 16,2 2-1-16,0 0 6 0,-2 0 5 0,4 3 0 0,-1 2 11 16,2-1-11-16,6 3 14 0,-12 1 1 0,12-1-1 15,-11 4 6-15,8 0 11 0,0 2 14 0,0 0 6 16,2 4 15-16,-1 1 9 0,2 2 2 0,2-2 3 15,-1 2-8-15,4-3 2 0,-1 1-3 0,1 0 0 16,1-1-1-16,3 0 4 0,0 0-2 0,0-2 0 16,2-3-3-16,0 2-2 0,1-2-7 0,0 1-7 15,2-4-13-15,0-1-15 0,-1-1-11 0,-1-1-13 0,3-1-13 16,7-4 2-16,-4 1 3 0,5-4-2 0,-2-1 6 16,-1 1 8-16,0-3 4 0,-2 0 4 0,1 0 10 15,-1 0 12-15,-3 0 17 0,-4 3 19 0,1 2 24 16,-3-1 19-16,-1 1 23 0,-2 0 17 0,0 2 16 0,-1 3 17 15,-1-3 8-15,-4 5-4 0,8-4-3 16,-8 4-9-16,6-3-9 0,-6 3 5 0,0 0-1 0,0 0-3 16,5 15-14-16,-4-1-6 0,-1 7-12 0,-1 2-8 15,-1 2-13-15,-3-2-3 0,4 1-12 0,-2-2-2 16,-2 1-10-16,1 0-4 0,-3-1-6 0,3-6-11 16,-1-2-29-16,2-3-38 0,-1 0-49 0,-3-2-51 15,1-4-60-15,-3 2-77 0,-3-5-85 0,-12-2-88 0,0-5-393 16,-3-4-1001-16,1-1 269 0</inkml:trace>
          <inkml:trace contextRef="#ctx0" brushRef="#br0" timeOffset="27843.8001">6089 1390 4634 0,'1'2'649'0,"-1"-2"-310"0,0 0-135 0,0 0-69 0,0 0-4 0,11 0 12 0,-11 0-4 0,20-2-15 16,3-1-18-16,-4-1-17 0,3-1-7 0,-4 4-9 15,-2-3-19-15,-3 3-46 0,-2 0-67 0,-3-1-76 16,-2 0-85-16,0 1-84 0,-6 1-111 0,2-4-384 16,-2 4-962-16,0 0 259 0</inkml:trace>
          <inkml:trace contextRef="#ctx0" brushRef="#br0" timeOffset="27680.4211">6421 1444 5084 0,'-3'-1'408'0,"3"1"-176"0,-5-6-77 0,5 6-17 0,0 0-6 0,0 0 8 15,0 0-17-15,0 0-21 0,-4-5-21 0,4 5-10 16,0 0-10-16,0 0-32 0,0 0-43 0,0 0-64 15,0 0-70-15,0 0-86 0,0 0-91 0,4-8-127 16,-4 8-309-16,0 0-915 0,-15-7 247 0</inkml:trace>
          <inkml:trace contextRef="#ctx0" brushRef="#br0" timeOffset="28301.4326">5260 1539 5025 0,'0'0'462'0,"0"0"-186"0,-1 5-85 0,1-5-26 0,-5 3 16 0,5-3-21 0,0 0-28 15,0 0-27-15,-3 1-21 0,3-1-9 0,0 0-5 16,0 0-12-16,0 0-12 0,0 0-65 0,0 0-72 15,0 0-86-15,0 0-89 0,0 0-97 0,0 0-112 16,0 0-305-16,0 0-938 0,0 0 253 0</inkml:trace>
        </inkml:traceGroup>
        <inkml:traceGroup>
          <inkml:annotationXML>
            <emma:emma xmlns:emma="http://www.w3.org/2003/04/emma" version="1.0">
              <emma:interpretation id="{90AF1E17-C899-4D34-9C38-05742C0BFCAE}" emma:medium="tactile" emma:mode="ink">
                <msink:context xmlns:msink="http://schemas.microsoft.com/ink/2010/main" type="inkWord" rotatedBoundingBox="8248,3747 9185,3878 9149,4134 8212,4003"/>
              </emma:interpretation>
              <emma:one-of disjunction-type="recognition" id="oneOf18">
                <emma:interpretation id="interp90" emma:lang="en-US" emma:confidence="0.5">
                  <emma:literal>an</emma:literal>
                </emma:interpretation>
                <emma:interpretation id="interp91" emma:lang="en-US" emma:confidence="0">
                  <emma:literal>are</emma:literal>
                </emma:interpretation>
                <emma:interpretation id="interp92" emma:lang="en-US" emma:confidence="0">
                  <emma:literal>on</emma:literal>
                </emma:interpretation>
                <emma:interpretation id="interp93" emma:lang="en-US" emma:confidence="0">
                  <emma:literal>arse</emma:literal>
                </emma:interpretation>
                <emma:interpretation id="interp94" emma:lang="en-US" emma:confidence="0">
                  <emma:literal>one</emma:literal>
                </emma:interpretation>
              </emma:one-of>
            </emma:emma>
          </inkml:annotationXML>
          <inkml:trace contextRef="#ctx0" brushRef="#br0" timeOffset="29556.8744">7881 1568 362 0,'0'0'407'0,"-29"-3"-58"0,17 3-42 0,0-1-35 0,-2 2-36 16,0 2-25-16,3 0-25 0,1 1-24 0,-2 3-15 0,0-1-9 16,1 3-7-16,2-1-4 0,0 2-12 0,2-2 1 15,3 0-1-15,-1-2-3 0,2 0 0 0,3 1-10 16,-1-1 14-16,2-1-7 0,-1 0-4 0,3 0 0 15,-1-1-4-15,2 0-9 0,1-1-5 0,0 0-9 16,2-2-7-16,-7-1-8 0,14-1-15 0,-2-2-11 16,1-3-24-1,-3-1-21-15,-1-2-17 0,5-8-16 0,-4-1-6 16,0-1-3-16,-4 0 5 0,-2 1-9 0,-4 6 10 0,0-1 12 16,-1 1 5-16,-1 3 3 0,-1 0 9 15,-1 2 1-15,0 3 7 0,1 0-3 0,-1 1 6 0,4 3-7 0,0 0 10 0,0 0-5 16,-14 10 3-16,9 1 10 0,2 3 9 0,2 6 4 15,2 1 6-15,4 2 7 0,0-1 4 0,2-1 11 16,-1-5 3-16,5 2 2 16,0-4 8-16,3 2 6 0,4-3 0 0,-4-5-2 0,-1-1-4 0,1-2-4 15,0-2-2-15,10-1-6 0,-1-3-5 0,-5-1-6 16,-1-2-6-16,4-3-13 0,-4-3-11 0,1 0-31 16,-2-1-18-16,1-3-16 15,-8-1-12-15,-2 3-13 0,-3-1-13 0,1-6 0 0,-4-3-4 16,-2 6 3-16,-2 4 2 0,0-1 12 0,0 2 4 15,1 0 4-15,0 3 10 0,0-1 6 0,1 5 4 16,-2-2 4-16,1 2 4 0,2 4 9 0,-1-5 9 16,1 5 21-16,0 0 14 0,0 0 19 0,0 0 25 15,0 0 7-15,0 0 6 0,20 9-3 0,0 6-2 16,-1-3 3-16,1 4 8 0,1 2-4 0,1 0 0 0,-2 2-8 16,2-1 1-16,1 0-3 0,1 0-3 0,-3 0-6 15,1-2-7-15,-1 0-2 0,-2-3-6 0,1 2-4 16,-5-7-2-16,-5 1-4 0,-1-3-9 0,0-1-28 15,-3-2-25-15,-1-2-7 0,0 3-20 0,-1-5-22 16,-4 0-18-16,6 0-5 0,-6 0 0 0,6-5 11 16,-2 0 5-16,-1-4 10 0,-2-4 16 0,4-8 19 0,-2-1 29 15,-2 2 32-15,1-1 26 0,-1 2 32 0,-1 3 30 16,2 7 24-16,-2 1 19 0,0 1 16 0,0 2 3 16,0-1-5-16,0 6-6 0,0-8-17 0,0 8-15 15,0-4-8-15,0 4-11 0,0 0-2 0,0 0-3 16,0 0 0-16,0 0-11 0,5 21-5 0,-4-8-9 15,4 8-5-15,-2-1-8 0,1 1-6 0,1-2-10 16,0-1-40-16,-2-5-64 0,0-2-72 0,2 2-72 0,3-4-57 16,-1 0-48-16,7-4-42 0,0 0-308 0,11-3-796 15,1-2 216-15</inkml:trace>
        </inkml:traceGroup>
        <inkml:traceGroup>
          <inkml:annotationXML>
            <emma:emma xmlns:emma="http://www.w3.org/2003/04/emma" version="1.0">
              <emma:interpretation id="{2CF57AF7-7EC7-42EF-AC37-DBBB15F631E2}" emma:medium="tactile" emma:mode="ink">
                <msink:context xmlns:msink="http://schemas.microsoft.com/ink/2010/main" type="inkWord" rotatedBoundingBox="9525,3678 11011,3524 11107,4445 9620,4599"/>
              </emma:interpretation>
              <emma:one-of disjunction-type="recognition" id="oneOf19">
                <emma:interpretation id="interp95" emma:lang="en-US" emma:confidence="0.5">
                  <emma:literal>equal</emma:literal>
                </emma:interpretation>
                <emma:interpretation id="interp96" emma:lang="en-US" emma:confidence="0">
                  <emma:literal>equals</emma:literal>
                </emma:interpretation>
                <emma:interpretation id="interp97" emma:lang="en-US" emma:confidence="0">
                  <emma:literal>Equal</emma:literal>
                </emma:interpretation>
                <emma:interpretation id="interp98" emma:lang="en-US" emma:confidence="0">
                  <emma:literal>C-qual</emma:literal>
                </emma:interpretation>
                <emma:interpretation id="interp99" emma:lang="en-US" emma:confidence="0.5">
                  <emma:literal>equal .</emma:literal>
                </emma:interpretation>
              </emma:one-of>
            </emma:emma>
          </inkml:annotationXML>
          <inkml:trace contextRef="#ctx0" brushRef="#br0" timeOffset="29951.8576">9059 1624 480 0,'0'0'486'15,"5"4"-35"-15,-5-4-34 0,7 2-29 0,-7-2-29 16,0 0-32-16,18-3-25 0,-12 1-28 0,-6 2-17 15,14-2-21-15,-8 1-19 0,0-2-22 0,0 1-20 16,-1 0-17-16,1-1-16 0,-1 0-15 0,-1-1-19 16,-2-1-30-16,-1 2-23 0,-1 3-24 0,-1-10-21 0,-2 5-20 15,-2 1-16-15,-2-3-6 0,-4 1-11 16,3 0 10-16,-4 2-1 0,3 2 2 0,-1 0 5 0,4 2 4 16,-4 0-3-16,10 0 6 0,-12 2 0 0,6 0 9 15,1 2 5-15,1 1 13 0,1 0 8 0,0 7 11 16,1 1 6-16,7 6 2 0,1 2-1 0,5-1 0 15,1 0-3-15,-1 0-1 0,5-2-3 0,2 0-2 0,0-2-16 16,4-1-16-16,-2-3-18 0,2-3-26 0,0-2-26 16,1-4-45-16,0-3-40 0,1 0-45 0,0-6-43 15,-2 1-42-15,-1-5-259 0,-3-4-661 0,-1 1 180 16</inkml:trace>
          <inkml:trace contextRef="#ctx0" brushRef="#br0" timeOffset="30655.6924">9464 1541 489 0,'-6'-4'342'15,"6"4"-38"-15,-6-2-30 0,6 2-25 0,-6-1-26 16,6 1-26-16,0 0-27 0,0 0-17 0,0 0-19 16,-12 5-9-16,7-1-10 0,2 1-8 0,0 0-3 15,0-1-8-15,1 1-5 0,1 1-9 0,-1-1-2 0,2 1-5 16,0-6-3-16,0 9-2 0,2-6 1 0,-1 3 0 16,1-3-2-16,-2-3-10 0,4 6-2 0,-4-6-4 15,8 1-9-15,-8-1 0 0,0 0-1 0,12-2 0 16,-12 2 6-16,10-5 9 0,-6 0 11 0,5-2 17 15,-4 1 21-15,1 0 20 0,-1-1 10 0,-2 3 18 0,0-2 11 16,0 2 18-16,-2 2 16 0,-1 2-1 16,3-6-12-16,-3 6-16 0,4-6-16 0,-4 6-16 0,0 0-13 15,0 0-9-15,-4 16-13 0,-2 9-11 0,-7 16-9 16,0 5-12-16,3 5-3 0,-1 2-6 0,2-3-8 16,1 2-6-16,3-2-4 0,4-1-5 0,-1-2-4 0,2-1 0 31,0-3-8-31,3-12 1 0,0-6-4 0,2-1-6 15,0-4-13-15,-1-3-15 0,1-5-20 0,-2-4-13 16,1 0-14-16,0-2-3 0,0-4-1 0,2 0-9 0,-6-2-10 16,17-8-15-16,-6 1-18 0,6-12-12 0,-1-5-12 15,-1-1-15-15,5-21-25 0,0 1-27 0,-3-6-17 16,8-39-7-16,-11 28 2 0,-5 11 12 0,1-3 19 16,-4 4 17-16,-2 2 21 0,1 15 28 0,-5 8 29 15,0 3 19-15,0 6 25 0,0 6 19 0,0-1 13 0,0 4 13 16,0 0 11-16,-2 1 0 0,1 5-1 15,1 1 6-15,-3-6-7 0,3 6 3 0,0 0 4 0,0 0 7 16,0 0 3-16,-5 17 9 0,4-6 0 0,-1 2 4 16,4 0 1-16,-1 1 6 0,2 7-8 15,0-6 6-15,2 0-3 0,1-3 4 0,-1-1 4 0,1 0 4 0,-2-3 9 16,3-1 1-16,-1-1-3 0,-2-1-2 16,2-1-1-16,1-1-4 0,-1-1-7 0,1-1-1 0,-7-1-4 15,13-1-6-15,-5-2-5 0,3-3-19 0,-2-2-8 16,-1-2-8-16,-1 0-4 0,0-3-6 0,0-8 5 15,-1 0 1-15,-1-1 4 0,-4 1 12 0,3 6 22 16,-4 1 22-16,1 4 17 0,-1 2 13 0,0 0 8 0,0 3 4 16,0-1-6-16,0 2-7 0,0 4-10 15,-1-7-6-15,1 7-6 0,0 0-6 0,0 0-1 0,0 0-7 16,0 0 0-16,0 0-6 0,7 20-3 0,-4-6 0 16,3 7-3-16,0-2-1 0,-2 2-3 0,4 2 1 15,1-2-3-15,4-1-12 0,-1 1-15 0,0-2-29 0,2-2-30 16,4-2-34-16,-3-2-47 0,2-4-45 0,-2-5-45 15,10 0-50-15,-8-1-54 0,7-6-260 0,-3 0-728 0,3-2 198 16</inkml:trace>
          <inkml:trace contextRef="#ctx0" brushRef="#br0" timeOffset="31026.4355">10168 1609 245 0,'-13'-2'310'16,"1"0"-36"-16,-1 2-26 0,3-2-25 0,-1 4-26 0,0-1-19 15,-1 0-14-15,1 2-22 0,0 0-17 0,4 1 0 16,0-1-3-16,2 1 3 0,1 0-7 0,-1 0 3 16,2 1 4-16,1-1-8 0,1 2 10 0,1-1 4 15,-2 0-12-15,2-5 1 0,5 8-8 0,-2-5-1 0,2 1-3 16,1 0-8-16,-3-1-4 0,4 0-7 0,0-2-13 16,6 1-3-16,-6 0-8 0,2-1-1 0,-1 1 2 15,-8-2-4-15,12 0 2 0,-12 0 0 0,10 0 4 16,-10 0-13-16,7-4-16 0,-4 1-18 0,-1-2-11 15,-1 1-5-15,-1 4 0 0,2-11 2 0,-2 6-1 16,0 5 2-16,1-8-5 0,-2 5 7 0,1 3-7 16,0-7 3-16,0 7-4 0,0 0-2 0,0-3 2 0,0 3-7 15,0 0 3-15,0 0-4 0,0 0 4 0,0 0-5 16,0 0 7-16,0 0-1 0,15 13 0 0,-10-9-1 16,-3 2 3-16,7 3 1 0,1 0-1 0,-1-1-3 15,2-2-7-15,-2 1-13 0,0-4-15 16,3 1-14-16,4-2-23 0,-3-2-30 0,-4-2-36 0,5 0-43 15,-1-3-37-15,0-2-28 0,-2-2-14 0,-1 1-7 0,6-10-167 16,-4 1-523-16,-3-4 143 0</inkml:trace>
          <inkml:trace contextRef="#ctx0" brushRef="#br0" timeOffset="31215.452">10398 1514 1911 0,'3'-25'-65'0,"-1"5"59"0,-1-5 57 0,1-2 47 0,1 2 41 15,-3 0 35-15,0 1 33 0,-2-1 38 0,1 4 27 0,-1 6 15 32,1 3 7-32,2 2-9 0,-2 2-24 15,-1 1-20-15,2 3-30 0,-1 1-25 0,1 3-15 0,0 0-22 16,0 0-16-16,0 0-7 0,0 0-11 0,-7 39-6 0,4 4-9 15,3 2-5-15,-3 0-8 0,2 2-9 0,1 1-8 16,1 0-4-16,2-1-9 0,4 0-7 0,0-4-3 16,-2-10-6-16,-1-5 2 0,3-4-20 0,2 2-29 0,2-4-35 15,-1-3-47-15,3-2-55 0,-1-5-69 0,1-3-87 16,1-7-112-16,9 2-301 0,-5-6-852 0,4-5 230 0</inkml:trace>
        </inkml:traceGroup>
        <inkml:traceGroup>
          <inkml:annotationXML>
            <emma:emma xmlns:emma="http://www.w3.org/2003/04/emma" version="1.0">
              <emma:interpretation id="{3F22F1FD-337E-409D-B293-0C5D7C79D27C}" emma:medium="tactile" emma:mode="ink">
                <msink:context xmlns:msink="http://schemas.microsoft.com/ink/2010/main" type="inkWord" rotatedBoundingBox="11445,3639 11843,3783 11676,4244 11278,4100"/>
              </emma:interpretation>
              <emma:one-of disjunction-type="recognition" id="oneOf20">
                <emma:interpretation id="interp100" emma:lang="en-US" emma:confidence="0.5">
                  <emma:literal>to</emma:literal>
                </emma:interpretation>
                <emma:interpretation id="interp101" emma:lang="en-US" emma:confidence="0">
                  <emma:literal>t</emma:literal>
                </emma:interpretation>
                <emma:interpretation id="interp102" emma:lang="en-US" emma:confidence="0">
                  <emma:literal>+</emma:literal>
                </emma:interpretation>
                <emma:interpretation id="interp103" emma:lang="en-US" emma:confidence="0">
                  <emma:literal>too</emma:literal>
                </emma:interpretation>
                <emma:interpretation id="interp104" emma:lang="en-US" emma:confidence="0">
                  <emma:literal>To</emma:literal>
                </emma:interpretation>
              </emma:one-of>
            </emma:emma>
          </inkml:annotationXML>
          <inkml:trace contextRef="#ctx0" brushRef="#br0" timeOffset="31519.7657">10933 1343 508 0,'0'0'685'16,"0"0"-113"-16,0 0-66 0,0 0-51 0,0 0-58 0,0 0-49 16,0 0-34-16,-3 13-30 0,3 8-25 0,0 4-26 15,-2 3-20-15,4 14-24 0,-2 0-18 0,0-8-17 16,3 9-13-16,-2-2-14 0,-1-9-17 0,2-6-11 16,-1 0-7-16,3 0-9 0,-1-3-20 0,-2-1-33 15,-1-1-42-15,0-6-56 0,0-2-60 0,0-3-62 16,0-1-74-16,-3-4-89 0,0-2-338 0,0 0-834 0,3-3 226 15</inkml:trace>
          <inkml:trace contextRef="#ctx0" brushRef="#br0" timeOffset="31827.1389">10826 1634 457 0,'0'0'525'15,"0"0"-83"-15,0 0-33 0,9-3-14 0,-4 2-25 16,3 1-31-16,7-2-35 0,11 5-30 0,-1-2-29 15,0 4-24-15,1-2-18 0,-1 4-19 0,1-2-22 0,-4 0-15 16,1 1-15-16,-6-1-15 0,-3-1-8 0,-4 0-13 16,1-2-10-16,-2 1-8 0,-2-2-7 0,-2 0-8 0,-5-1-9 15,11 3-6-15,-8-2-4 0,3 2-4 0,-6-3-6 16,11 3-9-16,-5-1-12 0,6 2-7 0,-4-2-8 16,1 1-2-16,0-1-2 0,-1-2 4 0,-8 0 4 0,14 0-1 15,-7-2 1-15,-7 2 8 0,9-3 11 0,-9 3 8 0,6-4 2 16,-5 1 0-16,-1 3-7 0,-1-8-3 15,1 8-11-15,-11-12-10 0,3 3-20 0,-6 2-29 16,-9-2-33-16,3 0-39 0,3 4-33 0,2 0-49 0,1 0-53 16,1 2-74-16,2-3-310 0,0 3-768 0,5 2 209 15</inkml:trace>
        </inkml:traceGroup>
        <inkml:traceGroup>
          <inkml:annotationXML>
            <emma:emma xmlns:emma="http://www.w3.org/2003/04/emma" version="1.0">
              <emma:interpretation id="{0DFAD9A9-E1CF-4824-8056-9565B352E19D}" emma:medium="tactile" emma:mode="ink">
                <msink:context xmlns:msink="http://schemas.microsoft.com/ink/2010/main" type="inkWord" rotatedBoundingBox="12118,3661 12723,3650 12730,4042 12125,4052"/>
              </emma:interpretation>
              <emma:one-of disjunction-type="recognition" id="oneOf21">
                <emma:interpretation id="interp105" emma:lang="en-US" emma:confidence="0.5">
                  <emma:literal>0.</emma:literal>
                </emma:interpretation>
                <emma:interpretation id="interp106" emma:lang="en-US" emma:confidence="0">
                  <emma:literal>O.</emma:literal>
                </emma:interpretation>
                <emma:interpretation id="interp107" emma:lang="en-US" emma:confidence="0">
                  <emma:literal>0,</emma:literal>
                </emma:interpretation>
                <emma:interpretation id="interp108" emma:lang="en-US" emma:confidence="0">
                  <emma:literal>O,</emma:literal>
                </emma:interpretation>
                <emma:interpretation id="interp109" emma:lang="en-US" emma:confidence="0">
                  <emma:literal>o.</emma:literal>
                </emma:interpretation>
              </emma:one-of>
            </emma:emma>
          </inkml:annotationXML>
          <inkml:trace contextRef="#ctx0" brushRef="#br0" timeOffset="32255.4708">11800 1373 563 0,'-11'-2'345'0,"2"-3"-42"0,1 2-36 0,-3 3-29 0,-1-1-27 0,-1 2-22 15,-2-1-17-15,1 3-11 0,-6 4-7 0,5 1-5 16,2 1-5-16,0 0 1 0,1 7 2 0,0 2 3 0,4 0 0 16,4 3 10-16,1-1-1 0,6 4 11 0,1-3-4 15,5 1-2-15,4 1 0 0,2-5-4 0,3 1-7 16,3-3-4-16,1 1-17 0,2-5-6 0,2-1-4 15,1-1-8-15,1-3-7 0,-1-2-3 0,0-3 4 0,-5 0-3 16,-2-2-3-16,-3-2-2 0,-5 0-12 0,0-5-6 16,-1-1-14-16,-3-2-8 0,-1-2-20 15,-2-8-16-15,-4-5-20 0,-4-1-17 0,-3 1-26 0,-5-2-32 16,-2 0-35-16,-4 4-32 0,-8-13-27 0,4 15-33 16,2 2-33-16,-4 7-41 0,3 0-50 0,0 2-70 0,3 5-224 15,6-1-736-15,3 5 200 0</inkml:trace>
          <inkml:trace contextRef="#ctx0" brushRef="#br0" timeOffset="32424.2539">12210 1702 5088 0,'1'10'347'0,"1"-3"-153"0,-1 0-71 0,-2-4-13 0,1-3 18 0,1 6 11 15,-1-6-5-15,0 4-14 0,0-4-38 16,0 0 2-16,0 0-15 0,0 0-37 0,2 6-64 0,-2-6-70 15,0 0-93-15,0 0-105 0,0 0-121 0,0 0-353 16,0 0-932-16,0 0 251 0</inkml:trace>
        </inkml:traceGroup>
      </inkml:traceGroup>
    </inkml:traceGroup>
  </inkml:traceGroup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44:46.82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FEEA386-8C77-43AC-9946-89211D172E6A}" emma:medium="tactile" emma:mode="ink">
          <msink:context xmlns:msink="http://schemas.microsoft.com/ink/2010/main" type="inkDrawing" rotatedBoundingBox="10850,2648 13722,2681 13721,2734 10849,2701" semanticType="underline" shapeName="Other">
            <msink:sourceLink direction="with" ref="{F60EC451-0E46-4C51-90C3-7748949D9990}"/>
            <msink:sourceLink direction="with" ref="{CCE577BD-CA62-409C-BE12-7B11AEB9C0F5}"/>
            <msink:sourceLink direction="with" ref="{3B9D1A85-0F59-4E61-BC0D-E4278B346101}"/>
            <msink:sourceLink direction="with" ref="{5F2B8C31-6780-4930-B6E4-D7EBCA9F464D}"/>
          </msink:context>
        </emma:interpretation>
      </emma:emma>
    </inkml:annotationXML>
    <inkml:trace contextRef="#ctx0" brushRef="#br0">199 29 385 0,'0'0'381'0,"0"0"-45"0,-12 0-40 0,12 0-39 0,0 0-30 0,0 0-31 16,0 0-21-16,-9 0-12 0,9 0-14 0,0 0-12 16,0 0-13-16,-12-2-12 0,12 2-12 0,-8 2-14 0,8-2-5 15,-8 0-7-15,8 0-12 0,-11 0 2 0,11 0-7 16,-11 2 2-16,11-2 1 0,-12 0-4 0,12 0 4 16,-14-1 3-16,8 2 2 0,6-1 7 0,-14 0 6 15,14 0 4-15,-12-1 2 0,6 1-4 0,6 0-3 16,-14 0 4-16,14 0-4 0,-11-1-7 0,11 1-7 15,-10-2 0-15,10 2-5 0,-9-1-7 0,9 1-3 16,0 0-4-16,-11 0-6 0,11 0 1 0,0 0-1 0,0 0 4 16,-9 0 5-16,9 0 5 0,0 0 9 0,0 0 4 31,0 0 5-31,0 0 1 0,0 0 4 0,0 0-5 16,0 0 0-16,0 0-1 0,0 0-2 0,0 0-6 15,0 0 0-15,26-6-9 0,-17 5-7 0,4 1-2 0,3-1-6 16,8-1-1-16,1 1-7 0,1 1 1 0,2 0-6 15,0-2-5-15,1 2-1 0,1 0 4 16,-2 0-5-16,1 0-1 0,1 0-4 0,0 0 4 0,-1 2-9 16,2-2 3-16,1 1-1 0,-3 1-1 0,1-2-3 15,1 1 2-15,-1 0-2 0,2-1-3 0,1 2 5 0,13-2-4 16,-10 2 1-16,-4 1-2 0,1-1 1 0,13-1 4 16,-11-2 0-16,-5 1-4 0,2-2-2 0,-3 2 2 15,2 0 2-15,-4-1-1 0,1 1 3 0,-2-4-4 16,0 4-1-16,-4-3-1 0,1 3 1 0,-4-1-1 0,4 1 0 15,-7-3-1-15,-2 3 1 0,-1-2 7 0,0 2 0 16,2 0 6-16,0 0 3 0,7-4 9 16,4 4 4-16,-2-2-5 0,0 2 6 0,2-1-4 0,2 1 9 15,-3 0-9-15,3-3 3 0,-1 0-4 0,3 4 1 16,-2-2-4-16,1 1-2 0,0 1 3 0,-1-1-5 16,-1 0-2-16,0 3-2 0,1-1-7 0,0-2-2 15,-5 3 3-15,0-1 3 0,2 0-4 0,3 1-1 0,-5 0-4 16,5 0 8-16,0-1-6 0,-1 1-3 0,2-1 8 15,0 1 9-15,18-1-16 0,-11 2-2 0,12 0 2 16,-1-1 5-16,0 0-15 0,3-2 10 0,-4 3 4 16,0-1-2-16,1-1-6 0,-10-1 6 0,10-1-7 0,-1 1 4 15,-11 0-3-15,-5 1 4 0,1 0-4 0,-4-2 2 16,-1 0 0-16,0 0 5 0,-3 0-6 0,0-2 5 16,-8 2 2-16,-1 0 3 0,-3 0 1 0,-4 2 4 15,-7-2 3-15,12-2-3 0,-12 2 1 0,11 0-4 16,-11 0 1-16,7 0-19 0,-7 0-24 0,0 0-39 15,0 0-54-15,0 0-73 0,5-4-72 0,-5 4-77 16,0 0-81-16,-14-10-353 0,2 5-936 0,-10-5 252 16</inkml:trace>
  </inkml:traceGroup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3:45:01.09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18 3 496 0,'0'0'668'0,"0"0"-96"0,0 0-44 15,0 0-46-15,0 0-30 0,-13-2-24 0,13 2-41 16,0 0-41-16,0 0-34 0,0 0-43 0,0 0-24 15,0 0-23-15,0 0-27 0,0 0-37 0,0 0-64 16,0 0-69-16,0 0-85 0,0 0-82 0,0 0-101 0,0 0-100 16,0 0-360-16,-7-4-843 0,7 4 228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4:28:05.52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310C15F-379D-4907-A5A5-9034CD6DFC91}" emma:medium="tactile" emma:mode="ink">
          <msink:context xmlns:msink="http://schemas.microsoft.com/ink/2010/main" type="inkDrawing" rotatedBoundingBox="10164,7152 15187,7043 15188,7077 10165,7186" semanticType="underline" shapeName="Other">
            <msink:sourceLink direction="with" ref="{F9EA8A7A-837E-48B7-8165-3F641F8B95F7}"/>
            <msink:sourceLink direction="with" ref="{4EF7CEC7-791B-4147-8443-E094EB4F652C}"/>
            <msink:sourceLink direction="with" ref="{8BF93D87-AAEB-4606-BED0-B757F7DC570B}"/>
            <msink:sourceLink direction="with" ref="{2757AF11-070B-4681-A462-B9C70FACC11D}"/>
          </msink:context>
        </emma:interpretation>
      </emma:emma>
    </inkml:annotationXML>
    <inkml:trace contextRef="#ctx0" brushRef="#br0">-11 99 282 0,'0'0'341'16,"0"0"-39"-16,0 0-31 0,0 0-20 0,-7 0-16 0,7 0-14 15,0 0-1-15,0 0-8 0,0 0-5 16,0 0-3-16,0 0-3 0,-7-4-3 0,7 4-2 0,0 0-3 15,0 0 2-15,0 0-8 0,0 0-5 0,0 0-8 16,0 0-7-16,0 0-10 0,0 0-9 0,20-2-8 16,-20 2-11-16,20 0-7 0,-6 0-6 0,-2 0-7 15,2 0-6-15,1-1-10 0,6 2-5 0,2 1-7 16,-4 0-5-16,-2-2-1 0,-3 2-7 0,9-4 2 0,0 4-14 16,2-2-5-16,-7 0-3 0,5 0-6 0,1 0-4 15,1 2 2-15,1-2-8 0,-5 0-5 0,3-2-2 16,2 2 0-16,0 0-1 0,2 0-6 0,0 0-2 15,1 0 0-15,2-2 0 0,2 0-7 0,13 1 2 0,-9-1 1 16,-7 0-7-16,0 2 6 0,3-1-5 0,-1 2 0 16,-1-1 2-16,0 0-5 0,0 0 1 0,-3-1-2 15,3 1 2-15,0 1-2 0,-1-1 2 0,-1 2-4 16,-2-1-2-16,4-1 4 0,-1-1-2 0,-1 2 1 0,0-1-1 16,0 1 2-16,0-2-1 0,0 0 1 15,0 1-2-15,0 1 4 0,1-2-6 0,1-1 0 16,-2 1 4-16,1-1-1 0,-2-1 1 0,-1 2-2 0,4 0-2 15,-4-2 2-15,0 1-2 0,1 1 1 0,-2 0-1 16,1-1-5-16,1 1 2 0,-5-1-1 0,3 2-2 16,-1-2-1-16,0 4-7 0,-1-4 1 0,1 4-1 15,2-4 5-15,-3 2 0 0,2 0-2 0,0 0 1 0,0 0 1 16,0 0-8-16,0 0 10 0,0 0 1 0,1 0-9 16,2 0 5-16,-6 0 3 0,3 0-6 0,0 2 4 15,-1-2-3-15,0 0 3 0,1 0 3 0,-1 2-1 16,-2-4 4-16,0 5-2 0,2-3-2 0,2 0 10 15,-2 0-12-15,2 0 7 0,2 0-6 0,-1-1 1 16,-1-1 4-16,2 2-1 0,1 0-3 0,1-2-1 0,2 2 0 16,-4-1 0-16,3-2 1 0,1 2 2 0,-2 1-4 15,0-2 2-15,0 2-6 0,-2 0 1 0,-1-2-2 16,0 1-2-16,1-1 0 0,-1 1-2 0,1 1-3 16,-1-3 4-16,0 3-2 0,-1 0 3 0,-1-3-1 15,0 3-2-15,3-1 3 0,-4 2 1 0,4-1 5 0,-1-1-3 16,1 1 1-16,-2-3 3 0,-1 3 4 0,5-2 0 15,-1 2-6-15,0-1 5 0,-2 1 2 0,4 0-2 16,0-1-3-16,-2 1-5 0,0-3-5 0,0 0 1 16,17 1 4-16,-15 0-1 0,-2-1 3 0,-4 0 0 15,2 3 1-15,0-2 2 0,-2 0 1 0,-3-1 1 0,2 3 0 32,1 0-2-32,-1-2 2 0,-3 0 2 0,1 2 1 15,0-1-2-15,1 0 4 0,1 0 0 0,-3 1 1 16,3 0-1-16,-1-2 0 0,4 0 3 0,2 2-4 15,-2 0-2-15,1-2 0 0,1 2 3 0,-1 1-3 0,0-2 4 16,2 2 0-16,-1-2 1 0,2 1 0 16,0-1-5-16,0 1 1 0,0 0 4 0,-2 1 13 0,1-2 2 15,-3 2-5-15,2-1 0 0,-3 0 2 0,2 0-2 16,-3 0 0-16,-2 0 0 0,-1 0 1 0,0 0 3 16,-3 0-2-16,2 0 2 0,0-1 2 0,-5 1-3 15,-3 0 4-15,-2 0 4 0,-1 0-2 0,0-2 5 16,-2 2 3-16,-1 0 5 0,-8 0 4 0,14-2 2 15,-14 2 3-15,0 0-4 0,15 0-4 0,-12 0 1 16,-3 0-2-16,0 0-8 0,0 0-3 0,0 0 2 0,14 0-3 16,-14 0-5-16,0 0 3 0,0 0-3 15,11 0-3-15,-11 0 1 0,0 0 0 0,0 0-4 16,11 0 3-16,-11 0 4 0,0 0-8 0,0 0-4 0,7 0-14 0,-7 0-36 16,0 0-57-16,0 0-82 0,0 0-82 0,0 0-82 15,0 0-371-15,0 0-868 0,0 0 233 0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8:39:08.83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22FB8CB-72BC-427B-96AE-1D712E54A987}" emma:medium="tactile" emma:mode="ink">
          <msink:context xmlns:msink="http://schemas.microsoft.com/ink/2010/main" type="inkDrawing" rotatedBoundingBox="6551,4014 12217,3897 12218,3962 6552,4080" semanticType="underline" shapeName="Other">
            <msink:sourceLink direction="with" ref="{E5A4C932-5094-487D-B8E9-6581E49642A8}"/>
            <msink:sourceLink direction="with" ref="{813E48E3-45B9-44B2-85DA-56E4E827D2A9}"/>
            <msink:sourceLink direction="with" ref="{5CAFFB80-290C-4976-9A9F-3B644A53D45B}"/>
          </msink:context>
        </emma:interpretation>
      </emma:emma>
    </inkml:annotationXML>
    <inkml:trace contextRef="#ctx0" brushRef="#br0">-8 127 496 0,'-8'1'334'0,"8"-1"-44"0,0 0-27 15,0 0-25-15,-5 4-20 0,5-4-8 0,0 0-17 0,0 0 1 16,0 0-7-16,0 0-1 0,0 0 1 0,26 1-20 15,-11-1 12-15,0-1-9 0,10-3-10 0,7 3-15 16,-1 0-7-16,2-3-13 0,18 2-13 0,3 0-16 16,0-2-8-16,2 4-7 0,4 0-8 0,0 1-10 15,5-1-7-15,46 0-6 0,-36 0 0 0,-10 2-8 16,46 3-2-16,-38-5-5 0,-12 0-6 0,0 0-3 16,54 5 3-16,-42-5-4 0,-9-1-5 0,-1 1-3 0,54 0 1 15,-38-4-1-15,-17 4 0 0,53 0-5 16,-34 0 1-16,31 0 2 0,-34-2-3 0,-15 0-3 0,50 2-1 15,-41-4 4-15,-12 1-5 0,4 1 0 0,48-3 2 16,-42 0-5-16,-11 2 4 0,3-1-3 16,0 1-1-16,5 0 1 0,42-7-1 0,-38 4 0 0,-13 1 0 15,-3-1 2-15,6 2-5 0,-5 0 2 0,2 1-4 16,0-3 6-16,1 2 4 0,-2 2-6 0,0-1 6 16,0 2 1-16,0-2-2 0,0 0-2 0,2 1 4 15,-2-1-3-15,-3 0-4 0,1 2 0 0,2 1-3 0,2 0-5 16,0 0 2-16,1 0-1 0,2 3 0 15,-2-3 0-15,1 0-2 0,-5 1 5 0,5 2-2 0,-4-1 7 16,0 1-9-16,-2 0 4 0,1 0 2 0,-3-2-2 16,1 1 4-16,0-2 6 0,2 0 2 0,-4 0-2 15,0 1 0-15,5 2-3 0,-5-4-1 0,1 1 1 16,-15-2 2-16,13 1 5 0,-12 2-3 0,-7-1 9 16,0 0 4-16,0 0 2 0,-1 0 8 0,-3 0 4 15,-2 0 5-15,0-1 4 0,-6-2-3 0,-6 3-5 16,1-2-2-16,-5 2-1 0,-10 0-3 0,16-1-5 0,-16 1-3 15,11 0-7-15,-11 0-11 0,0 0-23 0,10-3-48 16,-10 3-59-16,0 0-62 0,0 0-80 0,-3-8-89 16,3 8-309-16,-13-12-796 0,3 3 216 0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8T15:41:19.68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411A25A-CF53-4528-832A-F32D4AC0E4A0}" emma:medium="tactile" emma:mode="ink">
          <msink:context xmlns:msink="http://schemas.microsoft.com/ink/2010/main" type="writingRegion" rotatedBoundingBox="989,4011 2912,3741 2978,4212 1055,4482">
            <msink:destinationLink direction="with" ref="{1D0BA2A1-9187-41A1-9B86-A67802555CD1}"/>
          </msink:context>
        </emma:interpretation>
      </emma:emma>
    </inkml:annotationXML>
    <inkml:traceGroup>
      <inkml:annotationXML>
        <emma:emma xmlns:emma="http://www.w3.org/2003/04/emma" version="1.0">
          <emma:interpretation id="{D4CACE50-A880-43CE-9E26-72B7CD81BE3B}" emma:medium="tactile" emma:mode="ink">
            <msink:context xmlns:msink="http://schemas.microsoft.com/ink/2010/main" type="paragraph" rotatedBoundingBox="989,4011 2912,3741 2978,4212 1055,44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B0C16A-55BD-4B3E-B5E0-5BC8281EB3C8}" emma:medium="tactile" emma:mode="ink">
              <msink:context xmlns:msink="http://schemas.microsoft.com/ink/2010/main" type="line" rotatedBoundingBox="989,4011 2912,3741 2978,4212 1055,4482"/>
            </emma:interpretation>
          </emma:emma>
        </inkml:annotationXML>
        <inkml:traceGroup>
          <inkml:annotationXML>
            <emma:emma xmlns:emma="http://www.w3.org/2003/04/emma" version="1.0">
              <emma:interpretation id="{25F6E4F8-FC1E-454C-A9BA-6A9F8C17B986}" emma:medium="tactile" emma:mode="ink">
                <msink:context xmlns:msink="http://schemas.microsoft.com/ink/2010/main" type="inkWord" rotatedBoundingBox="989,4011 2912,3741 2978,4212 1055,4482"/>
              </emma:interpretation>
              <emma:one-of disjunction-type="recognition" id="oneOf0">
                <emma:interpretation id="interp0" emma:lang="en-US" emma:confidence="0.5">
                  <emma:literal>axioms</emma:literal>
                </emma:interpretation>
                <emma:interpretation id="interp1" emma:lang="en-US" emma:confidence="0">
                  <emma:literal>axioms'</emma:literal>
                </emma:interpretation>
                <emma:interpretation id="interp2" emma:lang="en-US" emma:confidence="0.5">
                  <emma:literal>axis mg</emma:literal>
                </emma:interpretation>
                <emma:interpretation id="interp3" emma:lang="en-US" emma:confidence="0.5">
                  <emma:literal>a vims</emma:literal>
                </emma:interpretation>
                <emma:interpretation id="interp4" emma:lang="en-US" emma:confidence="0">
                  <emma:literal>axis omg</emma:literal>
                </emma:interpretation>
              </emma:one-of>
            </emma:emma>
          </inkml:annotationXML>
          <inkml:trace contextRef="#ctx0" brushRef="#br0">181 0 450 0,'-13'5'287'0,"3"1"-47"0,-4 4-20 0,2-3-24 0,-3 8-16 16,-1 2-10-16,1-2-14 0,-1 4-10 0,5 2-10 16,-5-4-7-16,6 3-9 0,2-5-5 0,1-5-10 15,4 2-5-15,-3-3-9 0,5 0-4 0,-1-2-2 16,-1-2 2-16,1-1-3 0,2-4 3 0,-1 7-1 0,1-7-3 16,0 0-1-16,0 0-2 0,0 0-3 15,11 4-8-15,-11-4-8 0,0 0-8 0,19-7-1 0,-8 2-8 16,0-4-5-16,1 2-3 0,-3-2 0 15,3-3-6-15,-3 3-5 0,-1 0-1 0,1-1-3 0,-3 1-2 16,0 0-2-16,-2 4 3 0,-2-1-4 0,1 1 5 16,-3 5 7-16,4-8-3 0,-4 8 8 0,0 0-1 15,1-5 0-15,-1 5-5 0,0 0-4 0,2-6 3 16,-2 6-11-16,0 0-1 0,0 0-5 0,0 0 3 16,0 0-7-16,0 0 6 0,0 0 1 0,1 17-7 0,-1-4 4 15,0-4 2-15,2 5 1 0,1-1-2 0,2-2 6 16,2 0-16-16,-1 3 0 0,2-4-11 0,0-1-13 15,2 2-23-15,1-4-17 0,4 0-28 0,-1-4-32 16,2-1-50-16,10-2-55 0,3-3-58 0,-3-7-201 16,1-2-585-16,0-1 160 0</inkml:trace>
          <inkml:trace contextRef="#ctx0" brushRef="#br0" timeOffset="415.4819">457-31 3055 0,'0'0'228'0,"0"0"-100"0,0 0-54 0,2 19 1 0,-2-19 15 15,3 10-3-15,-1-3-2 0,1-1-5 0,3 7-17 16,0 0-3-16,1-2-6 0,2 9-1 0,3-5-9 16,1 4-5-16,-4-6-1 0,1 0-2 0,3 7-41 15,-3-5-29-15,-2-4-47 0,0-2-65 0,-3 0-62 16,0-3-84-16,0 0-188 0,0-3-577 0,-5-3 159 16</inkml:trace>
          <inkml:trace contextRef="#ctx0" brushRef="#br0" timeOffset="229.1194">648-49 433 0,'-5'5'293'0,"2"-3"-38"16,3-2-21-16,-7 8-14 0,4-3-14 0,0 1-14 15,0 4-9-15,-4 1-8 0,1 2 0 0,-1 0-6 16,-1 6-6-16,0 2-21 0,-1-2 11 0,3-4-16 16,-2-1-28-16,3-3 3 0,-2 2-12 0,1-1-12 15,0-2-9-15,2 2-13 0,-2-5-9 0,3 1-27 16,-2-2-28-16,2 0-43 0,-1-2-51 0,4-4-60 0,-8 5-78 15,8-5-213-15,0 0-530 0,0 0 146 0</inkml:trace>
          <inkml:trace contextRef="#ctx0" brushRef="#br0" timeOffset="581.427">780-6 335 0,'0'0'656'0,"-5"5"-133"0,2-2-83 0,3-3-60 0,-5 6-55 16,3-3-34-16,-1 4-37 0,0-1-26 0,-2 5-29 16,2 1-33-16,3-1-37 0,-4-3-51 0,3 5-69 0,1-4-64 15,0 0-68-15,0-2-51 0,1 1-63 16,-1-8-230-16,-1 6-558 0,1-6 154 0</inkml:trace>
          <inkml:trace contextRef="#ctx0" brushRef="#br0" timeOffset="2133.6945">940-228 564 0,'0'0'681'0,"-5"4"-106"0,5-4-69 16,0 0-56-16,0 0-52 0,0 0-55 0,0 0-29 0,0 0-42 15,0 0-40-15,0 0-40 0,-5 3-59 0,5-3-69 16,0 0-77-16,0 0-69 0,0 0-84 0,0 0-84 16,0 0-328-16,-5 4-694 0,5-4 189 0</inkml:trace>
          <inkml:trace contextRef="#ctx0" brushRef="#br0" timeOffset="1542.8808">1006-1 427 0,'-13'0'291'0,"13"0"-46"0,0 0-32 0,0 0-22 15,-5 3-16-15,5-3-16 0,0 0-12 0,0 0-9 16,0 0-5-16,-1 9-5 0,1-9-9 0,0 7-9 15,0-7 2-15,5 12-2 0,-4-5-7 0,1-3-3 16,1 0-4-16,2 4-3 0,0-4 0 0,0 2-6 16,-1-1 0-16,5 4-1 0,-3-1-6 0,3-2-4 15,-1 0-7-15,0-3-6 0,-1 0-1 0,1 0-15 0,-4 0 3 16,-4-3-9-16,10 4-4 0,-10-4-3 0,8 2 0 16,-8-2-19-16,0 0-20 0,0 0-27 0,0 0-24 15,0 0-12-15,0 0-15 0,0 0-15 0,0 0-4 16,0 0-4-16,-19-21 4 0,6 15 4 0,6 1 11 15,-1 1 8-15,0 0 9 0,1 2 21 0,7 2 13 16,-13-5 27-16,8 3 19 0,-1 0 14 0,6 2 17 16,-8-4 9-16,8 4 7 0,-8-3 4 0,8 3 4 0,-5-4-4 15,5 4-5-15,0 0 2 0,0-8 6 16,0 8 16-16,3-8 14 0,0 1 10 0,2 1 17 0,-2 3-3 16,-3 3 0-16,10-10-9 0,-5 7-5 0,0 0-8 15,1-2-7-15,1 3-7 0,-2-2-6 0,2 3-4 16,1 0-7-16,-8 1-6 0,16 0-5 0,-3 1-9 15,-2 0-10-15,-3 3-5 0,0-2-10 0,0 3-11 16,-1-2-12-16,3 2-8 0,-2 3-16 0,-2-5-4 16,0 3-17-16,-1-3-8 0,0 2-10 0,-5-5-12 15,6 5-1-15,-6-5 1 0,5 4 3 0,-5-4 14 0,6 2 6 16,-6-2 0-16,0 0 3 0,13-7 6 16,-5 0 3-16,0-4 6 0,2 0 6 0,0 0 6 0,0 1 7 15,-1-1 7-15,1 1 9 0,-3 1 1 0,0 3 21 16,-1-2 17-16,1 4 10 0,-3-1-1 0,0 1 8 15,-1 1-4-15,-3 3-1 0,6-4-4 0,-6 4-2 16,0 0-5-16,0 0-2 0,0 0-4 0,0 0 0 16,17 7-6-16,-14-1-3 0,0-2 7 0,0 2-12 0,0 0-2 15,2-1-9-15,2 6-12 0,-2-4-5 16,-1-3-1-16,1 2-4 0,0-2-2 0,0 1-4 0,2-2 7 16,-7-3 5-16,13 1 1 0,0-1 7 0,0-3-9 15,2-1 18-15,-2 0 2 0,8-5-1 0,-2 1-1 16,-7 2 6-16,1 1 0 0,2-1 8 0,-2 2-10 15,-2 0 10-15,0 1 7 0,-4 0-3 0,1 2-1 16,-3-1-3-16,-5 2-1 0,9 0-6 0,-9 0-10 16,0 0-2-16,12 6-9 0,-11 0-9 0,1-1-31 15,0 1-34-15,0 1-44 0,1 5-45 0,-1-1-50 0,-1 0-43 16,1-5-57-16,-2 1-181 0,2-1-600 0,-1 0 164 16</inkml:trace>
          <inkml:trace contextRef="#ctx0" brushRef="#br0" timeOffset="1909.9586">1903-186 429 0,'0'0'292'0,"-6"-3"-32"0,6 3-21 0,-7-3-25 0,7 3-15 15,0 0-18-15,-9-1-19 0,9 1-13 0,-8-2-15 16,8 2-14-16,-15 0-10 0,15 0-8 0,-13 0 2 16,13 0 5-16,-13 2-1 0,8-2-4 0,5 0-13 15,-10 1 1-15,10-1-8 0,-8 1-11 0,8-1-7 16,0 0-3-16,-10 3 1 0,10-3 5 0,0 0-8 0,0 0 1 16,-8 4 1-16,8-4 0 0,0 0 2 15,0 9 2-15,0-9 3 0,2 6-6 0,-2-6-7 0,4 12-7 16,0-7 8-16,2 7-5 0,1-4-8 0,-4 6-3 15,2-4-1-15,0 0-7 0,-2 2 8 0,-1 0 9 16,0 1-7-16,-2 10-5 0,-3-2 3 16,-1 1-16-16,-5-1-16 0,-2 0-23 0,1-2-30 0,-2 2-32 15,-5-2-45-15,0-4-39 0,-6-2-53 0,1-2-57 16,-2-8-262-16,-2 1-636 0,-1-4 175 0</inkml:trace>
        </inkml:traceGroup>
      </inkml:traceGroup>
    </inkml:traceGroup>
  </inkml:traceGroup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4:26:41.72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B8C7850-6D39-48F1-9BA3-007B5AB6C966}" emma:medium="tactile" emma:mode="ink">
          <msink:context xmlns:msink="http://schemas.microsoft.com/ink/2010/main" type="writingRegion" rotatedBoundingBox="381,5133 15892,4558 16020,8030 510,8604"/>
        </emma:interpretation>
      </emma:emma>
    </inkml:annotationXML>
    <inkml:traceGroup>
      <inkml:annotationXML>
        <emma:emma xmlns:emma="http://www.w3.org/2003/04/emma" version="1.0">
          <emma:interpretation id="{598EEBF2-B2F1-4D6E-86F1-35440ED1349D}" emma:medium="tactile" emma:mode="ink">
            <msink:context xmlns:msink="http://schemas.microsoft.com/ink/2010/main" type="paragraph" rotatedBoundingBox="381,5133 13206,4658 13266,6288 442,67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94FC42-0385-45A2-AE70-38F9B30B1B26}" emma:medium="tactile" emma:mode="ink">
              <msink:context xmlns:msink="http://schemas.microsoft.com/ink/2010/main" type="line" rotatedBoundingBox="381,5133 13206,4658 13256,6024 432,6499"/>
            </emma:interpretation>
          </emma:emma>
        </inkml:annotationXML>
        <inkml:traceGroup>
          <inkml:annotationXML>
            <emma:emma xmlns:emma="http://www.w3.org/2003/04/emma" version="1.0">
              <emma:interpretation id="{0CB2DFB9-BFBD-4662-990D-C1815DF64605}" emma:medium="tactile" emma:mode="ink">
                <msink:context xmlns:msink="http://schemas.microsoft.com/ink/2010/main" type="inkWord" rotatedBoundingBox="387,5273 2208,5206 2235,5949 414,6016"/>
              </emma:interpretation>
              <emma:one-of disjunction-type="recognition" id="oneOf0">
                <emma:interpretation id="interp0" emma:lang="en-US" emma:confidence="0.5">
                  <emma:literal>Define</emma:literal>
                </emma:interpretation>
                <emma:interpretation id="interp1" emma:lang="en-US" emma:confidence="0">
                  <emma:literal>Detin</emma:literal>
                </emma:interpretation>
                <emma:interpretation id="interp2" emma:lang="en-US" emma:confidence="0">
                  <emma:literal>Devin</emma:literal>
                </emma:interpretation>
                <emma:interpretation id="interp3" emma:lang="en-US" emma:confidence="0">
                  <emma:literal>Definer</emma:literal>
                </emma:interpretation>
                <emma:interpretation id="interp4" emma:lang="en-US" emma:confidence="0">
                  <emma:literal>Defiant</emma:literal>
                </emma:interpretation>
              </emma:one-of>
            </emma:emma>
          </inkml:annotationXML>
          <inkml:trace contextRef="#ctx0" brushRef="#br0">2 75 556 0,'-1'-4'579'0,"-1"1"-93"0,4-5-58 0,1 3-30 0,2 1-15 16,5-5-15-16,8-1-18 0,3-1-30 0,6 2-20 15,-1 2-29-15,2 3-32 0,1 2-9 0,2 3-32 16,-2 0-24-16,-1 5-18 0,2 4-14 0,-6-1-12 0,1 6-10 0,-3 3-6 16,-4 1-15-16,-4 3-7 0,-3 5-3 15,0 14-14-15,-8-10-6 0,-3 11-6 0,-3-11-5 0,-2-1-6 16,-4-3-7-16,-7 15-3 0,3-10-14 0,-1-8-7 15,1 2-17-15,-3-2-22 0,0-2-23 0,-3-1-26 16,2-5-27 0,-1 2-33-16,0-4-40 0,1-1-39 0,0-4-45 15,5-6-52-15,1-2-74 0,1-3-317 0,2-2-833 16,3 0 225-16</inkml:trace>
          <inkml:trace contextRef="#ctx0" brushRef="#br0" timeOffset="-259.8682">150 52 619 0,'0'0'453'15,"0"0"-56"-15,0 0-40 0,0 0-37 0,-2-4-30 0,2 4-5 16,0 0-6-16,0 0-13 0,-1 23-14 0,-1 0-19 16,1 0-23-16,-1 3-19 0,2 1-23 0,2 1-17 15,-2-1-14-15,-2-1-16 0,2 2-7 0,2 0-11 0,-1-1-8 16,1-1-11-16,-1-2-2 0,1-2-15 0,-2-1-12 15,1-5-25-15,1-4-28 0,-2 0-39 0,1-4-41 16,-1 0-48-16,0-2-47 0,-1-2-55 0,1-4-73 16,-5 3-307-16,5-3-727 0,0 0 197 0</inkml:trace>
          <inkml:trace contextRef="#ctx0" brushRef="#br0" timeOffset="322.4316">482 299 3310 0,'0'0'346'0,"-2"8"-142"0,2-8-86 0,2 6-56 0,-2-6-10 16,0 0 13-16,2 6 24 0,-2-6 33 16,6 4-8-16,-2-3 2 0,-4-1-9 0,13 3-11 0,-7-2-8 15,-6-1-9-15,10 0-5 0,-10 0-5 0,11 0-2 16,-11 0 0-16,9-1-5 0,-9 1-4 0,7-1-11 15,-7 1-10-15,3-5-18 0,-3 5-2 0,0 0-9 16,-3-9-1-16,3 9-5 0,-10-6-2 0,6 4-5 16,-2 0 5-16,-1-1-2 0,7 3 0 0,-12-2-1 0,12 2 1 15,-11 0-1-15,11 0 1 0,-9 2-2 0,9-2 2 16,-7 5 1-16,5 0 1 0,-1 0 0 0,4 2-3 16,-1 3 2-16,4 1 1 0,0 0-1 0,2-1-2 15,3 2-22-15,2-3-34 0,3 8-40 0,3-5-57 16,-2-1-52-16,3-1-64 0,0-3-77 0,-1-3-242 15,5-1-707-15,-1-3 191 0</inkml:trace>
          <inkml:trace contextRef="#ctx0" brushRef="#br0" timeOffset="604.6507">834 529 3374 0,'-4'7'348'15,"-3"-3"-166"-15,4-2-72 0,0 1-35 0,3-3-1 0,-3 3 24 16,3-3 14-16,0 0 11 0,0 0 1 0,0 0 17 15,-4 4 14-15,4-4 15 0,0 0 17 0,0 0-1 16,0 0-7-16,0 0-3 0,-3-16-11 0,1 4-7 16,-1-10-11-16,0 2-11 0,0-8-9 0,-2 1-14 15,2-17-12-15,0-1-10 0,-2-5-8 0,3 5-8 16,-2-5-11-16,5-2-4 0,-1 4-12 0,3 2 1 16,1 4-4-16,1 11-5 0,-1 6-4 0,2 0-6 0,1 2-5 15,-1 4-1-15,0 3-6 0,-2 3-2 0,4 3-13 16,-2 4-18-16,0-1-26 0,2 4-17 0,-2 1-27 15,2 2-32-15,4 2-43 0,-1 2-47 0,5 11-56 16,-2 0-62-16,0 5-73 0,-4 3-404 0,3 2-966 16,-6-2 259-16</inkml:trace>
          <inkml:trace contextRef="#ctx0" brushRef="#br0" timeOffset="838.8981">807 279 4103 0,'0'0'495'16,"-10"-1"-212"-16,10 1-107 0,-6-2-56 0,6 2-21 16,0 0 25-16,0 0 5 0,0 0 6 0,13-10-12 15,-1 7 0-15,-1 1-7 0,1-2-8 0,0 2-9 0,0-1-13 16,-1 2-9-16,-2 0-15 0,-2 1-3 16,-7 0-8-16,16 2-6 0,-9 3-9 0,2 1 0 0,1 3 0 0,-3 2-7 15,-1 1-6-15,4 7-12 0,-3 4-46 16,-1-5-54-16,-2-1-55 0,2 3-64 0,-5-5-69 0,1-2-63 15,-2-3-93-15,1-3-294 0,-1 1-871 0,0-8 234 16</inkml:trace>
          <inkml:trace contextRef="#ctx0" brushRef="#br0" timeOffset="953.8291">1084 132 3935 0,'-6'-15'299'15,"0"2"-183"-15,-3 3-55 0,3 1-31 0,-2 2-11 0,2 3-8 16,0-1-10-16,1 2-34 0,2-1-53 0,3 4-54 15,-9-2-72-15,9 2-95 0,0 0-198 0,0 0-605 16,0 0 167-16</inkml:trace>
          <inkml:trace contextRef="#ctx0" brushRef="#br0" timeOffset="1277.6452">1156 310 513 0,'-3'11'275'0,"1"0"-33"0,-1-3-34 0,3 3-28 0,-2-2-18 16,2-1-15-16,-1 2-16 0,-1-1-10 0,2-2 2 0,0 0 4 15,0-3 7-15,-1 0 7 0,1-4 23 16,0 8 8-16,0-8 19 0,0 6 14 0,0-6 6 16,0 0-4-16,3 3-3 0,-3-3-10 0,0 0-11 0,0 0 0 15,21-14-14-15,-11 5-9 0,0 0-6 0,0-2-8 16,-1 0-9-16,-1 0-11 0,0 1-8 0,0 3-7 15,1 0-16-15,-3-1-14 0,-1 3-8 0,-1 1-8 16,1 1-20-16,-2 0-20 0,-3 3-9 0,0 0-12 0,0 0-14 16,12 7-26-16,-10-1-43 0,2 5-46 0,4 12-45 15,-2-2-29-15,2 0-31 0,-2 0-27 0,3 1-32 16,0-1-64-16,-2-8-223 0,5 5-689 0,1-5 186 16</inkml:trace>
          <inkml:trace contextRef="#ctx0" brushRef="#br0" timeOffset="1547.6169">1513 372 650 0,'-8'-1'421'0,"8"1"-39"0,0 0-24 0,-6-3-9 0,6 3-25 0,0 0-15 15,-6-1-12-15,6 1-9 0,0 0-9 0,0 0-5 31,0 0-5-31,0 0-17 0,0 0-20 0,0 0-15 0,0 0-13 16,-8-5-28-16,8 5-18 0,0 0-20 0,0 0-13 16,0 0-12-16,0 0-17 0,0 0-10 15,0 0 1-15,0 0-17 0,3 18-9 0,2-7-9 0,1 1 0 16,0-2-4-16,2 3-9 0,4 3-7 0,2 0-24 16,3-2-34-16,2-3-37 0,-2-3-49 0,6-3-54 15,3 1-59-15,2-6-71 0,4-3-90 0,14-10-328 0,-2-1-858 16,2-4 233-16</inkml:trace>
        </inkml:traceGroup>
        <inkml:traceGroup>
          <inkml:annotationXML>
            <emma:emma xmlns:emma="http://www.w3.org/2003/04/emma" version="1.0">
              <emma:interpretation id="{051BD4E6-43A7-4D9F-84B9-B197C16C206A}" emma:medium="tactile" emma:mode="ink">
                <msink:context xmlns:msink="http://schemas.microsoft.com/ink/2010/main" type="inkWord" rotatedBoundingBox="2528,5869 2536,5328 2609,5329 2602,5870"/>
              </emma:interpretation>
              <emma:one-of disjunction-type="recognition" id="oneOf1">
                <emma:interpretation id="interp5" emma:lang="en-US" emma:confidence="0.5">
                  <emma:literal>p</emma:literal>
                </emma:interpretation>
                <emma:interpretation id="interp6" emma:lang="en-US" emma:confidence="0">
                  <emma:literal>P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,</emma:literal>
                </emma:interpretation>
                <emma:interpretation id="interp9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2234.3476">2148 129 385 0,'-3'-4'443'16,"3"4"-66"-16,0 0-34 0,0 0-26 0,0 0-28 0,0 0-19 15,0 0-19-15,-3 21-21 0,3-9-22 0,1 9-10 16,1-1-13-16,1 3-10 0,-2 0-18 0,2 0-16 15,1 0-14-15,-1-2-13 0,0 1-9 0,-2-2-10 16,4-5-10-16,-2-1-9 0,0-1-8 0,0-3-8 16,-1 0-4-16,-1-3-5 0,2 0-3 0,-2-1-6 15,-1-3-5-15,1 3 0 0,1-3 1 0,-2-3-4 0,0 5 1 16,0-5-8-16,0 0-19 0,0 0-18 16,0 0-19-16,0 0-14 0,0 0-5 0,-4-26-11 0,0 6 7 15,0-3-5-15,1-3 8 0,2-1 3 0,-4-16 3 16,1-2 6-16,1 2 9 0,1-2 13 0,2 1 23 0,0 14 19 0,0 4 20 0,2 1 15 15,-2 5 9-15,0 4 2 0,0 2 3 0,3 1-1 16,-2 2 4-16,2 1-3 0,0 2 0 0,0 1-5 16,0 0-7-16,2 3-6 0,-2 1-10 0,-1 1-7 15,-2 2-2-15,7-3-4 0,-7 3-3 0,0 0-8 16,9 10 3-16,-5 1-4 0,-1 9-1 0,2 1-2 16,-8 2-4-16,0 1-18 0,0 0-31 0,-3-1-33 15,-2 2-36 1,2-3-41-16,-1 2-39 0,-4-4-41 0,4-5-46 15,-1-2-58-15,2-5-282 0,0-1-735 0,3-5 199 16</inkml:trace>
        </inkml:traceGroup>
        <inkml:traceGroup>
          <inkml:annotationXML>
            <emma:emma xmlns:emma="http://www.w3.org/2003/04/emma" version="1.0">
              <emma:interpretation id="{AF77B71F-8637-4F5A-8C35-6C2F9F95C826}" emma:medium="tactile" emma:mode="ink">
                <msink:context xmlns:msink="http://schemas.microsoft.com/ink/2010/main" type="inkWord" rotatedBoundingBox="2733,6022 2863,5152 3370,5228 3239,6098"/>
              </emma:interpretation>
              <emma:one-of disjunction-type="recognition" id="oneOf2">
                <emma:interpretation id="interp10" emma:lang="en-US" emma:confidence="0.5">
                  <emma:literal>(4</emma:literal>
                </emma:interpretation>
                <emma:interpretation id="interp11" emma:lang="en-US" emma:confidence="0">
                  <emma:literal>(Y</emma:literal>
                </emma:interpretation>
                <emma:interpretation id="interp12" emma:lang="en-US" emma:confidence="0">
                  <emma:literal>44</emma:literal>
                </emma:interpretation>
                <emma:interpretation id="interp13" emma:lang="en-US" emma:confidence="0">
                  <emma:literal>MY</emma:literal>
                </emma:interpretation>
                <emma:interpretation id="interp14" emma:lang="en-US" emma:confidence="0">
                  <emma:literal>(y</emma:literal>
                </emma:interpretation>
              </emma:one-of>
            </emma:emma>
          </inkml:annotationXML>
          <inkml:trace contextRef="#ctx0" brushRef="#br0" timeOffset="2793.064">2728-71 3554 0,'0'0'380'0,"-7"0"-165"15,7 0-114-15,0 0-33 0,-9 0-4 0,9 0 29 16,0 0 28-16,-3 2 16 0,3-2-6 0,0 0 5 15,4 11-1-15,-1-8-1 0,0 4-8 0,3 2 1 0,2 4-4 16,-1-1 5-16,-1-1-24 0,7 7-10 0,-3-3-10 16,-2-3-4-16,0 1-12 0,-1 0-2 0,4 3-10 15,-2-3-7-15,-1 1-36 0,-3-6-49 0,1 0-66 16,-4-1-68-16,3-1-75 0,-1 0-71 0,-1-4-79 0,-3-2-313 16,6 2-848-16,-6-2 230 0</inkml:trace>
          <inkml:trace contextRef="#ctx0" brushRef="#br0" timeOffset="3087.2018">2958-82 735 0,'0'0'470'16,"0"0"-58"-16,0 0-48 0,0 0-42 0,-6 2-32 0,6-2-21 0,-2 10-12 15,1 3-9-15,-5 11-10 0,0 1-11 0,-6 16-7 16,1 1-7-16,1 0-13 0,-1-3-13 0,5-6-10 16,-2-2-14-16,0 11-14 0,4-9-12 0,-1-5-13 15,2-4-7-15,0 2-20 0,0-3-13 0,0-3-26 16,1-3-31-16,1-4-46 0,-1-4-58 0,4 1-69 15,-2-1-66-15,0-5-72 0,1 0-91 0,-1-4-269 16,0 0-771-16,0 0 209 0</inkml:trace>
          <inkml:trace contextRef="#ctx0" brushRef="#br0" timeOffset="2519.8435">2701-224 474 0,'0'0'444'0,"0"0"-55"16,-9-7-21-16,3 6-27 0,6 1-27 0,-19 0-29 0,5 4-24 15,-7 6-15-15,-3 3-13 0,0 5-10 0,-9 12-11 16,3 4-11-16,0 4-8 0,7 3-8 0,0 4-11 15,7 3-14-15,4 0-11 0,1 1-13 0,4 0-8 16,4-1-14-16,2 0-8 0,4-1-10 0,4-2-7 0,8-4 1 16,2 0-15-16,0-11-5 0,0-5-7 0,1 0-20 15,9 8-27-15,-2-10-44 0,-5-6-64 0,4-1-62 16,1-7-82-16,-1-2-90 0,0-4-370 0,5-6-835 16,-3-4 226-16</inkml:trace>
        </inkml:traceGroup>
        <inkml:traceGroup>
          <inkml:annotationXML>
            <emma:emma xmlns:emma="http://www.w3.org/2003/04/emma" version="1.0">
              <emma:interpretation id="{626F0CCF-E7E8-402F-8399-01BED04A36A0}" emma:medium="tactile" emma:mode="ink">
                <msink:context xmlns:msink="http://schemas.microsoft.com/ink/2010/main" type="inkWord" rotatedBoundingBox="3365,6310 3809,4942 4505,5168 4061,6536"/>
              </emma:interpretation>
              <emma:one-of disjunction-type="recognition" id="oneOf3">
                <emma:interpretation id="interp15" emma:lang="en-US" emma:confidence="0.5">
                  <emma:literal>*</emma:literal>
                </emma:interpretation>
                <emma:interpretation id="interp16" emma:lang="en-US" emma:confidence="0">
                  <emma:literal>¥</emma:literal>
                </emma:interpretation>
                <emma:interpretation id="interp17" emma:lang="en-US" emma:confidence="0">
                  <emma:literal>&amp;</emma:literal>
                </emma:interpretation>
                <emma:interpretation id="interp18" emma:lang="en-US" emma:confidence="0">
                  <emma:literal>€</emma:literal>
                </emma:interpretation>
                <emma:interpretation id="interp19" emma:lang="en-US" emma:confidence="0">
                  <emma:literal>$</emma:literal>
                </emma:interpretation>
              </emma:one-of>
            </emma:emma>
          </inkml:annotationXML>
          <inkml:trace contextRef="#ctx0" brushRef="#br0" timeOffset="4345.8496">3723-374 4174 0,'0'0'409'16,"0"0"-232"-16,0 0-91 0,0 0-14 0,-4 12 50 0,5 1 27 15,1 11 12-15,-1 3-9 0,4 18-9 0,2 3 7 16,7 46-7-16,-2-27 3 0,2 32-4 0,-5-4-10 16,-1-27-12-16,-2-13-11 0,3 41-8 0,-9-31-9 15,0-13-10-15,0 3-2 0,-9 37-3 0,3-32-8 0,-3-17-6 16,1 1-18-16,-2-13-31 0,2-4-42 0,-1-2-55 15,-2-1-55-15,0-5-68 0,4 0-70 0,-3-8-82 16,4-4-94-16,2-3-333 0,4-4-942 0,0 0 254 16</inkml:trace>
          <inkml:trace contextRef="#ctx0" brushRef="#br0" timeOffset="43269.4266">3560 292 424 0,'0'0'184'0,"-7"-1"-18"0,7 1-7 0,0 0-16 0,0 0-12 16,-13 3-10-16,7-2-5 0,6-1-5 0,-13 4-1 0,6-1 0 16,-3 2 4-16,0 0 1 0,3-1 10 0,-3 3 3 15,-1-1 5-15,0 0 1 0,1 1-1 0,3 0-2 16,1-1-5-16,-1 2 4 0,-1 1 4 0,3-1 10 15,2-1 7-15,2 0 3 0,1 0 4 0,1-1 10 16,2 4 4-16,5 0 5 0,1 0 0 0,4-4-3 0,0-1-8 16,10 2-14-16,0-1-12 0,1-2-13 15,1-4-15-15,1-3-13 0,-4 3-14 0,3-1-36 0,-10-3-70 16,2 2-100-16,-6-3-132 0,-4 0-152 0,-2-3-253 16,-5 5-792-16,0 3 214 0</inkml:trace>
          <inkml:trace contextRef="#ctx0" brushRef="#br0" timeOffset="3448.0963">3347-225 726 0,'0'0'417'0,"0"0"-43"0,0 0-31 0,0 0-21 0,-6 9-12 16,0 4-11-16,-5 9-14 0,-1 5 0 0,-5 22 0 16,-14 41-5-16,11-24-8 0,-8 26-4 0,8-31-27 0,5-8 0 15,-5 43-10-15,0-36-17 0,8-11-10 0,0 1-14 16,0 1-16-16,1-5-12 0,2 1-15 0,0 1-12 16,1-6-15-16,2-8-19 0,0-9-27 0,2 2-35 15,1-4-47-15,0-6-55 0,3-5-61 0,-3 1-72 0,4-4-54 16,-2-2-71-16,1-3-90 0,0-4-331 0,0 0-890 15,0 0 240-15</inkml:trace>
          <inkml:trace contextRef="#ctx0" brushRef="#br0" timeOffset="42835.1164">3290 358 426 0,'0'0'242'16,"0"0"-11"-16,0 0-5 0,0 0 3 0,0 0 5 0,0 0 2 15,0 0 10-15,0 0 22 0,0 0 2 0,0 0 10 16,0 0 6-16,0 0-2 0,0 0-7 0,0 0-12 15,0 0-12-15,0 0-14 0,0 0-16 0,16-9-23 16,-10 7-14-16,-6 2-21 0,0 0-21 0,18 0-13 16,-18 0-10-16,13 3-14 0,-7 0-3 0,0-1-13 0,-2 1-7 15,3 2 9-15,1 3-21 0,-5-1-3 0,2 5-12 16,-5 1-6-16,0-2-12 0,-3 1-20 0,0-1-21 16,-1 0-19-16,1 2-18 0,-2-2-19 0,-1-1-16 15,-2-3-11-15,1 0-18 0,-1-1-11 0,3-3-22 0,-1 0-21 16,0-2-25-16,0-1-20 0,6 0-23 15,-11-3-23-15,11 3-30 0,-8-4-31 0,7-3-34 16,-2 1-187-16,3 1-635 0,1 0 173 0</inkml:trace>
        </inkml:traceGroup>
        <inkml:traceGroup>
          <inkml:annotationXML>
            <emma:emma xmlns:emma="http://www.w3.org/2003/04/emma" version="1.0">
              <emma:interpretation id="{1EF7EAA4-9368-483F-B151-D1127B07EE37}" emma:medium="tactile" emma:mode="ink">
                <msink:context xmlns:msink="http://schemas.microsoft.com/ink/2010/main" type="inkWord" rotatedBoundingBox="4548,5591 5050,5572 5059,5805 4556,5824"/>
              </emma:interpretation>
              <emma:one-of disjunction-type="recognition" id="oneOf4">
                <emma:interpretation id="interp20" emma:lang="en-US" emma:confidence="0.5">
                  <emma:literal>as</emma:literal>
                </emma:interpretation>
                <emma:interpretation id="interp21" emma:lang="en-US" emma:confidence="0">
                  <emma:literal>a</emma:literal>
                </emma:interpretation>
                <emma:interpretation id="interp22" emma:lang="en-US" emma:confidence="0">
                  <emma:literal>at</emma:literal>
                </emma:interpretation>
                <emma:interpretation id="interp23" emma:lang="en-US" emma:confidence="0">
                  <emma:literal>am</emma:literal>
                </emma:interpretation>
                <emma:interpretation id="interp24" emma:lang="en-US" emma:confidence="0">
                  <emma:literal>an</emma:literal>
                </emma:interpretation>
              </emma:one-of>
            </emma:emma>
          </inkml:annotationXML>
          <inkml:trace contextRef="#ctx0" brushRef="#br0" timeOffset="5052.0872">4298 169 376 0,'0'0'365'0,"-8"1"-51"0,8-1-45 0,-8 0-36 0,8 0-29 15,-7 4-21-15,1-1-23 0,-5 3-19 0,2-3-17 16,-2 4-6-16,1 2-8 0,1-2-2 0,-2 1-4 16,3 2-7-16,-1-2-7 0,1 0-4 0,1 1-7 15,2-1-1-15,-2 1-4 0,3 0 1 0,3-2-1 16,-1-1 0-16,2 0-9 0,0-1-4 0,2 0 9 16,3 1-9-16,-1-2 12 0,1-1-14 0,1 0 2 0,0 0-6 15,2-2-5-15,-8-1-6 0,14-1-4 0,-4-2-2 16,3-1-5-16,-3-3-6 0,-1-1-1 0,0-1-2 0,0-1-5 15,-3 0 7-15,0 0-6 0,2-3-1 0,-3 2-5 32,-4 3-8-32,2-1-1 0,-1 2 2 0,-2 0-4 15,0 1-6-15,0 1-2 0,0 1 10 0,0 4-5 16,-2-9-2-16,2 9 6 0,-1-3-1 0,1 3-3 0,0 0-2 16,0 0-8-16,0 0 12 0,0 0-2 0,0 0 5 15,0 0 7-15,-2 15 3 0,4-4 4 0,1 0 6 0,1 0 6 16,1 1-5-16,0 0 3 0,2 1 1 0,-1-2 0 0,8 5-2 0,-4-4 2 15,1-3-8-15,-2-2 8 0,3-2-9 0,1-1-1 16,11 2 0-16,-8-6-8 0,0 0-19 0,-2-1-28 16,1-2-17-16,5-5-15 0,1-1-10 0,-5 1-2 15,-2-2 1-15,0-4 12 0,1-1 4 0,-1-1 10 16,-5 2 5-16,-1 1 20 0,-2 2 16 0,0 1 35 0,-1-1 18 16,0 2 41-16,-2 3 20 0,0 0 9 0,-2 2 1 15,1 0-6-15,-1 1-4 0,1 1-11 0,-2 2-3 16,0 0 2-16,4-3 6 0,-4 3 6 0,0 0 0 0,4 10-2 15,-3-4 10-15,1 6-6 0,-1 0-12 0,-2 1-6 32,2 7 6-32,-2 0-10 0,-2-2-9 0,1-4-3 0,0-2-9 15,-1 0-4-15,0 1-6 0,0-1-7 16,0 0-2-16,0-1-7 0,-1-1-17 0,0 0-30 0,1-5-35 16,-1 0-51-16,-2-1-61 0,1-2-71 0,5-2-81 15,-12-2-93-15,1-7-332 0,2 1-883 0,-3-11 239 16</inkml:trace>
        </inkml:traceGroup>
        <inkml:traceGroup>
          <inkml:annotationXML>
            <emma:emma xmlns:emma="http://www.w3.org/2003/04/emma" version="1.0">
              <emma:interpretation id="{FADE7A17-54E9-44AD-88CE-C63CC8B7BEAF}" emma:medium="tactile" emma:mode="ink">
                <msink:context xmlns:msink="http://schemas.microsoft.com/ink/2010/main" type="inkWord" rotatedBoundingBox="5614,5199 6484,5167 6504,5710 5634,5743"/>
              </emma:interpretation>
              <emma:one-of disjunction-type="recognition" id="oneOf5">
                <emma:interpretation id="interp25" emma:lang="en-US" emma:confidence="0.5">
                  <emma:literal>tin</emma:literal>
                </emma:interpretation>
                <emma:interpretation id="interp26" emma:lang="en-US" emma:confidence="0">
                  <emma:literal>line</emma:literal>
                </emma:interpretation>
                <emma:interpretation id="interp27" emma:lang="en-US" emma:confidence="0">
                  <emma:literal>bin</emma:literal>
                </emma:interpretation>
                <emma:interpretation id="interp28" emma:lang="en-US" emma:confidence="0">
                  <emma:literal>lin</emma:literal>
                </emma:interpretation>
                <emma:interpretation id="interp29" emma:lang="en-US" emma:confidence="0">
                  <emma:literal>lion</emma:literal>
                </emma:interpretation>
              </emma:one-of>
            </emma:emma>
          </inkml:annotationXML>
          <inkml:trace contextRef="#ctx0" brushRef="#br0" timeOffset="6425.5476">5236 251 286 0,'0'0'459'0,"0"0"-51"0,0 0-28 0,0 0-34 0,0 0-34 0,0 0-25 16,0 0-16-16,17-10-14 0,-12 5-13 0,1-4-13 0,2-2-11 16,-2-2-16-16,4-6-19 0,-2-3-20 15,-2-1-16-15,2-2-15 0,-3 0-15 0,0-1-14 0,-2-2-11 0,0-13-10 16,2 8-9-16,-5 5-15 0,-2 0-7 0,2 2-6 16,-1 3 4-16,-3 1-8 0,1 6-2 0,2 3-1 15,-1 3-8-15,1 2-4 0,-1 3-3 0,0 2-4 16,2 3-4-16,0 0 0 0,0 0-3 0,-14 16-1 0,5 7 0 15,0 0-2-15,1 3-2 0,-3 15 1 0,4 2 4 16,7-9-6-16,-3 9-2 0,0-11-1 0,4-3 1 16,4 0-1-16,1-1-1 0,1-2 6 0,1-3 2 15,1-1 5-15,1 1-2 0,0-3 2 0,2-4-2 16,5-1-1-16,-4-5 3 0,1-4-8 0,2-1-9 16,7-4-17-16,-3-2-21 0,3-4-16 0,-4 0-21 15,2-3-9-15,-2-3-12 0,2-6-4 0,-3 1-6 0,-3-1-1 16,-3-2 3-16,1-2 9 0,-2 5 4 0,-5 2 13 15,-2 3 13-15,1 4 8 0,-4-1 10 0,1 5 8 16,-1-4 0-16,-1 7 3 0,0-6 13 0,0 6-4 16,0 0 3-16,0 0 6 0,0 0-3 0,0 0 5 15,0 0 6-15,-9 18 2 0,8-7 7 0,-1 0 7 16,1 0-3-16,1 1 6 16,0 0 4-16,0 1-2 0,1-2 6 0,1 1-2 0,1-1 9 0,0-2-7 15,1 1 4-15,1-3-3 0,1-1 0 0,3 2 1 16,3-3-4-16,-1-1-4 0,1-1-7 0,2-1-2 15,1-2-17-15,-1-2-14 0,0-1-11 0,0-3-1 16,-3 3-1-16,1-4 7 0,1 0 1 0,-3-1 4 0,0-1 7 16,-1 2 9-16,-2 0 13 0,-2 2 16 0,0 0 7 15,-2-1 7-15,0 4 2 0,-2-4 2 0,1 2 0 16,-2 4-4-16,1-6 0 0,-1 6-5 0,0 0 4 16,0 0-8-16,-4-5 2 0,4 5-6 0,0 0-1 15,0 0-3-15,0 0 0 0,0 0-1 0,0 0-1 16,-14 8-1-16,14-8-3 0,-3 4 0 0,3-4 5 0,-5 5 2 15,5-5 6-15,-1 4 7 0,1-4 3 0,0 0 6 16,-3 2 10-16,3-2 5 0,0 0 4 0,0 0-3 16,0 0-3-16,0 0-1 0,0 0-9 0,0 0-3 15,0 0-5-15,21-9-5 0,-10 2 1 0,-2 0-8 16,2 1 0-16,-3-1-1 0,2-2-4 0,-1 4-1 0,1-2 0 16,-3 1-2-16,-3 2-1 0,1 1-2 0,-2 1-4 15,-3 2 0-15,9-4-3 0,-9 4-4 0,5-3 3 16,-5 3-1-16,0 0 3 0,0 0-2 0,6 8 1 15,-5-3 2-15,1 1-8 0,1 5 7 0,0-1-1 32,-1 0-2-32,1-1 3 0,-2-2-2 0,1 0 3 15,-1-2-1-15,-1-1 2 0,0-4 2 0,3 6 1 0,-3-6 0 16,3 2-4-16,-3-2-7 0,0 0-10 0,12-6 0 16,-9 0 0-16,5-4-5 0,-2-2-4 0,5-6 0 15,1-1-2-15,-1-2 7 0,-4 7 4 0,5-6-1 0,-5 7 6 16,-1 3 13-16,-2 1 6 0,-1 3 11 0,2-1 10 15,-2 1 9-15,0 2-3 0,-3 4 0 0,3-3 4 16,-3 3 3-16,0 0 6 0,0 0-3 0,7 19-3 16,-4-6 3-16,0 8-5 0,0-5-7 0,-1 5 0 15,2 1-3-15,3 1-3 0,-7-4-2 0,3 2-3 16,-2-5-2-16,1-4-1 0,-1 1-12 0,-1-6-27 16,2 0-39-16,-1-1-57 0,1-1-53 0,-2-5-95 0,0 4-107 15,0-4-294-15,0 0-796 0,0 0 216 16</inkml:trace>
          <inkml:trace contextRef="#ctx0" brushRef="#br0" timeOffset="6603.6813">5585-130 4198 0,'-7'-2'514'0,"1"1"-284"0,-2 0-103 0,3-1-52 0,5 2-13 15,-7-3 2-15,7 3-11 0,-5-2-14 0,5 2-11 16,0 0-10-16,0 0-43 0,0 0-48 0,0 0-59 15,0 0-76-15,0 0-75 0,0 0-76 0,0 0-235 16,0 0-715-16,0 0 196 0</inkml:trace>
        </inkml:traceGroup>
        <inkml:traceGroup>
          <inkml:annotationXML>
            <emma:emma xmlns:emma="http://www.w3.org/2003/04/emma" version="1.0">
              <emma:interpretation id="{67196298-2830-449C-B9DE-BCB61D3395B7}" emma:medium="tactile" emma:mode="ink">
                <msink:context xmlns:msink="http://schemas.microsoft.com/ink/2010/main" type="inkWord" rotatedBoundingBox="6993,5570 7083,5024 7189,5041 7099,5588"/>
              </emma:interpretation>
              <emma:one-of disjunction-type="recognition" id="oneOf6">
                <emma:interpretation id="interp30" emma:lang="en-US" emma:confidence="0.5">
                  <emma:literal>p</emma:literal>
                </emma:interpretation>
                <emma:interpretation id="interp31" emma:lang="en-US" emma:confidence="0">
                  <emma:literal>P</emma:literal>
                </emma:interpretation>
                <emma:interpretation id="interp32" emma:lang="en-US" emma:confidence="0">
                  <emma:literal>.</emma:literal>
                </emma:interpretation>
                <emma:interpretation id="interp33" emma:lang="en-US" emma:confidence="0">
                  <emma:literal>,</emma:literal>
                </emma:interpretation>
                <emma:interpretation id="interp34" emma:lang="en-US" emma:confidence="0">
                  <emma:literal>:</emma:literal>
                </emma:interpretation>
              </emma:one-of>
            </emma:emma>
          </inkml:annotationXML>
          <inkml:trace contextRef="#ctx0" brushRef="#br0" timeOffset="10267.31">6687-178 556 0,'0'0'424'0,"0"0"-66"0,0 0-40 0,0 0-20 0,0 0-28 16,-12 19-23-16,7-7-23 0,2 9-21 0,0 0-21 15,2 4-14-15,-1 1-11 0,2 1-13 0,-1-4-14 0,1 2-9 16,-2-1-10-16,4-1-3 0,-1-4-10 0,-1-2-10 16,2-4-3-16,-2-3-5 0,0-3-7 0,1 0-6 15,-1-2-1-15,2 1-9 0,-2-6-3 0,0 7-3 16,0-7-2-16,0 6-4 0,0-6-8 0,0 0-15 16,0 0-22-16,0 0-13 0,0 0-14 0,-2-26-15 15,1 2-12-15,-1 2-5 0,1-2-8 0,-1-6 7 16,-1-13 7-16,1 2 4 0,2 8 7 0,-1 4 1 15,2-14 16-15,1 12 11 0,1 5 17 0,0 0 14 0,3 1 15 16,0 2 17-16,1 2 9 0,2 3 5 0,-3 3 6 16,2 4 4-16,-2 0-10 0,1 3 2 0,-1 1-9 15,-2 2-5-15,1 0-7 0,0 4-2 0,-5 1-5 16,12 0-3-16,-12 0-2 0,11 7-2 0,-8-1-3 0,3 6-2 16,0 8-1-16,-1 3-2 0,-7 0-5 0,0 1-17 15,-1 0-34-15,-1-2-40 0,-2 0-29 0,0-2-25 16,-1-1-33-16,0-4-30 0,-1-2-30 0,2-3-34 15,0-1-38-15,0-3-229 0,2-3-627 0,4-3 171 16</inkml:trace>
        </inkml:traceGroup>
        <inkml:traceGroup>
          <inkml:annotationXML>
            <emma:emma xmlns:emma="http://www.w3.org/2003/04/emma" version="1.0">
              <emma:interpretation id="{4FBFA9BD-9F0E-4E5C-8F03-71344B15560D}" emma:medium="tactile" emma:mode="ink">
                <msink:context xmlns:msink="http://schemas.microsoft.com/ink/2010/main" type="inkWord" rotatedBoundingBox="7332,4836 9673,4840 9670,6035 7329,6031"/>
              </emma:interpretation>
              <emma:one-of disjunction-type="recognition" id="oneOf7">
                <emma:interpretation id="interp35" emma:lang="en-US" emma:confidence="0.5">
                  <emma:literal>(4/39-2</emma:literal>
                </emma:interpretation>
                <emma:interpretation id="interp36" emma:lang="en-US" emma:confidence="0">
                  <emma:literal>(4/30-2</emma:literal>
                </emma:interpretation>
                <emma:interpretation id="interp37" emma:lang="en-US" emma:confidence="0">
                  <emma:literal>(4/34-2</emma:literal>
                </emma:interpretation>
                <emma:interpretation id="interp38" emma:lang="en-US" emma:confidence="0">
                  <emma:literal>(ted</emma:literal>
                </emma:interpretation>
                <emma:interpretation id="interp39" emma:lang="en-US" emma:confidence="0">
                  <emma:literal>(fed</emma:literal>
                </emma:interpretation>
              </emma:one-of>
            </emma:emma>
          </inkml:annotationXML>
          <inkml:trace contextRef="#ctx0" brushRef="#br0" timeOffset="10531.338">7313-546 649 0,'-13'0'397'0,"0"3"-29"0,1-1-30 0,0 4-37 0,-7 4-20 15,-5 7-19-15,-11 12-11 0,1 7-4 0,1 3-2 16,-2 7-14-16,-16 34-9 0,22-26-9 0,7-8-6 15,5 6-10-15,-4 45-6 0,13-33-16 0,8-14-3 0,2 4-3 16,8 0-12-16,4-4-12 0,5 2-15 0,5-5-9 0,1 0-13 31,5-8-14-31,2-2-17 0,-3-4-29 0,-3-9-41 16,-8-8-55-16,3 0-72 0,1-5-76 0,5-2-94 16,-3-6-106-16,1 1-287 0,-7-7-821 0,4-5 222 15</inkml:trace>
          <inkml:trace contextRef="#ctx0" brushRef="#br0" timeOffset="10819.383">7283-262 264 0,'0'0'534'0,"0"0"-88"0,-8 0-40 0,8 0-15 0,0 0-18 0,0 0-20 16,0 0-19-16,0 0-19 0,0 0-24 0,0 0-14 16,17 11-20-16,-13-7-20 0,7 3-22 0,0 0-22 15,-3-2-19 1,2 2-19-16,1-1-15 0,-2 3-13 0,0-2-13 0,1 0-17 16,-5 0-6-16,3 1-12 0,-1-1-23 0,0 0-49 15,-3-1-69-15,1-1-75 0,2 3-80 0,-2-1-82 16,1-2-80-16,-3 0-288 0,0-1-798 0,-3-4 216 0</inkml:trace>
          <inkml:trace contextRef="#ctx0" brushRef="#br0" timeOffset="11104.252">7513-339 355 0,'0'0'452'0,"0"0"-56"15,0 0-26-15,-6 6-26 0,4-1-6 0,1 1-25 0,-2 7-13 16,-2 6-11-16,-3 3-9 0,4 2-20 0,-2 0-17 16,1 3-17-16,-2 2-10 0,-1 12-15 0,2-9-13 15,2-3-19-15,1 0-8 0,-2 0-12 0,5 0-17 16,-2-3-13-16,1-2-15 0,1 0-20 0,0-1-25 15,-2-2-44-15,1-6-55 0,1-3-73 0,1-2-56 16,1-3-60-16,-1-1-62 0,-1-4-99 0,0-2-233 16,0 0-748-16,0 0 203 0</inkml:trace>
          <inkml:trace contextRef="#ctx0" brushRef="#br0" timeOffset="11433.1463">7955-577 332 0,'0'-2'609'0,"0"2"-108"0,0 0-43 0,0 0-28 0,-8 27-23 15,0 0-32-15,-4 18-25 0,-3 7-22 0,-9 41-26 16,10-24-18-16,-7 24-17 0,10-28-12 0,-6 28-20 0,6-29-10 16,5-10-3-16,-8 41-11 0,6-33-11 0,3-13-14 15,2-1-15-15,0-2-17 0,0-1-14 0,0-13-16 16,2-4-20-16,-1-3-24 0,2-4-37 0,0-1-48 16,0-6-52-16,0-2-47 0,0-6-55 0,0 1-58 0,2-4-68 15,-2-3-87-15,0 0-98 0,0 0-265 16,0 0-885-16,12-30 239 0</inkml:trace>
          <inkml:trace contextRef="#ctx0" brushRef="#br0" timeOffset="12558.3349">8596 8 4356 0,'-1'6'395'15,"1"-6"-131"-15,1 3-74 0,-1-3-20 0,0 0 18 0,0 0 33 0,0 0-4 16,5 2-20-16,1 0-22 0,0-1-13 16,2-1-7-16,0 0-9 0,5-3-7 0,1 3-8 0,-1-1-12 15,1 1-10-15,-2-1-10 0,-1-1-15 0,-2 2-8 16,-1-1-10-16,-2 1-26 0,-6 0-43 0,11-2-56 16,-11 2-65-16,7-1-73 0,-7 1-86 0,4 0-99 15,-4 0-98-15,0 0-376 0,0 0-1028 0,0 0 276 16</inkml:trace>
          <inkml:trace contextRef="#ctx0" brushRef="#br0" timeOffset="13090.5258">9117-125 332 0,'0'0'455'16,"0"0"-63"-16,0 0-39 0,0 0-23 0,0 0-32 16,0 0-35-16,0 0-19 0,0 0-26 0,0 0-21 15,0 0-24-15,0 0-17 0,0 0-20 0,0 0-16 16,0 0-16-16,0 0-8 0,-12 4-14 0,6-2-3 15,-2-1-8-15,-2 0-12 0,-1 0-9 0,-2 3 3 0,2-2-8 16,0 1-7-16,3-1 2 0,1-2-9 16,-1 5-5-16,4-4 0 0,4-1-1 0,-10 3-3 0,7 0 5 15,0-2 16-15,3-1 21 0,-3 4 20 0,3-4 17 16,2 5 13-16,1-2 8 0,-3-3 1 0,9 4-2 0,-3 1-7 16,6-1-9-16,1 1-9 0,-1-1-11 0,2-1-11 15,-4 0-7-15,0 1-7 0,1-3-7 0,-3 2-6 16,0 0-4-16,-4-1-7 0,1 0-4 0,-2 2-10 15,-3-4-7-15,0 9-8 0,-5 0-18 0,1 0-24 0,-3 0-19 16,0 0-7-16,0 3-3 0,-1-4 1 0,2 1 8 16,-2 1 6-16,4-2 3 0,-1-4 1 0,1 2 9 15,2-1 14-15,1-1 15 0,2 0 23 0,-1-4 24 16,3 5 14-16,2-2 7 0,-5-3 8 0,14 3 5 16,-2-2-4-16,2-1-1 0,2 0-5 0,7 0 0 15,0-1-10-15,1 1-6 0,0-3-7 0,-9 0-3 16,-2 3-9-16,-1-2-16 0,-3 1-39 0,-1 1-54 0,-8 0-72 15,9-4-102-15,-9 4-112 0,0 0-401 0,-3-6-921 16,3 6 248-16</inkml:trace>
          <inkml:trace contextRef="#ctx0" brushRef="#br0" timeOffset="46263.132">8124-3 539 0,'0'0'299'0,"0"0"-24"0,0 0-13 0,0 0-12 0,0 0-11 0,0 0-10 16,-10-3-10-16,10 3 0 0,0 0-7 0,0 0 14 16,0 0 6-16,0 0 4 0,8-11 6 0,-2 9-3 15,-1-1-3-15,1 1-14 0,0-3-10 0,-1 4-20 16,2-2-14-16,0 0-18 0,-1 2-16 0,0-2-13 16,-6 3-17-16,12-1-10 0,-6 0-11 0,-6 1-7 15,12 2-10-15,-12-2-11 0,8 4-3 0,-5 1-9 16,-3 6-4-16,-1 1-3 0,-4 8-11 0,-1 3-27 0,-3-5-30 15,-4 3-26-15,1-2-21 0,1-6-16 16,2-1-14-16,0-3-16 0,-2 1-11 0,1-1-14 0,1-2-16 16,-2-1-17-16,2-2-8 0,-2-1-14 0,2-3-19 15,2 2-21-15,7-2-27 0,0 0-21 0,-14-3-235 16,14 3-619-16,-5-3 170 0</inkml:trace>
          <inkml:trace contextRef="#ctx0" brushRef="#br0" timeOffset="46655.9869">8366-10 532 0,'0'0'277'0,"0"0"-41"0,0 0-30 0,0 0-27 0,0 0-21 0,0 0-15 15,0 0-15-15,0 0-6 0,0 0-7 16,0 0-4-16,0 0 0 0,0 0-3 0,0 0 1 0,0 0-1 16,0 0-2-16,-31 0-1 0,31 0 2 0,-11 4-1 15,11-4-4-15,-15 2-2 0,8 1-6 0,0-1 0 16,7-2-5-16,-11 6-5 0,5-3-8 0,3 1 6 15,-2 0 2-15,2 2 15 0,3 0 9 0,0-1 3 16,3 7 6-16,2-3 2 0,1 1-2 0,3-2-8 0,2 0-8 16,1-1-11-16,0 0-9 0,8 3-10 15,0-1-8-15,-5-2-27 0,-3-2-59 0,0 0-85 0,-4-3-125 16,0 0-155-16,-8-2-208 0,7 3-717 0,-7-3 195 0</inkml:trace>
        </inkml:traceGroup>
        <inkml:traceGroup>
          <inkml:annotationXML>
            <emma:emma xmlns:emma="http://www.w3.org/2003/04/emma" version="1.0">
              <emma:interpretation id="{BC86AD6C-DC31-4C81-B91C-D9BEF3DEAC36}" emma:medium="tactile" emma:mode="ink">
                <msink:context xmlns:msink="http://schemas.microsoft.com/ink/2010/main" type="inkWord" rotatedBoundingBox="9867,4779 13223,4731 13240,5866 9883,5914"/>
              </emma:interpretation>
              <emma:one-of disjunction-type="recognition" id="oneOf8">
                <emma:interpretation id="interp40" emma:lang="en-US" emma:confidence="0.5">
                  <emma:literal>exeat)</emma:literal>
                </emma:interpretation>
                <emma:interpretation id="interp41" emma:lang="en-US" emma:confidence="0">
                  <emma:literal>exeats)</emma:literal>
                </emma:interpretation>
                <emma:interpretation id="interp42" emma:lang="en-US" emma:confidence="0">
                  <emma:literal>Exeat)</emma:literal>
                </emma:interpretation>
                <emma:interpretation id="interp43" emma:lang="en-US" emma:confidence="0">
                  <emma:literal>Exeats)</emma:literal>
                </emma:interpretation>
                <emma:interpretation id="interp44" emma:lang="en-US" emma:confidence="0">
                  <emma:literal>Exeat))</emma:literal>
                </emma:interpretation>
              </emma:one-of>
            </emma:emma>
          </inkml:annotationXML>
          <inkml:trace contextRef="#ctx0" brushRef="#br0" timeOffset="14925.3374">11075-234 300 0,'0'0'447'16,"0"0"-71"-16,0 0-55 0,0 0-41 0,0 0-42 0,0 0-24 16,0 0-25-16,0 0-23 0,-38 9-16 0,19 0-17 15,-4 0-12-15,1 0-10 0,6-1-10 0,-4 1-6 16,5-1-13-16,1-3 4 0,3 1-12 0,1-1-1 0,0-2 4 15,4 1 0-15,2-1 10 0,4-3 8 0,-6 7 15 16,4-4 27-16,2-3 22 0,2 8 12 0,-2-8 3 16,7 10 6-16,-1-7-6 0,7 5 0 0,-3-2-17 15,10 4-13-15,-4-3-7 0,0-2-19 0,5 4-11 16,-4-3-13-16,6 1-10 0,-3 0-9 16,-4-3-11-16,-2 2-45 0,-5-2-69 0,-1-3-96 0,0 2-83 0,-8-3-108 15,0 0-411-15,0 0-898 0,0 0 242 0</inkml:trace>
          <inkml:trace contextRef="#ctx0" brushRef="#br0" timeOffset="15135.9288">10874 17 900 0,'0'0'575'0,"0"0"-43"0,0 0-22 0,0 0-21 0,25 2-38 16,-11 1-50-16,0-3-47 0,8 3-44 0,1-2-28 15,-8 1-31-15,1 0-27 0,-3-2-26 0,0 0-25 0,-2 0-39 16,-3 2-54-16,-1-1-66 0,-7-1-63 0,11 2-78 16,-8-2-62-16,-3 0-78 0,0 0-81 0,0 0-327 15,0 0-810-15,0 0 217 0</inkml:trace>
          <inkml:trace contextRef="#ctx0" brushRef="#br0" timeOffset="48937.4874">11372-129 376 0,'0'0'329'16,"0"0"-9"-16,0 0-7 0,0 0-6 0,0 0-2 0,0 0 13 0,16-7 2 15,-10 6-2-15,0-3-10 0,0 2-8 16,2 1-17-16,-1-2-21 0,0 0-26 0,0 3-22 15,1 0-24-15,0-2-20 0,-2 2-18 0,0-2-16 0,-6 2-15 0,11 2-14 16,-4 0-8-16,-1 0-15 0,-2 2-3 0,-1 3-8 16,0 3-8-16,-4 0-4 0,-1 4-10 0,-1 7-6 15,-4-3-8-15,2-1-18 0,-1-3-21 0,1-3-18 16,-2 0-22-16,1 0-23 0,-1-1-16 0,-1-2-10 0,2-1-33 31,0-2-12-31,-1 0-18 0,3-5-21 0,-1 2-21 16,5-2-24-16,0 0-36 0,0 0-32 0,0 0-281 15,0 0-684-15,0 0 187 0</inkml:trace>
          <inkml:trace contextRef="#ctx0" brushRef="#br0" timeOffset="49301.9969">11691-147 286 0,'0'0'306'0,"0"0"-39"0,-6-1-40 0,6 1-27 0,0 0-26 16,0 0-17-16,0 0-22 0,-7-2-1 0,7 2-2 0,0 0-1 15,-8 0-3-15,8 0 4 0,0 0-7 0,-15-2 11 16,15 2-2-16,-13 2 1 0,13-2-3 15,-13 2-12-15,2 0 0 0,0 3-8 0,2-1-8 0,0-1-17 16,0 4 6-16,2-3-9 0,4 3-2 0,0 1-3 16,-1-2-1-16,4 0 7 0,0 1 7 0,5 4-2 0,0-2 7 15,5 2-3-15,0-4-2 0,3 0-5 16,7 3-7-16,3-2-9 0,1-6-11 0,-3 5-1 0,2-4-20 16,-6-1-42-16,-2-2-64 0,-1-2-84 15,-3 1-113-15,-11 1-354 0,14-5-742 0,-8 1 203 16</inkml:trace>
          <inkml:trace contextRef="#ctx0" brushRef="#br0" timeOffset="16226.1881">11999-111 3997 0,'0'0'363'0,"0"0"-143"0,0 0-67 16,7-1 12-16,-7 1 35 0,14-2 21 0,1 2 4 16,8 0-15-16,3 0-32 0,1 0-19 0,-1 3-11 15,4-3-14-15,-4 1-17 0,0 1-15 0,-1-1 2 0,-2-1-15 16,-3 0-12-16,-6 2-11 0,-3-2-29 15,-1 0-44-15,-3 0-57 0,-2 0-57 0,-5 0-68 0,9 2-72 16,-9-2-80-16,0 0-78 0,0 0-350 0,0 0-924 16,0 0 248-16</inkml:trace>
          <inkml:trace contextRef="#ctx0" brushRef="#br0" timeOffset="16520.8808">12165-243 669 0,'0'0'433'15,"0"0"-40"-15,0 0-28 0,-5 15-22 0,2-3-21 16,0 2-14-16,3 8-9 0,-1-1-12 0,-2 4-19 0,0-2-15 15,1 2-26-15,1 0-20 0,1-3-21 16,1 0-23-16,-1 0-10 0,2-1-20 0,-2-5-9 0,0 0-16 16,0-4-16-16,1 0-32 0,1 0-55 0,-2 0-74 15,1-3-72-15,1 0-80 0,1-6-94 0,-2 2-325 16,-1-5-769-16,11 4 208 0</inkml:trace>
          <inkml:trace contextRef="#ctx0" brushRef="#br0" timeOffset="16916.6138">12671-231 448 0,'-11'2'282'15,"2"1"-38"-15,0-1-28 0,-3 1-19 0,3 0-9 0,1-1-6 16,0 1 3-16,2 1-8 0,0-1 1 15,0-2-7-15,0 4-5 0,6-5-4 0,-11 5-9 0,8-1 2 16,3-4-5-16,-9 6 12 0,6-3 3 0,1 1 6 16,2-4 3-16,0 7 3 0,0-7-1 0,2 3-3 15,1 2-7-15,-3-5-9 0,6 6-13 0,-1-1-9 16,-1-3-17-16,2 1-9 0,-1 1-10 0,0-1-13 16,-1 1-11-16,-4-4-7 0,8 3-2 0,-8-3-11 0,4 4-17 0,-4-4-12 15,2 6-6-15,-4-1-20 0,-2 1-20 0,-5 3-16 16,1 1-6-16,0 0 0 0,1-3 3 0,0-1 3 15,3 0 6-15,-1 1 3 0,2-1 2 0,2-2 1 16,-1 3 13-16,2-1 22 0,2-2 20 0,2 2 15 0,4 1 13 16,3-1 2-16,2-1 1 0,3 0-3 0,8 1-3 0,1-1-7 31,2-1-3-31,0-3-5 0,-2 2-8 0,1-2-5 0,-7 1-31 0,-5-2-48 0,-2-2-71 0,-2 0-95 16,-6-1-107-16,-1-1-107 0,-3 4-247 0,0-7-813 15,0 7 219-15</inkml:trace>
          <inkml:trace contextRef="#ctx0" brushRef="#br0" timeOffset="17404.1498">12636-683 429 0,'0'0'487'0,"0"0"-25"0,0 0-19 0,0 12-25 0,5 0-24 0,5 7-21 15,4 4-18-15,1 2-15 0,6 18-13 0,-1 0-6 16,-3 3-16-16,2 0-16 0,-2 1-21 0,-1-1-25 15,-3 1-26-15,-2 2-18 0,-5 1-21 0,4-4-18 0,-6-2-16 16,-1 1-10-16,-3 2-20 0,-3-2-8 16,-3 0-13-16,-6-1-6 0,1 1-9 0,-4-4-19 0,2-11-38 15,-5 8-46-15,3-7-73 0,-2-8-73 0,2 0-85 16,-2-3-90-16,-1 1-104 0,-2-4-339 0,-2-2-946 16,0-7 253-16</inkml:trace>
          <inkml:trace contextRef="#ctx0" brushRef="#br0" timeOffset="13740.2729">9706-209 567 0,'0'0'329'15,"0"0"-44"-15,6 0-36 0,-6 0-32 0,0 0-26 16,0 0-22-16,-18 9-15 0,7-4-21 0,-3 0-14 16,-6 5-9-16,0 0-2 0,4-3-3 0,-4 4 4 0,3-5 2 15,5 3-3-15,1-6 2 0,3 2-3 0,2-2-7 16,0 0 7-16,2 1 4 0,-1-1 13 0,2 1 19 16,3-4 26-16,0 7 16 0,0-7 7 0,6 6 4 15,0-2-5-15,5 0-5 0,1 1-13 0,11 1-7 16,2 0-7-16,-1-1-7 0,2 0-27 0,1 1-12 15,2-2-12-15,-2 3-9 0,-2-1-14 0,-1-2-16 0,-5 2-7 16,2-1-47-16,-7-3-63 0,-5 2-80 0,-2-1-63 16,-4 0-76-16,-3-3-74 0,-4 8-379 0,4-8-871 15,-10 7 233-15</inkml:trace>
          <inkml:trace contextRef="#ctx0" brushRef="#br0" timeOffset="13937.9142">9482 85 3924 0,'0'0'507'16,"0"0"-258"-16,0 0-101 0,18-1-27 0,-18 1 26 0,21-3 25 15,2-1 3-15,1 1-19 0,3 0-32 0,0 1-9 16,0-1-14-16,2 5-10 0,-3-2-11 0,-1 0-4 16,-1 1-14-16,-8 0-32 0,-2 2-57 0,-3-3-54 15,-3 2-51-15,-1 1-59 0,0 1-52 0,-4-1-68 16,0 2-88-16,-3-5-276 0,1 7-810 0,-1-7 219 0</inkml:trace>
          <inkml:trace contextRef="#ctx0" brushRef="#br0" timeOffset="14298.9017">10225-292 863 0,'0'0'586'0,"0"0"-66"0,0 0-40 0,0 0-39 0,0 0-39 16,0 0-40-16,0 0-35 0,0 0-27 0,0 0-10 15,14 17-11-15,-5-8-16 0,7 6-18 0,-3 0-19 0,2 3-23 16,0 0-17-16,-1 0-21 0,2 1-18 16,-1 0-10-16,-1-1-17 0,-1 3-13 0,2-1-9 0,-4 0-10 15,1-2-9-15,2 2-22 0,-3-1-47 0,1 0-51 16,-6-5-59-16,2-4-71 0,-2 2-74 0,-2-4-72 16,0-1-60-16,-3-1-93 0,2-4-257 0,-3-2-872 15,0 0 234-15</inkml:trace>
          <inkml:trace contextRef="#ctx0" brushRef="#br0" timeOffset="14605.4919">10508-405 424 0,'-6'-4'523'16,"6"4"-78"-16,0 0-34 0,0 0-33 0,-13 10-30 0,1 6-26 15,0 5-26-15,-2 3-14 0,-6 16-6 0,-2-1-15 16,4 2-7-16,0-1-22 0,1 1-6 0,-1 3-12 16,6 1-15-16,0-3-17 0,4-8-12 0,2-7-8 15,0 2-19-15,-1-3-18 0,1 0-14 0,3-3-21 16,-1-1-28-16,1-3-25 0,2-5-35 0,1-1-41 0,0-5-45 15,-2-2-54-15,4 1-49 0,-1-3-61 0,-1-4-77 16,0 0-386-16,0 0-855 0,0 0 230 0</inkml:trace>
        </inkml:traceGroup>
      </inkml:traceGroup>
      <inkml:traceGroup>
        <inkml:annotationXML>
          <emma:emma xmlns:emma="http://www.w3.org/2003/04/emma" version="1.0">
            <emma:interpretation id="{10748EA6-6817-4E54-ADE6-BB9BB6C98D3F}" emma:medium="tactile" emma:mode="ink">
              <msink:context xmlns:msink="http://schemas.microsoft.com/ink/2010/main" type="line" rotatedBoundingBox="5765,6083 7035,6021 7059,6509 5789,6570"/>
            </emma:interpretation>
          </emma:emma>
        </inkml:annotationXML>
        <inkml:traceGroup>
          <inkml:annotationXML>
            <emma:emma xmlns:emma="http://www.w3.org/2003/04/emma" version="1.0">
              <emma:interpretation id="{F28D18B7-ED31-45DE-B2CA-AB934E499FEC}" emma:medium="tactile" emma:mode="ink">
                <msink:context xmlns:msink="http://schemas.microsoft.com/ink/2010/main" type="inkWord" rotatedBoundingBox="5765,6083 7035,6021 7059,6509 5789,6570"/>
              </emma:interpretation>
              <emma:one-of disjunction-type="recognition" id="oneOf9">
                <emma:interpretation id="interp45" emma:lang="en-US" emma:confidence="0.5">
                  <emma:literal>[50</emma:literal>
                </emma:interpretation>
                <emma:interpretation id="interp46" emma:lang="en-US" emma:confidence="0.5">
                  <emma:literal>E to</emma:literal>
                </emma:interpretation>
                <emma:interpretation id="interp47" emma:lang="en-US" emma:confidence="0">
                  <emma:literal>E Jo</emma:literal>
                </emma:interpretation>
                <emma:interpretation id="interp48" emma:lang="en-US" emma:confidence="0">
                  <emma:literal>[ to</emma:literal>
                </emma:interpretation>
                <emma:interpretation id="interp49" emma:lang="en-US" emma:confidence="0">
                  <emma:literal>[ Jo</emma:literal>
                </emma:interpretation>
              </emma:one-of>
            </emma:emma>
          </inkml:annotationXML>
          <inkml:trace contextRef="#ctx0" brushRef="#br0" timeOffset="7178.8952">5552 689 566 0,'0'0'404'15,"0"0"-49"-15,9-7-25 0,-9 7-35 0,3-4-23 0,-3 4-34 16,0 0-12-16,3-4-18 0,-3 4-23 0,0 0-23 0,0-6-24 16,0 6-17-16,0 0-23 0,-6-4-26 15,6 4-25-15,-12-4-7 0,5 3-7 0,-5 1-5 0,-1 0-1 16,-1 1-5-16,0 2-3 0,-1-2 1 0,1 3-2 15,-1-1-6-15,3 1 14 0,1 2 0 0,-1-3 5 16,3 0 1-16,3-1 12 0,-2 1-6 0,2-1 11 16,3 1 4-16,0 0 18 0,3-3 11 0,-3 6 15 15,3-6 11-15,0 6 8 0,5-2 9 0,-2 1 4 16,1-1-8-16,2 0 0 0,-1 0-14 0,1 0-5 16,5 2-12-16,-1-1-7 0,-1 0-10 0,-1-2-10 15,-1 0-4-15,-2 2-8 0,0-2-11 0,-2 3-9 16,0 1-2-16,-3-1-17 0,-2 6-31 0,1 0-24 0,-5 0-15 15,1 1-4-15,-1-1 6 0,1 0 2 0,-1-1 5 0,3-1 6 16,0 0 6-16,0-3 6 0,3-2 21 0,-2 0 20 16,2-1 28-16,0-4 23 0,0 6 19 0,0-6 9 15,5 4-6-15,-5-4 0 0,11 1 0 0,1 2-13 16,0-3-8-16,4-1-4 0,-3 1-8 0,10-3-8 16,0 3-7-16,0-3-32 0,-2 0-60 0,-2 3-74 15,-9-1-89-15,1-2-113 0,-5-1-123 0,0 1-252 0,-6 3-852 16,0 0 230-16</inkml:trace>
          <inkml:trace contextRef="#ctx0" brushRef="#br0" timeOffset="7511.0833">5777 855 375 0,'0'2'602'15,"0"-2"-54"-15,0 0-33 0,0 0-27 0,16 0-33 16,-4 0-27-16,3-2-24 0,10-1-15 0,0-1-25 0,0 1-29 15,-1-1-33-15,-1 1-31 0,-1 0-31 0,-5 0-25 0,-1 3-25 16,-4 0-21-16,-1 0-37 0,-4-2-61 0,-1 1-78 16,-6 1-83-16,10-1-102 0,-10 1-90 0,0 0-112 15,0 0-370-15,0 0-919 0,0 0 248 0</inkml:trace>
          <inkml:trace contextRef="#ctx0" brushRef="#br0" timeOffset="7770.564">5856 672 615 0,'0'0'402'16,"2"-4"-74"-16,-2 4-38 0,0 0-41 0,0 0-31 0,0 0-25 16,0 0-20-16,18 10-5 0,-13-4 0 0,6 2 21 15,-1 1 3-15,7 5 9 0,-5-1 4 0,2 3 6 16,-3-2-1-16,2 3 0 0,-1 1-12 0,2 2-11 0,-6-7-11 15,1 6-20-15,-3-2-9 0,0 3-8 0,-1 0-15 16,-5 0-19-16,0 2-9 0,-5 1-8 0,-1 0-10 16,-3 0-8-16,0-3-39 0,-5 2-53 0,-1-5-63 15,3 0-71-15,-3-1-72 0,-4-5-59 0,4-4-84 16,4-2-272-16,0-3-771 0,4-4 208 0</inkml:trace>
          <inkml:trace contextRef="#ctx0" brushRef="#br0" timeOffset="8187.8662">6369 642 630 0,'-6'4'385'0,"6"-4"-42"0,0 0-34 0,0 0-30 0,0 0-23 0,-10 3-32 16,10-3-26-16,0 0-13 0,-6 4-12 0,6-4-12 15,-3 4-5-15,3-4-16 0,-1 6 4 0,1 1-4 16,0-2 2-16,0 1 3 0,1 5 9 0,2-2 4 0,3 1 7 16,1 1 5-16,0-1 7 0,2-3 9 0,8 6 7 15,6-2 4-15,-2-3-5 0,4-1-8 0,-2 0-13 16,-1-4-19-16,1 1-12 0,0-3-13 0,-5-1-11 15,-2-2-12-15,-2 0-11 0,-3-1-9 0,0-1-6 16,0-1-15-16,-5 1-6 16,0-3-13-16,-5 0-20 0,-1 0-23 0,-1 1-26 0,-5-4-28 15,-5 0-25-15,-9-5-24 0,-2 4-15 0,-4 0-14 16,-2 3-7-16,-3-1-5 0,1 4-3 0,3 2-18 16,-2-1-11-16,2 3-12 0,2-1-21 0,1 2-28 0,1-1-30 15,7 1-33-15,6 0-48 0,0-1-233 0,10 1-696 16,-8-2 189-16</inkml:trace>
        </inkml:traceGroup>
      </inkml:traceGroup>
    </inkml:traceGroup>
    <inkml:traceGroup>
      <inkml:annotationXML>
        <emma:emma xmlns:emma="http://www.w3.org/2003/04/emma" version="1.0">
          <emma:interpretation id="{0C461953-0961-4A01-9580-C939D357CA22}" emma:medium="tactile" emma:mode="ink">
            <msink:context xmlns:msink="http://schemas.microsoft.com/ink/2010/main" type="paragraph" rotatedBoundingBox="4244,6742 15911,5875 16069,7998 4401,886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CDF88A6-0D66-4D01-B7F7-E7610267BF31}" emma:medium="tactile" emma:mode="ink">
              <msink:context xmlns:msink="http://schemas.microsoft.com/ink/2010/main" type="line" rotatedBoundingBox="4244,6742 15911,5875 16017,7309 4350,8176"/>
            </emma:interpretation>
          </emma:emma>
        </inkml:annotationXML>
        <inkml:traceGroup>
          <inkml:annotationXML>
            <emma:emma xmlns:emma="http://www.w3.org/2003/04/emma" version="1.0">
              <emma:interpretation id="{BAEE1517-B06D-46FF-BC82-6AD73B9E06E1}" emma:medium="tactile" emma:mode="ink">
                <msink:context xmlns:msink="http://schemas.microsoft.com/ink/2010/main" type="inkWord" rotatedBoundingBox="4244,6742 5048,6682 5137,7890 4333,7949"/>
              </emma:interpretation>
              <emma:one-of disjunction-type="recognition" id="oneOf10">
                <emma:interpretation id="interp50" emma:lang="en-US" emma:confidence="0.5">
                  <emma:literal>pc.</emma:literal>
                </emma:interpretation>
                <emma:interpretation id="interp51" emma:lang="en-US" emma:confidence="0">
                  <emma:literal>pa.</emma:literal>
                </emma:interpretation>
                <emma:interpretation id="interp52" emma:lang="en-US" emma:confidence="0">
                  <emma:literal>p.</emma:literal>
                </emma:interpretation>
                <emma:interpretation id="interp53" emma:lang="en-US" emma:confidence="0">
                  <emma:literal>pr.</emma:literal>
                </emma:interpretation>
                <emma:interpretation id="interp54" emma:lang="en-US" emma:confidence="0">
                  <emma:literal>pre.</emma:literal>
                </emma:interpretation>
              </emma:one-of>
            </emma:emma>
          </inkml:annotationXML>
          <inkml:trace contextRef="#ctx0" brushRef="#br0" timeOffset="75730.4014">3966 1322 533 0,'0'0'478'0,"0"0"-51"0,-3-5-44 0,3 5-33 0,0 0-23 15,0 0-14-15,-5 15-12 0,2 6-8 0,-2 8-17 16,-1 19-13-16,0 6-10 0,-3 42-18 0,0-3-2 16,4-25-16-16,3-14-13 0,2 43-14 0,-3-29-20 0,5 24 0 15,-1-32-13-15,1-13-12 0,1 2-7 0,-1-1-10 0,-1-1-10 0,2-2-8 16,2-12-11-16,-4-5-19 0,2 0-22 0,0-1-36 15,2-7-48-15,-3-6-55 0,-1-1-56 0,2-4-56 16,-1-1-51-16,-1-4-82 0,-1-4-85 0,0 0-314 16,0 0-873-16,11-18 236 0</inkml:trace>
          <inkml:trace contextRef="#ctx0" brushRef="#br0" timeOffset="76006.3089">4088 1770 451 0,'-10'3'408'0,"10"-3"-39"16,0 0-7-16,0 0-2 0,0 0-17 0,0 0-13 16,0 0-14-16,0 0-17 0,22 7-15 0,-22-7-14 0,12 6-20 15,-6-4-13-15,4 3-11 0,1 2-9 0,-2-2-12 16,0 3-8-16,-1 1-16 0,-2 3-12 0,5 8-15 15,-3 1-15-15,-5 2-15 0,-5 0-22 0,-1 1-40 16,0 1-48-16,-3-1-51 0,-2-2-50 0,1 0-47 16,-1-2-44-16,-1-4-39 0,1-5-38 0,0-3-45 0,3-5-44 15,-3-3-276-15,8 0-747 0,0 0 202 0</inkml:trace>
          <inkml:trace contextRef="#ctx0" brushRef="#br0" timeOffset="76304.7623">4388 1769 277 0,'0'0'446'0,"0"0"-60"16,0 0-49-16,0 0-41 0,0 0-44 0,0 0-26 15,0 0-17-15,-10 7-29 0,10-7-16 0,-9 6-17 0,5-4-15 16,4-2-17-16,-11 7-5 0,6-5-12 0,1 3-5 16,-2 1-4-16,6-6-6 0,-7 9-5 0,5-4-2 15,-1 2-3-15,1 0 0 0,1 3 8 0,1 0-5 16,1 0-3-16,4 0-5 0,1 1-8 0,1 0-5 16,2-1-9-16,7 3 1 0,1-1-18 0,2 1-33 15,0-1-63-15,1-3-85 0,-1-2-108 0,-2-1-287 16,-2-2-656-16,1-2 180 0</inkml:trace>
          <inkml:trace contextRef="#ctx0" brushRef="#br0" timeOffset="76521.354">4625 1939 5369 0,'0'0'354'0,"0"0"-148"15,0 0-82-15,0 0-31 0,0 0 22 0,0 0 20 16,0 0-13-16,0 0-24 0,0 0-21 0,16-7-8 0,-4 4-7 16,-3 3-10-16,0-2-7 0,-2 2-18 0,1-1-53 15,-2 1-64-15,-6 0-65 0,9-2-84 0,-9 2-71 16,0 0-79-16,0 0-405 0,0 0-954 0,0 0 256 16</inkml:trace>
        </inkml:traceGroup>
        <inkml:traceGroup>
          <inkml:annotationXML>
            <emma:emma xmlns:emma="http://www.w3.org/2003/04/emma" version="1.0">
              <emma:interpretation id="{66195583-4D57-4E2C-9270-C16D25ACB143}" emma:medium="tactile" emma:mode="ink">
                <msink:context xmlns:msink="http://schemas.microsoft.com/ink/2010/main" type="inkWord" rotatedBoundingBox="7202,6863 9626,6683 9708,7778 7284,7958"/>
              </emma:interpretation>
              <emma:one-of disjunction-type="recognition" id="oneOf11">
                <emma:interpretation id="interp55" emma:lang="en-US" emma:confidence="0.5">
                  <emma:literal>$EXes.tg</emma:literal>
                </emma:interpretation>
                <emma:interpretation id="interp56" emma:lang="en-US" emma:confidence="0">
                  <emma:literal>$eXer.tg</emma:literal>
                </emma:interpretation>
                <emma:interpretation id="interp57" emma:lang="en-US" emma:confidence="0">
                  <emma:literal>$eXen.tg</emma:literal>
                </emma:interpretation>
                <emma:interpretation id="interp58" emma:lang="en-US" emma:confidence="0">
                  <emma:literal>$eXei.tg</emma:literal>
                </emma:interpretation>
                <emma:interpretation id="interp59" emma:lang="en-US" emma:confidence="0">
                  <emma:literal>$eXeK.tg</emma:literal>
                </emma:interpretation>
              </emma:one-of>
            </emma:emma>
          </inkml:annotationXML>
          <inkml:trace contextRef="#ctx0" brushRef="#br0" timeOffset="78889.3905">7021 1627 2986 0,'0'0'232'15,"0"0"-120"-15,0 0-58 0,0 0-25 0,-15-3-2 16,15 3 5-16,0 0-1 0,0 0-4 0,0 0-10 15,0 0-4-15,0 0 4 0,-10-2-4 0,10 2 1 16,0 0-4-16,0 0 4 0,0 0 5 0,-18 2-1 0,12-1 8 16,-2 0 3-16,2 0 11 0,-6 1 8 0,-2 2 0 15,2 0 14-15,0-1-17 0,0-1 4 16,0 3 3-16,-1-3 2 0,4 3 0 0,1-3 12 0,2 4-11 16,0-3 10-16,2 1 1 0,-1-2 7 0,2 3 10 15,0 0 12-15,3-1 11 0,-2 2 16 0,4 0 7 0,-1-2 7 16,7 5 6-16,-3-2 0 0,4 1-4 0,0 1-5 15,3-2-13-15,8 5-10 0,-1-3-11 0,-4-1-13 16,6 2-8-16,-3 0-10 0,2 0-2 0,2-1-17 16,-5-1-40-16,-5-4-54 0,-2 0-72 0,1 2-87 15,-4-5-85-15,-2 2-76 0,-2 0-380 0,-3-3-893 16,0 0 239-16</inkml:trace>
          <inkml:trace contextRef="#ctx0" brushRef="#br0" timeOffset="79086.4741">6919 1836 654 0,'-6'2'581'16,"6"-2"-88"-16,0 0-38 0,0 0-15 0,0 0-36 16,0 0-50-16,12 9-37 0,-5-6-39 0,4 1-32 15,1 0-28-15,0 0-32 0,-1 2-59 0,1-4-74 0,-1 3-91 16,-3-3-78-16,-1 3-84 0,0-2-78 0,-7-3-295 15,9 5-687-15,-3-3 188 0</inkml:trace>
          <inkml:trace contextRef="#ctx0" brushRef="#br0" timeOffset="79447.7641">7275 1642 433 0,'0'0'541'15,"2"-7"-55"-15,-2 7-25 0,0 0-27 0,4-3-30 0,-4 3-22 0,9-1-27 16,-9 1-20-16,11 0-16 0,-11 0-18 0,14 2-29 16,0 2-20-16,-7 1-21 0,4 0-20 0,0 3-20 0,-3 0-15 15,1 4-12-15,2 4-16 0,-3-1-12 16,0 4-21-16,-2 2-4 0,-8-1-18 0,1 2-16 0,-4-1-22 16,2-2-40-16,-2-2-46 0,2-4-35 0,-4-2-38 15,-1 0-39-15,2 1-38 0,1-6-39 0,0-2-52 16,0 0-55-16,5-4-61 0,-11-2-297 0,11 2-823 15,0 0 224-15</inkml:trace>
          <inkml:trace contextRef="#ctx0" brushRef="#br0" timeOffset="79702.8471">7580 1647 430 0,'-6'1'350'0,"0"0"-37"0,1 3-28 16,1-2-25-16,4-2-23 0,-11 5-9 0,7-3-12 16,4-2-10-16,-10 5-8 0,6-3-13 0,4-2-9 15,-8 7-12-15,8-7-14 0,-6 4-9 0,6-4-12 16,-5 4-3-16,5-4-17 0,-3 6-3 0,3-6-7 0,-1 10-9 16,2-7-9-16,2 9-12 0,0-3 1 0,5 1-9 15,0 2-6-15,-1-3-10 0,10 8-33 0,2-2-49 16,-3-2-57-16,-1-4-71 0,0-1-85 0,-2-4-304 15,10 3-665-15,1-1 181 0</inkml:trace>
          <inkml:trace contextRef="#ctx0" brushRef="#br0" timeOffset="79954.4144">7830 1791 3606 0,'0'0'510'16,"0"0"-210"-16,0 0-52 0,0 0 11 0,23 2 14 15,-8-2 29-15,11-3-6 0,0-1-24 0,3-2-35 0,1 3-15 16,2 1-18-16,-3-4-19 0,3 6-21 16,-1-3-14-16,-3-1-17 0,-5 1-17 0,0 0-14 0,-4 0-26 15,-5 3-55-15,-7 0-61 0,2-1-80 0,-9 1-79 16,7 0-96-16,-7 0-99 0,0 0-106 0,0 0-350 15,0 0-1020-15,0 0 274 0</inkml:trace>
          <inkml:trace contextRef="#ctx0" brushRef="#br0" timeOffset="80219.1912">8045 1612 563 0,'0'-4'457'0,"0"4"-78"0,0 0-34 0,0 0-23 0,0 0-25 16,0 0-14-16,0 0-11 0,3 23-6 0,-2-3-15 16,1 2-7-16,1 2-12 0,-3 3-14 0,0-4-14 15,1 6-18-15,1-3-17 0,1 0-21 0,-2 0-14 16,-1-1-9-16,2 0-8 0,0-3-19 0,1 1-8 16,-2-7-23-16,1-2-44 0,-1-4-60 0,2 1-65 0,0-3-74 15,0-1-83-15,0-5-104 0,-3-2-264 0,11 0-751 16,-11 0 203-16</inkml:trace>
          <inkml:trace contextRef="#ctx0" brushRef="#br0" timeOffset="80650.0324">8582 1626 559 0,'0'0'422'0,"0"0"-40"0,-9-2-30 0,9 2-30 0,0 0-25 16,0 0-34-16,0 0-19 0,-7-2-21 0,7 2-24 15,0 0-19-15,0 0-16 0,0 0-22 0,-13-1-17 0,13 1-10 16,0 0-14-16,-17 3-9 0,11-1-7 0,-2-1-10 16,-4 5-10-16,1-2 2 0,-1 3-2 0,1-2-5 31,3 1 2-31,0-1-4 0,2 0 0 0,2-1 0 0,-4 5-1 15,3-3-1-15,0 1 8 0,2-1 7 0,0-2 10 0,3 7 16 0,1-2 9 0,1-2 10 16,1 0 5-16,6 1 11 0,0 1-9 16,3-2-3-16,2 0-1 0,7 0-12 0,2-2-12 15,-4 3-11-15,-5-6-6 0,0 1-8 0,-2-1-10 16,-2 0-8-16,-1-2-3 16,-2 2-5-16,-7-2-19 0,10 1-5 0,-10-1-9 0,0 0-13 15,0 0-6-15,0 0-6 0,0 0 2 0,-5 9 2 16,5-9 1-16,-9 7-15 0,3-4 16 0,1 0-2 15,1 1-4-15,4-4 3 0,-8 7 2 0,5-3 1 0,3-4 4 16,-5 8 3-16,4-6 2 0,1-2-1 0,1 9 16 0,-1-9-6 16,3 4 0-16,-3-4-1 0,9 7-2 15,-4-4 4-15,-5-3-16 0,14 2-38 0,-8-2-53 0,-6 0-77 0,14-1-92 16,-14 1-108-16,9-8-424 0,-4 4-957 0,-1-1 256 16</inkml:trace>
          <inkml:trace contextRef="#ctx0" brushRef="#br0" timeOffset="81712.7347">8584 1838 355 0,'0'0'290'16,"0"0"-31"-16,6-2-20 0,-6 2-11 0,0 0-10 0,0 0 0 15,0 0-13-15,5-2-5 0,-5 2-5 0,0 0-6 16,0 0 0-16,0 0-16 0,0 0-12 0,0 0-15 16,0 0-8-16,6-3-14 0,-6 3-12 0,0 0-13 0,0 0-7 15,0 0-9-15,0 0-10 0,0 0-11 0,0 0-2 16,-22 10-9-16,13-6-5 0,-2 3-4 0,1-2-6 15,1 2-2-15,-1-2-6 0,-1 3-4 0,0 1 4 16,2 0 0-16,0 0 4 0,1 1 7 0,0-1 4 0,2 2 9 16,2-1 9-16,2-3 9 0,0 6 15 0,2-2 14 15,4-3 10-15,2 3 8 0,3-2 3 0,2 0 1 16,2-2-2-16,10 2 1 0,1-2-8 0,4-3-6 16,-1-1 0-16,3-1-10 0,-5-2-10 0,3-3-5 15,-4 0-6-15,1-1-14 0,-4-2-12 0,-5 2-27 0,-3-1-62 16,-4-1-72-16,-3-1-83 0,-3 2-87 15,-3-2-80-15,-3 0-387 0,0 2-898 0,-2-1 241 0</inkml:trace>
          <inkml:trace contextRef="#ctx0" brushRef="#br0" timeOffset="80904.5267">8514 1322 4487 0,'6'-3'542'15,"-6"3"-286"-15,0 0-106 0,0 0-1 0,16 7 37 16,-6 2 2-16,3 9-17 0,3 0-9 0,-1 9-15 0,5 13-3 15,-1 7-8-15,10 42-9 0,-16-27-13 0,-6-7-7 16,3 41-10-16,-10-31-11 0,-3-11-8 0,-7 41-7 16,3-31-11-16,-1-17-2 0,1 2-12 0,-2-3-18 0,-2-2-26 0,-6-4-34 0,6-9-48 15,1-9-51-15,1-1-54 0,-4-1-76 0,3-6-68 16,3-4-95-16,0-4-429 0,4-3-1023 0,3-3 274 16</inkml:trace>
          <inkml:trace contextRef="#ctx0" brushRef="#br0" timeOffset="77093.9507">5207 1712 240 0,'0'0'514'16,"0"0"-94"-16,0 0-46 0,0 0-61 0,0 0-43 0,0 0-31 16,0 0-32-16,0 0-20 0,0 0-19 0,0 0-23 15,0 0-17-15,0-9-14 0,0 9-14 0,0 0-5 0,-18 4-16 16,6-1-6-16,0-1-10 0,0 3-11 0,-1-1-2 15,1 0-5-15,1 2-8 0,1-1 0 0,2 0 0 32,1-2-9-32,-1 0 12 0,2 2-6 0,2-4 3 15,-1 5 12-15,0-5 17 0,4 5 11 0,-2-4 13 0,3 2 15 16,0-4 11-16,1 4 11 0,-1-4 4 0,6 7 1 16,1-4-2-16,-1-1-8 0,0 3-12 15,7-1-10-15,-2-1-11 0,1 1-11 0,-1-2-6 0,-2 1-2 16,-1 0-13-16,-2-2-7 0,0 0-8 0,-6-1-17 15,7 4-8-15,-5-1-6 0,-2 3-9 0,0 1-13 16,-5 2-17-16,2 4-10 0,-3-3-5 0,-5 9 4 16,4-5 4-16,1-2 3 0,0-2 1 0,1-3 3 0,0 1 5 15,2-2 4-15,0-3-1 0,2 3 22 16,-2-3 23-16,3-3 23 0,1 7 22 0,-1-7 21 0,0 0 11 16,9 7 6-16,-3-6 3 0,7 2-1 0,-1-2-8 15,2-1-10-15,0 0-7 0,1-1-8 0,9-1-11 16,-1 0-8-16,-5 1-5 0,-2-1-7 0,-4 1-40 15,-3 1-59-15,-1-1-68 0,-8 1-72 0,10-2-80 0,-10 2-104 16,0 0-438-16,0 0-977 0,0 0 262 0</inkml:trace>
          <inkml:trace contextRef="#ctx0" brushRef="#br0" timeOffset="77630.3921">5875 1581 592 0,'0'0'358'0,"0"0"-50"0,0 0-38 0,0 0-33 0,0 0-28 16,0 0-30-16,-23 12-15 0,11-4-18 0,-6 3-1 16,-4 2-10-16,4-1-11 0,-1 0-5 0,4-1-7 0,-4 2-8 15,7-1-5-15,1-3-14 0,3-2-2 0,0-2-5 16,2 1-2-16,3-1 13 0,-1 0 11 0,2-1 24 16,2 1 25-16,0-5 26 0,3 10 15 0,2-7 9 15,2 6 14-15,6-3-16 0,-1-2 5 0,10 5-10 16,-2-1-7-16,5-4-7 0,-1 3-19 0,1-1-19 0,-1-3-12 31,2 1-13-31,-2-1-22 0,1-1 2 0,-8 2-15 0,-4-3-36 16,-1 2-59-16,-3-2-73 0,-3 1-72 0,1-1-71 0,-7-1-86 15,0 0-84-15,-3 8-354 0,3-8-905 0,-10 6 242 16</inkml:trace>
          <inkml:trace contextRef="#ctx0" brushRef="#br0" timeOffset="77892.8697">5637 1975 209 0,'6'4'569'16,"-1"-1"-49"-16,2 0-21 0,5 1-21 0,2 0-15 0,9 1-27 15,3 0-13-15,-2-2-22 0,2 1-20 0,2-1-27 16,-2 0-36-16,-2 0-27 0,0-1-30 0,-1 1-28 16,-3-1-27-16,-4-1-20 0,-4 0-21 0,-1-1-24 15,-1 0-41-15,-10 0-66 0,13 2-64 0,-8-2-73 0,-5 0-71 16,6 3-77-16,-6-3-89 0,0 0-92 0,0 0-305 16,0 0-887-16,0 0 239 0</inkml:trace>
          <inkml:trace contextRef="#ctx0" brushRef="#br0" timeOffset="78294.8201">6215 1561 545 0,'0'0'618'16,"-5"-2"-79"-16,5 2-38 0,0 0-48 0,0 0-41 0,0 0-40 16,0 0-27-16,0 0-22 0,0 0-18 0,0 0-4 15,21 12-10-15,-10-3-18 0,6 7-21 0,-2 0-13 16,2 4-19-16,-1 1-21 0,3 1-19 0,-4 3-21 15,4-3-14-15,-3 2-14 0,1 0-15 0,-2-1-13 0,0 1-9 16,2 1-11-16,-3-5-19 0,0 3-37 16,0-4-43-16,-2 0-53 0,-5 0-58 0,0-7-57 0,1-1-66 15,-2-1-45-15,-3-5-47 0,-1 1-66 0,-2-5-367 16,0-1-929-16,0 0 249 0</inkml:trace>
          <inkml:trace contextRef="#ctx0" brushRef="#br0" timeOffset="78554.9874">6454 1491 557 0,'0'0'519'15,"0"0"-59"-15,0 0-46 0,-3-3-44 0,3 3-36 0,0 0-27 16,0 0-21-16,0 0-14 0,-9 23-16 0,3 2-13 15,-4 2 0-15,-3 18-7 0,3 0-9 0,0 3 3 16,0 3-9-16,-1-3-17 0,2-1-11 0,3-2-21 16,-1 1-6-16,1-12-16 0,2-6-14 0,2-1-12 0,-1-1-17 15,1 0-21-15,1-3-28 0,1-7-39 16,0-4-51-16,0-1-55 0,0-3-54 0,1 0-68 16,1-4-67-16,-2-4-89 0,0 0-393 15,0 0-909-15,0 0 243 0</inkml:trace>
        </inkml:traceGroup>
        <inkml:traceGroup>
          <inkml:annotationXML>
            <emma:emma xmlns:emma="http://www.w3.org/2003/04/emma" version="1.0">
              <emma:interpretation id="{E6614054-AFC6-46B6-B95E-D3BD2126F3C7}" emma:medium="tactile" emma:mode="ink">
                <msink:context xmlns:msink="http://schemas.microsoft.com/ink/2010/main" type="inkWord" rotatedBoundingBox="9410,7265 9509,7034 9688,7111 9589,7342"/>
              </emma:interpretation>
              <emma:one-of disjunction-type="recognition" id="oneOf12">
                <emma:interpretation id="interp60" emma:lang="en-US" emma:confidence="0.5">
                  <emma:literal>=</emma:literal>
                </emma:interpretation>
                <emma:interpretation id="interp61" emma:lang="en-US" emma:confidence="0">
                  <emma:literal>-</emma:literal>
                </emma:interpretation>
                <emma:interpretation id="interp62" emma:lang="en-US" emma:confidence="0">
                  <emma:literal>E</emma:literal>
                </emma:interpretation>
                <emma:interpretation id="interp63" emma:lang="en-US" emma:confidence="0">
                  <emma:literal>_</emma:literal>
                </emma:interpretation>
                <emma:interpretation id="interp6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82353.1461">9064 1870 3542 0,'8'0'457'15,"-8"0"-187"-15,15-2-69 0,-8 0-25 0,1 0 21 0,0 0 5 16,2-1-12-16,3 0-28 0,0 1-33 0,0-2-14 0,2 1-13 15,-1 1-12-15,-1-1-19 0,-4 2-54 0,-1-2-74 16,-2 1-97-16,-6 2-90 0,0 0-104 0,9-2-358 0,-9 2-849 16,0 0 228-16</inkml:trace>
          <inkml:trace contextRef="#ctx0" brushRef="#br0" timeOffset="82218.5252">9096 1680 615 0,'-9'0'585'16,"9"0"-40"-16,0 0-31 0,0 0-35 0,0 0-24 15,0 0-29-15,0 0-30 0,0 0-24 0,35 0-26 0,-21 0-32 16,0-2-26-16,-1 2-32 0,3 2-28 16,-3-2-27-16,1 0-19 0,-1 0-23 0,0 0-45 0,-4 0-72 15,0 0-93-15,-9 0-94 0,9 0-102 0,-9 0-103 16,3 5-109-16,-3-5-268 0,0 0-874 0,-10 9 236 15</inkml:trace>
        </inkml:traceGroup>
        <inkml:traceGroup>
          <inkml:annotationXML>
            <emma:emma xmlns:emma="http://www.w3.org/2003/04/emma" version="1.0">
              <emma:interpretation id="{F9EA8A7A-837E-48B7-8165-3F641F8B95F7}" emma:medium="tactile" emma:mode="ink">
                <msink:context xmlns:msink="http://schemas.microsoft.com/ink/2010/main" type="inkWord" rotatedBoundingBox="10003,7001 10026,6386 10138,6390 10115,7005">
                  <msink:destinationLink direction="with" ref="{0310C15F-379D-4907-A5A5-9034CD6DFC91}"/>
                </msink:context>
              </emma:interpretation>
              <emma:one-of disjunction-type="recognition" id="oneOf13">
                <emma:interpretation id="interp65" emma:lang="en-US" emma:confidence="0.5">
                  <emma:literal>p</emma:literal>
                </emma:interpretation>
                <emma:interpretation id="interp66" emma:lang="en-US" emma:confidence="0">
                  <emma:literal>.</emma:literal>
                </emma:interpretation>
                <emma:interpretation id="interp67" emma:lang="en-US" emma:confidence="0">
                  <emma:literal>P</emma:literal>
                </emma:interpretation>
                <emma:interpretation id="interp68" emma:lang="en-US" emma:confidence="0">
                  <emma:literal>,</emma:literal>
                </emma:interpretation>
                <emma:interpretation id="interp69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91470.3207">9643 1173 538 0,'0'0'443'0,"0"0"-65"0,0 0-29 0,0 0-43 0,0 0-25 15,0 0-21-15,-6 11-19 0,6 0-21 0,0 3-13 16,3 8-9-16,-3 1-14 0,1 2-10 0,1-2-17 15,-1 2-13-15,1 1-14 0,1-3-7 0,2 2-14 0,-2-3-11 16,0 2-8-16,1-4-6 0,-2-2-9 16,1 2-13-16,0-6-1 0,-1 0-7 0,1-4-2 0,-2-1-8 15,1 0-3-15,-1-4-1 0,-1 2-8 0,2-3-3 16,-1 0-4-16,-1 2-8 0,0-6-22 0,0 0-29 16,0 0-27-16,0 0-17 0,0 0-15 0,0 0-6 15,-9-14-3-15,8 0 6 0,-7-9 1 0,3-6 12 16,-1-12 7-16,-2-3 5 0,1-3 10 0,2-1 2 15,-1 2 9-15,4 2 13 0,0 9 16 0,1 6 26 0,2 3 11 16,-1 0 20-16,2 3 7 0,0 1 12 0,4 3 4 16,-3 2 7-16,3 4 8 15,-1 1 4-15,1 3 5 0,2-1-1 0,0 4-11 16,-1-3-3-16,-1 4-8 0,0 3-6 0,2 0-5 16,-8 2-7-16,14 2-4 0,-8 1-1 0,-3 1-5 15,6 5 0-15,-4 3-2 0,-3 0-2 0,1 10-3 16,-3-6-8-16,-4 5-34 0,0-1-37 0,-2 0-37 15,-2-1-31-15,0-3-32 0,-1-3-31 0,2-2-27 16,-1-2-27-16,0-2-30 0,2-1-273 0,-2-3-653 0,2-1 180 16</inkml:trace>
        </inkml:traceGroup>
        <inkml:traceGroup>
          <inkml:annotationXML>
            <emma:emma xmlns:emma="http://www.w3.org/2003/04/emma" version="1.0">
              <emma:interpretation id="{4EF7CEC7-791B-4147-8443-E094EB4F652C}" emma:medium="tactile" emma:mode="ink">
                <msink:context xmlns:msink="http://schemas.microsoft.com/ink/2010/main" type="inkWord" rotatedBoundingBox="10256,6295 11787,6194 11845,7074 10314,7175">
                  <msink:destinationLink direction="with" ref="{0310C15F-379D-4907-A5A5-9034CD6DFC91}"/>
                </msink:context>
              </emma:interpretation>
              <emma:one-of disjunction-type="recognition" id="oneOf14">
                <emma:interpretation id="interp70" emma:lang="en-US" emma:confidence="0.5">
                  <emma:literal>(aye</emma:literal>
                </emma:interpretation>
                <emma:interpretation id="interp71" emma:lang="en-US" emma:confidence="0">
                  <emma:literal>late</emma:literal>
                </emma:interpretation>
                <emma:interpretation id="interp72" emma:lang="en-US" emma:confidence="0">
                  <emma:literal>Gaye</emma:literal>
                </emma:interpretation>
                <emma:interpretation id="interp73" emma:lang="en-US" emma:confidence="0">
                  <emma:literal>(ate</emma:literal>
                </emma:interpretation>
                <emma:interpretation id="interp74" emma:lang="en-US" emma:confidence="0">
                  <emma:literal>Caste</emma:literal>
                </emma:interpretation>
              </emma:one-of>
            </emma:emma>
          </inkml:annotationXML>
          <inkml:trace contextRef="#ctx0" brushRef="#br0" timeOffset="91787.8634">10163 859 297 0,'0'0'486'0,"0"0"-75"0,0 0-38 0,0 0-25 0,-32 11-27 0,13 1-25 15,1 3-30-15,-3 6-20 0,-8 12-5 0,-2 6 2 16,8 3-11-16,0 0-14 0,3 7-9 0,3 0-14 15,3 2-11-15,3-2-11 0,4 1-16 0,5-1-9 16,2-3-12-16,5-1-10 0,2-2-10 0,3-9-14 16,6 7-9-16,0-10-10 15,-2-6-18-15,2-3-23 0,-1-3-27 0,2-2-38 0,0 1-45 16,0-4-56-16,-3-4-59 0,6-2-69 0,-3-5-84 0,-3-4-330 16,0-4-800-16,6-4 215 0</inkml:trace>
          <inkml:trace contextRef="#ctx0" brushRef="#br0" timeOffset="92285.0794">10242 1330 461 0,'0'0'298'15,"0"0"-33"-15,0 0-32 0,0 0-25 0,0 0-23 16,0 0-13-16,0 0-13 0,0 0-11 0,0 0-11 16,-17 3-7-16,11-1-1 0,-6 4-4 0,-7 6-2 0,4-2 0 15,-3 5 0-15,2-2-6 0,0 3-1 16,1-1-7-16,4-1-4 0,0-5-10 0,4 3-6 0,1-2-4 15,-1 1-3-15,3-4-4 0,2 1-5 0,0-1 4 16,2-2-14-16,0 2 4 0,0-7-2 0,5 9-9 16,-2-6-10-16,4-1 10 0,-7-2-18 0,13 1 1 0,-13-1-3 15,20-3-6-15,-7 0-4 0,-1-4-5 0,2 0 8 16,-4-1-15-16,7-5-1 0,-5 1 2 0,-1 1-9 16,1-5 5-16,-6 2-3 0,-1 1-1 0,-2 3-1 15,0 3 7-15,0 0 6 0,-2 2 8 0,1-1 3 0,-2 6 0 16,1-9 4-16,-1 7-8 0,0 2-4 15,0 0-3-15,0-6 1 16,0 6-10-16,0 0 3 0,0 0 1 0,0 0 0 16,0 0-2-16,0 17 4 0,0-11 0 0,2 1-3 15,1 2-1-15,-1 1 3 0,2 0-3 0,1-1-8 0,1 2-16 16,2-3-44-16,-1 0-49 0,-1-3-69 0,1-2-86 16,2-1-99-16,4-1-207 0,1-2-678 0,7-2 185 0</inkml:trace>
          <inkml:trace contextRef="#ctx0" brushRef="#br0" timeOffset="92803.0524">10646 1261 473 0,'0'0'260'16,"-6"3"-27"-16,6-3-11 0,-8 3-10 0,8-3-3 0,0 0-2 15,-9 4-7-15,9-4-6 0,-5 3-6 16,5-3-6-16,-6 2 5 0,6-2-1 0,0 0-16 0,-9 3-10 16,9-3 0-16,0 0-7 0,0 0-6 0,-10 3-8 15,10-3-14-15,0 0-9 0,-5 1-4 0,5-1-9 16,0 0-12-16,0 0 0 0,0 0-13 0,0 0-10 16,0 0-5-16,0 0-9 0,0 0-21 0,0 0-16 0,0 0-14 15,0 0-15-15,13-11-13 0,-13 11-5 0,11-5-3 16,-5 2 2-16,2 0 2 0,-2 0 10 0,-6 3 1 15,14-5-8-15,-8 4 5 0,0-2 3 0,0 1 7 16,-6 2-3-16,11-5-2 0,-11 5 0 0,9-4 5 0,-9 4 8 16,6-3-5-16,-6 3-2 0,0 0-2 0,6-2 4 15,-6 2-3-15,0 0 4 0,0 0-4 0,0 0-1 16,0 0 0-16,0 0-6 0,-29 11 4 0,15-6-8 16,-7 6 5-16,-1 0-1 15,3-1-1-15,-4 1 2 0,3-1 1 0,5-1 6 0,1-3 1 0,3 1 4 16,1 1 8-16,1-2 6 0,2-2 11 0,-1 0 6 15,3 1 7-15,2-2 15 0,3-3 28 0,-3 7 19 16,3-7 12-16,5 6 16 0,-5-6 3 0,7 4 7 16,0-1-7-16,0-1-4 0,6 3-4 0,-2-1-18 15,10 0-11-15,-1-2-9 0,2 3-7 0,-5-3-11 0,-3 0-5 16,-1-1-6-16,-4 1-15 0,0-1-47 16,-9-1-57-16,11 3-77 0,-7-3-72 15,-4 0-103-15,0 0-398 0,0 0-861 0,0 0 230 16</inkml:trace>
          <inkml:trace contextRef="#ctx0" brushRef="#br0" timeOffset="93049.3291">10502 1447 264 0,'0'0'471'15,"0"0"-31"-15,0 0-23 0,0 0-14 0,0 0-24 16,17 6-17-16,-9-4-21 0,3 0-20 0,2 1-14 0,1 0-25 31,0 0-25-31,0-2-30 0,-1 2-23 0,-1-2-23 16,0 2-18-16,-1 0-28 0,-2-2-59 0,-1 2-81 0,0 0-110 16,-8-3-106-16,10 1-119 0,-10-1-286 15,10 4-750-15,-10-4 202 0</inkml:trace>
          <inkml:trace contextRef="#ctx0" brushRef="#br0" timeOffset="93381.2481">10839 1112 405 0,'0'0'510'15,"0"0"-45"-15,0 0-26 0,0 0-22 0,0 0-30 16,0 0-24-16,0 0-26 0,11 15-20 0,-7-11-21 0,7 6-16 15,-2-3-30-15,1 3-25 0,6 4-14 0,-3 0-19 16,-2-5-30-16,-3 2-19 0,1 0-13 0,3 7-17 16,1-6-21-16,-3 1-34 0,-2-4-69 0,-2 0-77 15,2 2-86-15,-2-6-81 0,0 0-76 0,-1-2-349 16,-1 0-817-16,-4-3 221 0</inkml:trace>
          <inkml:trace contextRef="#ctx0" brushRef="#br0" timeOffset="93665.5824">11085 1066 562 0,'0'0'412'0,"0"0"-33"0,0 0-34 0,-8 6-21 0,5-2-9 0,0 2-18 0,-2 3-11 16,1 3-8-16,-4 9-8 0,-1 3-4 0,3 1-10 15,-1 4-8-15,-1 16-20 0,-4-3-11 0,3-11-15 16,2-2-7-16,1-2-14 0,2 4-15 0,1-4-10 16,0 1-16-16,-2-4-18 0,0-1-20 0,4 2-10 15,-1-4-29-15,1-5-35 0,1-3-44 0,-3-2-51 16,3-4-62-16,0 2-56 0,0-3-52 0,0-6-64 0,1 5-84 16,-1-5-279-16,0 0-795 0,0 0 217 15</inkml:trace>
          <inkml:trace contextRef="#ctx0" brushRef="#br0" timeOffset="94148.2899">11385 1256 246 0,'-8'-2'381'15,"8"2"-60"-15,0 0-42 16,0 0-32-16,-14 4-36 0,14-4-21 0,-8 2-15 16,3-1-21-16,5-1-16 0,-6 4-10 15,6-4-9-15,-6 3-8 0,6-3-9 0,0 0 3 0,-9 3-4 16,9-3 5-16,0 0-6 0,0 0-7 0,0 0-14 16,0 0-6-16,0 0-9 0,0 0-5 0,0 0-2 15,0 0-14-15,23-11-5 0,-18 9 4 0,6-3-6 16,-4 1-11-16,1 2 5 0,-2-1-6 0,2-1-2 15,-8 4 0-15,9-3-5 0,-9 3 1 0,6-3-3 0,-3 2 4 16,-3 1-4-16,0 0-2 0,0 0-9 0,0 0 1 16,6-5-13-16,-6 5-7 0,0 0-10 0,0 0-6 15,-26 9-8-15,14-2 4 0,-9 1 1 0,1 4 5 16,-3-1 3-16,2 0 1 0,1 2 9 0,2-3 7 0,0 1 8 16,4 1 5-16,0-5 5 0,7 0 6 15,-3 0 10-15,1 1 5 0,5-2 15 0,1 0 27 0,1-1 22 16,2-1 29-16,0-4 24 0,2 9 20 0,-2-9 11 15,9 5-1-15,-3-3 18 0,6 3-13 0,0-3-2 16,4 3-8-16,8-1-2 0,0-1-15 0,-1 2-16 0,0-2-15 16,0 1-12-16,-7-3-12 0,-2 1-8 0,0-2-10 15,-2 1-27-15,-3 0-52 0,-1-1-71 0,-8 0-66 0,9 2-87 16,-9-2-93-16,0 0-92 0,0 0-345 0,0 0-904 16,0 0 244-16</inkml:trace>
          <inkml:trace contextRef="#ctx0" brushRef="#br0" timeOffset="94376.3852">11230 1475 390 0,'0'0'483'15,"-5"6"-38"-15,5-6-6 0,0 0-16 0,0 0-17 16,15 5-28-16,-3-3-22 0,-3 1-20 0,0-3-18 15,2 2-15-15,3 1-31 0,-2-2-27 0,2-1-28 16,-2 2-22-16,1-1-19 0,-2 1-24 0,-2-2-51 0,-1 2-80 16,-8-2-107-16,12 1-99 0,-12-1-124 0,0 0-391 15,9 0-841-15,-9 0 226 0</inkml:trace>
        </inkml:traceGroup>
        <inkml:traceGroup>
          <inkml:annotationXML>
            <emma:emma xmlns:emma="http://www.w3.org/2003/04/emma" version="1.0">
              <emma:interpretation id="{8BF93D87-AAEB-4606-BED0-B757F7DC570B}" emma:medium="tactile" emma:mode="ink">
                <msink:context xmlns:msink="http://schemas.microsoft.com/ink/2010/main" type="inkWord" rotatedBoundingBox="12117,6481 14064,6355 14109,7058 12162,7184">
                  <msink:destinationLink direction="with" ref="{0310C15F-379D-4907-A5A5-9034CD6DFC91}"/>
                </msink:context>
              </emma:interpretation>
              <emma:one-of disjunction-type="recognition" id="oneOf15">
                <emma:interpretation id="interp75" emma:lang="en-US" emma:confidence="0.5">
                  <emma:literal>b,</emma:literal>
                </emma:interpretation>
                <emma:interpretation id="interp76" emma:lang="en-US" emma:confidence="0">
                  <emma:literal>by</emma:literal>
                </emma:interpretation>
                <emma:interpretation id="interp77" emma:lang="en-US" emma:confidence="0">
                  <emma:literal>h,</emma:literal>
                </emma:interpretation>
                <emma:interpretation id="interp78" emma:lang="en-US" emma:confidence="0">
                  <emma:literal>be</emma:literal>
                </emma:interpretation>
                <emma:interpretation id="interp79" emma:lang="en-US" emma:confidence="0">
                  <emma:literal>b</emma:literal>
                </emma:interpretation>
              </emma:one-of>
            </emma:emma>
          </inkml:annotationXML>
          <inkml:trace contextRef="#ctx0" brushRef="#br0" timeOffset="94887.167">11775 1065 274 0,'0'0'603'0,"-6"-1"-87"0,6 1-55 0,0 0-49 0,-6-2-51 0,6 2-46 16,0 0-35-16,0 0-30 0,0 0-25 16,-8 9-17-16,5-4-19 0,0 5-16 0,0 2-19 0,2 2-12 15,-3 5-17-15,1 2-8 0,0 2-14 0,2 1-9 16,-1-1-10-16,4-1-7 0,-1-1-11 0,1 0-6 16,-2-2-5-16,3-2-4 0,-2-5-7 0,3 0-2 15,-1 0-5-15,-2-2-1 0,2-2-6 0,-1-1-1 0,-1-1-4 16,1 0-2-16,-1-3-3 0,2 2-3 15,-1-1 1 1,-2-4-11-16,6 3-9 0,-6-3-14 0,0 0-11 0,9 0-13 16,-9 0-8-16,0 0-11 0,16-12-13 0,-8 5-3 15,-2-3 8-15,2-1 4 0,0-1 11 0,4-7 8 16,-3 7 4-16,-1 1 4 0,-2 1 16 0,0 3 25 16,-1 0 22-16,-1 1 18 0,2 2 12 0,-1 0 5 0,-2 1-3 15,0-1-6-15,-3 4-4 0,4-4-3 0,-4 4 9 0,0 0 2 16,0 0-3-16,0 0-2 0,12 5-1 0,-10 1-6 0,-1 1-5 15,-1 4-6-15,-1 2-2 0,-4 0 0 0,-1 6-5 16,-2-6-3-16,-2 7-9 0,0-6-22 0,2-4-24 16,0 0-25-16,-1-1-26 0,0 0-32 0,1-3-38 15,-1 0-29-15,1-1-42 0,1-4-55 0,2-1-76 16,5 0-266-16,0 0-742 0,-12-4 199 0</inkml:trace>
          <inkml:trace contextRef="#ctx0" brushRef="#br0" timeOffset="95137.1742">12075 1423 3417 0,'-1'6'362'0,"-4"1"-131"0,0 0-72 0,2 0-1 0,-1 0 12 15,1 2 5-15,-2 2-14 0,1 1-17 0,-3 8-26 0,1 3-3 16,0 1-15-16,0-2-9 0,0 1-6 15,1 0-8-15,1 0-8 0,-2 0-5 0,3-2-19 0,0-5-30 16,2-1-40-16,-2-5-60 0,3-1-61 0,0-3-71 16,0-6-74-16,-2 6-103 0,2-6-239 0,0 0-758 15,0 0 203-15</inkml:trace>
        </inkml:traceGroup>
        <inkml:traceGroup>
          <inkml:annotationXML>
            <emma:emma xmlns:emma="http://www.w3.org/2003/04/emma" version="1.0">
              <emma:interpretation id="{2757AF11-070B-4681-A462-B9C70FACC11D}" emma:medium="tactile" emma:mode="ink">
                <msink:context xmlns:msink="http://schemas.microsoft.com/ink/2010/main" type="inkWord" rotatedBoundingBox="12636,6207 15946,6073 15985,7056 12675,7189">
                  <msink:destinationLink direction="with" ref="{0310C15F-379D-4907-A5A5-9034CD6DFC91}"/>
                  <msink:destinationLink direction="with" ref="{41192D78-A374-4437-9204-E323E47362D4}"/>
                </msink:context>
              </emma:interpretation>
              <emma:one-of disjunction-type="recognition" id="oneOf16">
                <emma:interpretation id="interp80" emma:lang="en-US" emma:confidence="0.5">
                  <emma:literal>ca-exarate)</emma:literal>
                </emma:interpretation>
                <emma:interpretation id="interp81" emma:lang="en-US" emma:confidence="0">
                  <emma:literal>in-exact)</emma:literal>
                </emma:interpretation>
                <emma:interpretation id="interp82" emma:lang="en-US" emma:confidence="0">
                  <emma:literal>ca-exact)</emma:literal>
                </emma:interpretation>
                <emma:interpretation id="interp83" emma:lang="en-US" emma:confidence="0">
                  <emma:literal>ca-exeat)</emma:literal>
                </emma:interpretation>
                <emma:interpretation id="interp84" emma:lang="en-US" emma:confidence="0">
                  <emma:literal>la-exact)</emma:literal>
                </emma:interpretation>
              </emma:one-of>
            </emma:emma>
          </inkml:annotationXML>
          <inkml:trace contextRef="#ctx0" brushRef="#br0" timeOffset="105625.2496">13888 965 219 0,'0'0'202'0,"0"0"-11"0,2-4-17 0,-2 4 2 0,0 0-8 0,3-5 6 16,-3 5-2-16,0 0-2 0,0 0 0 0,0 0-8 0,5-4-2 15,-5 4-3-15,0 0-5 0,0 0-2 16,0 0-8-16,0 0-11 0,3-3-10 0,-3 3-12 16,0 0-6-16,0 0-14 0,0 0-6 0,0 0-5 0,0 0-9 15,0 0-5-15,0 0-9 0,3-4 5 16,-3 4-4-16,0 0 8 0,0 0 11 0,0 0 7 0,0 0 8 16,0 0 12-16,0 0-5 0,0 0-3 0,0 0-1 15,0 0-4-15,0 0-4 0,4-3-5 0,-4 3-6 0,0 0-6 16,0 0-5-16,0 0-2 0,0 0-7 0,0 0-5 0,0 0-1 31,11 12 4-31,-9-5-6 0,2-1 3 0,1 4 5 16,6 9 1-16,-3 0 2 0,0 2 2 0,1-2-3 15,2 0 0-15,-1 1 2 0,1 0-6 0,-2 1 4 0,1-2-4 0,-1 2-1 0,0-2-5 16,0 0-2-16,0 1 0 0,-3-6-8 0,0-1 5 16,-2-1-12-16,1-1-2 0,1-2-5 0,-4 0 1 0,1-1-3 15,-2-1 0-15,2 0-1 0,-1-3-6 16,1 2-2-16,-3-2-2 0,2-2 1 0,-2-2-11 0,1 7-20 15,-1-7-20-15,0 0-34 0,0 0-45 0,0 5-53 16,0-5-41-16,0 0-38 0,0 0-45 0,0 0-39 16,-9-12-320-1,4 2-787-15,1 1 212 0</inkml:trace>
          <inkml:trace contextRef="#ctx0" brushRef="#br0" timeOffset="98337.3197">14112 949 218 0,'0'0'597'0,"0"-6"-100"0,0 6-71 0,0 0-59 0,0 0-48 0,-6-1-41 16,6 1-31-16,-10 14-26 0,-1 6-11 0,0 2 1 31,-3 5 0-31,-2 12-6 0,2-8-3 0,-3 11-5 16,4-1-11-16,2-9-11 0,3-5-13 0,2-1-13 0,-3 0-14 16,3-2-11-16,0-2-10 0,3 1-9 0,-1-3-14 15,2-3-16-15,1-5-24 0,-1-2-40 0,2-1-54 0,-1-2-68 16,2-2-66-16,-1-5-79 0,3 6-106 0,-3-6-304 15,0 0-801-15,0 0 217 0</inkml:trace>
          <inkml:trace contextRef="#ctx0" brushRef="#br0" timeOffset="106750.184">14219 1283 366 0,'0'0'328'0,"0"0"-36"0,0 0-20 0,0 0-10 0,0 0-7 16,0 0-8-16,0 0 13 0,0 0 10 0,0 0-8 15,0 0 3-15,15 11-4 0,-2-8 0 0,-4-1-7 16,4 3-9-16,-1-3-12 0,2 1-11 0,-2 1-13 16,2 0-21-16,-2-1-16 0,2 1-18 0,-3-2-17 15,0-1-18-15,-4 4-10 0,0-4-17 0,-7-1-11 16,13 2-1-16,-13-2-12 0,9 3-5 0,-9-3-16 0,7 1-19 31,-7-1-36-31,7 3-37 0,-7-3-39 0,0 0-42 0,0 0-43 16,3 6-28-16,-3-6-38 0,0 0-28 15,0 0-32-15,0 0-41 0,0 0-260 0,0 0-717 0,-17 5 193 16</inkml:trace>
          <inkml:trace contextRef="#ctx0" brushRef="#br0" timeOffset="106296.5159">14388 1062 209 0,'5'-1'296'0,"-5"1"-31"0,12-2-16 0,-12 2-12 0,11-1-15 0,-5 1-10 15,-6 0-21-15,10-3-20 0,-10 3-14 0,10 2-11 16,-10-2-16-16,7-2-10 0,-7 2-14 0,0 0-2 15,0 0-13-15,9 0-14 0,-9 0-5 0,0 0-3 16,0 0-10-16,0 0-3 0,0 0-5 0,0 0-8 16,-12 11-3-16,1-5-5 0,1-1-2 0,-3 4-2 0,-6 1-8 15,-1 1-1-15,-1-1-6 0,4-2 3 0,-1 4-2 16,2-4-1-16,2-1 3 0,4-2 2 0,1-1 2 16,0 0 0-16,3 0 5 0,0-1 11 0,6-3 4 15,-6 6 20-15,6-6 30 0,0 0 25 0,0 4 19 16,0-4 15-16,0 0 6 0,7 5 3 0,-1-4-1 15,7 4 1-15,-3-3-8 0,2 0-9 0,0 1-7 16,0-1-17 0,1 2-9-16,-1-1-17 0,2-2-8 0,-3 1-7 0,1-1-11 15,-2 2-8-15,-2-2-6 0,-2-1-19 0,-6 0-40 16,10 5-43-16,-10-5-48 0,3 2-55 0,-3-2-55 16,2 7-57-16,-2-7-45 0,-5 9-41 0,5-9-298 15,-6 5-778-15,6-5 211 0</inkml:trace>
          <inkml:trace contextRef="#ctx0" brushRef="#br0" timeOffset="99335.7292">14623 1114 675 0,'0'0'467'0,"6"-7"-30"0,-6 7-27 0,0 0-24 0,0 0-23 16,0 0-18-16,0 0-16 0,17 3-19 0,-17-3-21 16,10 6-22-16,-3-4-21 0,-3 3-24 0,1 0-8 15,2 4-29-15,1-1-31 0,-2 1-2 0,0 2-15 0,-3-1-12 16,0 2-17-16,-3-2-5 0,0 2-13 0,0-1-25 16,-2 0-46-16,-1 0-46 0,2-1-47 0,-3-4-52 15,1 1-50-15,0 0-34 0,0-1-34 0,3-6-30 16,-5 5-36-16,5-5-45 0,0 0-236 0,0 0-709 15,0 0 193-15</inkml:trace>
          <inkml:trace contextRef="#ctx0" brushRef="#br0" timeOffset="99634.5099">14896 1127 284 0,'0'0'317'0,"0"0"-44"0,0 0-28 15,0 0-33-15,-11-7-10 0,11 7-11 0,0 0-6 0,-14 0-10 16,14 0-2-16,-12-2 3 0,12 2-18 0,0 0-1 16,-17 3-4-16,17-3-8 0,-11 4 0 0,11-4-19 15,-9 5 2-15,5-4-6 0,1 3 1 0,3-4 3 16,-7 6 1-16,7 0-4 0,0 0-2 0,0-6-15 15,2 11 3-15,-1-4-8 0,4 3-15 0,0-4-6 16,1 4-7-16,1 0-8 0,1 0-9 0,3-3-31 0,-2 2-50 16,3-2-67-16,1-3-70 0,-1-1-82 0,3-1-114 15,-3-1-191-15,2 1-659 0,-14-2 179 0</inkml:trace>
          <inkml:trace contextRef="#ctx0" brushRef="#br0" timeOffset="99888.0883">15085 1186 905 0,'0'0'622'0,"0"0"-25"0,0 0-17 0,21-7-44 0,-21 7-45 0,20-1-47 16,-5-2-49-16,-2 1-43 0,0 2-33 0,1-1-31 15,-2 0-35-15,0-2-29 0,-3 3-27 0,0-2-28 16,-9 2-60-16,14 0-63 0,-14 0-87 0,10-1-87 16,-10 1-109-16,0 0-102 0,0 0-104 0,0 0-295 15,0 0-886-15,0 0 239 0</inkml:trace>
          <inkml:trace contextRef="#ctx0" brushRef="#br0" timeOffset="100207.6756">15159 1055 609 0,'0'0'482'0,"0"0"-39"0,0 0-33 0,0 0-32 0,0 0-28 0,0 0-22 0,0 0-24 15,3 21-14-15,-1-8-20 0,-1-1-26 0,2 1-19 16,0 8-21-16,2 0-19 0,-2-1-21 0,0-3-14 0,2 3-15 16,-4-3-18-16,1-3-10 0,-2-4-12 15,1 3-20-15,1-2-43 0,-5-3-56 0,4 0-65 0,1-3-65 16,-1 2-53-16,1-2-55 0,-2-5-58 0,0 0-305 15,0 8-750-15,0-8 205 0</inkml:trace>
          <inkml:trace contextRef="#ctx0" brushRef="#br0" timeOffset="100727.6587">15505 1087 451 0,'0'0'377'0,"0"0"-53"16,0 0-42-16,-3-5-38 0,3 5-31 0,0 0-25 0,0 0-17 16,-6-3-19-16,6 3-12 0,0 0-15 0,-8-3-20 15,8 3-6-15,0 0-13 0,-12-3-10 0,12 3-3 16,-9 0-5-16,9 0 5 0,0 0-13 0,-15-1-1 15,15 1 6-15,0 0-5 0,-15 1 8 0,15-1 2 0,-11 3 5 16,5 0-3-16,6-3 6 0,-11 3 5 0,5 2-1 16,0-1 4-16,1 0-1 0,-4 3 4 0,1 1-12 15,1-1 6-15,1 3 5 0,1 0 1 0,2-4 3 16,0 1 5-16,3 0 9 0,0 0 1 0,1-2 2 0,2 1-1 16,5 3 3-16,0-3-8 0,1-1-9 15,3 2-8-15,-2 0-10 0,2-3-6 0,-3-1-10 0,-1 0-2 16,1 0-7-16,-3-2-5 0,-6-1-4 0,12 2-11 15,-12-2-13-15,4 3-22 0,-4-3-29 0,0 0-18 16,0 0-19-16,0 0-17 0,0 0-11 0,-24 7-10 16,12-2-12-16,-2 0 15 0,2 0 3 0,-2 3 6 15,2-3 14-15,-2 3 6 0,2-3 5 0,5 1 10 0,-1-1 13 16,2 0 14-16,0 0 11 0,1-1 34 0,4 1 22 16,1-5 20-16,1 10 13 0,-1-10 11 0,6 8 1 15,5 0-1-15,-2-2-4 0,4-2-7 0,0 0-8 16,2 1-6-16,-1-2-4 0,7 0-4 0,-4 0-12 15,-3-2-37-15,-2-1-56 0,0 0-84 0,-6-1-99 0,0-2-106 16,-6 3-308-16,2-8-789 0,-2 8 214 0</inkml:trace>
          <inkml:trace contextRef="#ctx0" brushRef="#br0" timeOffset="107734.8273">15359 668 238 0,'0'0'238'16,"0"0"-43"-16,0 0-27 0,0 0-13 0,0 0-13 0,0 0-16 0,0 0-5 15,-8-1-4-15,8 1 0 0,0 0 0 0,0 0-1 16,0 0 0-16,0 0 2 0,0 0 1 15,0 0 1-15,0 0 0 0,0 0-1 0,0 0-3 0,0 0 4 16,0 0-9-16,-9-2 0 0,9 2-3 0,0 0 5 16,0 0-7-16,0 0-1 0,0 0 4 0,0 0 1 15,0 0-9-15,0 0-1 0,0 0-5 0,0 0-7 16,23 12-6-16,-17-8-1 0,-2 2-3 0,3-1-4 0,-1 4-2 16,1 1-1-16,0 2-2 0,3 9-2 0,-1-1-3 15,1 1 1-15,-3 1-3 0,1 0-5 16,0 3-3-16,-3-2-4 0,3 2-4 0,-1 1-5 0,1 0-3 15,1 1-2-15,2-2 1 0,0 2-6 0,0-1-2 16,1-1-1-16,-5-2-4 0,1 2-3 0,0-3-2 0,-3 2-2 16,-2-2 3-16,2 0 1 0,-4 1 2 0,1 0 1 15,-4 1 0-15,-2-3 1 0,-2 4-4 0,-1-5 3 0,-1 3-3 16,0-3 0-16,-1 1 0 0,0-3-3 0,-2 1-2 16,2-1-4-16,-3 0-6 0,3-4-2 0,-1-2-8 15,4-3-6-15,-1 3-4 16,0-4-4-16,-1 3-5 0,2-2-4 0,1-1-9 0,-1 2-12 15,0-1-9-15,0-2-17 0,1 0-5 16,1 0-30-16,1-1-14 0,-1-1-21 0,1-1-30 16,-1 0-39-16,4-4-41 0,-6 7-53 0,-1-5-235 15,7-2-649-15,-7 2 177 0</inkml:trace>
          <inkml:trace contextRef="#ctx0" brushRef="#br0" timeOffset="95487.4267">12259 1234 613 0,'0'0'449'0,"0"0"-31"0,-1-4-27 0,1 4-20 0,0 0-22 0,0 0-18 0,0 0-11 16,0 0-12-16,0 0-14 0,0 0-21 15,23 1-11-15,-23-1-16 0,12 4-15 0,-6-1-18 0,-1 1-19 16,1 1-5-16,2 6-21 0,-2-2-19 0,-2 2-1 16,-1 0-20-16,0 2-18 0,-3 8-11 0,-2-5-21 31,-2 5-30-31,3-5-39 0,-4-3-35 0,2-1-34 0,-1-1-32 15,-4 0-29-15,2-2-34 0,1-1-26 0,1-3-32 16,-4 0-38-16,3-5-39 0,5 0-49 0,0 0-304 16,0 0-768-16,0 0 207 0</inkml:trace>
          <inkml:trace contextRef="#ctx0" brushRef="#br0" timeOffset="95789.726">12572 1240 516 0,'0'0'289'0,"-19"5"-26"0,13-3-25 0,-1 0-14 0,-4 1-14 0,-2-1-8 0,2 2-7 0,-3 1-13 0,3-1-5 16,1 1-3-16,-3 1-9 0,3-1 14 15,2 1-26-15,1-1 4 0,1 0 1 0,0 0 2 16,1 0 7-16,4-1 0 0,-1 3 2 0,4 0-1 0,-1-1-8 16,4 5-9-16,-1-2-14 0,6-1-11 0,-2 1-12 15,4 0-13-15,1 0-11 0,7 1-7 0,1-1-10 16,2-4-39-16,-2 0-65 0,0 0-92 0,-4-4-98 16,-2 1-127-16,1-4-293 0,-4-1-771 0,0 0 209 0</inkml:trace>
          <inkml:trace contextRef="#ctx0" brushRef="#br0" timeOffset="96089.0951">12717 1319 800 0,'0'0'591'0,"0"0"-30"0,0 0-34 0,0 0-15 0,0 0-39 0,17-3-37 31,-17 3-26-31,13 0-29 0,-6-1-22 0,-1-1-26 0,2 1-32 16,3 1-32-16,-2-1-29 0,0 1-27 0,0-2-19 0,-9 2-20 16,13-1-28-16,-13 1-28 0,0 0-49 0,14 0-64 15,-14 0-80-15,0 0-102 0,9 0-102 0,-9 0-112 0,0 0-118 16,0 0-277-16,0 0-945 0,0 0 255 0</inkml:trace>
          <inkml:trace contextRef="#ctx0" brushRef="#br0" timeOffset="96602.8801">13153 1156 574 0,'0'0'395'16,"0"0"-58"-16,-5-4-43 0,5 4-40 0,0 0-32 15,0 0-25-15,0 0-24 0,0 0-10 0,0 0-26 16,-8-4-15-16,8 4-9 0,0 0-15 0,-17 2-14 15,17-2 0-15,-13 2-3 0,0 0 7 0,1 1-5 0,1 1 4 16,-2 0-1-16,2-1 6 0,1 2-7 0,1 1 3 16,1-1-2-16,2-1 3 0,0 1 4 0,1-3 12 15,2 3-5-15,0-2 8 0,0 3 7 0,1 0 3 16,4 1 6-16,-1-2 3 0,2 1 2 0,0-1-4 16,7 4-5-16,0-2-9 0,3 2-8 0,-1-3 1 0,9 3-20 15,-6-2-5-15,0-3-21 0,-1 1 3 0,-3 0-6 16,0-3-3-16,-2 1-7 15,-1-1-6-15,-8-2-17 0,7 3-21 0,-7-3-27 16,-1 6-26-16,1-6-27 0,-11 11-26 0,3-4-12 0,-2 1-7 16,-1 0 0-16,-8 6 14 0,6-3 11 15,3-3 9-15,0 1 6 0,3-4 8 0,-3 3 9 16,6-2 22-16,-1 0 25 0,4-2 30 0,1 1 30 0,0-5 23 16,1 5 16-16,4-2 10 0,3 0 7 0,-8-3 4 15,20 4 7-15,2-1 1 0,1-1-2 0,3 0-8 16,-3-1-9-16,-1-2-1 0,3-1-16 0,-2 1-7 0,-6 1-11 15,-4-1-17-15,-2-1-42 0,-2-1-66 0,-4 1-88 16,-5 2-96-16,1-6-106 0,-1 6-388 0,0 0-900 16,-12-11 241-16</inkml:trace>
          <inkml:trace contextRef="#ctx0" brushRef="#br0" timeOffset="97399.1069">13624 1093 400 0,'8'-2'383'0,"-2"0"-43"0,-6 2-23 0,11-2-30 0,-11 2-10 0,8-3-17 15,-8 3-6-15,0 0-3 0,0 0-18 16,6-2-22-16,-6 2-26 0,0 0-20 0,0 0-19 0,0 0-17 16,0 0-12-16,-32 4-15 0,12 3-13 0,0-5-10 15,-3 8-5-15,0-2-6 0,0 0-8 0,3 2-8 16,0-2 5-16,3-1-14 0,6 0-8 0,2-1 4 16,1 0-1-16,2-2 0 0,0 0 7 0,3 1 9 31,3-5 13-31,-5 8 16 0,5-8 15 0,5 8 18 0,-1-3 8 15,3-2 12-15,3 2 2 0,3 3-13 0,8 0-8 16,-1 0-3-16,4-1-3 0,-1 0-17 0,0 0 9 16,0-3-29-16,1 1-3 0,-7-1-6 0,-2 0-9 0,-3-1-16 0,-1-1-44 15,-2 0-60-15,-3 0-69 0,0-2-95 0,-6 0-91 0,0 0-99 16,0 0-327-16,0 0-896 0,0 0 241 0</inkml:trace>
          <inkml:trace contextRef="#ctx0" brushRef="#br0" timeOffset="97649.2296">13465 1299 353 0,'0'0'446'16,"0"0"-57"-16,0 0-17 0,0 0-8 0,14 16-5 0,-8-14-9 15,6 5-10-15,-1 1-12 0,0-5-16 16,3 4-14-16,6 0-30 0,-2-2-22 0,-2 1-28 16,-4-3-24-16,2 1-16 0,-3-1-22 0,0 1-34 0,-2-2-54 15,-1-2-75-15,0 5-109 0,-8-5-109 0,9 0-135 16,-9 0-280-16,0 0-770 0,0 0 209 0</inkml:trace>
        </inkml:traceGroup>
      </inkml:traceGroup>
      <inkml:traceGroup>
        <inkml:annotationXML>
          <emma:emma xmlns:emma="http://www.w3.org/2003/04/emma" version="1.0">
            <emma:interpretation id="{DBF47DC6-65C1-459D-BB2E-B3BBC347291E}" emma:medium="tactile" emma:mode="ink">
              <msink:context xmlns:msink="http://schemas.microsoft.com/ink/2010/main" type="line" rotatedBoundingBox="10903,7317 15635,7256 15647,8145 10915,8206"/>
            </emma:interpretation>
          </emma:emma>
        </inkml:annotationXML>
        <inkml:traceGroup>
          <inkml:annotationXML>
            <emma:emma xmlns:emma="http://www.w3.org/2003/04/emma" version="1.0">
              <emma:interpretation id="{8DA7375F-5837-472B-B3F1-485F0AE52CC2}" emma:medium="tactile" emma:mode="ink">
                <msink:context xmlns:msink="http://schemas.microsoft.com/ink/2010/main" type="inkWord" rotatedBoundingBox="10864,7981 10941,7396 11026,7407 10949,7993"/>
              </emma:interpretation>
              <emma:one-of disjunction-type="recognition" id="oneOf17">
                <emma:interpretation id="interp85" emma:lang="en-US" emma:confidence="0.5">
                  <emma:literal>p</emma:literal>
                </emma:interpretation>
                <emma:interpretation id="interp86" emma:lang="en-US" emma:confidence="0">
                  <emma:literal>.</emma:literal>
                </emma:interpretation>
                <emma:interpretation id="interp87" emma:lang="en-US" emma:confidence="0">
                  <emma:literal>P</emma:literal>
                </emma:interpretation>
                <emma:interpretation id="interp88" emma:lang="en-US" emma:confidence="0">
                  <emma:literal>,</emma:literal>
                </emma:interpretation>
                <emma:interpretation id="interp89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110633.7101">10534 2141 660 0,'0'0'423'16,"0"0"-46"-16,0 0-34 0,0 0-28 0,0 0-27 0,-10 20-24 15,5 1-23-15,2 1-26 0,2 1-16 0,1 4-15 16,-2-3-17-16,2 4-12 0,2-1-11 0,-1 0-19 16,-1-2-15-16,2 4-9 0,-1-4-11 0,2 0-4 15,-1-3-15-15,-2-6-5 0,0-1-7 0,1-3-7 16,1-2-1-16,-1 0-9 0,1-3-3 0,-2-2-2 0,0 0-4 15,0-5-7-15,0 0-15 0,0 7-27 0,0-7-31 0,0 0-20 16,0 0-12-16,0 0-6 0,-6-33-5 0,6 10-5 16,-3-5 3-16,3 0 7 0,0-19 8 0,-2-2 10 15,2-1 5-15,2 2 15 0,2 3 25 0,-2 2 27 16,1 10 23-16,1 6 21 0,1 4 21 0,0 1 9 0,2 3 13 16,-2 2 2-16,1 5 3 0,-1 1 3 0,-1 4-6 15,2-1-10-15,-1 2-12 0,0 2-4 0,-1 1-11 16,1 2-3-16,-5 1-7 0,0 0-3 0,13 7-7 15,-8-2-1-15,-2 9-3 0,0 0-9 0,-2 6-19 16,-2 1-44-16,-2 4-49 0,0-2-47 0,-4-2-31 0,1 0-33 16,-2-1-34-16,0-5-37 0,2-3-35 0,0-3-226 15,0-2-636-15,0-2 174 0</inkml:trace>
        </inkml:traceGroup>
        <inkml:traceGroup>
          <inkml:annotationXML>
            <emma:emma xmlns:emma="http://www.w3.org/2003/04/emma" version="1.0">
              <emma:interpretation id="{36AAEA0C-FF39-4C37-8FD7-E5A336601E0B}" emma:medium="tactile" emma:mode="ink">
                <msink:context xmlns:msink="http://schemas.microsoft.com/ink/2010/main" type="inkWord" rotatedBoundingBox="11240,7318 14211,7237 14235,8123 11264,8204"/>
              </emma:interpretation>
              <emma:one-of disjunction-type="recognition" id="oneOf18">
                <emma:interpretation id="interp90" emma:lang="en-US" emma:confidence="0.5">
                  <emma:literal>GC-EXE</emma:literal>
                </emma:interpretation>
                <emma:interpretation id="interp91" emma:lang="en-US" emma:confidence="0">
                  <emma:literal>GA-EXE</emma:literal>
                </emma:interpretation>
                <emma:interpretation id="interp92" emma:lang="en-US" emma:confidence="0">
                  <emma:literal>(A-EXE</emma:literal>
                </emma:interpretation>
                <emma:interpretation id="interp93" emma:lang="en-US" emma:confidence="0">
                  <emma:literal>(C-EXE</emma:literal>
                </emma:interpretation>
                <emma:interpretation id="interp94" emma:lang="en-US" emma:confidence="0">
                  <emma:literal>GC-EXES</emma:literal>
                </emma:interpretation>
              </emma:one-of>
            </emma:emma>
          </inkml:annotationXML>
          <inkml:trace contextRef="#ctx0" brushRef="#br0" timeOffset="113391.4117">12779 2149 297 0,'0'0'397'0,"0"0"-76"0,0 0-49 0,0 0-41 0,0 0-29 16,0 0-24-16,0 0-23 0,-27 7-21 0,13-2-23 0,-4 5-10 16,-4 1-14-16,1 0-11 0,1 0-3 15,4-2 1-15,0-2 0 0,4 2 0 0,0-4 2 16,1 2-1-16,0-1 3 0,4 1 5 0,1-5 7 0,1 2 14 16,0-1 26-16,5-3 21 0,-3 6 19 0,3-6 15 15,0 0 8-15,0 0 6 0,13 9 2 0,-7-8-3 16,7 4-5-16,0-4-5 0,10 3-6 0,0-2-9 15,-1 1-15-15,3-2-12 0,-7 0-19 0,-1 0-9 16,-5-1-11 0,2 2-14-16,-6-2-31 0,-8 0-48 0,16 0-63 15,-16 0-75-15,9 1-95 0,-9-1-112 0,0 0-121 0,0 0-262 16,0 0-859-16,0 0 232 0</inkml:trace>
          <inkml:trace contextRef="#ctx0" brushRef="#br0" timeOffset="113716.2384">12570 2389 608 0,'11'6'607'0,"1"-5"-39"0,-1 2-31 15,1 0-36-15,0 0-38 0,5-3-45 0,4 4-36 16,2-2-32-16,0-2-34 0,0 1-31 0,-3 1-30 16,-7-2-27-16,-1 1-28 0,2 1-29 0,-3-1-42 0,-2 1-65 15,-9-2-88-15,14 0-95 0,-14 0-97 0,6 2-97 16,-6-2-107-16,0 0-269 0,0 0-825 0,0 0 222 16</inkml:trace>
          <inkml:trace contextRef="#ctx0" brushRef="#br0" timeOffset="114015.3797">13011 2149 378 0,'0'0'609'0,"-5"-1"-78"0,5 1-35 0,0 0-27 0,0 0-42 16,0 0-43-16,0 0-16 0,0 0-26 0,0 0-15 15,21 11-19-15,-8-3-20 0,-1 0-17 0,0 1-23 0,6 4-25 16,-1 3-17-16,-2 0-24 0,4 0-16 0,-3 1-15 15,1-1-20-15,0 2-17 0,-2-2-7 0,-4-2-14 16,-2-2-5-16,-2 0-34 0,1-2-39 0,4 8-53 0,-4-5-70 16,-2-2-70-1,2-2-81-15,-2-2-67 0,-1 0-74 0,-4-3-384 0,-1-4-942 16,5 4 253-16</inkml:trace>
          <inkml:trace contextRef="#ctx0" brushRef="#br0" timeOffset="114340.968">13245 2062 335 0,'0'0'540'15,"-4"-4"-72"-15,4 4-55 0,0 0-58 0,0 0-37 16,0 0-35-16,0 0-16 0,0 0-11 0,-11 22-6 0,5 1-6 16,-2 3-8-16,1 1-8 0,-7 16-9 15,2-2-14-15,0-10-6 0,3 10-13 0,0-9-14 0,2-5-13 16,0-2-16-16,2 2-8 0,-1-2-16 0,1-3-14 16,2 2-7-16,0-7-21 0,2-4-18 0,-1-2-27 15,1 0-38-15,-1-3-41 0,2 1-36 0,-1-4-53 16,1 0-55-16,0-5-73 0,0 0-83 0,0 0-347 15,0 0-832-15,0 0 224 0</inkml:trace>
          <inkml:trace contextRef="#ctx0" brushRef="#br0" timeOffset="114911.1346">13733 2143 344 0,'0'0'327'16,"-6"-5"-52"-16,6 5-36 0,0 0-34 0,-4-4-21 0,4 4-15 0,0 0-9 15,0 0-6-15,-8-4-8 0,8 4-4 16,0 0-3-16,0 0-1 0,0 0-2 0,-8-3-1 0,8 3-5 15,0 0-2-15,0 0-8 0,0 0 1 0,-9-1 1 16,9 1 2-16,0 0-6 0,0 0-6 0,0 0-9 16,-11 0-2-16,11 0-6 0,0 0-1 0,0 0-15 15,0 0-9-15,-15 1-5 0,15-1-9 0,0 0-1 16,-9 2-9-16,9-2-4 0,0 0-6 0,0 0 0 0,-9 1-4 16,9-1-4-16,0 0-1 0,0 0 5 0,0 0-2 15,0 0 1-15,0 0 1 0,0 0-1 0,0 0-2 0,0 0-1 16,0 0-3-16,0 0-1 0,0 0-3 0,0 0 1 15,0 0-2-15,0 0-3 0,0 0 0 0,0 0-2 16,29 1 0-16,-29-1-3 0,0 0 0 0,0 0-3 16,0 0-2-16,9 0 1 0,-9 0-6 0,0 0-5 0,0 0-27 15,-17 13-32-15,6-5-27 0,-7 3-19 0,-2 1-6 16,-2 2 5-16,0-2 7 0,1 0 6 0,1 1 9 16,0-1 10-16,5-3 4 15,3-2 12-15,1 1 7 0,4-3 14 0,-1-1 9 0,0 0 13 16,5 0 20-16,3-4 21 0,-6 6 30 0,6-6 19 15,0 0 23-15,3 7 21 0,-3-7 16 0,19 5 13 16,-7-2 7-16,3 0 3 0,0-2 13 0,11 2-21 16,1-2-8-16,1 1-10 0,2 0-14 0,-2-1-10 15,-1 1-17-15,-1 2-5 0,-2-4-20 0,-1 3-8 16,-6-3-51-16,-6 3-63 0,-2-2-77 0,-3 2-85 0,-6-3-95 16,0 0-106-16,0 0-269 0,0 0-828 15,0 0 223-15</inkml:trace>
          <inkml:trace contextRef="#ctx0" brushRef="#br0" timeOffset="115202.222">13505 2402 723 0,'6'1'603'0,"4"3"-29"0,2-2-44 0,2 0-37 0,9 1-38 15,3 1-35-15,1-1-39 0,-1-3-25 0,0 1-36 16,0 0-41-16,0 1-25 0,-2-2-27 0,-6 0-24 16,-2 0-26-16,-2 0-28 0,-4 0-57 0,0 0-69 0,-10 0-92 15,13-2-111-15,-13 2-110 0,0 0-102 0,0 0-344 16,0 0-885-16,0 0 240 0</inkml:trace>
          <inkml:trace contextRef="#ctx0" brushRef="#br0" timeOffset="110997.1277">11234 1901 359 0,'-10'-3'463'0,"-1"-1"-46"0,2 2-41 0,-2 2-39 0,-1 0-26 15,-2 5-31-15,-9 4-25 0,-1 5-15 16,-13 11-10-16,2 6-10 0,2 8-5 0,1 3-12 0,2 3-11 16,4 2-7-16,6 3-15 0,3 2-5 0,3-3-3 15,3 2-9-15,7 0-12 0,2-3-13 16,7 0-5-16,2-4-10 0,4-3-7 0,4 0-7 0,1-10-15 15,-2-8-3-15,2 0-21 0,1-3-20 0,-1-2-22 16,3-2-38-16,-4-5-56 0,7-2-75 0,-5-4-86 16,-1-3-93-16,-1-4-376 0,7-3-846 0,2-4 228 15</inkml:trace>
          <inkml:trace contextRef="#ctx0" brushRef="#br0" timeOffset="111835.5409">11164 2299 667 0,'0'0'432'16,"0"0"-40"-16,0 0-20 0,0 0-19 0,0 0-14 16,20-7-21-16,-20 7-17 0,12 2-21 0,-12-2-19 15,14 2-18-15,-8-1-20 0,2 2-19 0,2 3-13 0,-1 0-14 16,-2 1-20-16,1 0-11 0,-2 0-11 0,-1 4-15 16,-5-2-14-16,1 4-11 0,-2-1-10 0,-1 9-10 0,-4 0-30 15,0-6-37-15,1-2-41 0,2-2-38 0,-5 0-45 16,3-4-25-16,1 0-26 0,-2-3-31 15,1-3-40-15,5-1-48 0,0 0-48 0,0 0-235 0,-17-10-681 0,14-2 186 16</inkml:trace>
          <inkml:trace contextRef="#ctx0" brushRef="#br0" timeOffset="112118.7084">11421 2259 433 0,'-4'4'320'15,"-1"0"-29"-15,5-4-24 0,-6 4-13 0,2 0-8 16,4-4-8-16,-8 7-6 0,8-7 1 0,-8 5-13 0,4-1-11 16,4-4-12-16,-8 6-15 0,3-3-12 0,5-3-13 15,-7 7-17-15,4-2-10 0,3-5-13 0,-4 7-9 16,1-4-9-16,1 3-4 0,2-6-11 0,2 10 1 15,-1-2-5-15,2-3-3 0,3 4-9 0,3-2-9 0,0 2-5 16,3-1-5-16,1-3-17 0,7 4-39 0,3 0-54 16,-1-5-67-16,-5-3-75 0,0 1-97 0,-5-2-280 15,2-2-696-15,-1 0 188 0</inkml:trace>
          <inkml:trace contextRef="#ctx0" brushRef="#br0" timeOffset="112366.8098">11691 2335 219 0,'0'0'659'16,"14"0"-77"-16,-14 0-27 0,10-3-33 0,-2 3-39 0,0-2-72 15,-1 2-46-15,6-2-44 0,-4 2-36 0,5-2-28 16,-5 2-31-16,-1-1-27 0,-8 1-22 0,14 0-24 15,-14 0-45-15,8-2-55 0,-8 2-70 0,0 0-96 16,0 0-82-16,0 0-105 0,0 0-103 0,0 0-223 0,0 0-750 16,0 0 202-16</inkml:trace>
          <inkml:trace contextRef="#ctx0" brushRef="#br0" timeOffset="112935.6807">12272 2195 364 0,'0'0'437'0,"0"0"-65"0,0 0-54 0,0 0-38 0,0 0-37 0,0 0-32 15,-2-6-21-15,2 6-26 0,0 0-18 16,0 0-17-16,0 0-9 0,-17 1-15 0,17-1-7 16,-18 5-16-16,6 0-11 0,-1-1-8 0,-1 0-7 0,1 1-4 15,1 2-4-15,1-2-11 0,1 0 2 0,-1 1 1 16,0 1 5-16,4-3 4 0,0 2 16 0,2-3 2 15,0 3 2-15,2-2 13 0,3-4 12 0,-3 6 16 16,3-6 8-16,0 6 8 0,0-6 6 0,8 7 3 16,-3-5-1-1,-5-2-2-15,17 7-6 0,-3-4-5 16,-3 0-7-16,3-2-11 0,-5 2-6 0,0 0-12 16,-1-3-9-16,-8 0-8 0,12 3-8 0,-12-3-7 0,8 2-9 15,-8-2-4-15,1 4-7 0,-1-4-10 0,-4 12-26 16,-4-3-25-16,-6 7-16 0,3-2-5 0,-1 3 5 15,0-3-3-15,3-3 0 0,1-2 5 0,2 2 3 0,1-4 4 0,1 0 4 16,0-2 7-16,3-1 16 0,1-4 17 0,1 9 17 16,-1-9 11-16,7 6 12 0,-4-3 6 0,3 0 0 15,-6-3-1-15,14 3-6 0,1-2-1 0,-1 1-3 0,9-5-5 16,-3 3-6-16,-7-3-4 0,1 3 2 0,-2-3-20 16,0 0-42-16,-3 2-60 0,-1 1-79 0,-2-2-104 15,-6 2-103-15,6-6-348 0,-6 6-871 0,0 0 235 16</inkml:trace>
        </inkml:traceGroup>
        <inkml:traceGroup>
          <inkml:annotationXML>
            <emma:emma xmlns:emma="http://www.w3.org/2003/04/emma" version="1.0">
              <emma:interpretation id="{59A71E81-1CED-45F2-B20F-3DAF8BA57440}" emma:medium="tactile" emma:mode="ink">
                <msink:context xmlns:msink="http://schemas.microsoft.com/ink/2010/main" type="inkWord" rotatedBoundingBox="14390,7344 15645,7354 15639,8053 14384,8042"/>
              </emma:interpretation>
              <emma:one-of disjunction-type="recognition" id="oneOf19">
                <emma:interpretation id="interp95" emma:lang="en-US" emma:confidence="0.5">
                  <emma:literal>acts)</emma:literal>
                </emma:interpretation>
                <emma:interpretation id="interp96" emma:lang="en-US" emma:confidence="0">
                  <emma:literal>act)</emma:literal>
                </emma:interpretation>
                <emma:interpretation id="interp97" emma:lang="en-US" emma:confidence="0">
                  <emma:literal>Kate)</emma:literal>
                </emma:interpretation>
                <emma:interpretation id="interp98" emma:lang="en-US" emma:confidence="0">
                  <emma:literal>acts,)</emma:literal>
                </emma:interpretation>
                <emma:interpretation id="interp99" emma:lang="en-US" emma:confidence="0">
                  <emma:literal>acts))</emma:literal>
                </emma:interpretation>
              </emma:one-of>
            </emma:emma>
          </inkml:annotationXML>
          <inkml:trace contextRef="#ctx0" brushRef="#br0" timeOffset="115617.8295">13997 2208 238 0,'0'0'284'0,"-3"-6"-30"0,3 6-5 0,0 0 0 0,0 0 5 0,0 0 7 16,0 0 14-16,-2-5 16 0,2 5 1 15,0 0 8-15,0 0-6 0,0 0-2 0,0 0-8 0,6-7-17 16,-6 7-10-16,0 0-5 0,0 0-22 0,12-4-14 16,-12 4-14-16,0 0-19 0,0 0-17 0,23 9-12 15,-18-5-10-15,6 4-11 0,-4 0-19 0,-1 2-9 16,-2-4-10-16,-2 3-7 0,1 2-11 0,-3 1-16 15,-2 0-26-15,1 0-44 0,-4 0-41 0,1 1-44 16,-2-4-40-16,0 2-43 0,0-2-29 0,-2 1-41 0,2-4-24 16,0-3-29-16,0 1-39 0,6-4-318 0,0 0-789 15,-12-2 214-15</inkml:trace>
          <inkml:trace contextRef="#ctx0" brushRef="#br0" timeOffset="115927.8871">14241 2177 336 0,'-8'2'338'0,"8"-2"-50"0,0 0-31 0,-9 3-34 0,9-3-24 15,0 0-14-15,-10 3-15 0,10-3-10 0,-9 3-12 16,9-3-3-16,-10 2-14 0,3 1-3 0,7-3-1 15,-9 2-7-15,9-2 3 0,-9 6-7 0,9-6-6 32,-8 6-3-32,8-6 7 0,-4 6 11 0,1-1-15 0,2 2 11 0,1-7-7 15,0 9-2-15,3-3-6 0,-2 1-6 0,5 2-11 16,0 0-10-16,3 0-5 0,2-2-8 0,-2 1-9 0,2 0-9 16,0-1-46-16,9 2-65 0,-5-1-75 15,-3-4-87-15,0-3-110 0,0-1-208 0,-1 2-653 0,-11-2 178 16</inkml:trace>
          <inkml:trace contextRef="#ctx0" brushRef="#br0" timeOffset="116183.578">14460 2258 325 0,'17'-2'656'0,"-3"0"-46"0,2-1-28 0,7 2-35 0,0-2-43 16,0 3-51-16,-5-3-52 0,-3 2-46 0,-3 1-43 15,2-2-28-15,-2 1-33 0,-1 1-27 0,-11 0-33 16,15 0-58-16,-15 0-61 0,10 0-86 0,-10 0-106 0,0 0-112 16,0 0-111-16,0 0-374 0,0 0-860 0,0 0 231 15</inkml:trace>
          <inkml:trace contextRef="#ctx0" brushRef="#br0" timeOffset="116503.3664">14547 2111 727 0,'0'0'505'0,"0"0"-48"16,-3-6-45-16,3 6-50 0,0 0-36 0,0 0-39 0,0 0-11 0,0 0-8 15,0 0-7-15,0 0-11 0,-3 18-21 0,3-5-19 16,0 6-18-16,1 1-23 0,1 0-9 0,-2 3-18 15,0-1-17-15,0-2-13 0,-2-1-7 0,2-2-13 16,2 6-11-16,-1-5-4 0,-1-2-34 0,2 0-45 16,-2-3-65-16,1-1-82 0,1-4-74 0,-1-1-61 15,1-1-72-15,-2-6-304 0,4 7-791 0,-4-7 214 0</inkml:trace>
          <inkml:trace contextRef="#ctx0" brushRef="#br0" timeOffset="117005.7924">15063 2177 384 0,'0'0'482'0,"0"0"-49"16,2-12-43-16,-2 12-36 0,0 0-45 0,0 0-30 16,0 0-38-16,0-4-29 0,0 4-18 0,0 0-33 0,0 0-14 15,-5-7-15-15,5 7-22 0,-11-5-17 16,11 5-17-16,-21-1-10 0,6 1-9 0,1 0-8 0,-1 1 4 16,-6 4-14-16,5-3-2 0,2 1-2 0,4-1-1 15,1 1 0-15,0 0 4 0,1-2 2 0,2 2-1 0,6-3 6 16,-7 7 10-16,5-3 26 0,2-4 16 0,0 8 20 15,0-8 10-15,6 10 5 0,2-2 2 0,3-1-4 16,2 0-7-16,-1 0-2 0,0 1-9 0,8 2-14 16,-3-3 1-16,-3-1-16 0,-2 1-7 0,0-3-9 15,-5 0-7-15,1-2-7 0,-2 0-6 0,-6-2-7 16,8 6-12-16,-8-6-20 0,-3 6-27 0,3-6-33 16,-6 6-34-16,-1 0-24 0,-1 1-19 0,0-2-13 0,1 1 2 15,1-2 16-15,1 0 15 0,0-1 4 0,5-3 13 16,-4 6 10-16,4-6 16 0,-5 5 21 0,5-5 13 15,0 0 18-15,0 0 8 0,0 0-2 0,9 5 2 16,-9-5-1-16,13 0 3 0,-1 0-1 0,1 2 3 16,1-2-13-16,1 0-40 0,10-2-46 0,-7 0-68 0,-4 0-70 15,-3-2-89-15,-1 0-243 0,-1-2-683 0,-3 2 184 16</inkml:trace>
          <inkml:trace contextRef="#ctx0" brushRef="#br0" timeOffset="117435.3693">15052 1942 667 0,'0'0'501'16,"-1"-6"-32"-16,1 6-28 0,0 0-35 0,0 0-32 15,0 0-21-15,0 0-21 0,20 2-13 0,-9 5-11 16,5 11-21-16,3-2-7 0,-2 5-20 0,2 3-19 16,4 14-17-16,-8-7-32 0,1 10-6 0,-4-10-23 15,2 12-16-15,-6-1-15 0,-5-8-16 0,-1-6-15 0,-5 1-2 16,-7 12-11-16,-3-9-17 0,-2 9-31 0,-3-13-64 16,1-3-71-16,-14 7-83 0,7-9-85 0,-13 2-96 15,8-7-104-15,5-4-286 0,-2-3-898 0,0-8 241 16</inkml:trace>
        </inkml:traceGroup>
      </inkml:traceGroup>
    </inkml:traceGroup>
  </inkml:traceGroup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4:27:47.31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6AEC63E-F02E-4E87-AD99-4B974DA96652}" emma:medium="tactile" emma:mode="ink">
          <msink:context xmlns:msink="http://schemas.microsoft.com/ink/2010/main" type="writingRegion" rotatedBoundingBox="635,6830 3933,6726 3963,7680 665,7784"/>
        </emma:interpretation>
      </emma:emma>
    </inkml:annotationXML>
    <inkml:traceGroup>
      <inkml:annotationXML>
        <emma:emma xmlns:emma="http://www.w3.org/2003/04/emma" version="1.0">
          <emma:interpretation id="{1F00CAEA-F577-4484-B0BD-80598F8DE3EF}" emma:medium="tactile" emma:mode="ink">
            <msink:context xmlns:msink="http://schemas.microsoft.com/ink/2010/main" type="paragraph" rotatedBoundingBox="635,6830 3933,6726 3963,7680 665,77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3CA326-87A8-4F2B-B553-55B925669F11}" emma:medium="tactile" emma:mode="ink">
              <msink:context xmlns:msink="http://schemas.microsoft.com/ink/2010/main" type="line" rotatedBoundingBox="635,6830 3933,6726 3963,7680 665,7784"/>
            </emma:interpretation>
          </emma:emma>
        </inkml:annotationXML>
        <inkml:traceGroup>
          <inkml:annotationXML>
            <emma:emma xmlns:emma="http://www.w3.org/2003/04/emma" version="1.0">
              <emma:interpretation id="{2273B942-FE59-4353-9FD5-06A64E01E011}" emma:medium="tactile" emma:mode="ink">
                <msink:context xmlns:msink="http://schemas.microsoft.com/ink/2010/main" type="inkWord" rotatedBoundingBox="632,7646 650,6912 734,6914 716,7648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p</emma:literal>
                </emma:interpretation>
                <emma:interpretation id="interp2" emma:lang="en-US" emma:confidence="0">
                  <emma:literal>P</emma:literal>
                </emma:interpretation>
                <emma:interpretation id="interp3" emma:lang="en-US" emma:confidence="0">
                  <emma:literal>"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258 1800 548 0,'1'-7'509'0,"-1"7"-53"0,0 0-40 0,-1-6-38 0,1 6-45 0,0 0-42 15,0 0-31-15,0 0-22 0,0 0-12 0,0 0-14 16,1 17-10-16,1 3-17 0,0 3-12 0,-2 0-16 15,0 5-22-15,1 0-16 0,2-1-11 0,-3 0-9 32,2 3-12-32,-2-5-8 0,1 2-7 0,2-2-11 0,-1-1-3 0,2-2-6 15,0-1-9-15,-3-5 0 0,1-2 1 16,-1-3-11-16,2-4-2 0,-3 0-2 0,2 0-3 16,-2-1-6-16,1-2 3 0,-1-4-11 0,2 5-7 0,-2-5-22 15,0 0-26-15,0 0-30 0,0 0-21 16,-5-23-10-16,2 0-6 0,0-5-5 0,-3-18 7 0,3-1 1 15,-2-2 11-15,1-3 11 0,-4-42 15 16,5 36 1-16,0 13 16 0,0 4 16 0,4 7 34 16,-1 8 21-16,3 0 11 0,-1-1 11 0,4 6 8 0,-3 0 12 15,3 1 5-15,0 6 2 0,1 3 5 0,-3 1-3 16,-1 4-8-16,2-1-7 0,-1 5-7 0,-4 2-3 16,8-3 0-16,-8 3 2 0,0 0-6 0,12 8-2 15,-6 2-6-15,-1 11-1 0,-2-1-3 0,-1 4-1 0,-1-2-6 16,-4 2-15-16,2-1-38 0,-4 3-42 15,2-3-42-15,-2 0-34 0,-1 0-32 0,2-4-32 0,-1-5-35 16,-1-1-39-16,4-3-54 0,-2-5-194 0,2-3-644 16,2-2 175-16</inkml:trace>
        </inkml:traceGroup>
        <inkml:traceGroup>
          <inkml:annotationXML>
            <emma:emma xmlns:emma="http://www.w3.org/2003/04/emma" version="1.0">
              <emma:interpretation id="{BACF94E2-E81E-4C59-A26A-10DE3BA80AD4}" emma:medium="tactile" emma:mode="ink">
                <msink:context xmlns:msink="http://schemas.microsoft.com/ink/2010/main" type="inkWord" rotatedBoundingBox="846,7610 1232,6757 1868,7044 1482,7898"/>
              </emma:interpretation>
              <emma:one-of disjunction-type="recognition" id="oneOf1">
                <emma:interpretation id="interp5" emma:lang="en-US" emma:confidence="0.5">
                  <emma:literal>(a</emma:literal>
                </emma:interpretation>
                <emma:interpretation id="interp6" emma:lang="en-US" emma:confidence="0">
                  <emma:literal>@</emma:literal>
                </emma:interpretation>
                <emma:interpretation id="interp7" emma:lang="en-US" emma:confidence="0">
                  <emma:literal>Ca</emma:literal>
                </emma:interpretation>
                <emma:interpretation id="interp8" emma:lang="en-US" emma:confidence="0">
                  <emma:literal>(an</emma:literal>
                </emma:interpretation>
                <emma:interpretation id="interp9" emma:lang="en-US" emma:confidence="0">
                  <emma:literal>(as</emma:literal>
                </emma:interpretation>
              </emma:one-of>
            </emma:emma>
          </inkml:annotationXML>
          <inkml:trace contextRef="#ctx0" brushRef="#br0" timeOffset="2319.3264">2856 1625 261 0,'-12'1'389'0,"3"2"-73"0,0 0-49 0,1 0-35 16,1 2-28-16,-1-1-19 0,-1 5-19 16,-3-2-13-16,1 0-12 0,0 1-15 0,0 0-4 0,2-1 2 0,0 0-1 15,1-3 13-15,3 4 5 0,-1-5 5 16,1 0 5-16,2 0 2 0,-1 1 2 0,4-4 0 0,-5 4-7 15,5-4 7-15,-5 5 9 0,5-5 13 0,0 0-1 16,3 6-2-16,-3-6-5 0,8 7-8 0,-2-4-10 0,5 3-14 16,0 0-12-16,3-3-20 0,9 5-13 0,-1-1 1 15,1 2-19-15,-1-5-6 0,0 4-31 16,-6-4-47-16,-2 0-72 0,-3-1-88 0,-2 1-79 0,-4 0-76 0,-2-1-97 16,-3-3-238-16,0 8-794 0,0-8 215 0</inkml:trace>
          <inkml:trace contextRef="#ctx0" brushRef="#br0" timeOffset="3020.5147">2888 1581 213 0,'0'0'410'16,"0"0"-73"-16,0 0-42 0,0 0-33 0,0 0-30 0,0 0-21 0,0 0-20 15,0 0-19-15,0 0-14 0,0 0-21 16,0 0-9-16,-21 11-13 0,7-2-16 0,3-2-7 15,0 2-16-15,-8 3-16 0,2 1-27 0,1 0-36 0,2-1-46 16,3-3-51-16,2 0-50 0,1 0-70 0,2-3-143 16,1-1-435-16,2-1 121 0</inkml:trace>
        </inkml:traceGroup>
        <inkml:traceGroup>
          <inkml:annotationXML>
            <emma:emma xmlns:emma="http://www.w3.org/2003/04/emma" version="1.0">
              <emma:interpretation id="{0A5E7A3B-9878-4074-8608-E1235ACEF225}" emma:medium="tactile" emma:mode="ink">
                <msink:context xmlns:msink="http://schemas.microsoft.com/ink/2010/main" type="inkWord" rotatedBoundingBox="2027,6928 3365,6886 3385,7526 2047,7568"/>
              </emma:interpretation>
              <emma:one-of disjunction-type="recognition" id="oneOf2">
                <emma:interpretation id="interp10" emma:lang="en-US" emma:confidence="0.5">
                  <emma:literal>EYE</emma:literal>
                </emma:interpretation>
                <emma:interpretation id="interp11" emma:lang="en-US" emma:confidence="0">
                  <emma:literal>FYE</emma:literal>
                </emma:interpretation>
                <emma:interpretation id="interp12" emma:lang="en-US" emma:confidence="0">
                  <emma:literal>IYE</emma:literal>
                </emma:interpretation>
                <emma:interpretation id="interp13" emma:lang="en-US" emma:confidence="0">
                  <emma:literal>[YE</emma:literal>
                </emma:interpretation>
                <emma:interpretation id="interp14" emma:lang="en-US" emma:confidence="0">
                  <emma:literal>*'1</emma:literal>
                </emma:interpretation>
              </emma:one-of>
            </emma:emma>
          </inkml:annotationXML>
          <inkml:trace contextRef="#ctx0" brushRef="#br0" timeOffset="324.9497">958 1398 518 0,'0'0'473'15,"0"0"-65"-15,-9-7-34 0,9 7-28 0,-17 5-25 0,-5 3-25 16,0 5-19-16,-12 15-18 0,0 7-12 0,-1 4-9 15,4 5-16-15,-23 35-13 0,28-21-11 0,10-12-13 16,2 3-21-16,0 1-14 0,8 4-13 0,1-2-13 16,4-2-14-16,1-1-9 0,4-3-12 0,4-2-5 15,4-2-6-15,1-11-8 0,-1-6-8 0,1-1-10 0,5-1-23 0,1-4-28 16,1-2-39-16,1-5-55 0,1-2-63 0,3-3-61 16,-2-7-75-16,3-4-97 0,-1-4-249 0,-2-2-768 15,2-6 210-15</inkml:trace>
          <inkml:trace contextRef="#ctx0" brushRef="#br0" timeOffset="776.6277">1122 1737 516 0,'0'0'341'0,"0"0"-41"0,-9 0-29 0,9 0-26 0,-9 4-24 16,9-4-22-16,-18 7-12 0,6 0-12 0,-1 0-11 0,-2 8-2 15,0 1 4-15,-2 2-22 0,3-4-7 0,1 3-5 16,2-5-15-16,2 0 1 0,3 1-11 0,1-2-8 0,1 0-8 16,-1-1-6-16,3 0-8 0,1-3-8 15,-1 1-2-15,4-2-1 0,1 0-5 0,0-1-5 0,0-1-3 16,3 0-1-16,0-1-8 0,1-2-3 0,6-1-6 15,0 0-4-15,0-2-14 0,0-4-12 0,7-2-16 16,-4-3-15-16,1-3-12 0,-4 0-8 0,1-4 4 16,-4 1 7-16,-1 1 4 0,-2 2-1 0,-3 1 8 15,-1-1 10-15,0 3 11 0,0 1 10 0,-3-1 17 0,0 2 12 16,0 4 13-16,2-1-10 0,-2 6-2 0,0-7-2 16,0 7-5-16,0 0-2 0,0 0-4 0,0 0-1 15,0 0-1-15,0 0-1 0,0 19 6 0,3-4-3 16,0 5-3-16,-1 3-1 0,-1-1-2 0,2 0 2 15,0-1-4-15,3 2-2 0,1-2 4 0,0-1-9 16,1-2-28-16,3 0-46 0,-1-4-52 0,-1-6-63 0,2-1-73 16,1-3-334-16,12-1-705 0,-2-3 190 15</inkml:trace>
          <inkml:trace contextRef="#ctx0" brushRef="#br0" timeOffset="1342.5066">1644 1921 4222 0,'0'0'556'0,"0"0"-234"0,0 0-115 0,0 0-49 0,0 0-2 16,0 0 14-16,0 0-14 0,24-1-17 0,-24 1-31 15,19-1-7-15,-3-1-14 0,-1 2-6 0,-1 0-12 16,1 2-6-16,0-2-16 0,8 4-49 0,-6 0-61 16,-5-3-64-16,-1 5-77 0,0-4-73 0,-4 4-64 31,1-3-77-31,-2 1-301 0,-6-4-865 0,0 0 234 15</inkml:trace>
          <inkml:trace contextRef="#ctx0" brushRef="#br0" timeOffset="1153.0429">1794 1640 672 0,'0'0'415'15,"0"0"-62"-15,0 0-32 0,0 0-51 0,0 0-30 16,5 9-29-16,-5-9-31 0,-8 7-13 0,3-3-23 16,-5 3-10-16,-1-1-18 0,0 1-10 0,1 1-3 15,1 1-10-15,0-3-11 0,-2 1-6 0,3 1 1 0,2-1-5 16,0 0 11-16,0-3-5 0,1 1-2 0,2-2 10 16,3-3 10-16,-4 9 22 0,4-9 19 0,1 7 21 15,-1-7 4-15,6 8 7 0,-1-4-1 0,1 0-6 0,5 2-19 16,1-1-12-16,2-1-8 0,6 5-14 0,-2-5-15 0,-3-1-3 15,0 2-15-15,8 0-17 0,-4-1-9 16,-6-1-44-16,-3 0-57 0,0-1-78 0,-3 3-75 16,-4-3-71-16,-3-2-78 0,0 7-364 0,0-7-862 0,-6 9 232 15</inkml:trace>
          <inkml:trace contextRef="#ctx0" brushRef="#br0" timeOffset="1759.4769">2184 1514 619 0,'0'0'406'0,"0"0"-53"15,0 0-15-15,-1-5-10 0,1 5-13 0,0 0-7 16,0 0-18-16,0 0-11 0,13 13-20 0,-8-8-18 16,2 4-22-16,1 2-21 0,1-2-19 0,5 8-18 15,-3-3-16-15,1 0-17 0,2 3-14 0,-3-3-8 16,-1-4-16-16,-1 1-15 0,0-4-52 0,-1 3-62 15,1 0-74-15,0-2-74 0,-3-2-79 0,-1 1-88 16,1-5-224-16,-6-2-695 0,9 3 189 0</inkml:trace>
          <inkml:trace contextRef="#ctx0" brushRef="#br0" timeOffset="2007.0899">2452 1489 226 0,'0'0'438'0,"-9"-3"-76"16,9 3-41-16,0 0-19 0,0 0-19 0,0 0 4 0,-7 11-15 15,4 1-9-15,-1 0-5 0,0 10 4 16,-4 1 0-16,-1 6-12 0,-6 12-6 0,6 3-6 0,-2-2-10 16,2 2-14-16,0-4-18 0,1-5-8 0,4-7-9 15,1 1-21-15,-3 0-12 0,1-2-13 0,0 1-8 16,2 0-22-16,2-3-17 0,1-2-26 0,-3-2-44 15,3-6-47-15,0-2-58 0,0-2-63 0,0-3-58 16,0-3-67-16,0-5-81 0,0 0-329 0,0 0-826 16,0 0 224-16</inkml:trace>
          <inkml:trace contextRef="#ctx0" brushRef="#br0" timeOffset="2543.9075">2687 1877 3754 0,'0'0'278'15,"-9"3"-54"-15,9-3-90 0,-3 5-6 0,3-5 23 0,0 0 33 16,0 0 2-16,0 0-16 0,18 5-7 0,-7-3-20 15,3 3-7-15,8 0-8 0,3-1-8 0,1 0-16 0,0 0-8 16,-2-1-13-16,-1 1-9 0,1 1-9 16,-4-4-37-16,-4 1-53 0,4 1-60 0,-6 0-86 0,-2-2-66 15,-4 1-80-15,-2-1-79 0,-6-1-310 0,0 0-849 16,0 0 228-16</inkml:trace>
        </inkml:traceGroup>
        <inkml:traceGroup>
          <inkml:annotationXML>
            <emma:emma xmlns:emma="http://www.w3.org/2003/04/emma" version="1.0">
              <emma:interpretation id="{74CB0AE2-D8A8-4DAC-8CAE-550E0BE267FD}" emma:medium="tactile" emma:mode="ink">
                <msink:context xmlns:msink="http://schemas.microsoft.com/ink/2010/main" type="inkWord" rotatedBoundingBox="3874,6918 3976,7342 3790,7387 3688,6963"/>
              </emma:interpretation>
              <emma:one-of disjunction-type="recognition" id="oneOf3">
                <emma:interpretation id="interp15" emma:lang="en-US" emma:confidence="0.5">
                  <emma:literal>b</emma:literal>
                </emma:interpretation>
                <emma:interpretation id="interp16" emma:lang="en-US" emma:confidence="0">
                  <emma:literal>h</emma:literal>
                </emma:interpretation>
                <emma:interpretation id="interp17" emma:lang="en-US" emma:confidence="0">
                  <emma:literal>6</emma:literal>
                </emma:interpretation>
                <emma:interpretation id="interp18" emma:lang="en-US" emma:confidence="0">
                  <emma:literal>)</emma:literal>
                </emma:interpretation>
                <emma:interpretation id="interp1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3608.0471">3377 1529 656 0,'0'0'517'16,"-1"-3"-70"-16,1 3-51 0,0 0-52 0,0 0-42 16,0 0-36-16,0 0-24 0,0 0-17 0,-7 10-13 15,4 3-23-15,-1 1-6 0,3 8-14 0,-2 1-12 0,1 2-12 16,1 0-7-16,1 1-17 0,1 2-12 0,1-1-10 15,-1 0-9-15,2-2-11 0,1 0-7 0,-1-3-4 16,-1-2-11-16,3-2-2 0,-4-4-4 0,2-3-7 16,0 1-3-16,-1-2-1 0,-2-1-4 0,3-2-5 15,-2-1-4-15,1 0-2 0,-1-3-5 0,1 0-2 16,-1 0 2-16,-1-3-9 0,0 0-12 0,0 0-15 0,0 0-21 16,13-7-7-16,-9-2-11 0,2-3-4 0,1 1-1 15,3-8 6-15,0 0 5 0,2 0 7 0,-4 4 10 16,1 1 21-16,-2 3 18 0,-1 1 30 0,0 2 22 15,0 0 11-15,-1 1 8 0,-1 3 4 0,-1 0-10 16,0-1-2-16,0 3-3 0,-3 2-7 0,0 0 6 0,11-3-2 0,-11 3-6 0,0 0 2 16,11 7-5-16,-8-3-5 0,0 3-11 0,2 2 8 15,-2 3 2-15,-2-2-11 0,-2 3-6 0,-1 1-4 32,1-2-6-32,-2 0 0 0,0 1-14 0,-4-1-12 15,1-3-15-15,0 3-23 0,0-4-27 0,-3 0-32 0,-2-2-39 16,3-2-44-16,1 0-38 0,-6-2-51 0,2-2-61 15,-1-6-370-15,4 5-843 0,0-4 228 0</inkml:trace>
        </inkml:traceGroup>
      </inkml:traceGroup>
    </inkml:traceGroup>
  </inkml:traceGroup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4:28:30.36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1192D78-A374-4437-9204-E323E47362D4}" emma:medium="tactile" emma:mode="ink">
          <msink:context xmlns:msink="http://schemas.microsoft.com/ink/2010/main" type="inkDrawing" rotatedBoundingBox="14652,7028 15907,7085 15906,7100 14651,7043" semanticType="underline" shapeName="Other">
            <msink:sourceLink direction="with" ref="{2757AF11-070B-4681-A462-B9C70FACC11D}"/>
          </msink:context>
        </emma:interpretation>
      </emma:emma>
    </inkml:annotationXML>
    <inkml:trace contextRef="#ctx0" brushRef="#br0">-8-4 328 0,'0'0'145'16,"0"0"-6"-16,-9 0-9 0,9 0 1 0,0 0-8 16,0 0 2-16,0 0 4 0,0 0-6 0,0 0 9 0,0 0-2 0,0 0 7 0,0 0 6 15,0 0 1-15,0 0-2 0,0 0 0 0,0 0 0 16,0 0-5-16,0 0-8 0,0 0-8 0,0 0-5 0,0 0-6 16,27 6-7-1,-6-6-1-15,2 1 2 0,3 1 3 0,3-1 4 0,1 2-3 16,3-2-10-16,15 0-8 0,1 4-4 0,2-2-9 15,-3-2-9-15,3 3-4 0,-4-2-9 16,2 0 1-16,-12 0-10 0,-6 0-5 0,15 4-3 0,-8-5-5 16,11 4-2-16,-13-5-1 0,-6 2-3 0,20-1 0 15,-14-1-6-15,-4 0-1 0,-1 2-2 0,-1-4-7 16,0 4 1-16,1-2-4 0,-5 2 2 0,0-2-8 0,-2 0 1 16,-1 0-9-16,-8 2 17 0,-3-1 6 0,1-1 5 15,-6 0 10-15,-7 0 6 0,17 0 2 0,-17 0 2 16,10 0 0-16,-10 0-5 0,11 0-5 0,-11 0-1 15,9-1-3-15,-9 1-1 0,0 0-9 0,12 0 0 16,-12 0 0-16,0 0-4 0,0 0 1 0,11 0-1 16,-11 0-4-16,0 0-8 0,0 0-37 0,0 0-38 15,0 0-56-15,0 0-60 0,0 0-74 0,0 0-68 0,0 0-243 16,0 0-691-16,0 0 190 0</inkml:trace>
  </inkml:traceGroup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4:41:13.17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5EFD2B9-41F8-4392-8018-9450BAA79363}" emma:medium="tactile" emma:mode="ink">
          <msink:context xmlns:msink="http://schemas.microsoft.com/ink/2010/main" type="writingRegion" rotatedBoundingBox="315,1051 8588,1169 8572,2283 299,2165"/>
        </emma:interpretation>
      </emma:emma>
    </inkml:annotationXML>
    <inkml:traceGroup>
      <inkml:annotationXML>
        <emma:emma xmlns:emma="http://www.w3.org/2003/04/emma" version="1.0">
          <emma:interpretation id="{4DA52483-FBF8-4D26-A285-5D81068E6F27}" emma:medium="tactile" emma:mode="ink">
            <msink:context xmlns:msink="http://schemas.microsoft.com/ink/2010/main" type="paragraph" rotatedBoundingBox="315,1051 8588,1169 8572,2283 299,21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AB8B3A-FC90-4E72-8B1F-3DC1372AD45F}" emma:medium="tactile" emma:mode="ink">
              <msink:context xmlns:msink="http://schemas.microsoft.com/ink/2010/main" type="line" rotatedBoundingBox="315,1051 8588,1169 8572,2283 299,2165"/>
            </emma:interpretation>
          </emma:emma>
        </inkml:annotationXML>
        <inkml:traceGroup>
          <inkml:annotationXML>
            <emma:emma xmlns:emma="http://www.w3.org/2003/04/emma" version="1.0">
              <emma:interpretation id="{F1E02AA5-C72E-442F-82BB-0441324ED433}" emma:medium="tactile" emma:mode="ink">
                <msink:context xmlns:msink="http://schemas.microsoft.com/ink/2010/main" type="inkWord" rotatedBoundingBox="314,1165 3541,1221 3531,1812 304,1757"/>
              </emma:interpretation>
              <emma:one-of disjunction-type="recognition" id="oneOf0">
                <emma:interpretation id="interp0" emma:lang="en-US" emma:confidence="0.5">
                  <emma:literal>Conditional</emma:literal>
                </emma:interpretation>
                <emma:interpretation id="interp1" emma:lang="en-US" emma:confidence="0">
                  <emma:literal>conditional</emma:literal>
                </emma:interpretation>
                <emma:interpretation id="interp2" emma:lang="en-US" emma:confidence="0">
                  <emma:literal>Conditionate</emma:literal>
                </emma:interpretation>
                <emma:interpretation id="interp3" emma:lang="en-US" emma:confidence="0">
                  <emma:literal>Conditioned</emma:literal>
                </emma:interpretation>
                <emma:interpretation id="interp4" emma:lang="en-US" emma:confidence="0">
                  <emma:literal>Conditionals</emma:literal>
                </emma:interpretation>
              </emma:one-of>
            </emma:emma>
          </inkml:annotationXML>
          <inkml:trace contextRef="#ctx0" brushRef="#br0">1203 253 372 0,'0'0'295'0,"-6"1"-44"16,6-1-22-16,-6 4-23 0,6-4-18 0,-5 5-16 15,-1-2-6-15,1 1-11 0,-1-1-8 0,-3 4-2 16,-1 0-10-16,1 1-8 0,3-1 0 0,-3 0-12 15,1-1 0-15,4 1-8 0,-1-1-4 0,0 0-5 16,2-1-5-16,0 1-8 0,2-2-1 0,-1 3-4 0,2-7 2 16,0 7-8-16,0-7-2 0,5 9-13 0,-2-5 5 15,-3-4 4-15,11 7-8 0,-7-6-9 0,-4-1-5 16,14 3-1-16,-6-3-13 0,-8 0-1 0,18-4-8 16,-7 1 7-16,-2-4-25 0,2 1-12 0,-4-5-8 15,0 1-11-15,4-9-9 0,-3-4-8 0,-1 0 0 0,0-1-7 16,-6-3 5-16,2 1 8 0,-1 1 3 15,-4-2 5-15,2 3-1 0,0-1 14 0,-3 4 13 0,2 1 17 16,-4 6 16-16,2 2 6 0,1 2 21 0,1 3 10 16,-1 0 3-16,1 1-1 0,-1 1 0 0,2 5-9 15,-3-7-8-15,3 7-8 0,0 0-3 0,0 0-6 16,0 0-3-16,-11 16-3 0,8 4 4 0,0 5-7 16,-1 0 0-16,2 3 6 0,1 0 2 0,2 15 0 15,1-11 2-15,1-4-1 0,1-4 1 0,2 4-3 16,1-4-2-16,2-1-3 0,0-1-6 0,-1-3-8 0,1-5-4 15,-1-2-1-15,1-3-5 0,-2-2-9 0,3 0-9 16,-1-4-8-16,2 0-9 0,2-3-11 0,-3-3-11 16,4 0-17-16,-1-1 6 0,-3-3-6 0,1-2-3 15,0-1-5-15,-2 1 6 0,-1-2 6 0,0 1 10 16,-2-2 4-16,-1 5 9 0,-1-2 8 0,-1 4 9 16,1-1 3-16,-3 2 8 0,-1 4-4 0,0 0 5 15,0 0-3-15,0 0 5 0,0 0 1 0,0 0-4 0,0 0 8 16,0 0-5-16,6 15 6 0,-3-8 0 0,-1 4-1 15,-1-1 2-15,4 1 4 0,-2-3-5 0,0 1 9 16,3-2 2-16,0 0-4 0,1 0 9 0,-3-3-2 16,2-1-1-16,0 1 0 0,-6-4-11 0,14 2-9 15,-7-2-5-15,-7 0-15 0,22-6-12 0,-13 3-9 16,-2-4-10-16,3-4-4 0,-3 1 4 0,4-8 1 16,-5 3 5-16,0-6 1 0,-3-3 14 0,-1 0 10 0,1-1 14 15,-1-2 18-15,-4 1 16 0,4-1 12 16,-1 0 17-16,-1 3 17 0,0 3 10 0,0 3 27 0,-1 6 7 15,1 1 14-15,1 1 3 0,-1 4 6 0,0-1-4 16,0 1-6-16,0 6-10 0,0-8-7 0,0 8-1 16,0 0 5-16,0 0 1 0,0 0-1 0,0 0-2 15,5 19-1-15,-1 6-8 0,1 2-3 0,0 16 1 16,-2-1-21-16,-1 2-9 0,1-1-7 0,0 0-2 16,2-2-10-16,-2-7 8 0,0-7-13 0,3 15-4 15,-5-14-22-15,4-8-35 0,0 0-50 0,-2-5-52 0,0-1-57 16,0-5-55-16,-2-3-61 0,-1-3-86 0,0-3-259 15,0 0-770-15,0 0 210 0</inkml:trace>
          <inkml:trace contextRef="#ctx0" brushRef="#br0" timeOffset="198.0368">1606 266 502 0,'0'0'537'16,"3"-5"-79"-16,-3 5-37 0,6-4-21 0,1 3-25 15,-2-1-26-15,7 1-34 0,0-1-33 0,2 1-33 16,2 4-27-16,-1-2-18 0,-1 3-15 0,6 4-22 16,0 2-5-16,-3 0-21 0,-4 1-10 0,2 4-12 15,-4-2-16-15,-4 0-8 0,-2-1-15 0,-2 1-25 0,0 0-35 16,0 0-46-16,-3-2-56 0,2 3-58 0,-2-5-54 16,0-1-57-16,-2-1-79 0,2-7-297 0,-3 4-751 15,3-4 203-15</inkml:trace>
          <inkml:trace contextRef="#ctx0" brushRef="#br0" timeOffset="320.5718">1891 118 370 0,'-5'-7'410'0,"1"-1"-71"0,-1 4-53 0,-1 0-36 0,1 1-32 0,2 0-36 15,3 3-58-15,0 0-71 0,-11-4-90 0,11 4-94 16,0 0-142-16,0 0-326 0,0 0 94 0</inkml:trace>
          <inkml:trace contextRef="#ctx0" brushRef="#br0" timeOffset="816.2737">2080 274 412 0,'0'0'287'15,"0"0"-36"-15,-7 3-22 0,7-3-17 0,-4 4-15 16,4-4-3-16,-3 5-5 0,3-5-2 0,0 0-6 16,-2 8-4-16,2-8-6 0,3 10 3 0,-1-4 15 0,1-1-6 15,2 2 6-15,4-1-1 0,1 1-2 0,1 0-6 16,0-2-7-16,3 1-7 0,-2-1-10 0,0-1-9 0,0 1-11 16,0-3-15-16,0 2-8 0,-1-2-8 0,0 1-10 15,-3-2-3-15,-8-1-11 0,10 2-2 0,-10-2-8 16,8 0-6-16,-8 0-13 0,0 0-18 0,6-3-22 15,-6 3-32-15,0 0-24 0,-3-10-34 0,-2 4-27 16,-2-1-30-16,-4-2-13 0,-6-3-4 0,0 3-6 16,2 2 2-16,-6-1-4 0,0 2-2 0,4 1-5 15,0 1-10-15,5 2-3 0,-2 0-13 0,3-1-24 0,1 2-22 16,2 0-194-16,1-2-517 0,7 3 144 0</inkml:trace>
          <inkml:trace contextRef="#ctx0" brushRef="#br0" timeOffset="1240.1108">2373 270 450 0,'0'0'357'0,"0"0"-55"0,0 0-51 0,0 0-25 16,-5 6-27-16,5-6-10 0,0 0-14 0,0 5-16 16,0-5-12-16,0 0-11 0,2 10-15 0,-1-4-9 15,-1-1-9-15,2 1-11 0,-1 1-8 0,1-2-3 16,-2 0-10-16,2 1-7 0,0 0 1 0,-1-1-3 0,-1-5 0 16,3 8 4-16,-1-5 4 0,-2-3 9 0,3 5 7 15,-3-5 3-15,6 4 2 0,-6-4-12 0,0 0-3 16,0 0-4-16,0 0-9 0,28-10-5 0,-18 3 3 15,0-3-10-15,-1 2 3 0,8-6-1 0,-5 3 5 16,-4 2 4-16,0 0 6 0,-2 4 10 0,-1 2 8 16,1-3-1-16,-3 4-2 0,-3 2-8 0,5-5-9 15,-5 5-3-15,0 0-1 0,6-2-4 0,-6 2-5 16,0 0 0-16,10 11-6 0,-5 1-3 0,0 2-9 0,-1 5-5 16,2 1-2-16,-3-1-30 0,1-2-32 0,-1-3-50 15,3 5-37-15,-2-2-40 0,1-5-36 0,-2-2-34 16,0-2-38-16,1-1-34 0,-1-3-285 0,-3-4-709 0,11 2 194 15</inkml:trace>
          <inkml:trace contextRef="#ctx0" brushRef="#br0" timeOffset="1864.2368">2825 299 402 0,'-8'2'277'0,"8"-2"-28"0,-10 3-30 16,10-3-10-16,-9 0-18 0,9 0-14 0,-8 2-7 16,4 1-4-16,4-3-4 0,-10 4-3 0,10-4-3 15,-9 4-6-15,3-3-2 0,6-1-16 0,-8 4-14 16,8-4 5-16,-7 5-22 0,7-5-3 0,-7 4-7 16,7-4-8-16,-3 6-2 0,3-6-6 0,-3 6-3 0,2-2-4 15,1-4-8-15,0 9 2 0,0-9 0 16,3 6-12-16,1-3 4 0,-4-3-12 0,8 7 4 15,-2-3-8-15,0-1-2 0,1-1-19 0,-7-2-10 0,13 3-10 16,-6-3-8-16,-7 0-18 0,15 0-7 0,-15 0-5 16,13-3-3-16,-8 1 2 0,1-1 3 0,-2 0 5 15,-1 1-2-15,0-2 4 0,-3 4 7 0,7-5 7 16,-7 5 11-16,3-6 2 0,-3 6 7 0,0 0 5 0,3-3 0 16,-3 3 1-16,0 0-3 0,0 0 0 0,3-6-1 15,-3 6 0-15,0 0 3 0,0 0-2 16,0 0-5-16,0 0 4 0,0 0-5 0,0 0 8 0,0 0-4 15,0 0 6-15,12 9-6 0,-9-3 3 0,2-1-3 16,-1-3 1-16,1 2-1 0,0 1-2 16,1-2 6-16,0 0-4 0,1 0 0 0,4 0 5 15,1-2-13-15,0 2 0 0,-3-3-14 0,0-1-7 16,4-3-15-16,-4-1-10 0,2-3-12 0,-2 0-2 16,-3-2-6-16,2-2-9 0,1-7 9 0,-1-2 3 15,-3-2 9-15,0-3 12 0,-1-1 20 0,-1 1 22 0,0-4 16 16,-1 2 19-16,-1 0 30 0,-1 4 35 0,2 3 32 15,-2 6 28-15,0 3 9 0,-2 2-8 0,2 2-7 16,0 2-18-16,0 0-15 0,0 6-12 0,-1-3-10 16,1 3-6-16,0 0-10 0,-5 16-9 0,1 8-2 15,1 3-10-15,-1 15-5 0,0 3-2 0,1 2-5 16,0-4-2-16,6 2-3 0,0-13-1 0,0-4-1 16,3-1-1-16,0-2-5 0,0-4-10 0,5-1-17 0,0-2-38 15,0-5-50-15,7-2-54 0,-1-5-75 0,-1-8-73 16,5-5-372-16,6-2-787 0,12-10 212 0</inkml:trace>
          <inkml:trace contextRef="#ctx0" brushRef="#br0" timeOffset="-1805.7374">353 7 438 0,'0'0'422'0,"0"0"-50"0,2-6-40 0,-2 6-29 16,0 0-26-16,0 0-20 0,-13-4-30 0,13 4-16 0,-20 2-17 16,-3 2-13-16,-2 0-3 0,-4 2-5 0,2 3-2 15,-1 2-6-15,1 2-5 16,1 1-4-16,1 0-9 0,5 3-6 0,-2-1-3 0,4 5-6 0,2-2-4 0,2 1-6 15,5 1-4-15,2 2 0 0,1-4 5 0,6 2-13 16,2-2 3-16,2-1-7 0,2 0-1 0,4 1-13 16,4-2-4-16,2-3-7 0,-3-2-7 0,6 0-4 0,-1-1-14 15,3-1-29-15,-4-3-37 0,-2-3-52 0,-1-2-70 16,0 3-75-16,0-3-81 0,-2-6-82 0,-1 1-353 16,2-1-869-16,-1-1 234 0</inkml:trace>
          <inkml:trace contextRef="#ctx0" brushRef="#br0" timeOffset="-1289.4766">384 290 317 0,'0'0'331'0,"0"0"-51"16,0 0-35-16,3 5-28 0,-3-5-19 0,0 0-20 15,0 0-8-15,0 0-13 0,0 0-14 0,0 0-4 0,0 0-13 16,0 0-6-16,0 0-13 15,0 0 4-15,0 0-13 0,0 0-1 0,0 0-6 0,0 0-5 16,-5 7-5-16,5-7-7 0,0 0 6 0,0 0 1 16,0 0 0-16,0 7 17 0,0-7 2 0,2 6 9 15,-2-6 10-15,6 7 5 0,-1-2 3 0,1-3 0 16,-2 3-1-16,9-1-3 0,-4 1-7 0,2-1-9 16,3-1-4-16,-3 0-12 0,3-1-2 0,-2-1-11 0,0-1-7 15,-1 0-5-15,-11 0-8 0,15 0-1 0,-15 0-6 16,11 0-2-16,-11 0-8 0,10-3-10 0,-7 0-16 0,-3 3-22 15,3-8-27-15,-3 3-22 0,-1-3-25 0,-1-3-30 16,-2 1-5-16,0 0-20 0,-4 0-5 0,-1-1-7 16,0 4-1-16,-2-2 1 0,-1 2 0 0,-1 2 10 15,-2 1 3-15,1-1-2 0,0 5-3 0,1-1-12 0,3 0-4 16,-4-1-14-16,5 2-7 0,1 0-34 0,8 0-195 16,-12-1-483-16,12 1 133 0</inkml:trace>
          <inkml:trace contextRef="#ctx0" brushRef="#br0" timeOffset="-847.1201">678 293 623 0,'0'0'357'0,"0"0"-62"0,0 0-35 0,0 0-33 16,-8 2-27-16,8-2-22 0,0 0-12 0,-3 7-13 16,3-1-11-16,-2-1-12 0,2 2-7 0,-1-2-13 15,-1 1-3-15,1 0-12 0,1-6-6 0,1 12-9 16,-1-6-1-16,0 1-3 0,0-7 0 0,0 9 4 15,0-5 3-15,2 1 11 0,-2-5 4 0,5 4 4 16,-5-4 0-16,0 0-12 0,15 0-5 0,-15 0-10 0,18-11 0 16,-5 3-6-16,-3-1-2 0,6-5 0 0,1-1-4 15,-3 0 10-15,-5 1-1 0,1 3 1 0,-1 3 0 16,-3 1-3-16,-2 1-2 0,1 1-2 0,0 1-9 16,-1 1-5-16,-1 0-6 0,-3 3-9 0,0 0-2 0,0 0-4 15,0 0 0-15,16 10-4 0,-13-5-4 16,1 6 0-16,-1 3-8 0,4 4-20 0,-3 0-28 31,0-5-33-31,-1 0-35 0,3 6-29 0,-1-4-34 0,-1-2-32 16,1-4-36-16,-2-2-31 0,2 0-37 0,-1-3-262 15,2-1-674-15,-6-3 183 0</inkml:trace>
        </inkml:traceGroup>
        <inkml:traceGroup>
          <inkml:annotationXML>
            <emma:emma xmlns:emma="http://www.w3.org/2003/04/emma" version="1.0">
              <emma:interpretation id="{A5B5D605-5B18-4962-847F-8941CFE196D4}" emma:medium="tactile" emma:mode="ink">
                <msink:context xmlns:msink="http://schemas.microsoft.com/ink/2010/main" type="inkWord" rotatedBoundingBox="4118,887 5941,1204 5760,2244 3937,1927"/>
              </emma:interpretation>
              <emma:one-of disjunction-type="recognition" id="oneOf1">
                <emma:interpretation id="interp5" emma:lang="en-US" emma:confidence="0.5">
                  <emma:literal>Density</emma:literal>
                </emma:interpretation>
                <emma:interpretation id="interp6" emma:lang="en-US" emma:confidence="0.5">
                  <emma:literal>Dar sty</emma:literal>
                </emma:interpretation>
                <emma:interpretation id="interp7" emma:lang="en-US" emma:confidence="0">
                  <emma:literal>Dan sty</emma:literal>
                </emma:interpretation>
                <emma:interpretation id="interp8" emma:lang="en-US" emma:confidence="0">
                  <emma:literal>Don sty</emma:literal>
                </emma:interpretation>
                <emma:interpretation id="interp9" emma:lang="en-US" emma:confidence="0">
                  <emma:literal>Der sty</emma:literal>
                </emma:interpretation>
              </emma:one-of>
            </emma:emma>
          </inkml:annotationXML>
          <inkml:trace contextRef="#ctx0" brushRef="#br0" timeOffset="2547.4842">3755-11 305 0,'1'-7'620'16,"1"3"-106"-16,1 0-37 0,6-3-21 0,1 0-24 15,8-5-24-15,4 5-26 0,1 1-28 0,1 2-42 16,2 2-25-16,0 4-13 0,0 4-15 0,-2 1-13 16,1 3-21-16,-3 2-17 0,0 6-7 0,-1 4-18 15,-5 1-13-15,-7 6-23 0,-2 16-8 0,-7-2-10 16,-9 0-15-16,-3 0-14 0,-6-1-13 0,-5 1-14 15,-5-4-30-15,6-2-34 0,-6-2-39 0,2-10-34 0,6-5-35 16,-1 1-34-16,0-4-32 0,-4-4-44 0,5-2-36 16,2-4-32-16,4-4-41 0,1-1-40 0,5-4-47 15,1-2-264-15,1-2-802 0,1-5 218 0</inkml:trace>
          <inkml:trace contextRef="#ctx0" brushRef="#br0" timeOffset="2294.0121">3878 13 466 0,'0'0'628'0,"-3"0"-106"16,3 0-62 0,0 0-42-16,0 0-37 0,0 0-24 0,-9 13-29 15,4 8-30-15,1 2-10 0,-2 1-28 0,2 0-26 16,0 4-21-16,1 2-21 0,0-2-25 0,3 0-15 15,-2 1-21-15,2-4-5 0,0 2-16 0,0-3-5 0,2-1-34 16,1-3-18-16,-2-6-43 0,-1-2-46 0,2-2-55 16,-1-2-61-16,1-1-54 0,-2-7-65 0,0 4-94 15,0-4-303-15,0 0-802 0,0 0 217 0</inkml:trace>
          <inkml:trace contextRef="#ctx0" brushRef="#br0" timeOffset="3287.347">4243 332 538 0,'0'0'431'0,"0"0"-33"0,2 7-25 16,-2-7-20-16,3 3-17 0,-3-3-27 0,0 0-27 0,5 3-28 16,-5-3-19-16,4 2-25 0,-4-2-21 0,6 2-21 15,-6-2-16-15,0 0-14 0,8 1-15 0,-8-1-13 16,0 0-10-16,8 3-12 0,-8-3-20 0,0 0-31 16,0 0-28-16,0 0-17 0,4-8-10 0,-4 8-2 0,-4-7-14 15,4 7-7-15,-8-9-5 0,3 5 6 16,-1 1-2-16,0-1 4 0,0 1 6 0,0 1-1 15,0-1 1-15,6 3 8 0,-13-4-1 0,9 4-2 0,4 0 7 16,-9 0 0-16,9 0 9 0,0 0-13 0,0 0 19 16,-12 3 6-16,12-3 13 0,-1 6 4 0,1-3 3 15,0 3 3-15,0-6 1 0,3 13 4 0,1-3 1 16,2-1 0-16,0 3 1 0,3-2-2 0,0-1-3 0,0 1-6 16,10 3 2-16,-5-4 2 0,-2-1-11 0,-1-3-15 15,1 1-16-15,-2-2-8 0,1 0-18 0,-2-2-15 16,-1 0-8-16,5 0-14 0,-3-2-15 0,-10 0-7 0,15-4-4 15,-11 1 7-15,1 2 8 0,-3-5 12 16,1 3 9-16,-2-2 15 0,4-1 11 0,-4 3 18 0,4-4 22 16,-5 7 22-16,3-9 15 0,-1 5 14 0,-2 4 19 15,0-7 8-15,0 7 15 0,0 0 7 0,0-8-6 16,0 8 3-16,1-5-4 0,-1 5-5 0,0 0-10 16,0-5-3-16,0 5-12 0,0 0-5 0,0 0-3 0,2-5-10 15,-2 5-4-15,0 0-1 0,0 0-8 16,0 0 0-16,0 0-6 0,0 0 7 0,0 0-12 15,0 0 0-15,0 0-2 0,0 0 1 0,0 0-3 0,0 0 0 16,0 0 3-16,0 0-4 0,0 0-2 0,0 0 3 16,0 0 3-16,7 13 13 0,-7-13 2 0,6 0 1 15,-6 0-3-15,0 0 0 0,21-5-4 0,-9-1-3 16,-1 2-1-16,3-2-6 0,-2 1 2 0,1 0-1 0,-3 1-3 16,-1-2-1-16,0 2 5 0,-3 2-4 15,0-1-2-15,-1 1 0 0,-5 2-2 0,8-3-4 0,-8 3-2 16,0 0-2-16,0 0 6 0,12 5 1 0,-9-1-5 15,0 0-2-15,-2 1-15 0,1 1-21 0,1-1-35 16,0 2-42-16,2 3-27 0,-2-1-37 0,-2-3-34 16,1 0-39-16,1-1-40 0,-2-1-277 0,-1-4-676 15,5 4 182-15</inkml:trace>
          <inkml:trace contextRef="#ctx0" brushRef="#br0" timeOffset="3595.2779">4877 288 263 0,'-4'-2'353'0,"-1"-1"-54"0,5 3-39 0,-10-4-26 0,4 2-23 16,-2 1-21-16,8 1-14 0,-18-2-13 0,6 2-9 15,1-1-8-15,11 1-7 0,-16 1-4 0,16-1-11 16,-12 2-7-16,12-2-2 0,-9 1 0 0,9-1 5 15,-6 4 2-15,6-4 15 0,-3 5 13 0,3-5 11 32,0 5 2-32,1 2-1 0,2-1-3 0,5 3-11 0,-2 0-4 0,2 0-10 0,-2 2-11 15,2-1-14-15,-1 0-11 0,1-1-8 0,0 0-7 16,-4 1-7-16,-1 1-6 0,-1 0-4 0,-2 1-8 0,-5 1-28 16,-1-2-54-16,-5 8-75 0,-1-6-68 15,3 0-78-15,0-3-80 0,-4-4-327 0,1-1-784 16,4 0 213-16</inkml:trace>
          <inkml:trace contextRef="#ctx0" brushRef="#br0" timeOffset="4828.8363">4856 162 5654 0,'0'0'586'0,"0"0"-276"0,-6 2-122 16,6-2-53-16,0 0-23 0,0 0-14 0,0 0-16 15,0 0-19-15,-4 3-15 0,4-3-7 0,0 0-29 16,0 0-61-16,0 0-83 0,0 0-99 0,0 0-96 16,0 0-122-16,0 0-403 0,0 0-1021 0,0 0 273 15</inkml:trace>
          <inkml:trace contextRef="#ctx0" brushRef="#br0" timeOffset="3911.3063">4982 325 430 0,'-1'6'486'15,"1"-6"-58"-15,-3 7-39 0,3-7-34 0,-3 9-33 0,1 2-43 16,1 0-26-16,-2 1-27 0,1 0-20 0,2-2-29 15,-1 1-16-15,1 3-14 0,1-4-17 0,-1 0-26 16,3-3-52-16,-3 0-55 0,2 0-51 0,-1-3-48 16,-1-4-59-16,0 0-87 0,0 0-240 0,0 0-585 15,0 0 160-15</inkml:trace>
          <inkml:trace contextRef="#ctx0" brushRef="#br0" timeOffset="4465.5158">5185-78 3217 0,'0'0'330'15,"-10"-2"-154"-15,10 2-92 0,0 0-23 0,0 0 21 0,0 0-13 16,-12 7 17-16,10-3 12 0,-1 9-2 0,0 7 17 16,-2 4 6-16,1 3 8 0,-1 16 1 0,-4 2 4 15,1-1 1-15,4 0-2 0,2-2-1 0,1 1-8 16,2-10 0-16,1-4-11 0,1-2-3 0,1 1-10 15,1-4-6-15,1 1-7 0,0-3-9 0,0-1-4 0,2-2-7 16,0-5-3-16,-4-3-7 0,2-3 1 16,1-3-14-16,-1 0-7 0,4-5-6 0,-10 0-15 15,20 0-12-15,-8-3-22 0,8-6-22 0,-2-2-24 0,1-2-13 16,-8 2-12-16,5-6 0 0,-6 7-4 0,-2-1 0 16,-2 2-3-16,-1 2-3 0,-2 3 10 0,0-1 9 15,0 0 4-15,-3 5 9 0,5-4 2 0,-5 4 8 16,0 0 5-16,0 0 3 0,0 0 0 0,0 0 14 0,0 0 1 15,0 0-5-15,3 18 11 0,-3-12 3 0,0-6-2 16,3 14 10-16,-2-9-13 0,1 2 16 0,-2-7 2 16,3 10 2-16,1-7 5 0,-1 3-5 0,2-2-5 15,-5-4-26-15,12 6 1 0,0-4-24 0,0-2-23 0,0 0-6 16,-1-2-8-16,1 0 3 0,1-2 5 16,-3-1 10-16,0 0 11 0,-3 2 8 0,-1-3 14 15,1 2 16-15,-4-1 32 0,2 3 33 0,0-2 29 0,-5 4 30 16,7-5 24-16,-7 5 15 0,5-5-1 0,-5 5 1 15,0 0-6-15,3-4-7 0,-3 4 1 0,0 0 11 16,0 0 10-16,0 20 1 0,0-2 0 0,-3 9 12 16,-2 16 8-16,-1 2 2 0,-1 2-5 0,0 2-14 15,2-3-10-15,-3-2-9 0,1 0-13 0,-1 0-10 16,3-11-10-16,-1-7-6 0,0 0-9 0,2-3-10 0,-1-7-11 16,2-5-39-16,0 0-37 0,1-4-49 0,-1-2-69 15,3-5-94-15,0 0-99 0,0 0-83 0,-21-14-386 16,7-6-968-16,1-4 262 0</inkml:trace>
          <inkml:trace contextRef="#ctx0" brushRef="#br0" timeOffset="4660.9654">5158 201 4054 0,'6'-3'298'0,"-1"0"-141"0,-1 2-55 0,3-2 23 0,2-1 5 0,2-2-4 0,5 2-10 16,-4 0-13-16,9-2-24 0,2 0-10 15,-2 0-9-15,-4 1-10 0,-3 2-46 0,-5-1-72 0,-1 4-84 16,-2-3-84-16,-3-1-123 0,-3 4-282 0,0 0-770 16,0 0 208-16</inkml:trace>
        </inkml:traceGroup>
        <inkml:traceGroup>
          <inkml:annotationXML>
            <emma:emma xmlns:emma="http://www.w3.org/2003/04/emma" version="1.0">
              <emma:interpretation id="{A59AEE10-1ADB-4255-8E1B-090BEF4FA661}" emma:medium="tactile" emma:mode="ink">
                <msink:context xmlns:msink="http://schemas.microsoft.com/ink/2010/main" type="inkWord" rotatedBoundingBox="6257,1171 8587,1204 8579,1819 6249,1785"/>
              </emma:interpretation>
              <emma:one-of disjunction-type="recognition" id="oneOf2">
                <emma:interpretation id="interp10" emma:lang="en-US" emma:confidence="0.5">
                  <emma:literal>Functions</emma:literal>
                </emma:interpretation>
                <emma:interpretation id="interp11" emma:lang="en-US" emma:confidence="0.5">
                  <emma:literal>Function s</emma:literal>
                </emma:interpretation>
                <emma:interpretation id="interp12" emma:lang="en-US" emma:confidence="0">
                  <emma:literal>Function S</emma:literal>
                </emma:interpretation>
                <emma:interpretation id="interp13" emma:lang="en-US" emma:confidence="0">
                  <emma:literal>Function ,</emma:literal>
                </emma:interpretation>
                <emma:interpretation id="interp14" emma:lang="en-US" emma:confidence="0">
                  <emma:literal>Function .</emma:literal>
                </emma:interpretation>
              </emma:one-of>
            </emma:emma>
          </inkml:annotationXML>
          <inkml:trace contextRef="#ctx0" brushRef="#br0" timeOffset="5788.1114">5944 239 5449 0,'6'3'462'0,"2"-2"-268"16,-8-1-105-16,16-3-1 0,-3 2 9 0,11-5 7 0,-1 2 0 15,0-4-22-15,1 3-18 0,1 0-5 0,1-2-9 16,-5 4-59-16,-6-2-75 0,-4 3-98 0,-2 0-103 16,-3 1-115-16,-6 1-415 0,0 0-977 0,0 0 262 15</inkml:trace>
          <inkml:trace contextRef="#ctx0" brushRef="#br0" timeOffset="5630.6512">6011 16 638 0,'3'-4'677'0,"-3"4"-122"0,3-5-55 0,-3 5-31 0,10-4-30 16,-4 2-37-16,8-2-34 0,9 1-40 0,2-3-34 16,3 3-44-16,-1-1-18 0,2 0-26 0,-2 4-22 15,-2-3-38-15,-4 1-61 0,-3 1-90 0,-4 2-109 16,-2-2-91-16,-12 1-92 0,8 3-116 0,-8-3-239 15,0 0-785-15,-22 12 213 0</inkml:trace>
          <inkml:trace contextRef="#ctx0" brushRef="#br0" timeOffset="5442.7515">6064 35 599 0,'0'0'528'0,"0"0"-66"0,-1-5-49 0,1 5-50 0,0 0-44 0,0 0-41 15,0 0-16-15,0 0-13 0,-3 17-13 16,3 3-10-16,0 5-15 0,0 1-10 0,-2 1-10 0,2 2-15 15,2 13-18-15,-4 1-8 0,4-11-20 0,-1-5-4 16,1 0-11-16,1-1-15 0,-2 0-10 0,2-2-5 16,-1-1-14-16,1-3-27 0,-1-5-33 0,1-1-44 15,-2-6-61-15,1 0-61 0,-1-3-61 0,-1-5-82 16,-3 5-391-16,3-5-828 0,0 0 222 0</inkml:trace>
          <inkml:trace contextRef="#ctx0" brushRef="#br0" timeOffset="6702.3984">6267 306 405 0,'0'0'308'15,"0"0"-44"-15,0 0-26 0,-18 9-12 0,17-4-14 0,-2-1-11 16,-1 1-6-16,3 1-9 0,-2 1-9 16,1-2-6-16,1 3 0 0,1 4-4 0,0-3-2 0,3-1 0 15,0 4 3-15,2-5 6 0,1 4 4 0,-2-4-2 16,5 2 0-16,-2-1-6 0,6-2-8 16,-1 0-13-16,0-1-19 0,2-3-11 0,11 2-6 0,-9-3-15 15,1 1-11-15,-4-2-6 0,1-3-8 0,0 2-12 16,-2 0-12-16,2-5-13 0,-6 1-14 0,-2 1-15 15,0-3-12-15,0-2-15 0,-3 0-4 0,0-2-10 16,-2 3 0-16,1-1 0 0,-5 2 5 0,2 1 5 0,-1-1 2 16,1 1 7-16,-2 1 8 0,3 5-1 15,-3-7 1-15,3 7 0 0,-3-7-1 0,3 7 1 0,-2-4-6 16,2 4 2-16,0 0 5 0,0 0-4 0,0 0 2 16,0 0 3-16,0 0 0 0,0 0 0 0,0 0 1 15,0 0 0-15,11 20 3 0,-4-11 1 0,-1 0-2 16,1 2 5-16,3-1-2 0,-3-1 3 0,3 2-3 15,0-4 2-15,-1 2 0 0,4-1-6 0,-2-1-12 0,1 0-3 16,-1 0-29-16,0 0-17 0,1-5-19 0,-1 3-15 16,1-3-6-16,-2-2-7 0,-10 0-5 0,15-2-1 15,-9 1 6-15,-1-2 5 0,-1 0 14 0,1-1 9 16,-1 1 9-16,0-3 11 0,-1 1 10 0,0 0 10 16,-3-1 15-16,0 6 18 0,2-12 4 0,-2 7 13 15,0-1 11-15,0 6 4 0,0-7 12 0,0 7 2 16,-2-9-5-16,2 9 4 0,2-5-6 0,-2 5-3 0,0 0-6 15,-2-7 7-15,2 7-9 0,0 0 1 0,0 0-7 16,0 0 0-16,2-7-1 0,-2 7-1 0,0 0-1 16,0 0 5-16,0 0-3 0,0 0 15 0,3-5-3 15,-3 5 11-15,0 0 9 0,0 0 8 0,6-2 7 16,-6 2 1-16,0 0 0 0,12-4 1 0,-5 1-7 16,-1 0 2-16,4-1-12 0,0 1-2 0,-1 1-10 15,-1-2 4-15,-1 3-5 0,-1-1-10 0,0-1 3 0,-6 3-3 16,11 0-1-16,-11 0 5 0,12 2 13 0,-8 1 7 15,1-2 1-15,0 5 0 0,1 3-5 0,-2 0-3 16,1 4-1 0,0-3-3-16,-1 3-7 0,-1-1 0 0,0 1-3 15,-1-1-17-15,1 1-32 0,0-1-42 0,-2-1-33 0,3 0-43 16,-1-4-36-16,-2 0-36 0,2-3-41 0,-3-4-46 16,5 4-245-16,-5-4-658 0,0 0 179 0</inkml:trace>
          <inkml:trace contextRef="#ctx0" brushRef="#br0" timeOffset="7172.7563">7110 349 281 0,'-11'1'367'0,"2"1"-55"0,0 1-32 15,1-2-23-15,1 5-19 0,-4-1-22 0,0 0-19 16,0 2-7-16,2 0-16 0,1 1-13 0,0 1-2 15,-1-3-13-15,3 2 3 0,3-2-7 0,-2 1-1 16,3 0-2-16,2 0 9 0,0-3-2 0,5 7 5 0,-2-3-3 16,3-2-8-16,3 1-11 0,1 2-12 0,3-5-14 15,1 0-9-15,7 2-10 0,2-4-8 16,2 0-21-16,-3-2-20 0,-4-3-39 0,-1 0-28 0,-3-1-36 16,9-2-26-16,-8-5-27 0,-3 4-15 0,-3-5-5 15,-4-1-9-15,2-7 0 0,-1-3 10 0,-1-2 8 16,-3 0 11-16,-2-5 12 0,-2-12 11 0,2-2 9 15,-1 9 23-15,-3-5 30 0,3 9 30 0,-1 5 37 0,-1 6 33 16,2 2 20-16,-1 7 29 0,2-1 21 16,-1 2 14-16,1 3 10 0,0 0-2 0,-2 4-3 15,2 3-11-15,0-9-15 0,0 9-7 0,0 0 3 0,0 0 0 16,0 0-3-16,0 0-5 0,0 0-2 0,2 41-6 16,-4-14-6-16,-2 16-8 0,1 0-5 0,-1 2-14 15,0 0-5-15,-2 0-5 0,2-1-4 0,1-3-7 16,1-8-3-16,-1-4-7 0,3-2-10 0,0 1-30 15,0-3-29-15,-3-2-45 0,3-6-57 0,2-4-57 16,-1-3-54-16,-1-3-61 0,-1-4-71 0,1-3-294 0,0 0-797 16,0 0 214-16</inkml:trace>
          <inkml:trace contextRef="#ctx0" brushRef="#br0" timeOffset="7357.5009">7223 313 2954 0,'3'-3'339'15,"-3"3"-162"-15,0 0-55 0,5-4 9 0,-5 4 31 16,10-2 17-16,-3 0-5 0,5 2-6 0,4 2-16 0,-2-2 0 16,10 4-8-16,-2 3-12 0,-5 0 0 0,-1-1-6 15,-6 1-3-15,3 1-9 0,-3 2-4 0,6 6-10 16,-6-4-14-16,0 8-6 0,-6-5-6 0,-1-3-20 16,-1 2-25-16,-1-3-49 0,-1 2-64 0,1-4-68 15,1 1-64-15,-2-4-69 0,-2-1-76 0,2-5-314 16,0 0-810-16,0 0 218 0</inkml:trace>
          <inkml:trace contextRef="#ctx0" brushRef="#br0" timeOffset="7465.4121">7531 122 652 0,'-10'-5'392'0,"4"2"-70"0,0 0-38 16,0 0-41-16,6 3-35 0,-11-3-57 0,11 3-75 15,0 0-90-15,0 0-96 0,-17 3-183 0,17-3-350 16,-6 6 100-16</inkml:trace>
          <inkml:trace contextRef="#ctx0" brushRef="#br0" timeOffset="7863.0223">7570 338 492 0,'0'0'377'0,"0"0"-54"0,-8-1-33 0,8 1-34 0,0 0-16 0,0 0-24 16,0 0-10-16,0 0-6 0,0 0-21 0,-10 3-7 15,10-3-13-15,-5 9-13 0,4-3-10 0,-2-3-3 16,1 2-8-16,1 3-6 0,1-8 4 0,-2 9 3 15,1-2 2-15,1-1 3 0,0-6 2 0,3 10 2 0,0-4-1 16,0-1-2-16,1-2-7 0,1 1-10 16,2 0-10-16,-1-1-12 0,5 1-5 0,1 1-6 0,-3-4-7 15,1 0-9-15,-10-1-5 0,12 2-8 0,-12-2 0 16,0 0-13-16,12-3-24 0,-12 3-22 0,5-4-30 16,-5 4-35-16,0-7-30 0,0 7-32 0,-2-13-18 15,-2 8-31-15,-4-4-30 0,2-1-26 0,-3 0-21 16,1 1-17-16,0 0-19 0,-1 2-228 0,1-2-627 15,2 2 171-15</inkml:trace>
          <inkml:trace contextRef="#ctx0" brushRef="#br0" timeOffset="8232.482">7761 290 240 0,'-2'8'466'0,"2"-8"-76"0,-3 8-38 16,2-2-29-16,-1-1-24 0,-1 2-42 0,0 4-19 16,1 0-28-16,-1 1-23 0,0-1-6 0,2 1-23 15,-1 0-16-15,-1-2-4 0,2 1-12 0,1-2-8 0,-2-1 4 16,2-1-2-16,0-1 0 0,0-6 3 0,-1 8 9 16,1-8 7-16,1 5 0 0,-1-5-13 0,0 0-13 15,9-2-13-15,-9 2-8 0,16-10-11 0,-4 0-9 16,6-6-7-16,-3-2-10 0,2 1-2 0,1 2-10 15,-4 2-2-15,-3 3-5 0,-1 2-4 0,-2-1 0 16,-1 2-8-16,-1 2-2 0,-1 1-3 0,-2 1 1 16,1-1-3-16,-4 4 3 0,0 0 6 0,0 0-1 0,11 11-3 15,-8-1-2-15,-1 2-1 0,1 9 0 0,-3 0-2 16,0 1-1-16,0-2 1 0,1 1-12 0,1 1-25 16,-1-8-28-16,-1-1-39 0,4-3-41 0,-1 0-30 15,0-3-35-15,0-1-38 0,1-3-44 0,2-1-47 16,-6-2-298-16,19-2-744 0,-8-1 201 0</inkml:trace>
          <inkml:trace contextRef="#ctx0" brushRef="#br0" timeOffset="8480.3007">8259 318 303 0,'-17'-3'351'0,"0"1"-35"15,3 1-19-15,3 1-20 0,0-2-23 0,-1 4-33 16,2-1-24-16,1 1-20 0,2 0-10 0,7-2 0 15,-11 5 2-15,9-2 5 0,2-3 0 0,-4 6 9 16,4 0 8-16,0-6 10 0,6 10 12 0,1-1-3 0,3 2 4 16,7 3-7-16,-2 1-11 0,-1-3-6 0,-4-3-8 15,2 1-7-15,-3-3-20 0,2 1-12 0,-2-2-17 16,-3 1-6-16,0 0-16 0,-3 0-3 0,-1-1-2 16,-2-6-16-16,-6 18-41 0,-2-8-67 0,-4-2-80 15,-5 4-91-15,-3-1-94 0,-1-3-94 0,1-5-359 16,5-1-893-16,1-4 240 0</inkml:trace>
        </inkml:traceGroup>
      </inkml:traceGroup>
    </inkml:traceGroup>
  </inkml:traceGroup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4:45:29.40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7257F94-D888-44FC-A4C2-5448A90F84D7}" emma:medium="tactile" emma:mode="ink">
          <msink:context xmlns:msink="http://schemas.microsoft.com/ink/2010/main" type="inkDrawing" rotatedBoundingBox="1885,4334 1965,2294 2915,2331 2835,4371" semanticType="callout" shapeName="Other">
            <msink:sourceLink direction="with" ref="{366B5D4D-3B69-47BE-806B-B59414D9BCCD}"/>
            <msink:sourceLink direction="with" ref="{B0619518-1698-446B-97EC-4D39EA9E4A8A}"/>
            <msink:sourceLink direction="with" ref="{65698319-908F-437E-B259-847E42240D14}"/>
          </msink:context>
        </emma:interpretation>
      </emma:emma>
    </inkml:annotationXML>
    <inkml:trace contextRef="#ctx0" brushRef="#br0">-169-354 261 0,'0'0'337'15,"-4"3"-45"-15,2 1-29 0,2-4-20 0,-1 5 2 16,1-5-16-16,0 5-6 0,0-5-1 0,0 6-1 16,3-1 0-16,-3-1 1 0,3 1-1 0,-2 0-1 0,2 0-2 15,0 0-6-15,2 1-7 0,3 1-9 0,1-1-5 16,-1 1-9-16,3-2-10 0,1 1-10 0,1-3-8 15,0 1-13-15,1-3-6 0,0 1-5 0,0-2-18 0,0-2-5 16,6-3-11-16,-1-2-8 0,-5 0-10 16,6-6-8-16,-4 0-6 0,-2-5-6 0,1-3-6 0,-4-1-6 15,-4-4-10-15,1-16-17 0,-3-2-5 0,-5-5-14 0,-4-4-5 0,-5-39-4 16,2 26 0-16,-7-27-1 0,5 26 4 0,-9-28 2 0,4 2-2 16,-3-2 0-16,-6 4-2 0,9-3 2 0,2 31 5 15,5 9 10-15,-8-42 5 0,3 35 9 0,1 10 7 16,2 3 12-16,1-1 4 0,3 6 6 0,1 11 4 15,2 6-7-15,-2-2-1 0,4 3-7 0,1-2-4 16,1 1-6-16,4 0 5 0,1 1-10 0,1 1 2 16,1 1-5-16,1 1 7 0,-3 8-16 0,2-6 0 0,1 7-4 15,-2 1-10-15,1 3 1 0,2 1 5 0,0 4-6 16,1 0-17-16,2 2-15 0,0 2-32 16,-1 2-37-16,1 2-38 0,9 6-56 0,0 3-55 0,-3 1-60 15,-2 2-57 1,-1 2-390-16,-3 3-911 0,0 1 245 0</inkml:trace>
    <inkml:trace contextRef="#ctx0" brushRef="#br0" timeOffset="2506.6526">567-319 628 0,'0'7'376'15,"0"-7"-36"-15,2 7-18 0,1-3-12 0,0 1-20 0,-2-2-8 16,4 0-14-16,-1 1-5 0,3-3-5 0,-3 2-7 15,4-1-9-15,-8-2-8 0,18 2-14 0,-5 0-10 16,-3-2-9-16,-1 0-16 0,3-3-6 0,0 0-13 0,-1 0-19 16,-3 0-16-16,4-3-4 0,-1-1-17 0,-2-2-17 15,4-10-3-15,-2 1-10 0,0-3-10 0,-4-4-17 16,-1-2-4-16,-3-18-25 0,-4-4-16 0,-4-1-11 16,-4-43-12-16,1 25-5 0,-15-24-3 0,13 26-2 0,-3-26 4 15,0 26 1-15,-2-31-1 0,0 0 2 0,-5 2 1 16,1 0-1-16,8 2 6 0,0 28 6 0,-3-27 12 0,3 29 7 15,2 14 2-15,3 1 10 0,-2-2 10 0,4 4 2 16,-1 4 4-16,4 9 4 0,-1 9-3 0,2 0-1 16,2 3-4-16,-1 0-9 0,1 0 6 0,1 5-14 15,4-4 0-15,-2 4-2 0,1 4-2 0,0 1-1 16,-1-2-4-16,3 4-5 0,-2-2 1 0,1 3 1 0,3 0-6 16,-3 1 2-16,2 0-1 0,-2 1-11 0,1 3-24 15,0-1-37-15,-2 2-46 0,0 2-56 0,8 2-58 16,-5 2-52-16,2 5-72 0,6 5-367 0,-4 4-866 15,-3 3 233-15</inkml:trace>
  </inkml:traceGroup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4:45:53.89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637866C-DB4C-4BBB-8C87-38872F593AC6}" emma:medium="tactile" emma:mode="ink">
          <msink:context xmlns:msink="http://schemas.microsoft.com/ink/2010/main" type="inkDrawing" rotatedBoundingBox="724,5037 7154,4941 7155,4991 725,5088" shapeName="Other"/>
        </emma:interpretation>
      </emma:emma>
    </inkml:annotationXML>
    <inkml:trace contextRef="#ctx0" brushRef="#br0">-7 103 300 0,'0'0'285'0,"-1"5"-32"0,1-5-21 0,0 0-25 0,-3 2-9 0,3-2-15 15,0 0-11-15,0 0-10 0,0 0-8 16,0 0-5 0,0 0-9-16,0 0-14 0,-3 5-4 0,3-5-3 0,0 0-4 15,0 0-1-15,0 0-3 0,0 0 2 0,0 0 6 16,0 0-5-16,0 0 2 0,0 0-5 0,10 2 5 16,-10-2-3-16,12 0-3 0,0 1-4 0,2-2-2 15,1 1-11-15,-1-2-3 0,11 0-7 0,-2-1-9 0,0 1-5 16,2-1-13-16,1 1-2 0,-1 0-6 0,1 0-3 15,2 1-4-15,-2-1-2 0,2 1-7 0,0 1-3 0,3-2-7 16,1 2 5-16,0 2-7 0,0-2-2 0,15-2 2 16,0 4-6-16,-7-4 3 0,6 2-3 0,-10 2-9 15,-2-2 6-15,16 3-1 0,-12-2 2 0,-6 1-6 16,0-2 2-16,17 2 0 0,-1 0-2 0,-2-1 0 16,-9-1-1-16,-5 0 1 0,-3 0-3 0,-2 2 0 0,3-2 1 15,-2 2-1-15,0-1-6 0,2-1 5 16,-2 2 0-16,-1-2 2 0,0 0-4 0,1 0 3 0,0 2 2 15,-2-2-3-15,1 0-2 0,-1 0 3 0,1 0-1 16,-3 0-3-16,2 2 2 0,2-2-2 0,-1 1 2 16,-1 1 2-16,1-2-1 0,3 0-2 0,-4 0 1 15,2 0 0-15,1-2 1 0,-1 1-3 0,-1 2 3 0,2-2-2 16,0 1 0-16,0-2 0 0,-3 2-1 0,3-2 2 16,0 0-3-16,-5 2 4 0,2-3-2 15,-2 3 0-15,1 0 0 0,2-2-3 0,-4 2 4 0,0 0-1 16,1-1 0-16,1 2 0 0,-1-1-1 0,2 0 2 15,1-1-1-15,2-1 3 0,1 1-3 0,-4 0 1 16,4 1-1-16,-3 0 0 0,2-2 3 0,-3 1-2 16,1 1-1-16,1 0 1 0,-2 0-2 0,-2-2 1 0,2 2-1 15,-2 0 5-15,2 2-7 0,-1-2 3 0,-1 1 0 16,0-1 2-16,2-1-2 0,-1 1 0 0,2 0 1 16,-1 0 0-16,0-2-4 0,2 1 5 0,-1-2 0 15,0 3 1-15,4-1-2 0,0 0 1 0,-3-1-3 16,3 1 3-16,-2-1-3 0,-1 1 1 0,1-2 0 15,4 2 0-15,-3-1 0 0,-1 1 0 0,0 0 2 16,0-1-3-16,2 1-2 0,-4-1 8 0,6 2-3 0,-2 0-1 16,-4-1 0-16,2 1 0 0,2 0-1 0,-2-2 0 15,-1 2 2-15,1 0-2 0,1-2-1 0,-3 2-1 16,2-1 3-16,-3-1-1 0,4 1 0 0,-2 0-2 16,-1-1-2-16,2 1 0 0,-1 1-3 0,-2 0 1 0,5-2 0 15,-5 2 0-15,0 0-1 0,1 0-5 0,-1 0 5 16,3 0 1-16,-1 0-1 0,-1 0 0 0,-1-2 1 15,3 0 1-15,0 0-5 0,0 1 5 0,0 1 0 16,0 0 2-16,0-3 0 0,0 0-1 0,0 1 1 16,0 2 2-16,1-1-4 0,-3 1-3 0,3-1-3 15,-3 1 2-15,0-2-1 0,1 1-5 0,1 2 5 16,2 1 4 0,-2-2-1-16,-2 0 2 0,0 1-1 0,1-1 0 0,-1 0 1 15,-1-1 0-15,-2 1 1 0,2-2 3 0,4 2-6 16,-2-1 7-16,3 1-2 0,-4 0-1 0,0 0 1 15,1-2 0-15,1 2 1 0,-2 2 2 0,3-2-3 0,1 0 0 16,1 1-2-16,0 1 3 0,0-1-4 0,16-1 3 16,-12 3 0-16,11-3 0 0,-10 0 0 0,-4 0-1 15,15 0 0-15,-3 3 0 0,6-3-6 0,-15 0 4 0,-4 1 1 16,15-1-2-16,0-3 4 0,-8 2-3 0,-7 1 1 16,16-2 5-16,0 1-3 0,-13 0-4 0,-4 1 2 15,2 0 1-15,16 0 3 0,-13-3-1 16,-5 3 9-16,-2 0 7 0,1 0 5 0,-3-2 2 15,-1 2 5-15,-1 0 3 0,-6 0 2 0,-4 2 5 0,-1-2 3 16,0-2 3-16,0 4 6 0,0-4 1 16,-2 2 3-16,-3-1 3 0,0 1-1 0,-2 0 1 0,-7 0 0 0,11-1-5 0,-11 1-4 0,9 0-8 15,-9 0-1-15,0 0-2 0,11 0-12 16,-11 0-13-16,0 0-39 0,5-3-61 0,-5 3-72 0,0 0-86 16,0 0-87-16,-22-11-358 0,1 2-832 0,-3 0 224 15</inkml:trace>
  </inkml:traceGroup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4:45:55.11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67101D4-C69B-4D09-9A59-355258F351B2}" emma:medium="tactile" emma:mode="ink">
          <msink:context xmlns:msink="http://schemas.microsoft.com/ink/2010/main" type="inkDrawing" rotatedBoundingBox="1894,7361 2092,5600 2344,5629 2145,7389" semanticType="verticalRange" shapeName="Other">
            <msink:sourceLink direction="with" ref="{9AF948AA-9BA6-403C-AC1E-6BFB31CD383B}"/>
          </msink:context>
        </emma:interpretation>
      </emma:emma>
    </inkml:annotationXML>
    <inkml:trace contextRef="#ctx0" brushRef="#br0">8 1681 214 0,'-3'5'366'0,"3"-5"-59"0,-3 6-30 0,1-3-23 0,2-3-18 0,0 9-12 16,2-5-12-16,-1 1-2 0,1-1-2 0,1 1 2 15,2-1 8-15,4 2-3 0,-2-2-1 0,2-1-3 16,-3 0-2-16,2 0-3 0,4-3-9 0,0 0-12 16,2 0-15-16,-2 0-17 0,4-3-17 0,-2 0-12 0,-1-3-13 15,7-1-10-15,-4 1-11 0,-3-3-7 0,4-6-12 16,-2 0-3-16,-1-2-9 0,-4-1-13 0,-1-3-16 16,-3-1-22-16,-3-4-17 0,0-4-13 0,-3-13-7 15,-1-2-4-15,-4-3 0 0,3-2 0 0,-4-2 6 16,0-1 2-16,-4-42 3 0,3 30 3 0,-1 16 4 15,0-2 0-15,-1-3 10 0,-6-39 6 0,4 34 11 0,5 12 5 16,0 1 4-16,1 0 9 0,0-1 3 0,2 3 2 16,0 1 5-16,2 10 2 0,-1-8-3 0,2 11 0 15,2 1-1-15,2 2-1 0,1-2-1 0,4-12-2 16,-1 8-1-16,7-7-1 0,-4 10 6 0,-2 7-3 16,3 0-1-16,-1 3-2 0,1 0-4 0,3 2-5 0,-1 2-2 15,0 1 0-15,-1 5-4 0,-2 0 0 0,-2 2-3 16,1 2-3-16,-3 1-2 0,1 0-5 0,-3 1 0 15,1 3-11-15,-6 1-28 0,11-2-36 0,-11 2-46 16,11 6-59-16,-5-2-53 0,2 4-69 0,-1 5-76 16,-2-3-295-16,1 3-804 0,2 7 217 0</inkml:trace>
  </inkml:traceGroup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4:45:31.07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26B26B6-1427-45D7-A8BD-06F46AB32500}" emma:medium="tactile" emma:mode="ink">
          <msink:context xmlns:msink="http://schemas.microsoft.com/ink/2010/main" type="writingRegion" rotatedBoundingBox="1894,2021 8627,1933 8649,3622 1916,3710"/>
        </emma:interpretation>
      </emma:emma>
    </inkml:annotationXML>
    <inkml:traceGroup>
      <inkml:annotationXML>
        <emma:emma xmlns:emma="http://www.w3.org/2003/04/emma" version="1.0">
          <emma:interpretation id="{126ABE12-B0E3-4600-BD8E-4203C52600D0}" emma:medium="tactile" emma:mode="ink">
            <msink:context xmlns:msink="http://schemas.microsoft.com/ink/2010/main" type="paragraph" rotatedBoundingBox="1896,2020 3581,2021 3580,2384 1895,23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8D5C93-2F6D-4CAD-B5ED-A20EB2B7BFE5}" emma:medium="tactile" emma:mode="ink">
              <msink:context xmlns:msink="http://schemas.microsoft.com/ink/2010/main" type="line" rotatedBoundingBox="1896,2020 3581,2021 3580,2384 1895,2383"/>
            </emma:interpretation>
          </emma:emma>
        </inkml:annotationXML>
        <inkml:traceGroup>
          <inkml:annotationXML>
            <emma:emma xmlns:emma="http://www.w3.org/2003/04/emma" version="1.0">
              <emma:interpretation id="{A798D1C1-BBB2-44E4-8930-7E016E18E2D0}" emma:medium="tactile" emma:mode="ink">
                <msink:context xmlns:msink="http://schemas.microsoft.com/ink/2010/main" type="inkWord" rotatedBoundingBox="1896,2020 2114,2021 2113,2377 1895,2376"/>
              </emma:interpretation>
              <emma:one-of disjunction-type="recognition" id="oneOf0">
                <emma:interpretation id="interp0" emma:lang="en-US" emma:confidence="0.5">
                  <emma:literal>b</emma:literal>
                </emma:interpretation>
                <emma:interpretation id="interp1" emma:lang="en-US" emma:confidence="0">
                  <emma:literal>y</emma:literal>
                </emma:interpretation>
                <emma:interpretation id="interp2" emma:lang="en-US" emma:confidence="0">
                  <emma:literal>6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5</emma:literal>
                </emma:interpretation>
              </emma:one-of>
            </emma:emma>
          </inkml:annotationXML>
          <inkml:trace contextRef="#ctx0" brushRef="#br0">501-3293 529 0,'2'-6'399'15,"-4"1"-28"-15,2 5-23 0,0-8-10 0,0 8-15 0,0-5-4 0,0 5-5 16,0 0-12-16,2-5-15 0,-2 5-20 15,0 0-22-15,0 0-22 0,0 0-21 0,-2-5-17 0,2 5-23 16,0 0-10-16,0 0-13 0,0 0-20 0,-4 27-12 16,4-5-11-16,-3 1-8 0,1 2-10 0,2 0-9 15,0-2-8-15,2 3-4 0,-1-3-8 0,1-1-2 16,1-1-6-16,2-1-3 0,-4-6-2 0,2-3-10 16,-1-2-9-16,-2-3-6 0,1 1-9 0,1-2-6 0,-1-1-6 15,1-1 1-15,-2-3 1 0,4 2 1 16,-4-2 1-16,0 0 0 0,16-13-1 0,-8 4 0 0,6-9 5 15,1-1-3-15,-1-2 3 0,1 0-5 0,-1 3 4 16,0 0-3-16,-1 2 1 0,-2 3-2 0,0 3 0 16,-4 3 1-16,-2-1 1 0,1 3-3 0,0 1 1 0,-1 2 1 15,-5 2 1-15,6-1-2 0,-6 1 4 0,0 0-1 16,8 11-1-16,-7 0 4 0,-1 3 0 0,-1 6-1 16,-4 1-3-16,-3 2-3 0,2-3-9 0,-3 0-4 0,-2-1-8 15,1 0-1-15,-4-3-7 0,4-3 3 0,1-2-6 16,1-3 3-16,-3-1-4 0,2-3-13 0,1-1-20 15,1-2-39-15,7-1-34 0,-14 0-37 0,1-2-39 16,1-4-45-16,4 1-48 0,2-4-261 0,3 2-691 16,-1 2 187-16</inkml:trace>
        </inkml:traceGroup>
        <inkml:traceGroup>
          <inkml:annotationXML>
            <emma:emma xmlns:emma="http://www.w3.org/2003/04/emma" version="1.0">
              <emma:interpretation id="{366B5D4D-3B69-47BE-806B-B59414D9BCCD}" emma:medium="tactile" emma:mode="ink">
                <msink:context xmlns:msink="http://schemas.microsoft.com/ink/2010/main" type="inkWord" rotatedBoundingBox="2501,2027 3581,2028 3580,2384 2500,2383">
                  <msink:destinationLink direction="with" ref="{97257F94-D888-44FC-A4C2-5448A90F84D7}"/>
                </msink:context>
              </emma:interpretation>
              <emma:one-of disjunction-type="recognition" id="oneOf1">
                <emma:interpretation id="interp5" emma:lang="en-US" emma:confidence="0.5">
                  <emma:literal>Kate</emma:literal>
                </emma:interpretation>
                <emma:interpretation id="interp6" emma:lang="en-US" emma:confidence="0">
                  <emma:literal>Hate</emma:literal>
                </emma:interpretation>
                <emma:interpretation id="interp7" emma:lang="en-US" emma:confidence="0">
                  <emma:literal>KFE</emma:literal>
                </emma:interpretation>
                <emma:interpretation id="interp8" emma:lang="en-US" emma:confidence="0">
                  <emma:literal>Date</emma:literal>
                </emma:interpretation>
                <emma:interpretation id="interp9" emma:lang="en-US" emma:confidence="0">
                  <emma:literal>gate</emma:literal>
                </emma:interpretation>
              </emma:one-of>
            </emma:emma>
          </inkml:annotationXML>
          <inkml:trace contextRef="#ctx0" brushRef="#br0" timeOffset="3405.1065">1097-3249 290 0,'8'-3'603'0,"-8"3"-84"0,9-3-47 0,-3 0-36 0,0 2-43 16,-6 1-40-16,12-3-41 0,-6 3-35 0,-6 0-30 16,13 0-18-16,-1 3-9 0,-5 0-11 0,1 1-11 31,-2 2-11-31,3 2-14 0,-3 2-13 0,0 3-12 0,-4 8-16 15,-2 0-27-15,-3 4-35 0,-3-3-44 0,-1-1-43 16,-3-2-40-16,0 0-36 0,4-4-40 0,-1-1-43 0,0-6-28 16,-2 0-29-16,1-3-33 0,0-2-38 0,2-3-20 15,6 0-217-15,0 0-650 0,0 0 178 0</inkml:trace>
          <inkml:trace contextRef="#ctx0" brushRef="#br0" timeOffset="3706.8746">1382-3228 525 0,'0'0'371'16,"0"0"-51"-16,0 0-41 0,0 0-33 0,0 0-35 0,0 0-24 15,0 0-26-15,0 0-20 0,0 0-17 0,0 0-15 16,-26 1-7-16,15 5-16 0,-1-1-6 0,0-1-9 0,0 1-7 16,1 2-7-16,2-1-6 0,-1-2-8 0,1 1-5 15,4-1 0-15,-1 2-4 0,3 0 2 0,1-4 10 16,2-2 6-16,0 11 11 0,0-11 1 0,6 10-7 16,-1-5 0-16,6 1-8 0,-1 1-8 0,2 0 1 15,8 0-12-15,6 0-13 0,-3 0-39 0,1-4-60 0,0-1-75 16,2-1-94-16,-4 1-209 0,-2 0-551 15,-5-4 151-15</inkml:trace>
          <inkml:trace contextRef="#ctx0" brushRef="#br0" timeOffset="3933.8469">1605-3166 3929 0,'5'-3'441'0,"0"-3"-212"0,-1 3-74 0,3-1-19 0,-1 1 3 0,0 1 11 16,0-3-7-16,0 4-21 0,2-2-16 16,-1 2-13-16,0-1-9 0,0 1-12 0,1-2-5 0,0 3-2 15,-1-1-15-15,-1 1-14 0,1-1-36 0,-7 1-40 16,11-2-50-16,-11 2-58 0,9 2-51 0,-9-2-70 16,0 0-62-16,13 1-59 0,-13-1-237 0,0 0-749 15,0 0 202-15</inkml:trace>
          <inkml:trace contextRef="#ctx0" brushRef="#br0" timeOffset="4256.8082">1732-3320 597 0,'0'0'490'0,"0"0"-62"16,0 0-40-16,0 0-27 0,-6 13-30 0,5-6-22 16,1 4-25-16,0 3-35 0,0 8-24 0,1-3-20 0,-1 4-21 15,0-2-19-15,3 0-14 0,-1 0-14 0,-1-1-15 16,1 0-14-16,-1-4-10 0,1-1-21 0,-1-5-38 0,1 1-50 15,1 2-71-15,-2-6-70 0,1-1-69 16,1 1-76-16,-3-4-277 0,0-3-690 0,5 3 188 16</inkml:trace>
          <inkml:trace contextRef="#ctx0" brushRef="#br0" timeOffset="5105.7572">1713-3212 769 0,'0'0'492'16,"0"0"-31"-16,0 0-23 0,2-7-21 0,-2 7-30 0,11-2-26 16,-5-2-24-16,2 2-36 0,3-1-31 0,1-1-31 15,2 1-24-15,-2 0-26 0,-1 0-18 0,-1 2-23 16,-2 0-42-16,-1-2-75 0,-7 3-92 0,11-3-109 15,-11 3-135-15,0 0-356 0,0 0-794 0,0 0 216 16</inkml:trace>
          <inkml:trace contextRef="#ctx0" brushRef="#br0" timeOffset="4708.2617">2147-3196 436 0,'0'0'329'16,"0"0"-29"-16,0 0-20 0,0 0-8 0,0 0-24 15,0-8-20-15,0 8-21 0,0 0-21 0,0 0-24 16,0 0-19-16,-7-6-20 0,7 6-11 0,-13-1-15 15,1 2-9-15,-2 2-10 0,-1-1-7 0,3 0-8 0,-10 5-11 16,6 0-1-16,2-3-10 0,2 1 0 0,1 1-1 16,4-1-2-16,0-1 5 0,0 1 9 0,2-1 15 15,1-1 11-15,0 2 14 0,4-5 25 0,-1 6 24 16,1-6 10-16,1 7 9 0,3-5 3 0,-1 3-3 16,3-1-3-16,1-2-9 0,0 1-7 0,5 1-7 15,2 0-9-15,-2-1-17 0,1 1-8 0,-2-1-10 16,-1-1-10-16,-2 0-8 0,-2 0-11 0,-6-2-23 0,11 3-25 15,-8 0-7-15,-3-3-20 0,-1 8-23 0,-6 3-36 16,1-1-39-16,-1-1-32 0,-4 3-8 0,3-2-3 16,2 1 7-16,-2-2 8 0,3-1 16 0,-1 2 13 15,1-5 9-15,2 2 9 0,0-3 16 0,3-4 28 16,-1 7 26-16,1-7 11 0,0 0 11 0,6 4 9 16,-6-4-5-16,12 0 5 0,-12 0-4 0,22-4 3 15,0-1-2-15,-1-2-16 0,-2 1-49 16,-6-1-54-16,0 0-56 0,-2 2-78 0,-3-5-307 0,1 2-666 15,-3 0 183-15</inkml:trace>
        </inkml:traceGroup>
      </inkml:traceGroup>
    </inkml:traceGroup>
    <inkml:traceGroup>
      <inkml:annotationXML>
        <emma:emma xmlns:emma="http://www.w3.org/2003/04/emma" version="1.0">
          <emma:interpretation id="{516956A7-EC02-400E-8AB3-A3DFBD3C4C55}" emma:medium="tactile" emma:mode="ink">
            <msink:context xmlns:msink="http://schemas.microsoft.com/ink/2010/main" type="paragraph" rotatedBoundingBox="3189,2647 8636,2576 8649,3622 3203,36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A312DD0-EFC6-4DAF-88EC-B88991F9834B}" emma:medium="tactile" emma:mode="ink">
              <msink:context xmlns:msink="http://schemas.microsoft.com/ink/2010/main" type="line" rotatedBoundingBox="3189,2647 8636,2576 8649,3622 3203,3693"/>
            </emma:interpretation>
          </emma:emma>
        </inkml:annotationXML>
        <inkml:traceGroup>
          <inkml:annotationXML>
            <emma:emma xmlns:emma="http://www.w3.org/2003/04/emma" version="1.0">
              <emma:interpretation id="{10486996-A91B-4A5C-8F28-48F7990B08F7}" emma:medium="tactile" emma:mode="ink">
                <msink:context xmlns:msink="http://schemas.microsoft.com/ink/2010/main" type="inkWord" rotatedBoundingBox="3193,2941 3354,2938 3363,3646 3202,3648"/>
              </emma:interpretation>
              <emma:one-of disjunction-type="recognition" id="oneOf2">
                <emma:interpretation id="interp10" emma:lang="en-US" emma:confidence="0.5">
                  <emma:literal>p</emma:literal>
                </emma:interpretation>
                <emma:interpretation id="interp11" emma:lang="en-US" emma:confidence="0">
                  <emma:literal>P</emma:literal>
                </emma:interpretation>
                <emma:interpretation id="interp12" emma:lang="en-US" emma:confidence="0">
                  <emma:literal>.</emma:literal>
                </emma:interpretation>
                <emma:interpretation id="interp13" emma:lang="en-US" emma:confidence="0">
                  <emma:literal>,</emma:literal>
                </emma:interpretation>
                <emma:interpretation id="interp14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16527.9575">1833-2232 394 0,'0'0'524'16,"0"0"-93"-16,0 0-40 0,0 0-32 0,0 0-23 0,-5 18-17 0,5 3-17 15,0 4-20-15,-1 3-19 0,4 14-21 0,-3-9-15 16,1-6-18-16,-1 2-16 0,3 1-18 0,-1-1-17 16,2 14-17-16,-2-14-13 0,3-4-13 0,-2-1-11 15,0-1-8-15,-2-2-11 0,-1-1-7 0,2-5-9 16,-1-2-6-16,1-5-5 0,-1 1-3 0,1-2-10 0,-2-2-15 16,0-5-18-16,1 8-22 0,-1-8-36 0,0 0-45 31,0 0-47-31,0 0-36 0,0 0-22 0,-7-22-18 0,1 0-10 15,-1-4-4-15,-2-16 0 0,3 1 7 0,1-4 10 16,0 0 28-16,1-1 21 0,-3-3 31 0,1 3 33 0,2 2 31 0,1 1 36 16,3 12 39-16,-2 5 27 0,4 2 22 0,-1 1 19 15,4 1 23-15,-1 1 11 0,1 5 12 0,0 2 17 16,-1 3 7-16,2 0 7 0,1 2 3 0,-1 0-7 16,0 3-13-16,1 0-11 0,-1 2-10 0,1 1 4 15,0 2 10-15,-7 1-2 0,24 5-1 0,-13 1-7 0,-2 2-5 16,6 9-7-16,-6 2-10 0,0 2-9 0,-4 2-3 15,-5 2-13-15,-2 0-11 0,-1 2-31 0,-3-3-37 16,0 0-40-16,-1-4-51 0,-2 1-53 0,1-6-37 16,0-2-41-16,1-4-38 0,-1-5-52 0,2-1-48 0,-2-3-246 15,8 0-735-15,-14-6 198 0</inkml:trace>
        </inkml:traceGroup>
        <inkml:traceGroup>
          <inkml:annotationXML>
            <emma:emma xmlns:emma="http://www.w3.org/2003/04/emma" version="1.0">
              <emma:interpretation id="{CC75F7DC-E70C-461D-90B2-FCD195B02929}" emma:medium="tactile" emma:mode="ink">
                <msink:context xmlns:msink="http://schemas.microsoft.com/ink/2010/main" type="inkWord" rotatedBoundingBox="3475,2643 4853,2625 4867,3671 3489,3689"/>
              </emma:interpretation>
              <emma:one-of disjunction-type="recognition" id="oneOf3">
                <emma:interpretation id="interp15" emma:lang="en-US" emma:confidence="0.5">
                  <emma:literal>(1914)</emma:literal>
                </emma:interpretation>
                <emma:interpretation id="interp16" emma:lang="en-US" emma:confidence="0">
                  <emma:literal>(rig)</emma:literal>
                </emma:interpretation>
                <emma:interpretation id="interp17" emma:lang="en-US" emma:confidence="0">
                  <emma:literal>(cig)</emma:literal>
                </emma:interpretation>
                <emma:interpretation id="interp18" emma:lang="en-US" emma:confidence="0">
                  <emma:literal>(7494)</emma:literal>
                </emma:interpretation>
                <emma:interpretation id="interp19" emma:lang="en-US" emma:confidence="0">
                  <emma:literal>(icing)</emma:literal>
                </emma:interpretation>
              </emma:one-of>
            </emma:emma>
          </inkml:annotationXML>
          <inkml:trace contextRef="#ctx0" brushRef="#br0" timeOffset="16871.766">2435-2674 294 0,'-5'-1'593'16,"-1"-1"-105"-16,0 1-60 0,-8 2-44 0,-1 2-42 15,-8 9-35-15,1 6-36 0,-17 15-27 0,4 5-26 0,-22 40-7 16,21-20-5-16,12-11-7 0,-11 40-8 16,18-26-8-16,7-16-13 0,3 3-11 0,3-1-11 0,4-1-12 15,4-3-3-15,4-2-11 0,1-10-16 0,4-4-9 16,0-1-10-16,3-2-10 0,1 0-9 0,2-3-21 0,1-4-30 15,0-2-32-15,0-3-51 0,2-4-64 0,-4-4-76 16,5-7-96-16,5-3-104 0,-2-1-255 0,-4-5-795 16,1-3 214-16</inkml:trace>
          <inkml:trace contextRef="#ctx0" brushRef="#br0" timeOffset="17135.3891">2368-2278 3130 0,'0'0'402'15,"0"0"-173"-15,0 0-58 0,1-6-19 0,-1 6 5 0,2-3 5 0,-2 3-8 16,4-2-18-16,-4 2-17 0,0 0-8 0,6-1-7 16,-6 1 0-16,0 0 3 0,0 0 1 0,8 4-2 15,-8-4-9-15,6 10-5 0,-4 0-5 0,-2 4-13 16,-2 7-12-16,-1 1-24 0,0-2-30 0,-2-5-40 15,2 1-44-15,-1-4-35 0,-1 1-33 0,1-2-22 16,0-4-27-16,1-1-20 0,0-2-39 0,-2-1-47 16,5-3-49-16,-6-1-211 0,6 1-670 0,0 0 182 0</inkml:trace>
          <inkml:trace contextRef="#ctx0" brushRef="#br0" timeOffset="17465.8589">2552-2291 231 0,'-7'2'290'16,"-2"3"-44"-16,1-3-19 0,-1 4-13 0,3-3-10 0,1 1 4 0,-1-3-4 0,1 3-2 16,1-1-3-16,-1-1 1 0,5-2-11 0,-8 6-1 15,7-5-1-15,1-1-11 0,-3 7-1 0,1-1-3 16,2-2-1-16,0-4-3 0,3 9-9 0,-1-4-15 16,2-2-12-16,3 3-11 0,2-1-12 0,3 1-13 15,2-1-26-15,0 0-65 0,-1-1-84 0,1-3-100 16,-1-1-126-16,9-1-262 0,-5-2-676 0,0-1 182 0</inkml:trace>
          <inkml:trace contextRef="#ctx0" brushRef="#br0" timeOffset="17835.6018">2726-2589 594 0,'0'0'469'15,"-8"7"-48"-15,5-5-43 0,0 2-45 0,0 1-28 0,0-1-24 16,0-1-25-16,0 2-24 0,1-3-13 0,2-2-14 15,-3 6-13-15,3-6-8 0,-1 4-6 0,1-4 0 16,0 0-1-16,-3 5 7 0,3-5 12 0,0 0 12 16,0 0 4-16,0 0-13 0,0 0-16 0,0 0-20 15,0 0-22-15,0 0-19 0,-4-15-10 0,4 10-9 16,0-2-13-16,0 0-14 0,0-2-18 0,-2-1-25 0,2 0-22 16,0 4-26-16,0-1-24 0,0 0-36 0,0 2-37 15,0 1-53-15,0 4-58 0,0-6-59 0,0 6-100 16,-3-6-365-16,3 6-895 0,0 0 240 0</inkml:trace>
          <inkml:trace contextRef="#ctx0" brushRef="#br0" timeOffset="18174.911">2924-2221 3851 0,'0'0'336'16,"-2"7"-131"-16,-1-2-80 0,2-1-8 0,-2 3 25 0,0 4 9 15,-2 2-2-15,-4 4-9 0,2 4-16 0,-1-2-4 16,0 0-5-16,2 2-12 0,0-2-6 0,0 1-13 0,0-2-2 16,1 0-12-16,1-4-2 0,1 0-19 0,-3 5-33 15,1-5-43-15,0-3-62 0,4-4-73 0,-2 0-75 16,1-2-84-16,1-4-111 0,1-1-239 0,0 0-809 16,0 0 218-16</inkml:trace>
          <inkml:trace contextRef="#ctx0" brushRef="#br0" timeOffset="18649.2311">3174-2375 319 0,'-6'3'465'0,"6"-3"-73"0,-5 7-53 0,2-4-38 0,0 3-34 16,2 0-35-16,-3-1-23 0,1 6-26 0,0-2-16 16,2 2-9-16,1-1-10 0,1 3-12 0,2-2-9 15,0 0-10-15,1-2-9 0,0 1-5 0,1-3-6 0,1-1-10 16,2-1-5-16,-2-3-6 0,0 1-13 15,0-2-3-15,-6-1-10 0,14 0-5 0,-14 0-16 0,19-5-7 16,-10 1-13-16,-3 0-16 0,5-3 1 0,-3-1-6 16,1 0 15-16,-4-3-6 0,2 2 3 0,-1 0 18 15,-3 2 20-15,0-1 32 0,1 3 31 0,-3 2 28 0,1-2 9 16,-1 1 7-16,-1 4-5 0,2-5-2 0,-2 5-11 16,3-4-11-16,-3 4-10 0,0 0-7 0,0 0-1 0,0 0 1 15,0 0-6-15,0 20-2 0,-3 1-15 16,0 1-5-16,1 2-5 0,-1 3-4 0,1-2 5 0,1 1-17 15,1 1-7-15,-2 0-4 0,1-1-5 0,1-2-40 32,0 1-58-32,-2-7-74 0,4 1-96 0,-4-5-106 0,2-6-115 0,0-1-289 15,-1-3-894-15,1-4 242 0</inkml:trace>
          <inkml:trace contextRef="#ctx0" brushRef="#br0" timeOffset="18884.0012">3370-2721 4726 0,'0'0'361'0,"0"0"-219"0,-12 4-71 15,12-4 5-15,-1 9 38 0,-1 4 28 0,4 7 13 0,2 5 9 16,2 4-3-16,8 16 9 0,-3 4 0 16,1 0 2-16,8 43-6 0,-8-29-4 0,-3-13-9 0,-3 2-6 15,0 1-14-15,-6-3-10 0,-1 0-19 0,-3-2-4 16,0 0-8-1,-5-1-12-15,0-2-17 0,-3-4-31 0,0-8-54 0,1-8-51 16,-1 2-85-16,-1-4-78 0,1-1-76 0,-3-6-83 16,3-5-88-16,-2-6-391 0,7-2-1050 0,-1-6 282 0</inkml:trace>
        </inkml:traceGroup>
        <inkml:traceGroup>
          <inkml:annotationXML>
            <emma:emma xmlns:emma="http://www.w3.org/2003/04/emma" version="1.0">
              <emma:interpretation id="{5C1A9270-083F-498E-BF5A-B1C0F88A5241}" emma:medium="tactile" emma:mode="ink">
                <msink:context xmlns:msink="http://schemas.microsoft.com/ink/2010/main" type="inkWord" rotatedBoundingBox="5149,2720 6498,2702 6508,3542 5160,3559"/>
              </emma:interpretation>
              <emma:one-of disjunction-type="recognition" id="oneOf4">
                <emma:interpretation id="interp20" emma:lang="en-US" emma:confidence="0.5">
                  <emma:literal>daddy</emma:literal>
                </emma:interpretation>
                <emma:interpretation id="interp21" emma:lang="en-US" emma:confidence="0">
                  <emma:literal>diddy</emma:literal>
                </emma:interpretation>
                <emma:interpretation id="interp22" emma:lang="en-US" emma:confidence="0.5">
                  <emma:literal>died y</emma:literal>
                </emma:interpretation>
                <emma:interpretation id="interp23" emma:lang="en-US" emma:confidence="0">
                  <emma:literal>dandy</emma:literal>
                </emma:interpretation>
                <emma:interpretation id="interp24" emma:lang="en-US" emma:confidence="0">
                  <emma:literal>doody</emma:literal>
                </emma:interpretation>
              </emma:one-of>
            </emma:emma>
          </inkml:annotationXML>
          <inkml:trace contextRef="#ctx0" brushRef="#br0" timeOffset="19501.6054">3868-2300 438 0,'0'0'353'16,"0"0"-57"-16,0 0-42 0,0 0-31 0,0 0-21 15,0 0-21-15,0 0-17 0,-23 14-10 0,12-6-8 0,-1 2-5 16,2-1-7-16,1 2 2 0,-5 6 0 0,4-2-4 16,3-3-3-16,0-1-9 0,3 2 3 0,1-1-1 15,0-1 0-15,1 0 4 0,1-1-4 0,2 1-2 16,-1-3 1-16,2-1-2 0,1-2 0 0,0-1-9 0,0 0-7 0,2 1-7 16,2-4-8-16,-1 0-9 0,6-2-8 0,2 0-7 15,-2-3-12-15,2-2-19 0,1-7-24 0,2-3-27 16,-5-2-23-16,-2-4-20 0,1-1-15 0,-5-1-14 15,0-4-3-15,0-13 1 0,-2-2 5 0,-4 1 21 0,-2 1 4 16,-1 7 22-16,1 8 23 0,-2 3 34 0,2 2 24 16,-1 5 23-16,0 4 15 0,0 3 15 0,2 2 2 0,-1 1-4 15,0-2-3-15,1 5-9 0,1 3-11 0,-2-6-5 16,2 6-7-16,0 0 6 0,0 0 2 0,0 0-3 16,-3 27 1-16,2-6 0 0,1 4-7 0,-2 3-2 15,2-1-5-15,2 0-5 0,-1 17-2 0,2-9-4 16,0-7-3-16,2 1-4 0,0-2-2 0,1 1-16 15,0-2-29-15,2-3-44 0,-1-2-54 0,4 0-60 16,-3-7-69-16,-2-3-79 0,2-4-85 0,-1-2-227 0,-1-3-761 16,1 0 206-16</inkml:trace>
          <inkml:trace contextRef="#ctx0" brushRef="#br0" timeOffset="19780.5949">4075-2348 241 0,'0'0'541'16,"0"0"-49"-16,0 0-37 0,0 0-26 0,0 0-31 16,0 0-26-16,0 0-21 0,0 0-24 0,0 0-21 0,0 0-18 15,16 14-9-15,-13-10-20 0,2 1-9 16,1 6-22-16,-2-4-18 0,1 4-22 0,-4 2-10 15,3 1-20-15,-4-2-11 0,0 8-18 0,-5 1-29 0,0-1-48 16,-1-4-50-16,2-4-54 0,-3-1-48 0,2-1-48 16,0-1-47-16,1-2-38 0,-2-1-41 0,1-5-47 15,1 1-41-15,4-2-284 0,0 0-777 0,-10-8 210 16</inkml:trace>
          <inkml:trace contextRef="#ctx0" brushRef="#br0" timeOffset="20096.1832">4296-2335 642 0,'0'0'379'0,"0"0"-43"0,0 0-36 0,0 0-24 0,0 0-29 0,0 0-24 15,0 0-23-15,-16 1-17 0,16-1-14 0,-7 0-14 16,7 0-6-16,-13 4-7 0,7-2 0 0,0 1-5 16,0-1-1-16,0 1-8 0,0 1-6 0,0 0 1 0,-1-1 0 15,3 2-4-15,-1-1 4 0,2 2 1 16,0-1 4-16,2 1-2 0,1 1-1 0,0 0-10 0,3 0-4 16,1 2-9-16,2-1-13 0,2 2-9 0,1-2-7 15,1-2-11-15,0 1-38 0,1-2-62 0,1 0-80 16,-3-3-100-16,-1-1-121 0,-8-1-350 0,14-3-829 0,-14 3 224 15</inkml:trace>
          <inkml:trace contextRef="#ctx0" brushRef="#br0" timeOffset="20688.3453">4650-2314 508 0,'0'0'313'0,"0"0"-35"0,-9 2-33 0,4-1-18 0,-1 3-7 0,1 0-21 15,-6 2-11-15,2 1-8 0,-3 1-18 0,1-1 3 16,0 2-5-16,0 0-3 0,4-1-4 0,-1 2-4 31,0-2-12-31,4 2-7 0,-1-1-1 0,2-2-5 0,2 0 3 0,-1-3-2 0,2 1-1 0,2 1-3 16,-1-2-5-16,1 1-4 0,2-2-9 0,1 0-10 15,1-2-9-15,-6-1-9 0,12 0-7 0,-12 0-2 0,22-4-11 16,-8 1-5-16,-2-3-10 0,5-8-10 16,-6 1-9-16,3-3-9 0,-5-2-5 0,-1-3-4 0,0-1-2 31,-5-3-3-31,1-1 0 0,-1-1-1 0,-1-17 0 0,-1 10 1 0,-1 5 1 0,0 2 12 0,-1 0 19 16,-1 2 24-16,1 3 19 0,-1 4 18 0,1 6 18 15,1 3 9-15,-2-3 3 0,1 6-5 0,1 1-10 16,0 5-5-16,0-8-20 0,0 8-9 0,0 0-8 0,0 0-7 15,0 0 0-15,0 0 1 0,0 0-3 16,-5 37-7-16,4-16-4 0,-2 6 1 0,3 1-4 0,-2 13 1 31,4-9-13-31,1 10-2 0,0-8 0 0,0-5-4 16,1 0-3-16,1-3-12 0,1 2-28 0,3-3-36 16,-1 0-37-16,1-3-44 0,-1-2-54 0,6-3-57 15,-4-5-62-15,0-3-74 0,1-4-382 0,3-2-918 0,0-2 247 0</inkml:trace>
          <inkml:trace contextRef="#ctx0" brushRef="#br0" timeOffset="21181.4189">4911-2399 238 0,'0'0'331'0,"0"0"-41"0,0 0-12 0,0 0-25 15,0 0-12-15,0 0-18 32,0 0-12-32,0 0-15 0,0 0-14 0,0 0-11 0,0 0-6 0,0 0-14 0,0 0-13 15,-9 8-17-15,9-8-3 0,0 0-14 0,1 8-13 16,-1-8-5-16,5 11-7 0,-2-5-9 0,2 4-9 16,-1-3-10-16,2 4 5 0,1-5-10 0,-1 4-2 15,0-2-5-15,0-3 0 0,-1 0 0 0,2 1-9 16,-1-2-5-16,0-1 6 0,0-1-10 0,-6-2 1 0,11 3-16 15,-11-3-8-15,14-1-14 0,-14 1 0 16,16-7-2-16,-8 1-2 0,0 0 2 0,-1-1 7 0,1-2 1 16,-2-1 3-16,1 0 1 0,-2-3 11 0,-1 2 22 15,1 0 25-15,-2 3 28 0,2 2 18 0,-4-2 16 16,1 3 8-16,-1 1-2 0,-1 4-7 0,3-5-11 16,-3 5-9-16,2-5 1 0,-2 5 7 0,0 0 4 0,0 0 6 0,0 22 10 15,-3 2 0-15,1 4 12 0,-5 16 4 0,0 2 8 0,1 0 7 31,-1 0-2-31,0-1-3 0,1 0-5 0,-1-4-3 0,3-9-13 0,-4-6-5 16,2 0-10-16,0-2-9 0,-2-3-11 0,4 1-6 16,-3-2-8-16,1-6-4 0,2-1-9 0,-1-5-6 15,-3 2-12-15,2-5-29 0,0-1-41 0,-2-2-58 0,8-2-67 16,-19-2-57-16,7-4-62 0,0-3-71 0,-10-7-89 16,2-6-449-16,3 1-1053 0,0-1 283 0</inkml:trace>
        </inkml:traceGroup>
        <inkml:traceGroup>
          <inkml:annotationXML>
            <emma:emma xmlns:emma="http://www.w3.org/2003/04/emma" version="1.0">
              <emma:interpretation id="{E67B90A6-DFEA-42B9-B3FD-5947EB1B47F8}" emma:medium="tactile" emma:mode="ink">
                <msink:context xmlns:msink="http://schemas.microsoft.com/ink/2010/main" type="inkWord" rotatedBoundingBox="8396,2883 8640,2879 8645,3277 8402,3280"/>
              </emma:interpretation>
              <emma:one-of disjunction-type="recognition" id="oneOf5">
                <emma:interpretation id="interp25" emma:lang="en-US" emma:confidence="0.5">
                  <emma:literal>b</emma:literal>
                </emma:interpretation>
                <emma:interpretation id="interp26" emma:lang="en-US" emma:confidence="0">
                  <emma:literal>.</emma:literal>
                </emma:interpretation>
                <emma:interpretation id="interp27" emma:lang="en-US" emma:confidence="0">
                  <emma:literal>6</emma:literal>
                </emma:interpretation>
                <emma:interpretation id="interp28" emma:lang="en-US" emma:confidence="0">
                  <emma:literal>h</emma:literal>
                </emma:interpretation>
                <emma:interpretation id="interp29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42543.7063">6993-2454 221 0,'0'-4'381'0,"0"4"-53"0,0 0-32 0,0 0-25 0,0 0-14 0,0-7-13 0,0 7-25 16,0 0-14-16,0 0-19 0,0 0-15 0,0 0-3 16,0 0 2-16,0 0 3 0,0 0-14 0,1 21-2 0,1-1-13 15,-1 0-12-15,1 2-11 0,-2 3-12 0,2-2-8 16,-2 2-9-16,2-2-13 0,-2 2-6 0,0-3-5 16,0-1-10-16,1 1-1 0,1-6-6 0,-1-4-9 0,1-1-2 31,-1 0-2-31,1-4-6 0,-2 0-1 0,0-2-4 15,2 1 0-15,-1-2 1 0,-1-4-4 0,2 5 4 0,-2-5 1 16,0 0-4-16,0 0-3 0,0 0-1 0,17-16-4 16,-8-2-4-16,3-3 2 0,2 4-2 0,3-4-4 15,-2 3 2-15,0 2-5 0,0-1 2 0,-3 5-4 16,-1 1-1-16,0 4 3 0,1 0-8 0,-1 2-1 0,-4 0 4 0,1 4-1 16,-2-1 1-16,-6 2-2 0,10 3 2 0,-5 2 1 15,-1 0-1-15,3 5 3 0,-4 0-1 0,-2 3 2 16,-1 1-3-16,-1 8 0 0,-4-2 0 0,-1 1-2 15,0-2-1-15,-3-1 0 0,0-3-1 0,1-5-3 16,1-1 0-16,-2 0-1 0,-1-2-5 0,3-1 0 0,-3 1-10 16,1-4-13-16,0 0-14 0,1-1-17 0,2 0-16 15,6-2-28-15,-11 3-25 0,6-3-27 0,5 0-19 16,-11 1-38-16,11-1-48 0,-7 0-264 0,7 0-634 16,0 0 173-16</inkml:trace>
        </inkml:traceGroup>
      </inkml:traceGroup>
    </inkml:traceGroup>
  </inkml:traceGroup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4:46:04.01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55A149A-2972-4A36-A474-A8EF3EE086DF}" emma:medium="tactile" emma:mode="ink">
          <msink:context xmlns:msink="http://schemas.microsoft.com/ink/2010/main" type="writingRegion" rotatedBoundingBox="7791,4116 12929,3717 13047,5238 7910,5638"/>
        </emma:interpretation>
      </emma:emma>
    </inkml:annotationXML>
    <inkml:traceGroup>
      <inkml:annotationXML>
        <emma:emma xmlns:emma="http://www.w3.org/2003/04/emma" version="1.0">
          <emma:interpretation id="{CC150195-7F9A-47BA-932A-C15C700BF83B}" emma:medium="tactile" emma:mode="ink">
            <msink:context xmlns:msink="http://schemas.microsoft.com/ink/2010/main" type="paragraph" rotatedBoundingBox="7791,4116 12929,3717 13015,4822 7877,52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BB5C80-5640-4E28-A71C-CDAEBB730082}" emma:medium="tactile" emma:mode="ink">
              <msink:context xmlns:msink="http://schemas.microsoft.com/ink/2010/main" type="inkBullet" rotatedBoundingBox="7844,4799 7994,4787 7997,4828 7848,4840"/>
            </emma:interpretation>
            <emma:one-of disjunction-type="recognition" id="oneOf0">
              <emma:interpretation id="interp0" emma:lang="en-US" emma:confidence="0">
                <emma:literal>-</emma:literal>
              </emma:interpretation>
            </emma:one-of>
          </emma:emma>
        </inkml:annotationXML>
        <inkml:trace contextRef="#ctx0" brushRef="#br0">0 0 3559 0,'0'0'454'0,"2"4"-198"0,-1 1-94 0,2-4-31 0,-3-1 6 15,8 1 28-15,-8-1 7 0,10 0-11 0,-4 2-13 16,-6-2-6-16,22 0-18 0,-10 0 4 0,0 0-29 16,0 0-11-16,2 0-3 0,-5-2-15 0,2 4-14 0,-2-2-48 15,-2-2-63-15,-7 2-74 0,11 2-80 16,-11-2-82-16,3 4-83 0,-3-4-328 0,-8 8-843 0,-2-2 227 16</inkml:trace>
      </inkml:traceGroup>
      <inkml:traceGroup>
        <inkml:annotationXML>
          <emma:emma xmlns:emma="http://www.w3.org/2003/04/emma" version="1.0">
            <emma:interpretation id="{DD575A0A-E26C-4D7B-85F5-177AEAD11232}" emma:medium="tactile" emma:mode="ink">
              <msink:context xmlns:msink="http://schemas.microsoft.com/ink/2010/main" type="line" rotatedBoundingBox="7903,4107 12929,3717 13015,4822 7989,5213">
                <msink:destinationLink direction="with" ref="{B9543726-5B07-403F-BC8D-2FC46808AD5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AC724A3-E18F-4077-8FE9-CCC165409F4C}" emma:medium="tactile" emma:mode="ink">
                <msink:context xmlns:msink="http://schemas.microsoft.com/ink/2010/main" type="inkWord" rotatedBoundingBox="7968,4940 8087,4931 8088,4939 7969,4948"/>
              </emma:interpretation>
              <emma:one-of disjunction-type="recognition" id="oneOf1">
                <emma:interpretation id="interp1" emma:lang="en-US" emma:confidence="0.5">
                  <emma:literal>-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_</emma:literal>
                </emma:interpretation>
                <emma:interpretation id="interp4" emma:lang="en-US" emma:confidence="0">
                  <emma:literal>,</emma:literal>
                </emma:interpretation>
                <emma:interpretation id="interp5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138.0812">124 148 269 0,'7'0'543'0,"0"0"-103"0,2 0-54 0,-2-1-18 0,0 0-22 0,1-2-33 16,0 2-39-16,5-2-30 0,-2 2-30 0,0-2-40 16,0 2-74-16,-2 1-99 0,-4-1-121 0,1 1-123 15,-6 0-207-15,0 0-539 0,0 0 148 0</inkml:trace>
        </inkml:traceGroup>
        <inkml:traceGroup>
          <inkml:annotationXML>
            <emma:emma xmlns:emma="http://www.w3.org/2003/04/emma" version="1.0">
              <emma:interpretation id="{2345DFC7-1594-4A5B-BC5F-21F18DD876EF}" emma:medium="tactile" emma:mode="ink">
                <msink:context xmlns:msink="http://schemas.microsoft.com/ink/2010/main" type="inkWord" rotatedBoundingBox="9061,3994 10505,4169 10413,4930 8969,4754"/>
              </emma:interpretation>
              <emma:one-of disjunction-type="recognition" id="oneOf2">
                <emma:interpretation id="interp6" emma:lang="en-US" emma:confidence="0.5">
                  <emma:literal>Zep</emma:literal>
                </emma:interpretation>
                <emma:interpretation id="interp7" emma:lang="en-US" emma:confidence="0">
                  <emma:literal>Zap</emma:literal>
                </emma:interpretation>
                <emma:interpretation id="interp8" emma:lang="en-US" emma:confidence="0">
                  <emma:literal>zap</emma:literal>
                </emma:interpretation>
                <emma:interpretation id="interp9" emma:lang="en-US" emma:confidence="0">
                  <emma:literal>rep</emma:literal>
                </emma:interpretation>
                <emma:interpretation id="interp10" emma:lang="en-US" emma:confidence="0">
                  <emma:literal>zip</emma:literal>
                </emma:interpretation>
              </emma:one-of>
            </emma:emma>
          </inkml:annotationXML>
          <inkml:trace contextRef="#ctx0" brushRef="#br0" timeOffset="1454.0028">1184-537 255 0,'8'-13'561'15,"-4"7"-66"-15,6-2-27 0,0-1-22 0,5-5-28 0,0 3-33 16,4-2-35-16,-2 0-35 0,-1 5-32 0,-2-1-36 15,-4 5-23-15,1-3-28 0,1 5-24 0,-3 0-15 0,-1 2-11 16,0 4-18-16,1 3-11 0,-3 4-11 0,-1 12-10 16,-4 7-9-16,-5 14-17 0,-4 2-31 0,-4-2-35 15,3 2-17-15,-4-5-9 0,4-10-3 0,1-4 1 16,4-4 1-16,-1-1 3 0,1-8 3 0,1-1 3 0,2-3 9 16,-1-2 12-16,2-1 19 0,2 0 15 0,1 0 17 15,1-4 15-15,2 0 5 0,6 1 4 0,3 1 10 16,10-3-6-16,1 0-3 0,1-4-9 0,4 1-6 15,-2-2-2-15,1 0-13 0,-1-1-5 0,-2 0-11 16,-2 2-33-16,-2 0-54 0,-6-1-69 0,-3 3-94 16,-3-2-107-16,1-3-129 0,-5 1-301 0,-4 2-901 15,-3 2 242-15</inkml:trace>
          <inkml:trace contextRef="#ctx0" brushRef="#br0" timeOffset="2011.4287">2007-500 566 0,'0'0'344'16,"-3"-3"-51"-16,3 3-44 0,-10 0-32 0,3 0-26 0,-4 0-23 15,-4 2-17-15,3 0-19 0,0 1-11 16,-2 0-17-16,0 0-10 0,0 2-12 0,2-1-10 0,3-1-1 15,1-2-7-15,1 2-5 0,0 0-11 0,1-2 0 16,-1 2 9-16,7-3 8 0,-7 4 19 0,4-1 4 16,3-3 6-16,0 0 17 0,-2 5 10 0,2-5 6 15,0 0 14-15,9 4 9 0,-1-3-1 0,0 1-2 0,5-1-7 16,1 0-12-16,-1 1-7 0,0 0-15 0,-1 0-9 16,0-1-13-16,-1-1-8 0,-3 2-9 0,-1 0-5 15,-2 0-8-15,-1 1-4 0,-3 1-3 0,-1 3-9 16,-1 4-23-16,-6 9-33 0,-2 0-28 0,-2-3-15 15,-1 1-11-15,4-3 2 0,2-5-1 16,0 2 7-16,3-2-2 0,-2 1 13 0,3-3 11 0,1-3 18 16,-1 0 24-16,4 0 25 0,-2-5 19 0,4 4 18 0,1-1 19 15,1-1 6-15,2-2-4 0,4 0-2 0,4-2-7 16,-3 2-5-16,2-2-11 0,8-1-2 0,0-2-10 16,-5 1-3-16,-1 0-9 0,-4 3-20 0,-2-5-49 15,0 3-65-15,-4 2-82 0,0-3-102 0,-3-1-117 0,-4 5-254 16,3-5-788-16,-3 5 212 0</inkml:trace>
          <inkml:trace contextRef="#ctx0" brushRef="#br0" timeOffset="2607.4137">2504-463 769 0,'0'0'506'0,"0"0"-72"0,0 0-42 0,0 0-35 0,0 0-24 15,-2 15-26-15,2 7-23 0,2 3-23 0,-1 2-16 16,5 17-15-16,-3-2-18 0,0 1-20 0,0-10-21 16,0-5-15-16,3 15-17 0,-1-10-10 0,-1-6-14 0,1 1-15 15,-2-1-10-15,2 0-5 0,-1-3-8 0,-1-1-11 16,-1-6-5-16,-1-2-4 0,1-2-7 0,-1-6-1 15,-1 3-7-15,2-3-13 0,-2-1-15 0,2-2-17 16,-2 0-29-16,0-4-45 0,0 0-40 0,0 0-46 16,0 0-32-16,0 0-19 0,-16-15-14 0,7-4-7 15,1-3 6-15,-1-5 6 0,0-14 23 0,1-1 18 16,3-5 19-16,2 2 20 16,0-6 32-16,3-1 34 0,1-1 41 0,2 4 41 15,3 1 40-15,0 4 35 0,5 12 39 0,-5 5 12 0,1 1 11 16,1 1 14-16,3 3 11 0,-2 5 12 0,0 3 3 15,-1 1-3-15,0 4-10 0,-2 0-18 0,0 2-10 16,-3 3-16-16,0-1-10 0,1 4 1 0,-4 1-1 16,0 0-7-16,11 8-7 0,-8 3-11 0,0 8-8 15,-3 5-15-15,-3 0-30 0,0 3-56 0,-7-1-66 0,0 14-74 16,0-10-65-16,0-9-69 0,3 3-76 0,-4-4-318 16,2-1-823-16,1-4 221 0</inkml:trace>
        </inkml:traceGroup>
        <inkml:traceGroup>
          <inkml:annotationXML>
            <emma:emma xmlns:emma="http://www.w3.org/2003/04/emma" version="1.0">
              <emma:interpretation id="{59F4A6F9-D459-4BD8-8390-87D8221B0372}" emma:medium="tactile" emma:mode="ink">
                <msink:context xmlns:msink="http://schemas.microsoft.com/ink/2010/main" type="inkWord" rotatedBoundingBox="10618,3835 12065,3808 12085,4913 10638,4940"/>
              </emma:interpretation>
              <emma:one-of disjunction-type="recognition" id="oneOf3">
                <emma:interpretation id="interp11" emma:lang="en-US" emma:confidence="0.5">
                  <emma:literal>(1917)</emma:literal>
                </emma:interpretation>
                <emma:interpretation id="interp12" emma:lang="en-US" emma:confidence="0">
                  <emma:literal>(7917)</emma:literal>
                </emma:interpretation>
                <emma:interpretation id="interp13" emma:lang="en-US" emma:confidence="0">
                  <emma:literal>(2917)</emma:literal>
                </emma:interpretation>
                <emma:interpretation id="interp14" emma:lang="en-US" emma:confidence="0">
                  <emma:literal>(1417)</emma:literal>
                </emma:interpretation>
                <emma:interpretation id="interp15" emma:lang="en-US" emma:confidence="0">
                  <emma:literal>(1017)</emma:literal>
                </emma:interpretation>
              </emma:one-of>
            </emma:emma>
          </inkml:annotationXML>
          <inkml:trace contextRef="#ctx0" brushRef="#br0" timeOffset="2967.9841">3067-915 353 0,'-8'-5'485'0,"-1"5"-56"16,9 0-40-16,-10-3-50 0,10 3-34 0,-17 9-36 0,-6 10-22 16,-7 23-6-16,-1 1-4 0,-1 4-3 0,-10 39-7 15,12-30-14-15,16-11-4 0,-2 0-9 0,4 3-14 16,6 2-7-16,3-1-16 0,4-2-9 0,4-3-8 15,3-1-14-15,6-2-10 0,-2-10-11 16,1-4-7-16,1-3-14 0,3-1-17 0,-2-2-15 0,5-3-26 16,-2 0-33-16,-2-4-47 0,6-3-52 0,-4-6-73 15,-2-3-84-15,7-3-98 0,-5-5-334 0,3 0-827 16,-3-7 224-16</inkml:trace>
          <inkml:trace contextRef="#ctx0" brushRef="#br0" timeOffset="3361.0395">3116-532 619 0,'11'-4'552'15,"-3"1"-48"-15,-1 0-32 0,-1 3-39 0,0-1-49 0,-6 1-42 16,11 0-38-16,-11 0-29 0,10 0-21 0,-10 0-14 15,9 6-22-15,-4-3-19 0,-2 2-19 0,3 5-15 0,-3 2-16 16,-1 0-20-16,-4 9-21 0,-1 0-35 0,-1-5-47 16,-1-3-56-16,-3 5-61 0,4-1-50 0,-2-4-43 15,0-4-39-15,-1-2-37 0,3 1-45 0,-2-5-299 16,2-1-724-16,4-2 196 0</inkml:trace>
          <inkml:trace contextRef="#ctx0" brushRef="#br0" timeOffset="3664.7178">3349-556 303 0,'0'0'364'0,"-10"0"-54"0,10 0-35 0,-11 0-32 0,5 3-27 0,6-3-17 0,-12 1-7 16,7 1-10-16,5-2-10 0,-9 3-14 15,4-3-9-15,5 0-7 0,-9 5-6 0,6-2-8 0,3-3-15 16,-6 7 9-16,4-2-2 0,1 1 2 0,1 0-6 31,1 4-6-31,2 1-6 0,3-1-9 0,-1 1-13 0,3 0-7 16,1 0-5-16,0-2-10 0,2 0-12 0,0-1-40 15,7 6-53-15,-4-8-76 0,-3-2-89 0,0-1-344 16,1-1-663-16,-2-2 181 0</inkml:trace>
          <inkml:trace contextRef="#ctx0" brushRef="#br0" timeOffset="4349.9614">3672-417 251 0,'0'0'437'15,"-4"3"-75"-15,4-3-40 0,-8 6-30 0,5-1-25 0,-1 7-18 0,-1-2-19 16,-4 10-21-16,1 2-15 0,2-2-18 0,0 0-10 15,0 0-19-15,3-4-23 0,-1-3-8 0,3 0-12 16,-1-2-19-16,2-1-39 0,0-1-40 0,0-2-45 16,0 0-52-16,0-7-68 0,0 7-87 0,0-7-196 15,0 0-527-15,0 0 143 0</inkml:trace>
          <inkml:trace contextRef="#ctx0" brushRef="#br0" timeOffset="4835.9632">3880-588 330 0,'0'0'458'0,"-8"-3"-73"0,8 3-54 0,0 0-53 0,0 0-31 0,0 0-31 0,0 0-22 16,-11 4-14-16,11-4-20 0,-1 6-10 0,-1-1-5 16,2-5-12-16,-1 11-5 0,1-5-20 0,0 1-8 15,0-1-3-15,3 1-7 0,-2 0-11 0,1 0 3 16,4 1-7-16,0 0-4 0,2 1-10 0,-1-4-1 15,0-1-7-15,0 0-4 0,-1 0-7 0,1-2-11 16,-1-1-7-16,2-1-21 0,6 0-17 0,-5-1-24 0,0-3-12 16,-1 1-3-16,3-2 2 0,-4-1 2 0,3-1 8 15,-1-1 16-15,-3 1 22 0,-2 0 28 0,0 0 39 16,-1 2 36-16,1-1 38 0,-3 2 31 0,2 1 3 16,-1-3 8-16,-2 6-9 0,1-5-11 0,-1 5-15 0,3-5-15 15,-3 5-13-15,0 0-19 16,0 0 10-16,0 0-22 0,-1 20 5 0,-1 0-12 15,1 3-6-15,-2 0-7 0,1 7-8 0,-1-3-4 0,0 3-6 16,1-1-4-16,-2-1-1 0,1 0-4 0,0-1-7 16,2 1-14-16,-1-5-40 0,1 0-62 0,-1-8-76 15,1-1-80-15,-1-2-78 0,2-4-84 0,-1-4-333 16,1-4-883-16,0 0 240 0</inkml:trace>
          <inkml:trace contextRef="#ctx0" brushRef="#br0" timeOffset="5089.6294">4088-984 4236 0,'-1'-4'607'0,"1"4"-364"0,0 0-134 0,0 0-45 0,0 0-3 16,0 0 38-16,0 0 8 0,11 20 6 0,-1 4-1 16,1 0 3-16,4 25 0 0,2 2 11 0,12 38-2 15,-12-28-1-15,-4-15-11 0,-3 6-8 0,-3 1-6 16,-4 1-10-16,-3-2-6 0,-7 1-6 0,-6 1-5 31,1-2-10-31,-2-5-8 0,-4 0-15 0,-2-2-37 0,0-1-53 0,-5-6-64 16,0-1-65-16,1 0-78 0,1-15-81 0,2-2-95 15,-5-3-362-15,1-4-955 0,2-6 255 0</inkml:trace>
        </inkml:traceGroup>
        <inkml:traceGroup>
          <inkml:annotationXML>
            <emma:emma xmlns:emma="http://www.w3.org/2003/04/emma" version="1.0">
              <emma:interpretation id="{3B9013FD-DF0D-4955-BD3C-69D1FCA9C036}" emma:medium="tactile" emma:mode="ink">
                <msink:context xmlns:msink="http://schemas.microsoft.com/ink/2010/main" type="inkWord" rotatedBoundingBox="12582,3783 13163,4400 12775,4766 12194,4149"/>
              </emma:interpretation>
              <emma:one-of disjunction-type="recognition" id="oneOf4">
                <emma:interpretation id="interp16" emma:lang="en-US" emma:confidence="0.5">
                  <emma:literal>day</emma:literal>
                </emma:interpretation>
                <emma:interpretation id="interp17" emma:lang="en-US" emma:confidence="0">
                  <emma:literal>dye</emma:literal>
                </emma:interpretation>
                <emma:interpretation id="interp18" emma:lang="en-US" emma:confidence="0">
                  <emma:literal>dy.</emma:literal>
                </emma:interpretation>
                <emma:interpretation id="interp19" emma:lang="en-US" emma:confidence="0">
                  <emma:literal>dy</emma:literal>
                </emma:interpretation>
                <emma:interpretation id="interp20" emma:lang="en-US" emma:confidence="0">
                  <emma:literal>dry</emma:literal>
                </emma:interpretation>
              </emma:one-of>
            </emma:emma>
          </inkml:annotationXML>
          <inkml:trace contextRef="#ctx0" brushRef="#br0" timeOffset="10760.4054">4705-543 552 0,'0'0'341'16,"0"0"-42"-16,0 0-36 0,0 0-29 0,0 0-29 0,0 0-18 16,0 0-10-16,0 0-15 0,-14 9-15 0,4 0-14 15,-1 1-18-15,-7 0-9 0,3-1-6 0,4 0-1 16,2 0-1-16,0-2-11 0,0 1 2 0,1 0-11 16,2-1-6-16,1-1 4 0,1 0-1 0,2-2-3 15,-1 2-1-15,3-2-3 0,0-4 6 0,0 5-4 0,0-5 3 16,3 6-5-16,-3-6 2 0,8 3-9 0,-8-3-4 15,12-2 3-15,-12 2-19 0,18-4 2 0,-5-1-4 16,-3-2-2-16,1 0-8 0,-3-3-2 0,0 0-6 16,2-10-9-16,-3 0-11 0,2-1-2 0,-4-1-11 0,-2-4 6 15,0-2-2-15,0-13-2 0,-6-1 4 0,0 9 0 16,3 2 7-16,-3 3 12 0,-2-14 17 0,4 11 30 16,-5 8 25-16,4 2 31 0,-1 4 15 0,2 5 16 0,-2 2 2 15,3 2-9-15,-2 1-8 0,0 2-10 0,2 1-22 16,-1 0-15-16,1 4-7 0,0 0-10 0,0 0-1 15,-3 13-10-15,3 9 4 0,0 3-10 0,-2 3-3 16,4 16 0-16,-1-2-8 0,2 2-12 0,1-10 7 16,0-5-3-16,4 14-5 0,-4-12-6 0,1-2 0 15,1-3-4-15,2 1-8 0,1 0-24 0,-1-5-33 16,2-1-38-16,3-3-52 0,-1 0-55 0,-1-7-46 16,-3-1-55-16,3-6-57 0,1-4-83 0,0 0-236 15,1-5-805-15,1-1 219 0</inkml:trace>
          <inkml:trace contextRef="#ctx0" brushRef="#br0" timeOffset="11290.1164">4943-614 230 0,'0'0'351'0,"0"0"-66"0,0 0-38 16,0 0-40-16,-3 5-10 0,3-5-16 0,0 0-19 15,0 4-14-15,0-4-6 0,2 8-12 0,-2-4-12 16,3 2-7-16,-2 0-14 0,2-1-6 0,0 0-5 16,3 4-12-16,1 0-5 0,-1-3-3 0,-2-1-3 15,1 1-8-15,3 2-7 0,0-4-4 0,0 1-10 16,-2-1 3-16,0-1-6 0,0-1-12 0,0 1-4 0,-6-3-12 15,13-2-16-15,-7 1-5 0,0-1-11 0,-2-1 3 16,1-1 1-16,3-4 3 0,-1-1 2 0,1-2 4 16,-3 2 12-16,0-1 17 0,-2 1 23 0,2 1 27 15,-2 3 27-15,-2-1 26 0,2 2 19 0,0 2 19 16,-3 2 0-16,4-7-4 0,-4 7-6 0,3-2 1 16,-3 2 3-16,0 0 4 0,0 0-4 0,3 21-2 31,-3 1 1-31,1 4-5 0,-2 2-3 0,-2 14-9 0,1-11-2 15,-3-3 1-15,4 2-9 0,-1-1-1 0,-2-2-7 0,1-1-4 0,0 0-12 0,-2-3-12 0,1-2 1 16,0-4-8-16,-1-5-8 0,2 0-4 0,0-3-7 16,0-1-3-16,-2-3-5 0,2 1 1 0,-1-3-8 15,-1 3-6-15,5-6-10 0,-12 1-19 0,12-1-35 16,-19-1-31-16,8-5-46 0,-1 0-40 16,-5-7-56-16,-2 0-53 0,2-5-59 0,0 5-66 15,2-2-392-15,3 5-924 16,4-1 249-16</inkml:trace>
        </inkml:traceGroup>
      </inkml:traceGroup>
    </inkml:traceGroup>
    <inkml:traceGroup>
      <inkml:annotationXML>
        <emma:emma xmlns:emma="http://www.w3.org/2003/04/emma" version="1.0">
          <emma:interpretation id="{D692BF53-22C6-4266-A5FE-D5E52D5E4332}" emma:medium="tactile" emma:mode="ink">
            <msink:context xmlns:msink="http://schemas.microsoft.com/ink/2010/main" type="paragraph" rotatedBoundingBox="8616,5463 9016,5333 9059,5465 8659,55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4FF4CB4-ACBE-4C9D-B50D-A5EB0F35B73B}" emma:medium="tactile" emma:mode="ink">
              <msink:context xmlns:msink="http://schemas.microsoft.com/ink/2010/main" type="line" rotatedBoundingBox="8616,5463 9016,5333 9059,5465 8659,5595"/>
            </emma:interpretation>
          </emma:emma>
        </inkml:annotationXML>
        <inkml:traceGroup>
          <inkml:annotationXML>
            <emma:emma xmlns:emma="http://www.w3.org/2003/04/emma" version="1.0">
              <emma:interpretation id="{C95F3F97-4CDF-4814-A143-3D473D7DE06E}" emma:medium="tactile" emma:mode="ink">
                <msink:context xmlns:msink="http://schemas.microsoft.com/ink/2010/main" type="inkWord" rotatedBoundingBox="8616,5463 9016,5333 9059,5465 8659,5595"/>
              </emma:interpretation>
              <emma:one-of disjunction-type="recognition" id="oneOf5">
                <emma:interpretation id="interp21" emma:lang="en-US" emma:confidence="0.5">
                  <emma:literal>a</emma:literal>
                </emma:interpretation>
                <emma:interpretation id="interp22" emma:lang="en-US" emma:confidence="0">
                  <emma:literal>n</emma:literal>
                </emma:interpretation>
                <emma:interpretation id="interp23" emma:lang="en-US" emma:confidence="0">
                  <emma:literal>d</emma:literal>
                </emma:interpretation>
                <emma:interpretation id="interp24" emma:lang="en-US" emma:confidence="0">
                  <emma:literal>.</emma:literal>
                </emma:interpretation>
                <emma:interpretation id="interp25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8908.1131">934 648 441 0,'0'0'416'15,"0"0"-62"-15,0 0-39 0,-5-4-40 0,5 4-39 0,0 0-21 16,0 0-29-16,0 0-22 0,0 0-20 0,-21 7-14 15,12 0-10-15,-2-2-15 0,1 2-4 0,-1 1-12 0,2 1 10 16,-2 0 1-16,4 0-5 0,-1 1-1 0,2 0-1 16,0 1-10-16,-1-2 0 0,4-2-1 0,2-1 6 15,-2 0-7-15,3-2 1 0,0-1 0 0,1 0 5 16,-1-3-3-16,5 6-2 0,-2-5-15 0,-3-1 2 16,14-1-5-16,-8-2-9 0,6-1-8 0,1-3-3 15,-1 2 0-15,4-7-7 0,-2-1-8 0,0-2-8 0,-4 1-7 16,-2 0 0-16,-3 2-4 0,-2 0-10 0,0 0 10 15,0 1-2-15,-5 0 1 0,4 4 1 0,-2 0-3 16,0 1 3-16,0 3-5 0,0-2 1 0,0 5-2 0,0 0 0 16,0 0-3-16,0 0-1 0,0 0 3 0,0 0-2 15,0 0 20-15,6 12 6 0,0-1 11 0,0-1 4 16,0 0 3-16,4-1 3 0,-1 1 0 0,1-2-1 0,0 1-3 16,3-3-4-16,1-2-1 0,7 2-4 0,-3-3-22 15,-1-5-37-15,4-2-61 0,1-4-70 0,-9-3-100 0,4-6-112 16,-4 0-294-16,-4-3-795 0,-3 1 215 0</inkml:trace>
        </inkml:traceGroup>
      </inkml:traceGroup>
    </inkml:traceGroup>
  </inkml:traceGroup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4:45:30.19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7BD3E57-8FEF-4C10-BC9A-2FCCE5EEE010}" emma:medium="tactile" emma:mode="ink">
          <msink:context xmlns:msink="http://schemas.microsoft.com/ink/2010/main" type="writingRegion" rotatedBoundingBox="1386,4568 3706,4515 3730,5564 1410,5617"/>
        </emma:interpretation>
      </emma:emma>
    </inkml:annotationXML>
    <inkml:traceGroup>
      <inkml:annotationXML>
        <emma:emma xmlns:emma="http://www.w3.org/2003/04/emma" version="1.0">
          <emma:interpretation id="{58CE16FF-E1A0-45FF-816B-1A1291CDDE08}" emma:medium="tactile" emma:mode="ink">
            <msink:context xmlns:msink="http://schemas.microsoft.com/ink/2010/main" type="paragraph" rotatedBoundingBox="2060,4552 3706,4515 3713,4803 2067,484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37C0DAD-C6A6-4546-9181-86B117923D78}" emma:medium="tactile" emma:mode="ink">
              <msink:context xmlns:msink="http://schemas.microsoft.com/ink/2010/main" type="line" rotatedBoundingBox="2060,4552 3706,4515 3713,4803 2067,4840"/>
            </emma:interpretation>
          </emma:emma>
        </inkml:annotationXML>
        <inkml:traceGroup>
          <inkml:annotationXML>
            <emma:emma xmlns:emma="http://www.w3.org/2003/04/emma" version="1.0">
              <emma:interpretation id="{B0619518-1698-446B-97EC-4D39EA9E4A8A}" emma:medium="tactile" emma:mode="ink">
                <msink:context xmlns:msink="http://schemas.microsoft.com/ink/2010/main" type="inkWord" rotatedBoundingBox="2061,4597 2492,4588 2496,4756 2065,4766">
                  <msink:destinationLink direction="with" ref="{97257F94-D888-44FC-A4C2-5448A90F84D7}"/>
                </msink:context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O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847-744 531 0,'0'0'425'0,"0"0"-49"0,2-5-27 0,-2 5-23 0,0 0-30 15,0 0-34-15,0 0-24 0,-5-5-28 0,5 5-24 16,0 0-17-16,-13 0-25 0,0 5-12 0,0 0-16 16,-7 5-11-16,0 0-15 0,1 2-5 0,3 1-12 15,2-1-3-15,-1 3 0 0,6-2-3 0,1-2-3 0,-1-1 1 16,4 0-4-16,1-2 1 0,2 1 0 0,-1-3 5 16,3-2 4-16,0 2 3 0,2-1 2 0,1-2 2 0,1 1-2 15,2-3-6-15,2-1-6 0,6-1-6 0,0-5-4 16,7 0-4-16,0-4-5 0,0-3-4 0,1-1-7 15,-4 0 0-15,1-1-7 0,-6 3 3 0,-3 1-7 0,0 0-7 0,-3 0 1 0,-2 4-10 16,0-3-13-16,-1 3-5 0,-2 0-4 0,-2 4-1 16,-2-2-2-16,2 5 2 0,-3-5-1 0,3 5 2 15,0 0 0-15,0 0-2 0,0 0 3 0,0 0 3 16,0 0-3-16,0 0-1 0,0 0 7 0,0 0-1 16,-5 13 7-16,5-13-2 0,8 12 7 0,3-5 2 31,-2-1-1-31,2 0 3 0,1 0-6 0,2-1-16 0,0-3-23 15,8-2-38-15,1 0-57 0,0-6-78 0,-1-2-79 16,-9-2-354-16,0 2-775 0,1-7 211 0</inkml:trace>
        </inkml:traceGroup>
        <inkml:traceGroup>
          <inkml:annotationXML>
            <emma:emma xmlns:emma="http://www.w3.org/2003/04/emma" version="1.0">
              <emma:interpretation id="{65698319-908F-437E-B259-847E42240D14}" emma:medium="tactile" emma:mode="ink">
                <msink:context xmlns:msink="http://schemas.microsoft.com/ink/2010/main" type="inkWord" rotatedBoundingBox="2761,4536 3706,4515 3713,4803 2767,4824">
                  <msink:destinationLink direction="with" ref="{97257F94-D888-44FC-A4C2-5448A90F84D7}"/>
                </msink:context>
              </emma:interpretation>
              <emma:one-of disjunction-type="recognition" id="oneOf1">
                <emma:interpretation id="interp5" emma:lang="en-US" emma:confidence="0.5">
                  <emma:literal>CE</emma:literal>
                </emma:interpretation>
                <emma:interpretation id="interp6" emma:lang="en-US" emma:confidence="0.5">
                  <emma:literal>) &lt; -E</emma:literal>
                </emma:interpretation>
                <emma:interpretation id="interp7" emma:lang="en-US" emma:confidence="0.5">
                  <emma:literal>) -E</emma:literal>
                </emma:interpretation>
                <emma:interpretation id="interp8" emma:lang="en-US" emma:confidence="0">
                  <emma:literal>) 6-9</emma:literal>
                </emma:interpretation>
                <emma:interpretation id="interp9" emma:lang="en-US" emma:confidence="0">
                  <emma:literal>) 9-9</emma:literal>
                </emma:interpretation>
              </emma:one-of>
            </emma:emma>
          </inkml:annotationXML>
          <inkml:trace contextRef="#ctx0" brushRef="#br0" timeOffset="2710.8411">1599-750 352 0,'0'0'296'15,"-5"3"-39"-15,0 0-26 0,5-3-23 0,-7 4-23 16,1-1-9-16,1-1-17 0,-1 0-7 0,1 3-16 15,-1-2-3-15,2 1-12 0,-3-1-10 0,3 0-5 16,-1 0-8-16,5-3-6 0,-6 6-7 0,3 0 10 16,0-3-2-16,3-3 5 0,-2 8 3 0,4-2-12 15,1 0 7-15,0-1-7 0,5 3-15 0,-1 2 0 16,4-2-11-16,0-1-9 0,0 1-23 0,7 3-43 0,-3-5-52 16,0-1-76-16,-3 1-88 0,-3-5-237 0,5 5-556 15,-4-5 152-15</inkml:trace>
          <inkml:trace contextRef="#ctx0" brushRef="#br0" timeOffset="2935.9295">1866-689 542 0,'0'0'574'0,"0"0"-69"0,0 0-32 0,4-2-29 0,-4 2-28 0,0 0-31 15,13-2-21-15,-7 2-49 0,-6 0-28 0,13-2-31 16,-6 0-23-16,-7 2-28 0,14-2-22 0,-9 1-18 16,-5 1-14-16,10 0-19 0,-10 0-16 0,11-2-46 15,-8 2-58-15,-3 0-75 0,0 0-80 0,7-2-91 16,-7 2-94-16,0 0-370 0,0 0-839 0,0 0 227 16</inkml:trace>
          <inkml:trace contextRef="#ctx0" brushRef="#br0" timeOffset="3458.3126">2264-832 382 0,'0'0'456'0,"0"0"-62"0,0 0-42 0,0 0-41 0,0 0-37 0,0 0-32 0,0 0-16 0,3 5-38 16,-3-5-21-16,0 0-19 0,0 0-19 0,-16 5-21 16,4 1-19-16,-2-3-2 0,0 0-9 0,2 3-9 15,-4-1-4-15,4 2-12 0,-2-3-1 0,1 1-3 16,1 0-8-1,1-1 9-15,2 1-5 0,1-3 8 0,1 0-8 16,2 1 2-16,0 0 14 0,2-2 19 0,3-1 18 16,-3 5 22-16,3-5 14 0,0 0 1 0,3 6 3 0,-3-6 0 15,7 2-4-15,-7-2-6 0,12 3-9 0,-5-1-13 16,0 0-7-16,6-2-11 0,-3 3-9 0,-2-3-8 16,-2 1-9-16,-6-1-7 0,11 1-17 0,-11-1-34 15,6 5-8-15,-4-2-9 0,-4 2-15 0,1 5-24 0,-7 0-24 16,2 1-22-16,-2 1-3 0,3-1 4 0,-3 1-2 15,2 1 14-15,1-4 7 0,-1 0 10 0,3 0 4 16,0-4 16-16,0 2 15 0,3-3 34 0,0 0 25 16,0-4 26-16,3 5 16 0,-3-5 11 0,6 2 8 15,-6-2 3-15,15 0-1 0,-2-2-4 0,0 1-13 16,2-3-5-16,10-2-11 0,-2 1-2 0,-2 0-9 16,-3 1-44-16,-4-2-62 0,-4 2-75 0,-2 0-91 0,-2-2-119 15,-1 1-379-15,-2 1-869 0,-3 4 234 0</inkml:trace>
          <inkml:trace contextRef="#ctx0" brushRef="#br0" timeOffset="2397.3118">1367-723 219 0,'0'0'286'16,"-3"-2"-25"-16,3 2-16 0,0 0-9 0,0 0-5 0,0 0 2 16,0 0-7-16,0 0-5 0,0 0 2 0,0 0 3 15,0 0 1-15,-5-3-6 0,5 3-5 0,0 0 6 0,0 0-3 16,0 0-9-16,0 0-9 0,0 0-11 0,0 0-17 16,0 0-10-16,0 0-11 0,20 3-6 0,-14-1-11 15,-1 1-10-15,5 4-1 0,-4 0-10 0,2 2-1 16,-2 1-5-16,0 1-2 0,-3-1-14 0,0 4-7 0,-1 6-20 15,-2-2-30-15,-2 3-32 0,-2-4-34 16,-1-5-37-16,2-1-38 0,-3 0-24 0,1-1-27 0,1-5-37 16,-3-2-61-16,3-3-37 0,4 0-57 0,-10-4-266 15,2-4-737-15,5-1 199 0</inkml:trace>
        </inkml:traceGroup>
      </inkml:traceGroup>
    </inkml:traceGroup>
    <inkml:traceGroup>
      <inkml:annotationXML>
        <emma:emma xmlns:emma="http://www.w3.org/2003/04/emma" version="1.0">
          <emma:interpretation id="{8D78B327-E532-40EF-BA70-012AD196A172}" emma:medium="tactile" emma:mode="ink">
            <msink:context xmlns:msink="http://schemas.microsoft.com/ink/2010/main" type="paragraph" rotatedBoundingBox="1393,5343 2509,5258 2530,5532 1414,56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74C1B4-02EB-4212-9A27-8642C4665C1B}" emma:medium="tactile" emma:mode="ink">
              <msink:context xmlns:msink="http://schemas.microsoft.com/ink/2010/main" type="line" rotatedBoundingBox="1393,5343 2509,5258 2530,5532 1413,5617"/>
            </emma:interpretation>
          </emma:emma>
        </inkml:annotationXML>
        <inkml:traceGroup>
          <inkml:annotationXML>
            <emma:emma xmlns:emma="http://www.w3.org/2003/04/emma" version="1.0">
              <emma:interpretation id="{2E959E29-69F2-4A5E-A310-999694FD71D6}" emma:medium="tactile" emma:mode="ink">
                <msink:context xmlns:msink="http://schemas.microsoft.com/ink/2010/main" type="inkWord" rotatedBoundingBox="1393,5343 2509,5258 2530,5532 1413,5617"/>
              </emma:interpretation>
              <emma:one-of disjunction-type="recognition" id="oneOf2">
                <emma:interpretation id="interp10" emma:lang="en-US" emma:confidence="0.5">
                  <emma:literal>ate</emma:literal>
                </emma:interpretation>
                <emma:interpretation id="interp11" emma:lang="en-US" emma:confidence="0.5">
                  <emma:literal>act [</emma:literal>
                </emma:interpretation>
                <emma:interpretation id="interp12" emma:lang="en-US" emma:confidence="0.5">
                  <emma:literal>) ate</emma:literal>
                </emma:interpretation>
                <emma:interpretation id="interp13" emma:lang="en-US" emma:confidence="0">
                  <emma:literal>Jct [</emma:literal>
                </emma:interpretation>
                <emma:interpretation id="interp14" emma:lang="en-US" emma:confidence="0">
                  <emma:literal>, ate</emma:literal>
                </emma:interpretation>
              </emma:one-of>
            </emma:emma>
          </inkml:annotationXML>
          <inkml:trace contextRef="#ctx0" brushRef="#br0" timeOffset="27724.919">0-1 463 0,'0'0'416'16,"0"0"-31"-16,0 0-24 0,0 0-8 15,0 0-13-15,0 0-21 0,0 0-19 0,0 0-24 0,23 0-17 16,-19 1-22-16,4 1-13 0,-2 1-18 0,0-1-15 16,0 2-8-16,0-1-20 0,4 5-11 0,-3 0-12 15,1 4-12-15,-5 0-11 0,0 7-15 0,-1 2-9 16,-5-1-11-16,0 3-18 0,-4-2-35 0,0 0-45 0,-1 0-37 16,-1-4-44-16,1-2-36 0,2-2-29 0,0-3-32 15,-2-3-29-15,2-4-43 0,0 0-48 0,1-2-252 16,5-1-678-16,0 0 185 0</inkml:trace>
          <inkml:trace contextRef="#ctx0" brushRef="#br0" timeOffset="28046.4957">284 27 463 0,'0'0'292'0,"0"0"-40"0,0 0-33 0,0 0-21 0,-10 0-23 15,10 0-17-15,0 0-5 0,0 0-8 0,-17 2-7 16,11-2-8-16,6 0 0 0,-14 4 0 0,8-4-7 0,-1 3-4 16,1 0-2-16,-2 0-12 0,2 0 2 0,0-1-7 15,0 3-3-15,2-2-9 0,-1 1-1 16,0 2 2-16,2-1-1 0,0 2-3 0,2-1 3 0,-1 1-5 15,2 0 1-15,2 2 5 0,2 2-9 0,-1-3-4 16,4 2-8-16,-1-2 0 0,3 0-13 0,1 0-4 16,2-1-11-16,0-1-41 0,-1 1-65 0,3-2-82 15,-2-2-106-15,-1-3-309 0,3 1-673 0,0 1 183 0</inkml:trace>
          <inkml:trace contextRef="#ctx0" brushRef="#br0" timeOffset="28268.9006">489 110 3751 0,'-3'-4'493'16,"3"4"-199"-16,-3-2-96 0,3 2-47 0,0 0-4 16,0 0 16-16,0 0-2 0,8-7-6 0,-2 5-18 0,2 1-10 15,2-3-9-15,3 1-15 0,-2 0-7 16,3 2-10-16,-2-2-10 0,0 0-13 0,1 0-9 15,-1 2-20-15,-4-2-45 0,-1 2-53 0,-2 0-63 0,-5 1-70 16,8 1-63-16,-8-1-63 0,3 3-84 0,-3-3-284 16,0 0-834-16,0 0 226 0</inkml:trace>
          <inkml:trace contextRef="#ctx0" brushRef="#br0" timeOffset="28564.2182">533-43 405 0,'0'0'510'0,"-9"-2"-74"0,9 2-55 0,0 0-38 0,0 0-40 0,0 0-23 31,0 0-8-31,-4 7-9 0,4 0-13 0,-2-2-18 16,-1 7-18-16,2 1-16 0,-1-1-20 0,1 10-18 0,-2-1-17 16,3-1-14-16,0-3-14 0,-2-2-11 0,2-3-12 15,0 2-8-15,2 0-10 0,-2-1-14 0,0 0-24 16,0-2-37-16,1 0-53 0,1 0-67 0,1-2-57 16,-3-3-59-16,3-2-86 0,-2 0-274 0,-1-4-717 15,6 2 195-15</inkml:trace>
          <inkml:trace contextRef="#ctx0" brushRef="#br0" timeOffset="29061.9066">1062-75 444 0,'0'0'424'16,"0"0"-51"-16,0 0-32 0,0 0-29 0,0 0-29 0,0 0-29 16,0 0-22-16,0 0-25 0,0 0-26 0,0 0-25 15,0 0-14-15,0 0-16 0,0 0-15 0,0 0-13 16,-23-2-9-16,10 5-14 0,-1-1-8 0,-2 2-16 16,3 0 5-16,-3 0-10 0,-5 2-5 0,6 3-7 0,1-5-7 15,4 1 6-15,0 0-5 0,3-1-3 0,1 0 3 16,1-1-10-16,0 1 8 0,1-1-2 0,1 1 13 15,3-4 18-15,-2 5 17 0,2-5 16 0,3 6 18 16,0-3 9-16,2 0 9 0,-1 1-4 0,3-1-5 0,-1 0-8 16,1 1-6-16,0-1-9 0,0 0-9 15,-1-1-7-15,1 1-11 0,-1 0-5 0,-2 0-5 0,1-2-9 16,-5-1-1-16,8 3-7 0,-8-3 0 0,3 9-6 16,-5-6-16-16,1 3-24 0,-3-1-36 0,1 6-27 15,-3-1-22-15,2 0-13 0,1-3 5 0,-2 0 7 16,2 0 8-16,0 0 8 0,1-3 5 0,1 1 11 0,1-5 15 15,0 5 13-15,0-5 15 0,3 5 16 0,-3-5 7 16,9 0 1-16,-9 0 4 0,22 0-2 0,-9 0-1 16,0-1 1-16,10-4-3 0,0-1-3 0,0 3 0 15,-4 1-10-15,-5-3-37 0,-1 4-62 0,-1-2-81 32,-4 1-102-32,-1-3-331 0,-4 3-746 0,-3 2 203 0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8T15:41:22.32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D0BA2A1-9187-41A1-9B86-A67802555CD1}" emma:medium="tactile" emma:mode="ink">
          <msink:context xmlns:msink="http://schemas.microsoft.com/ink/2010/main" type="inkDrawing" rotatedBoundingBox="916,4663 3141,4404 3146,4441 921,4701" semanticType="underline" shapeName="Other">
            <msink:sourceLink direction="with" ref="{2411A25A-CF53-4528-832A-F32D4AC0E4A0}"/>
          </msink:context>
        </emma:interpretation>
      </emma:emma>
    </inkml:annotationXML>
    <inkml:trace contextRef="#ctx0" brushRef="#br0">-12 280 523 0,'-4'2'350'0,"4"-2"-41"16,0 0-22-16,0 0-16 0,-8 4-19 0,8-4-18 16,0 0-7-16,0 0-9 0,0 0-13 0,0 0-5 15,0 0-7-15,0 0 2 0,0 0-8 0,0 0 0 16,0 0-11-16,0 0-8 0,0 0-7 0,0 0-8 0,38-7-12 15,-8 1-2-15,0 1-14 0,21-6-8 16,11 0-7-16,45-9-10 0,1-4-6 0,2 10-14 0,-2 1-5 16,6-2-10-16,-2 5-6 0,2 0-3 0,2 0-8 15,-1 2-4-15,4 2-6 0,-7-3 0 0,-1 2-7 16,0-2-1-16,-37 1 1 0,-13 0-8 0,-2 1 0 16,-1-2-5-16,-2 1 0 0,-1-3-2 0,-17 6-4 15,-7-2 3-15,-4 1 1 0,-3 1-2 0,-8 1 4 16,-3 1 10-16,-2 2 16 0,-3-2 5 0,-8 3 13 15,15-3-3-15,-15 3-10 0,8-3-23 0,-8 3-26 0,0 0-23 16,0 0-42-16,0 0-42 0,0 0-47 0,0 0-47 16,0 0-49-16,0 0-50 0,0 0-51 0,0 0-333 15,0 0-820-15,0 0 223 0</inkml:trace>
  </inkml:traceGroup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4:46:12.23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9543726-5B07-403F-BC8D-2FC46808AD55}" emma:medium="tactile" emma:mode="ink">
          <msink:context xmlns:msink="http://schemas.microsoft.com/ink/2010/main" type="inkDrawing" rotatedBoundingBox="8724,3459 8858,5107 8696,5121 8561,3472" semanticType="verticalRange" shapeName="Other">
            <msink:sourceLink direction="with" ref="{DD575A0A-E26C-4D7B-85F5-177AEAD11232}"/>
          </msink:context>
        </emma:interpretation>
      </emma:emma>
    </inkml:annotationXML>
    <inkml:trace contextRef="#ctx0" brushRef="#br0">137 1565 250 0,'-3'5'255'0,"-1"-2"-29"0,3-2-16 0,1-1-10 0,-2 5-3 0,2-5 0 16,0 0-8-16,0 0-3 0,-1 7-4 0,1-7-7 15,0 0 0-15,-3 3-3 0,3-3-6 0,0 0-4 16,3 7-1-16,-3-7-9 0,1 7-1 0,-1-7-6 16,3 7-7-16,-1-3-9 0,1 0-7 0,0 0-9 0,0 2-2 15,2-2-6-15,-1 0-5 0,1 0-4 0,-1 0 4 16,2-1-2-16,0 0-1 0,-1-2-3 0,1 0-5 16,0-1-4-16,-6 0-8 0,12-2-2 0,-4-3-10 15,0-2-7-15,1-2-7 0,-3-3-5 0,3-7-4 0,-1-5-5 16,-4-1-5-16,-2-17-9 0,0-1-9 15,-4 1-10-15,-4-4-7 0,1-4-9 0,-5-1-1 0,-6-44-2 16,8 30 3-16,-1 11-2 0,-8-42 1 0,1 4 3 16,6 26 3-16,-4-28-1 0,0 29 0 0,2 13 0 15,-10-39 5-15,8 31 6 0,5 16 10 0,-3 0 1 0,2 3 9 16,1 10 1-16,1 7 4 0,0-2 4 0,4 4 6 16,-4 0 4-16,3 2 2 0,2 4 0 0,0 2 2 15,2 3-7-15,-1-1-4 0,2 1-4 0,2 0-3 16,2-1-7-1,1 0 0-15,1 2-6 0,0 1-1 0,0-1 0 16,4 1-4-16,-4 4 2 0,2-2-5 0,3 0-4 16,-2 2 1-16,-1 2-3 0,-1-1-7 0,0 1-34 0,0 3-36 15,1-1-51-15,-8 1-59 0,14 3-72 0,-2 5-75 16,-4 0-358-16,-2 5-829 0,2 0 224 0</inkml:trace>
  </inkml:traceGroup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4:45:59.85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4D07493-7AE7-4E52-B919-BAF12496EEB2}" emma:medium="tactile" emma:mode="ink">
          <msink:context xmlns:msink="http://schemas.microsoft.com/ink/2010/main" type="writingRegion" rotatedBoundingBox="1416,6269 4701,5903 4896,7656 1612,8022"/>
        </emma:interpretation>
      </emma:emma>
    </inkml:annotationXML>
    <inkml:traceGroup>
      <inkml:annotationXML>
        <emma:emma xmlns:emma="http://www.w3.org/2003/04/emma" version="1.0">
          <emma:interpretation id="{5FB7B426-0DCF-4F27-B674-FB483C1660B8}" emma:medium="tactile" emma:mode="ink">
            <msink:context xmlns:msink="http://schemas.microsoft.com/ink/2010/main" type="paragraph" rotatedBoundingBox="2580,6139 4701,5903 4812,6901 2691,713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AF948AA-9BA6-403C-AC1E-6BFB31CD383B}" emma:medium="tactile" emma:mode="ink">
              <msink:context xmlns:msink="http://schemas.microsoft.com/ink/2010/main" type="line" rotatedBoundingBox="2580,6139 4701,5903 4812,6901 2691,7137">
                <msink:destinationLink direction="with" ref="{367101D4-C69B-4D09-9A59-355258F351B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95F3E4E-88AC-40E6-8BCF-2A5D83FB0279}" emma:medium="tactile" emma:mode="ink">
                <msink:context xmlns:msink="http://schemas.microsoft.com/ink/2010/main" type="inkWord" rotatedBoundingBox="2580,6139 4701,5903 4812,6901 2691,7137"/>
              </emma:interpretation>
              <emma:one-of disjunction-type="recognition" id="oneOf0">
                <emma:interpretation id="interp0" emma:lang="en-US" emma:confidence="0.5">
                  <emma:literal>Pride</emma:literal>
                </emma:interpretation>
                <emma:interpretation id="interp1" emma:lang="en-US" emma:confidence="0">
                  <emma:literal>picids</emma:literal>
                </emma:interpretation>
                <emma:interpretation id="interp2" emma:lang="en-US" emma:confidence="0">
                  <emma:literal>Peddie</emma:literal>
                </emma:interpretation>
                <emma:interpretation id="interp3" emma:lang="en-US" emma:confidence="0">
                  <emma:literal>picids.</emma:literal>
                </emma:interpretation>
                <emma:interpretation id="interp4" emma:lang="en-US" emma:confidence="0">
                  <emma:literal>picids,</emma:literal>
                </emma:interpretation>
              </emma:one-of>
            </emma:emma>
          </inkml:annotationXML>
          <inkml:trace contextRef="#ctx0" brushRef="#br0">1242 1141 362 0,'0'0'570'0,"-3"-4"-82"0,3 4-51 0,0 0-55 0,-2-4-44 0,2 4-47 16,0 0-30-16,0 0-21 0,0 0-3 15,-1 20-9-15,2 3-11 0,2 0-12 0,-1 4-11 16,-1 2-19-16,4 0-16 0,0 14-13 0,-2-9-17 0,0-6-13 15,-2 0-12 1,1 0-12-16,1 0-9 0,0-3-7 0,-1-3-7 0,1 2-8 0,0-8-22 16,-3-3-41-16,-2-2-55 0,2-2-66 0,0-1-55 15,0-1-75-15,-3-3-82 0,0-1-320 0,3-3-785 0,0 0 212 16</inkml:trace>
          <inkml:trace contextRef="#ctx0" brushRef="#br0" timeOffset="841.306">1812 1113 3247 0,'0'0'410'0,"0"0"-117"0,3-5-67 0,-3 5-51 16,2-3 0-16,-2 3 6 0,0 0-8 0,6-3-20 16,-6 3-18-16,0 0-13 0,0 0-10 0,10 0-1 15,-10 0 0-15,9 6 2 0,-4-2-7 0,-1 1-16 16,-1-1 1-16,3 8-3 0,-3 0-14 0,-1 1-3 16,-1 0-7-16,-1 1-19 0,-1 8-30 0,1-6-31 0,-2-2-24 15,1-1-25-15,-2-3-28 0,0-1-25 0,-2-3-20 16,2 1-20-16,0-3-22 0,1 2-17 0,-1-4-30 15,3-2-31-15,0 0-46 0,0 0-48 0,0 0-230 16,0 0-697-16,-9-12 191 0</inkml:trace>
          <inkml:trace contextRef="#ctx0" brushRef="#br0" timeOffset="1142.9879">2121 1025 284 0,'0'0'370'16,"0"0"-59"-16,0 0-47 0,0 0-30 0,0 0-19 0,-26 5-23 0,20-3-13 16,-6 2-6-16,3 2-2 0,-4 0-1 0,2 1-2 15,2-3-4-15,-2 4-3 0,2 0-6 0,-2-3-3 16,2 4-14-16,1-2-10 0,0 2 4 0,1-1-3 15,4 0-1-15,-1 1-5 0,3-2-2 0,1-1-4 16,1 0-6-16,1 1-10 0,3 4-4 0,1-4-11 16,1 1-8-16,4 0-7 0,-2-1-16 0,4 0-38 0,0-3-54 15,8 0-66-15,-2-1-92 0,-4-3-105 0,0 0-300 16,1-1-718-16,-3-3 196 0</inkml:trace>
          <inkml:trace contextRef="#ctx0" brushRef="#br0" timeOffset="1791.4706">2273 673 691 0,'0'0'684'0,"-4"-3"-119"0,4 3-71 15,0 0-56-15,0 0-44 0,0 0-41 0,0 0-25 16,-2 20-19-16,8 1-2 0,-1 2-9 0,2 20-6 16,6 5-18-16,-4 3-17 0,-6 2-17 0,3 43-16 0,-4-31-19 15,-2-13-21-15,-5 0-19 0,-4 40-15 16,4-34-16-16,-4-13-14 0,0-1-12 0,-2 2-18 0,0-5-37 16,1-8-44-16,3-5-59 0,-3-4-68 0,0-1-69 15,1-2-74-15,-2-2-91 0,0-8-97 0,2-4-376 16,4-3-989-16,2-3 267 0</inkml:trace>
          <inkml:trace contextRef="#ctx0" brushRef="#br0" timeOffset="1501.7382">2190 938 466 0,'0'0'426'0,"-7"4"-48"0,6-3-45 0,1-1-23 0,0 0-29 16,-5 5-18-16,5-5-11 0,-1 2-5 0,1-2-8 15,0 0-7-15,0 0 1 0,0 0-3 0,-3 3 1 0,3-3-5 16,0 0-5-16,0 0-11 0,0 0-17 0,0 0-21 16,0 0-15-16,0 0-15 0,0 0-14 0,1-12-14 15,-1 12-8-15,3-13-12 0,-3 8-13 0,3-6-3 16,0 0-12-16,-1 2-11 0,-2 1-10 0,1 1-18 15,-1 0-7-15,2 4-7 0,-2-3-25 0,0 2-22 16,0 0-34-16,0 4-40 0,0 0-51 0,0-6-40 16,0 6-54-16,0 0-48 0,0 0-56 0,0 0-301 0,0 0-791 15,0 0 215-15</inkml:trace>
          <inkml:trace contextRef="#ctx0" brushRef="#br0" timeOffset="237.5226">1268 1096 705 0,'0'-6'632'0,"2"2"-95"0,-2 4-53 0,3-9-38 0,1 6-30 15,-4 3-35-15,10-7-40 0,-4 5-36 0,-6 2-37 16,14-4-27-16,-8 2-27 0,-6 2-19 0,20 0 1 0,-9 0-26 31,-2 2-4-31,-3 1-10 0,0 1-13 0,1 0-10 16,-3 1-13-16,-1 5-13 0,-1 3-13 0,-2 0-40 0,-2 0-51 0,-1 1-55 15,-3 6-52-15,1-1-56 0,-4-1-45 0,0-3-43 16,0-4-38-16,1-3-39 0,2-1-48 0,0-4-282 0,1-3-786 16,5 0 213-16</inkml:trace>
          <inkml:trace contextRef="#ctx0" brushRef="#br0" timeOffset="571.415">1905 732 646 0,'-5'-4'390'0,"5"4"-49"0,-11-3-40 0,4 2-31 0,7 1-37 15,-26 2-25-15,3 4-25 0,-1 3-15 0,1 6-6 0,-2 2-9 16,-7 15 13-16,4 2 3 0,0 3 3 0,2 1-6 16,5 2-1-16,4 3-3 0,2-2-2 0,4 0-6 15,4-7-9-15,1 9-7 0,4 0-12 0,5-1-8 0,2-11-12 16,-2-3-10-16,4-1-9 0,1 0-8 0,3-3-11 16,-1-1-18-16,2-4-30 0,2 0-42 0,-3-6-57 15,7 0-57-15,-4-8-76 0,-2 1-80 0,0-8-351 16,3 2-768-16,-1-2 207 0</inkml:trace>
          <inkml:trace contextRef="#ctx0" brushRef="#br0" timeOffset="2372.4275">2781 1009 562 0,'-8'-2'346'0,"8"2"-43"0,-12-1-29 0,12 1-32 0,-14 3-15 0,2 0-10 15,0 1-13-15,0 1 4 0,1 1-4 0,0 1-7 16,1 1-2-16,-1 2-8 0,4-3-8 0,-1 4-9 16,0-1-6-16,2 0-7 0,2-1-7 0,-1 0-6 15,2 0-7-15,1-2-5 0,1 2-6 0,1-4-8 16,1 2-5-16,2-1-11 0,-1-2-5 0,4 1-10 16,-1-2-5-16,1-1-7 0,0 2-7 0,6-3-8 15,1-1-9-15,-2-3-17 0,3-1-18 0,-2-1-21 0,-1-4-15 16,1 0-19-16,3-7-10 0,-2-3-10 0,-3 1-1 15,1-6 1 1,-4-1-2-16,-1-4 4 0,-1 0 8 0,1-15 7 0,-3 2 1 16,-1 10 9-16,-1 3 6 0,-1 2 22 0,0 2 21 15,-1 2 22-15,-1 2 25 0,2 6 8 0,-1 4 11 16,1 2 4-16,-2 2-1 0,2 2-5 0,-2-3-9 16,2 6-8-16,0 2-9 0,0 0-3 0,0 0-5 0,0 0 2 15,0 0 1-15,-4 31-3 0,-1-8 6 0,4 6-3 16,-2 14-5-16,1 2 3 0,4-2-1 0,-5 1-10 0,4-2-5 15,1 3-4-15,1-11 1 0,0-6-6 0,6 13 6 16,-3-7-11-16,-1-9-35 0,4-2-39 0,-3-2-62 16,2-1-68-16,-1-7-75 0,-3-2-78 0,0-2-89 15,2-7-265-15,-1-2-832 0,-5 0 224 0</inkml:trace>
          <inkml:trace contextRef="#ctx0" brushRef="#br0" timeOffset="2606.6827">3024 1007 683 0,'0'0'508'0,"10"2"-28"0,-10-2-22 0,18 4-32 0,-7-1-25 0,3 2-42 16,-2 1-19-16,-1 2-19 0,-1 0-26 0,0 1-10 16,-1 0-17-16,1 1-22 0,-4 1-14 0,-2 0-27 0,-1 3-15 15,-3-3-22-15,-3 11-22 0,-1-2-38 0,-4-1-51 16,0 1-53-16,-1-5-50 0,2-4-50 0,0-2-47 15,1-1-59-15,-4 0-55 0,3-3-44 0,-1-4-66 16,2-1-290-16,6 0-788 0,0 0 213 0</inkml:trace>
          <inkml:trace contextRef="#ctx0" brushRef="#br0" timeOffset="2894.5621">3343 966 327 0,'0'0'382'16,"0"0"-41"-16,-9 2-39 0,9-2-27 0,-12 1-22 0,12-1-23 16,-12 4-12-16,6-1 0 0,-2 0-7 15,-3 1-4-15,-1 2-6 0,1-1-6 0,2 1-8 0,-2-1-8 16,2 1-6-16,1 1-4 0,1 0-7 0,1-2-6 15,2 1 3-15,1 1-8 0,0 5-6 0,0-2-10 0,1 0-6 16,4 1 0-16,-1 0-11 0,1-3-7 0,-1 0-11 16,4-1-7-16,-1-1-13 0,4 2-9 0,0 0-8 15,3-2-43-15,0-1-60 0,1-3-95 0,-1-1-108 16,3-6-157-16,-2 3-301 0,-1-5-839 0,-2 2 227 16</inkml:trace>
        </inkml:traceGroup>
      </inkml:traceGroup>
    </inkml:traceGroup>
    <inkml:traceGroup>
      <inkml:annotationXML>
        <emma:emma xmlns:emma="http://www.w3.org/2003/04/emma" version="1.0">
          <emma:interpretation id="{6E408325-2E08-4126-913A-FF7E7CA4E38C}" emma:medium="tactile" emma:mode="ink">
            <msink:context xmlns:msink="http://schemas.microsoft.com/ink/2010/main" type="paragraph" rotatedBoundingBox="1593,7690 2617,7646 2629,7931 1605,7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3151BFC-EFDF-4923-AC1F-5C9952AEB55C}" emma:medium="tactile" emma:mode="ink">
              <msink:context xmlns:msink="http://schemas.microsoft.com/ink/2010/main" type="line" rotatedBoundingBox="1593,7690 2617,7646 2629,7931 1605,7975"/>
            </emma:interpretation>
          </emma:emma>
        </inkml:annotationXML>
        <inkml:traceGroup>
          <inkml:annotationXML>
            <emma:emma xmlns:emma="http://www.w3.org/2003/04/emma" version="1.0">
              <emma:interpretation id="{19D05E18-70CB-4D5B-9BE6-F842D4ED6391}" emma:medium="tactile" emma:mode="ink">
                <msink:context xmlns:msink="http://schemas.microsoft.com/ink/2010/main" type="inkWord" rotatedBoundingBox="1595,7741 1695,7736 1705,7971 1605,7975"/>
              </emma:interpretation>
              <emma:one-of disjunction-type="recognition" id="oneOf1">
                <emma:interpretation id="interp5" emma:lang="en-US" emma:confidence="0.5">
                  <emma:literal>)</emma:literal>
                </emma:interpretation>
                <emma:interpretation id="interp6" emma:lang="en-US" emma:confidence="0">
                  <emma:literal>,</emma:literal>
                </emma:interpretation>
                <emma:interpretation id="interp7" emma:lang="en-US" emma:confidence="0">
                  <emma:literal>]</emma:literal>
                </emma:interpretation>
                <emma:interpretation id="interp8" emma:lang="en-US" emma:confidence="0">
                  <emma:literal>.</emma:literal>
                </emma:interpretation>
                <emma:interpretation id="interp9" emma:lang="en-US" emma:confidence="0">
                  <emma:literal>}</emma:literal>
                </emma:interpretation>
              </emma:one-of>
            </emma:emma>
          </inkml:annotationXML>
          <inkml:trace contextRef="#ctx0" brushRef="#br0" timeOffset="-3942.3458">214 2394 615 0,'0'0'473'0,"0"0"-31"15,0 0-23-15,0 0-30 0,0 0-25 0,0 0-25 0,0 0-29 16,30-3-19-16,-30 3-16 0,12 3-17 16,-12-3-23-16,11 4-21 0,-7-1-12 0,2 1-6 0,-1 1-11 15,-2 0-18-15,2 7-29 0,-2 1-1 0,-2 0-21 16,-2 10-27-16,-2-1-41 0,-2-1-38 0,0-1-41 0,-1-3-40 16,-3 2-40-16,0-1-29 0,0-4-27 15,1-5-23-15,-1-2-25 0,3-5-37 0,0 0-46 16,6-2-50-16,0 0-213 0,-15-9-673 0,13 2 185 0</inkml:trace>
        </inkml:traceGroup>
        <inkml:traceGroup>
          <inkml:annotationXML>
            <emma:emma xmlns:emma="http://www.w3.org/2003/04/emma" version="1.0">
              <emma:interpretation id="{4AE35878-7283-46CB-B7A8-F3C349461F38}" emma:medium="tactile" emma:mode="ink">
                <msink:context xmlns:msink="http://schemas.microsoft.com/ink/2010/main" type="inkWord" rotatedBoundingBox="1764,7695 1971,7686 1979,7891 1773,7899"/>
              </emma:interpretation>
              <emma:one-of disjunction-type="recognition" id="oneOf2">
                <emma:interpretation id="interp10" emma:lang="en-US" emma:confidence="0.5">
                  <emma:literal>(</emma:literal>
                </emma:interpretation>
                <emma:interpretation id="interp11" emma:lang="en-US" emma:confidence="0">
                  <emma:literal>c</emma:literal>
                </emma:interpretation>
                <emma:interpretation id="interp12" emma:lang="en-US" emma:confidence="0">
                  <emma:literal>.</emma:literal>
                </emma:interpretation>
                <emma:interpretation id="interp13" emma:lang="en-US" emma:confidence="0">
                  <emma:literal>C</emma:literal>
                </emma:interpretation>
                <emma:interpretation id="interp14" emma:lang="en-US" emma:confidence="0">
                  <emma:literal>&lt;</emma:literal>
                </emma:interpretation>
              </emma:one-of>
            </emma:emma>
          </inkml:annotationXML>
          <inkml:trace contextRef="#ctx0" brushRef="#br0" timeOffset="-3629.3919">448 2344 501 0,'0'0'385'15,"0"0"-58"-15,0 0-36 0,0 0-36 0,0 0-28 0,0 0-26 0,0 0-22 0,0 0-19 32,-13 13-8-32,9-9-13 0,-5 4-13 0,2-1-5 15,-1 1-7-15,0 2 1 0,1 0 9 0,-1-1-12 0,0 2-5 16,4-1 5-16,1-1-5 0,1-2 4 15,1 0 2-15,1 0-2 0,1-2-2 0,2 2-4 0,2 3-11 16,3-1-8-16,-1 1-6 0,4-1-8 0,0-4-8 16,0 0-10-16,3-1-30 0,7 1-48 0,2 1-53 15,-1-3-71-15,-5-2-86 0,-3-1-110 0,0 0-211 16,0 0-667-16,0 0 182 0</inkml:trace>
        </inkml:traceGroup>
        <inkml:traceGroup>
          <inkml:annotationXML>
            <emma:emma xmlns:emma="http://www.w3.org/2003/04/emma" version="1.0">
              <emma:interpretation id="{F12455C7-E8DE-4C5D-8747-29DD00A17ACB}" emma:medium="tactile" emma:mode="ink">
                <msink:context xmlns:msink="http://schemas.microsoft.com/ink/2010/main" type="inkWord" rotatedBoundingBox="2100,7669 2617,7646 2629,7921 2112,7944"/>
              </emma:interpretation>
              <emma:one-of disjunction-type="recognition" id="oneOf3">
                <emma:interpretation id="interp15" emma:lang="en-US" emma:confidence="0.5">
                  <emma:literal>-E</emma:literal>
                </emma:interpretation>
                <emma:interpretation id="interp16" emma:lang="en-US" emma:confidence="0">
                  <emma:literal>-e</emma:literal>
                </emma:interpretation>
                <emma:interpretation id="interp17" emma:lang="en-US" emma:confidence="0">
                  <emma:literal>{</emma:literal>
                </emma:interpretation>
                <emma:interpretation id="interp18" emma:lang="en-US" emma:confidence="0">
                  <emma:literal>-s</emma:literal>
                </emma:interpretation>
                <emma:interpretation id="interp19" emma:lang="en-US" emma:confidence="0">
                  <emma:literal>•E</emma:literal>
                </emma:interpretation>
              </emma:one-of>
            </emma:emma>
          </inkml:annotationXML>
          <inkml:trace contextRef="#ctx0" brushRef="#br0" timeOffset="-3377.4943">704 2490 556 0,'0'-9'540'0,"0"9"-75"0,0 0-21 0,0 0-13 15,0 0-24-15,0 0-34 0,6-2-23 0,-6 2-30 0,0 0-11 16,9-1-26-16,-9 1-28 0,0 0-22 0,11 0-28 15,-11 0-22-15,9 0-18 0,-9 0-17 0,7 0-17 16,-7 0-28-16,0 0-40 0,9-4-53 0,-9 4-60 16,0 0-75-16,0 0-69 0,0 0-81 0,10 2-84 15,-10-2-327-15,0 0-823 0,0 0 223 0</inkml:trace>
          <inkml:trace contextRef="#ctx0" brushRef="#br0" timeOffset="-2856.4565">1138 2302 457 0,'5'3'435'15,"-5"-3"-57"-15,0 0-43 0,0 0-35 0,0 0-37 16,0 0-27-16,0 0-32 0,0 0-19 0,0 0-24 0,0 0-20 16,0 0-3-16,0 0-22 0,0 0-14 0,0 0-4 15,-15 5-16-15,7-3-1 0,0 0-6 0,-3 4-16 16,-1-1-7-16,0 1-3 0,-1 1-5 0,2-1-6 16,-1 1-1-16,1 0-10 0,0-1 7 0,4-1-9 0,-1 1 2 15,2-2 0-15,0 1 20 0,1-1 2 0,2-1 15 16,0 1 12-16,3-4 14 0,-2 6 7 0,2-6 12 15,2 5 3-15,-2-5 7 0,6 6 0 0,-1-3 10 16,1-1-13-16,0 0-12 0,8 1-3 0,-5-1-16 0,0 0-5 0,0-1-11 16,-2 0-5-16,-7-1-13 0,12 1-2 0,-7 1-16 15,-5-2-27-15,8 3-19 0,-7-1-13 0,1 4-27 16,-5-1-38-16,0 6-35 0,0 2-31 0,-4 6-8 16,-1-4 6-16,4-4 11 15,-3 1 12-15,3 0 13 0,-2-3 18 0,4-1 8 16,-1-2 24-16,2-2 37 0,-1 2 38 0,1-2 34 0,1-4 30 15,0 0 20-15,4 5 8 0,-4-5 6 0,8 0-1 16,-8 0 2-16,14-2-7 0,-4 0 3 0,5-3-15 16,8 0-5-16,-5 0-10 0,5-2-6 0,-6 1-7 15,4-1-9-15,-6 3-38 0,-4-2-59 0,-2 3-88 0,-3 0-89 16,-3-3-102-16,-3 6-343 0,0 0-807 0,0 0 219 16</inkml:trace>
        </inkml:traceGroup>
      </inkml:traceGroup>
    </inkml:traceGroup>
  </inkml:traceGroup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4:46:27.59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841E10B-2DEE-431B-BE0F-0BCB6D459AD9}" emma:medium="tactile" emma:mode="ink">
          <msink:context xmlns:msink="http://schemas.microsoft.com/ink/2010/main" type="inkDrawing" rotatedBoundingBox="7959,5829 14176,5841 14175,5880 7958,5869" shapeName="Other"/>
        </emma:interpretation>
      </emma:emma>
    </inkml:annotationXML>
    <inkml:trace contextRef="#ctx0" brushRef="#br0">19 9 243 0,'0'0'280'0,"0"0"-33"0,-7 0-27 0,7 0-28 0,0 0-18 0,-6 0-20 15,6 0-20-15,0 0-5 0,0 0-6 0,-7 4 2 16,7-4-6-16,0 0-1 0,0 0-7 0,0 0-2 15,0 0 0-15,0 0-1 0,0 0 11 0,0 0-2 16,0 0-1-16,0 0 3 0,0 0-3 0,0 0-5 16,0 0-4-16,0 0-6 0,0 0-5 0,0 0 4 15,0 0-9-15,0 0 5 0,26 0-16 0,-14 0-9 16,0-2-5-16,2 2-5 0,2-2-9 0,-1 2-5 0,0 0-1 16,9-1-7-16,-1 1 0 0,0 0-5 15,0 1-4-15,0-2-3 0,-1 2 1 0,1-1-5 0,-1 0-4 16,1 0-5-16,0 0 1 0,-1 0-3 0,1 0 0 15,0 0-1-15,5 0 1 0,-6 0-2 0,1 0-3 0,2 0 0 16,1 0 1-16,-3-1 1 0,0 1-4 0,4-2 1 16,-1 2 2-16,-2 0-2 0,0 3-2 0,1-3 0 15,-1 0-4-15,1 0 3 0,-2 0 5 0,4-1-12 16,-3 1 7-16,4-3 0 0,-4 3-4 0,2 0 4 16,0 0 1-16,1 0 3 0,-1-3-7 0,0 3-1 15,1 3 0-15,-1-3 3 0,2 0-8 0,-1 0 6 16,-1 1 0-16,0-1 2 0,2 2-6 0,-1-2 9 15,0-2-8-15,1 2 1 0,-1-1 5 0,2 2-1 16,-2 1 3-16,1-1-4 0,0-1 0 0,-3 0-3 0,1 0 0 16,2 0 3-16,-2 2-1 0,-1-2-1 0,-2 0-1 15,2 3 6-15,1-2-6 0,-5-1-1 0,-3 0 1 16,3 2 4-16,-2-1-5 0,4-1 3 0,-5 2-2 16,-2-2-1-16,7 0 4 0,3 3 0 0,-2-1-1 15,-1-4 0-15,3 2-5 0,-1 0 1 0,1 0-3 16,-1 0-3-16,0 2 0 0,3-4 2 0,-1 5-5 15,2-4 3-15,-3 2 2 0,1-2 1 0,2 1-6 0,-2 1 2 16,-1-1 3-16,2 0-5 0,0 0-4 0,-2 0 1 16,-3 0-1-16,4 0-1 0,-3 0-2 0,2 0 5 15,0 0 9-15,-2 0-10 0,1 0 4 0,-1 1-2 16,-2-2 7-16,3 1-2 0,3 0-11 0,-2 0 13 16,-1 0 1-16,1 0-2 0,-1 0 3 0,-1 0 0 15,4 0 5-15,-4 0-3 0,0 0-1 0,2 0-7 16,-1 0 3-16,-1 0 6 0,2 0-4 0,0 1-3 0,0 2-4 15,-2-4 7-15,0-1-2 0,4 1 0 0,1 1-4 16,-2 0 5-16,2 0 3 0,0 0-4 0,2-1 2 16,-1 1 3-16,-1 0-3 0,0 0-1 0,2-2-7 15,-3 2 6-15,3-3 8 0,1 5-2 0,-2-2 2 16,1-2-2-16,-1 2 1 0,3 0 1 0,-2 0 0 0,-3 0-4 16,-1 0-2-16,2 0-2 0,-3 0 5 0,0 0 4 15,0-2-4-15,-1 2 4 0,1 0-8 0,2 0 8 31,-5-1-3-31,5 1-6 0,-3-2 0 0,1 2 8 0,0 0-2 16,0-2 1-16,-2 2-3 0,4-2-4 0,-4 2 5 16,4 0-1-16,-1-2 0 0,0 2 4 0,1 0-5 15,1 0 3-15,-1 0-1 0,2 0 2 0,2-3-4 16,-2 3 4-16,16 2 2 0,-14-4 7 0,-2 5-15 16,-1-4 10-16,0 2-2 0,2-1-2 0,-3 0 4 15,-2 0-1-15,4 0-8 0,-1 0 2 0,-4 0 2 0,3 2 4 16,1-2-16-16,2 2 18 0,-3-2-5 0,3 0 4 15,-1 0-6-15,2 0 2 0,-1 0 2 0,1 0 2 16,2-2-2-16,-3 4 2 0,1-2-6 0,16 0 2 16,-12 0 1-16,-5 0-6 0,1 0 8 0,-2 0-12 15,2 0 7-15,0 0 7 0,-2 0-7 0,2 0 1 16,-3 1-2-16,4-2 0 0,-6 1 4 0,2 1-2 16,-2 0 8-16,4 1-12 0,2-1 7 0,-4-1-1 0,3 0-3 15,17 2 4-15,-14-2-6 0,12 0 3 16,-12 2 1-16,-6-1-3 0,2 1 5 0,0-1-2 15,0-2 3-15,-2 2-5 0,3-1 0 0,-2 0 8 0,0 0-3 16,0 1 5-16,-3 2 5 0,-1-1 2 0,-1-2-4 16,-1 0 12-16,-1 1 3 0,-5-2 2 0,-3 1 2 15,-1 0 6-15,-2-2 0 0,-2 2 3 0,-3 0 1 16,-7 0 5-16,14-1-3 0,-14 1 2 0,12 0 2 16,-12 0-6-16,9-2 3 0,-9 2 0 0,8 0 4 15,-8 0-2-15,0 0 3 0,7-1-2 0,-7 1-3 16,0 0-5-16,0 0-3 0,11 0 1 0,-11 0-4 0,0 0-2 15,0 0-2-15,0 0-3 0,6 0-3 0,-6 0-1 16,0 0 0-16,0 0-3 0,0 0-4 0,0 0-12 16,0 0-29-16,0 0-55 0,6-3-62 0,-6 3-83 15,0 0-82-15,-17-8-310 0,7 2-742 0,-10-7 201 16</inkml:trace>
  </inkml:traceGroup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4:46:30.11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35A504E-C443-4D30-9B05-988C1DD27357}" emma:medium="tactile" emma:mode="ink">
          <msink:context xmlns:msink="http://schemas.microsoft.com/ink/2010/main" type="writingRegion" rotatedBoundingBox="9724,6007 11967,6128 11916,7078 9673,6958"/>
        </emma:interpretation>
      </emma:emma>
    </inkml:annotationXML>
    <inkml:traceGroup>
      <inkml:annotationXML>
        <emma:emma xmlns:emma="http://www.w3.org/2003/04/emma" version="1.0">
          <emma:interpretation id="{5A59AC6D-0CA1-467E-B3CA-959249339C1C}" emma:medium="tactile" emma:mode="ink">
            <msink:context xmlns:msink="http://schemas.microsoft.com/ink/2010/main" type="paragraph" rotatedBoundingBox="9724,6007 11967,6128 11916,7078 9673,69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06D864-D920-4CC2-83D4-F2FFFFF4909C}" emma:medium="tactile" emma:mode="ink">
              <msink:context xmlns:msink="http://schemas.microsoft.com/ink/2010/main" type="line" rotatedBoundingBox="9724,6007 11967,6128 11916,7078 9673,6958"/>
            </emma:interpretation>
          </emma:emma>
        </inkml:annotationXML>
        <inkml:traceGroup>
          <inkml:annotationXML>
            <emma:emma xmlns:emma="http://www.w3.org/2003/04/emma" version="1.0">
              <emma:interpretation id="{2F74D207-6BF6-45D2-83DA-EC81F17C5436}" emma:medium="tactile" emma:mode="ink">
                <msink:context xmlns:msink="http://schemas.microsoft.com/ink/2010/main" type="inkWord" rotatedBoundingBox="9756,6080 11106,6337 10981,6995 9631,6738"/>
              </emma:interpretation>
              <emma:one-of disjunction-type="recognition" id="oneOf0">
                <emma:interpretation id="interp0" emma:lang="en-US" emma:confidence="0.5">
                  <emma:literal>Zep</emma:literal>
                </emma:interpretation>
                <emma:interpretation id="interp1" emma:lang="en-US" emma:confidence="0">
                  <emma:literal>Zap</emma:literal>
                </emma:interpretation>
                <emma:interpretation id="interp2" emma:lang="en-US" emma:confidence="0">
                  <emma:literal>zap</emma:literal>
                </emma:interpretation>
                <emma:interpretation id="interp3" emma:lang="en-US" emma:confidence="0">
                  <emma:literal>rep</emma:literal>
                </emma:interpretation>
                <emma:interpretation id="interp4" emma:lang="en-US" emma:confidence="0">
                  <emma:literal>yep</emma:literal>
                </emma:interpretation>
              </emma:one-of>
            </emma:emma>
          </inkml:annotationXML>
          <inkml:trace contextRef="#ctx0" brushRef="#br0">736 123 599 0,'0'0'401'0,"0"0"-51"0,0 0-58 0,0 0-27 0,0 0-38 15,0 0-26-15,0 0-26 0,0 0-20 0,-12-1-16 16,12 1-18-16,-20 5-17 0,5-1-12 0,-7 5-14 16,-2-1-7-16,0 0-8 0,-1-1-8 0,4 2-8 15,-1 2-5-15,3-2-4 0,4-2 4 0,3 0-2 0,2-1 5 16,1-1-6-16,3-1 11 0,1-1 4 0,1 2 16 15,1-3 24-15,3-2 17 0,0 6 15 0,0-6 10 16,7 6 9-16,0-3 5 0,5-1 1 0,3 1 0 16,7-2-3-16,3 3-10 0,-1-4-13 0,1 2-2 15,1-4-8-15,-4 2-10 0,0 0-11 0,-7 0-14 16,-3 0-1-16,-2 0-11 0,-3 0-11 0,1 2-9 16,-8-2-5-16,5 6-9 0,-5-6-12 0,-8 13-29 15,0-3-35-15,-1 1-27 0,-3 5-20 0,-4 0-2 16,4-3 4-16,3-2 8 0,1-1 3 0,2-1 9 0,1-1 7 15,0-1 4-15,2-1 10 0,0-2 21 0,2 0 22 16,1-2 19-16,0-2 16 0,3 5 2 0,-3-5 3 16,9 2 1-16,-9-2-7 0,19-1-4 0,-5-2 0 15,9-1-5-15,1-1-3 0,1 1-4 0,-3-2-27 16,-5 0-52-16,0 5-68 0,-5-3-81 0,-1 0-98 0,-2-1-374 16,-3 1-824-16,-3 1 225 0</inkml:trace>
          <inkml:trace contextRef="#ctx0" brushRef="#br0" timeOffset="-543.786">0 138 264 0,'0'0'426'0,"0"0"-54"0,0 0-38 0,0 0-13 0,0 0-4 15,0 0 1-15,15-15 4 0,-4 7 10 0,6-4-1 16,1-2-8 0,4 0-4-16,-2 0-8 0,3 1-13 0,-1 0-13 15,1 4-30-15,-3-1-19 0,-5 3-25 0,-3 2-33 16,0 3-19-16,-3 0-12 0,-1 3-16 0,-1 0-7 15,0 4-13-15,-3 8-11 0,1 6-7 0,-7 8-9 16,-7 14-22-16,-3 1-16 0,-2-9-32 0,-5 9-33 16,0-4-23-16,5-7-9 0,4-6-7 0,-1-2-3 0,2 0 6 0,-2 1 9 0,3-9 0 15,2-2 8-15,2-4 4 0,-1-1 14 0,3-1 19 16,1-1 18-16,1-2 30 0,1 0 3 0,-1-4 8 16,10 6 12-16,-4-5 7 0,6 1-3 0,2-2-1 15,9 0-5-15,2 0-6 0,-2-2-8 0,2-1-2 16,-2 1-5-16,0 2-5 0,-6-2-4 0,-4-1-8 0,-2 2-22 15,-2 1-45-15,-2-1-65 0,-7 1-63 0,8 0-75 16,-8 0-72-16,0 0-80 0,0 0-436 0,0 0-993 16,0 0 267-16</inkml:trace>
          <inkml:trace contextRef="#ctx0" brushRef="#br0" timeOffset="603.9148">1262 241 545 0,'0'-4'497'15,"0"4"-72"-15,0 0-55 0,0 0-34 0,0 0-31 16,0 0-16-16,-2 19-7 0,1-4-20 0,-1 9-15 16,2 2-11-16,-1 17-6 0,-1-9-14 0,1 8-14 15,2-10-22-15,-1-3-14 0,0-2-17 0,2 15-14 0,1-11-7 16,-2-6-18-16,1-2-8 0,1 1-11 0,-3-4-7 16,3 0-12-16,-1-3-8 0,-1-4-1 0,-1-4-10 15,2 2-7-15,-1-3-1 0,-1-2-8 0,0-1-4 16,0 0-15-16,0-5-26 0,0 7-31 0,0-7-39 15,0 0-44-15,0 0-34 0,0 0-20 0,0 0-14 16,-12-13-6-16,7-2-1 0,-2-5 8 0,0-3 12 16,0-4 12-16,-2-15 17 0,2 0 13 0,0-5 12 15,2 3 16-15,4 0 25 16,-2 10 28-16,1 4 22 0,2 1 29 0,2 2 21 16,2 0 22-16,2 2 23 0,0 0 26 0,1 1 16 0,2 4 16 15,0-1 13-15,0 2 11 0,2 1 13 0,-2 5 4 16,0 4 0-16,-2 0-2 0,1 0-16 0,0 4-15 15,-4-1-12-15,1 3-15 0,-5 3-8 0,9-2-9 0,-9 2-8 16,0 0 2-16,0 0-8 0,12 9-7 0,-10 4-17 16,-2-1-24-16,-6 9-54 0,-2 1-61 0,0 1-70 15,-1 1-58-15,-3-5-58 0,2 4-63 0,-2-6-335 16,-1 1-812-16,4-4 219 0</inkml:trace>
        </inkml:traceGroup>
        <inkml:traceGroup>
          <inkml:annotationXML>
            <emma:emma xmlns:emma="http://www.w3.org/2003/04/emma" version="1.0">
              <emma:interpretation id="{E2ED43C4-37DA-45EE-B0EA-D0B89579A491}" emma:medium="tactile" emma:mode="ink">
                <msink:context xmlns:msink="http://schemas.microsoft.com/ink/2010/main" type="inkWord" rotatedBoundingBox="11903,6106 11970,7055 11286,7103 11219,6154"/>
              </emma:interpretation>
              <emma:one-of disjunction-type="recognition" id="oneOf1">
                <emma:interpretation id="interp5" emma:lang="en-US" emma:confidence="0.5">
                  <emma:literal>(19)</emma:literal>
                </emma:interpretation>
                <emma:interpretation id="interp6" emma:lang="en-US" emma:confidence="0">
                  <emma:literal>(14)</emma:literal>
                </emma:interpretation>
                <emma:interpretation id="interp7" emma:lang="en-US" emma:confidence="0">
                  <emma:literal>(12)</emma:literal>
                </emma:interpretation>
                <emma:interpretation id="interp8" emma:lang="en-US" emma:confidence="0">
                  <emma:literal>(16)</emma:literal>
                </emma:interpretation>
                <emma:interpretation id="interp9" emma:lang="en-US" emma:confidence="0">
                  <emma:literal>(1%)</emma:literal>
                </emma:interpretation>
              </emma:one-of>
            </emma:emma>
          </inkml:annotationXML>
          <inkml:trace contextRef="#ctx0" brushRef="#br0" timeOffset="1058.3059">1843-51 384 0,'-3'-7'459'0,"2"4"-63"0,1 3-53 0,-5-5-32 0,5 5-40 0,-5-3-25 16,5 3-29-16,-20 3-12 0,5 2-12 0,-5 9-17 15,-3 2-11-15,-10 17-7 0,2 0 1 0,2 5-7 16,3 0 0-16,3 2-2 0,3 4-10 0,4-2-6 0,2 3-8 15,6-2-10-15,2-2 1 0,8-7-8 0,-2-5-7 16,1-2-7-16,4 1-7 0,2 0-9 0,3-4-5 16,0 1-10-16,4-2-4 0,0-6-21 0,-3 1-26 15,3-6-34-15,-1-4-51 0,0-2-53 0,1-3-69 16,0-3-78-16,1-3-90 0,9-4-250 0,-6-3-733 16,2-4 199-16</inkml:trace>
          <inkml:trace contextRef="#ctx0" brushRef="#br0" timeOffset="1262.4437">1795 241 761 0,'0'0'473'15,"0"0"-32"-15,0 0-14 0,0 0-31 0,0 0-34 0,0 0-33 16,0 0-32-16,17-4-21 0,-17 4-16 0,0 0-23 15,15 6-17-15,-15-6-18 0,9 8-15 0,-5-4-18 16,-1 3-1-16,2 4-22 0,-3 0-18 0,-1 1-17 16,-2 2-23-16,-1 5-39 0,-1-2-45 0,0-4-56 15,-2-2-43-15,2 1-46 0,-1 0-31 0,1-6-23 16,0 0-27-16,-1-3-39 0,4-3-33 0,0 0-50 0,0 0-198 16,0 0-649-16,0 0 177 0</inkml:trace>
          <inkml:trace contextRef="#ctx0" brushRef="#br0" timeOffset="1575.0837">2060 185 531 0,'0'0'284'0,"0"0"-43"0,0 0-20 0,-14 8-23 0,14-8-12 16,-8 6-14-16,3-3-7 0,-3 0-4 0,-2 0-5 0,-1 3-13 15,2-2-5-15,-1 2-3 0,3-1-8 0,1 0-2 16,-1 0-5-16,3 2-2 16,1-2 1-16,0 0 10 0,0 1 3 0,1 0 1 15,2 1 0-15,3 5 3 0,0-4-8 0,0-1-9 0,5 2-10 16,0 1-11-16,-2-2-7 0,5 0-10 0,-1-1-11 15,4 0-5-15,8 1-41 0,-3 1-66 0,-1-7-91 16,-4 1-110-16,-3-2-358 0,-1-1-721 0,3-1 198 0</inkml:trace>
          <inkml:trace contextRef="#ctx0" brushRef="#br0" timeOffset="2566.2497">2106-79 231 0,'0'0'508'0,"0"0"-67"0,0 0-39 0,0 0-30 0,1-2-20 16,-1 2-8-16,0 0-3 0,0 0-10 0,14 20-5 0,-3 3-9 15,1 2-8-15,6 18-7 0,-1 0-15 0,-6 2-25 16,1 2-5-16,-1 5-21 0,-4-1-20 0,-1 2-17 16,-3-4-23-16,-1 3-15 0,-2-5-12 0,-3-1-17 15,-3 0-14-15,-2-5-13 0,-1 0-8 0,-2-11-17 16,-7 10-34-16,5-10-53 0,2-5-61 0,-3-1-75 0,-3-3-80 15,2-1-85-15,-2-2-107 0,2-9-407 0,1-4-986 16,5-1 264-16</inkml:trace>
        </inkml:traceGroup>
      </inkml:traceGroup>
    </inkml:traceGroup>
  </inkml:traceGroup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4:47:35.58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6C6674D-FB27-483A-BAB4-DEF48E2FECC1}" emma:medium="tactile" emma:mode="ink">
          <msink:context xmlns:msink="http://schemas.microsoft.com/ink/2010/main" type="writingRegion" rotatedBoundingBox="393,850 9489,935 9446,5592 350,5507"/>
        </emma:interpretation>
      </emma:emma>
    </inkml:annotationXML>
    <inkml:traceGroup>
      <inkml:annotationXML>
        <emma:emma xmlns:emma="http://www.w3.org/2003/04/emma" version="1.0">
          <emma:interpretation id="{DC5F668E-069C-46B5-925D-8FEB7F9BC57E}" emma:medium="tactile" emma:mode="ink">
            <msink:context xmlns:msink="http://schemas.microsoft.com/ink/2010/main" type="paragraph" rotatedBoundingBox="393,850 9489,935 9479,1967 384,18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18469F-7573-4802-8A9B-7636AD52C92A}" emma:medium="tactile" emma:mode="ink">
              <msink:context xmlns:msink="http://schemas.microsoft.com/ink/2010/main" type="line" rotatedBoundingBox="393,850 9489,935 9479,1967 384,1882"/>
            </emma:interpretation>
          </emma:emma>
        </inkml:annotationXML>
        <inkml:traceGroup>
          <inkml:annotationXML>
            <emma:emma xmlns:emma="http://www.w3.org/2003/04/emma" version="1.0">
              <emma:interpretation id="{477DFBA2-E1C7-4485-8A9B-D58B9766978C}" emma:medium="tactile" emma:mode="ink">
                <msink:context xmlns:msink="http://schemas.microsoft.com/ink/2010/main" type="inkWord" rotatedBoundingBox="393,850 3952,884 3945,1628 386,1595"/>
              </emma:interpretation>
              <emma:one-of disjunction-type="recognition" id="oneOf0">
                <emma:interpretation id="interp0" emma:lang="en-US" emma:confidence="0.5">
                  <emma:literal>Conditional</emma:literal>
                </emma:interpretation>
                <emma:interpretation id="interp1" emma:lang="en-US" emma:confidence="0">
                  <emma:literal>Conditionals</emma:literal>
                </emma:interpretation>
                <emma:interpretation id="interp2" emma:lang="en-US" emma:confidence="0">
                  <emma:literal>conditional</emma:literal>
                </emma:interpretation>
                <emma:interpretation id="interp3" emma:lang="en-US" emma:confidence="0">
                  <emma:literal>Conditionate</emma:literal>
                </emma:interpretation>
                <emma:interpretation id="interp4" emma:lang="en-US" emma:confidence="0">
                  <emma:literal>conditionals</emma:literal>
                </emma:interpretation>
              </emma:one-of>
            </emma:emma>
          </inkml:annotationXML>
          <inkml:trace contextRef="#ctx0" brushRef="#br0">381 10 573 0,'0'0'482'0,"-2"-7"-50"0,2 7-44 0,0 0-43 0,-9-3-27 16,1 1-30-16,-5 5-24 0,-13 3-29 0,0 0-18 15,-3 3-17-15,-13 10-14 0,10-5-6 0,4 3-6 16,3 0-9-16,2 1-7 0,0 3-9 0,1 0-10 16,2 4-9-16,5-1-4 0,2-1-4 0,2 3 2 0,5-1-13 15,0-2-3-15,4-1-2 0,5 0-1 16,2-2-6-16,4 2-9 0,3-4-2 0,3-1-11 0,3 0-3 15,2-4-10-15,2-2-11 0,2-1-27 0,2-3-31 16,-3-1-47-16,1-3-58 0,-1-1-72 0,0-4-73 16,-7-1-67-16,0-3-89 0,-4 1-287 0,0 0-838 15,-1-3 226-15</inkml:trace>
          <inkml:trace contextRef="#ctx0" brushRef="#br0" timeOffset="372.1594">424 325 455 0,'0'0'323'16,"0"0"-60"-16,0 0-34 0,0 0-24 0,-28 7-24 0,28-7-26 16,-4 4-6-16,4-4-13 0,-5 4-5 0,5-4-2 15,-3 4 4-15,3-4 8 0,0 0 8 0,0 0 16 16,-3 7 15-16,3-7 10 0,3 6 13 0,1-4 0 15,-4-2 8-15,11 6-5 0,2-3-2 0,-1 0-11 16,2-3-5-16,-1 1-16 0,11-1-14 0,1-1-14 16,-1-1-13-16,2-1-13 0,-2 1-7 0,-2-3-13 0,-4 2-11 15,-4 1-11-15,-2-1-1 0,0 1-6 0,-2-1-1 16,-3 0-13-16,-2 0-11 0,0-1-12 0,-5 2-14 0,0 2-14 16,0-11-8-16,-4 8-17 0,-5-5-13 0,-1 1-15 15,-12-3-14-15,-4 2-12 0,1 3-7 0,2 0-7 16,-3 5 4-16,2 0-1 0,0 1-1 0,6 2-3 15,3-2-8-15,3 2-7 0,-1 0-14 0,4 1-8 16,3-1-22-16,1 0-17 0,5-3-19 0,-4 4-9 16,4-4-23-16,0 0-33 0,0 0-50 0,0 0-178 15,15 4-573-15,-1-3 156 0</inkml:trace>
          <inkml:trace contextRef="#ctx0" brushRef="#br0" timeOffset="783.1367">861 259 705 0,'0'0'420'16,"0"0"-41"-16,0 0-44 0,0 0-34 0,0 0-29 0,-6 3-19 15,6-3-14-15,0 0-8 0,-3 10-10 0,3-5-18 0,0 2-13 16,-2 4-18-16,1 0-19 0,1 0-11 16,-2 1-16-16,2 0-13 0,-1 1-14 0,1-2-7 0,-2-1-7 15,4 1-12-15,-2-3-6 0,0-3-7 0,0 2-3 16,0-3-6-16,0 1 7 0,0-5 7 0,1 5 9 0,-1-5-2 16,6 3-5-16,-6-3-5 0,0 0-3 0,19-13-7 15,-2 1 1-15,-1-3 1 0,-2 0-1 0,1 1-2 16,-1 1-5-16,-3 4-4 0,-2 0-2 0,-3 3-6 15,0 1-2-15,-1-1-4 0,-1 3-2 0,-1 0-4 0,-3 3-2 16,7-2-4-16,-7 2 0 0,0 0-1 0,6 9-3 16,-1 2-4-16,0 2-17 0,-4-1-35 0,-1 10-47 0,3-1-53 15,2 1-43-15,-1-2-35 0,-1-4-35 0,1-2-34 16,0-3-32-16,2 0-303 0,-1-4-750 0,1-2 203 16</inkml:trace>
          <inkml:trace contextRef="#ctx0" brushRef="#br0" timeOffset="1621.9038">1249 325 421 0,'-6'2'342'16,"6"-2"-40"-16,-6 1-26 0,6-1-17 0,-6 3-22 15,6-3-16-15,-6 3-19 0,1 2-11 0,5-5-15 0,-10 8-2 16,3-1-12-16,0 0-12 16,0 1-12-16,1 1-11 0,1-3-10 15,-1 4-2-15,1-2-10 0,2-1-6 0,0 0-5 0,2 0-1 16,-1-1-1-16,2-2-3 0,0 3 0 0,2-1 2 16,-1-1-6-16,1-2 0 0,2 3-3 0,1-5-4 15,0 2-5-15,-5-3-6 0,12 3-6 0,-12-3-7 16,14-4-3-16,-4-1-7 0,0-2-13 0,0-4-11 15,-3 0-13-15,4-9-6 0,-2-2-7 0,0-3-5 16,-1-3 3-16,-2-13-1 0,-4 9-1 0,-2 1 0 0,0-10 2 0,0 8-1 0,-2 8 7 0,-1 0 9 16,0 3 15-16,0 5 16 0,1 4 3 0,1 1 3 15,-2 4 2-15,1 3-3 0,1-2-6 0,1 7-6 16,-2-7-5-16,2 7 1 0,0 0-4 0,-4-2-3 16,4 2-4-16,0 0 2 0,-10 21-6 0,7 0 1 31,-1 5-3-31,1 1 0 0,0 16-1 0,7-2 1 0,-2 3-4 15,1-10 4-15,1-5-2 0,3 0-2 0,0-1 5 16,2 0-2-16,1-3 1 0,0-1 0 0,3-3-6 16,-3-1-7-16,2-2-5 0,-3-8-8 0,2 0-8 15,-2-3-6-15,0-3-7 0,4-1-14 0,-3-3-7 16,4-1-6-16,-3-4-4 0,0 0-7 0,-1-3-15 16,5-7-4-16,-3 2-4 0,2-3 11 0,-5 3 3 15,-1 3 13-15,-4-1 4 0,1 3 19 0,-3 3 6 0,2-2 13 16,-2 3 9-16,1-1-2 0,-3 5 2 15,1-6 5-15,-1 6 1 0,0 0 2 0,0 0 5 0,0 0-9 16,0 0 3-16,0 0 6 0,8 15-1 0,-6-8 3 16,-1 0-5-16,1-2 0 0,2 0 11 0,1 6 0 15,1-1-1-15,-2-1 3 0,3-1 4 0,1-3 9 16,3 4-2-16,0-4 4 0,1-3-9 0,2 1 0 16,1-3 1-16,-3-1-7 0,4-1-13 0,-3-3-12 0,8-6-10 15,-1-2-12-15,-3-4 1 0,0-2-7 0,-2-5 4 16,0 0 3-16,2-16 1 0,-5-3 5 0,0-1 1 15,-1-2 3-15,-3-2 10 0,-2-3 17 0,-3 0 21 16,-2 3 17-16,1 6 29 0,-2 11 17 0,0 7 18 16,-2 2 13-16,2 6 7 0,-1 3 1 0,1 5-4 15,0 0-13-15,-2 1-14 0,2 3-10 0,0 4-9 16,0 0-7-16,0 0-4 0,-10 20-6 0,5 7-1 0,-3 13-7 16,2 4-5-16,-1 2-4 0,0 3-2 0,3-1-3 15,1-1-4-15,3-1-1 0,-2-3-3 0,5 1-3 0,-3-10 0 16,2-8-2-16,1 1-2 0,0-3 2 0,0-1-3 15,0-4-13-15,2-2-25 0,-2-5-39 0,0-3-55 16,-2-2-49-16,1 0-55 0,-1-5-79 0,-1-2-330 16,0 0-762-16,0 0 206 0</inkml:trace>
          <inkml:trace contextRef="#ctx0" brushRef="#br0" timeOffset="1845.0059">1730 199 550 0,'0'0'562'0,"0"0"-76"0,0 0-22 0,0 0-18 0,0 0-12 16,0 0-22-16,21 11-22 0,-8-10-36 0,9 4-34 15,1-1-39-15,1-1-28 0,-1 4-32 0,0 0-16 16,-2 2-25-16,1 0-15 0,-7 1-6 0,2 3-17 16,-3 0-19-16,-3 3-16 0,-3-1-21 0,-2 4-35 15,-1 1-45-15,-2-6-64 0,-3 1-64 0,0-5-73 16,-2 2-69-16,-3-4-73 0,2-2-91 0,0-1-261 15,3-5-827-15,-3 2 224 0</inkml:trace>
          <inkml:trace contextRef="#ctx0" brushRef="#br0" timeOffset="3928.4182">1625 128 846 0,'0'0'637'16,"0"0"-68"-16,0 0-46 0,0 0-34 0,0 0-41 0,0 0-50 0,0 0-46 16,-3 5-36-16,3-5-36 0,0 0-34 15,0 0-28-15,0 0-26 0,0 0-44 0,0 0-64 0,0 0-82 16,0 0-92-16,0 0-109 0,0 0-127 0,0 0-382 16,0 0-852-16,0 0 230 0</inkml:trace>
          <inkml:trace contextRef="#ctx0" brushRef="#br0" timeOffset="1960.6015">2013 121 616 0,'-6'-10'455'16,"1"4"-82"-16,-1 0-53 0,1-1-51 0,1 4-22 0,4 3-38 15,-6-5-57-15,3 4-70 0,3 1-89 16,0 0-102-16,-10-4-242 0,10 4-417 0,0 0 115 0</inkml:trace>
          <inkml:trace contextRef="#ctx0" brushRef="#br0" timeOffset="2387.6983">2246 315 433 0,'-3'1'312'0,"3"-1"-40"0,-9 6-22 16,4-1-15-16,2 0-17 0,-1 0-23 0,1 7-11 16,-1-2-3-16,3-1-8 0,-1 2 1 0,4-3 8 15,1 3 6-15,3 0 4 0,0-3 3 0,3 3 1 0,2-3-6 16,8 3 0-16,-4-2-8 0,0-2 0 0,-3-2-8 16,0-1-5-16,-1-2-8 0,3 0-9 15,-1 1-5-15,-3-3-4 0,-3 1-9 0,-7-1-11 0,13-2-3 16,-13 2-12-16,9-4-12 0,-6 1-26 0,-3 3-24 15,0-10-18-15,-3 0-34 0,-5 1-33 0,-7-7-45 16,-2 3-37-16,-5 3-34 0,1 1-27 0,0-1-15 16,-3 1-16-16,1 3-13 0,1 1-9 0,5-1-9 0,2 5-10 15,5 0-12-15,1-1-27 0,1 2-181 0,8 0-570 16,0 0 158-16</inkml:trace>
          <inkml:trace contextRef="#ctx0" brushRef="#br0" timeOffset="2828.8697">2609 372 508 0,'0'0'422'16,"0"0"-65"-16,0 0-43 0,0 0-43 0,0 0-26 0,-12 2-22 16,9 3-26-16,0-1-15 0,0 1-25 0,0 2-17 15,-2 3-9-15,2 0-15 0,-2-1-13 0,2 0-13 16,0 0-10-16,-1-1-6 0,4-2-8 0,-2-1 10 16,0 2 2-16,2-7 14 0,-1 8 17 0,1-8 13 0,0 6 4 15,0-6 7-15,5 3-2 0,-5-3-3 0,6 2-5 16,-6-2-6-16,0 0-12 0,24-9-6 0,-12 3-5 15,8-5 4-15,0 0-5 0,-4-1-4 0,0 0-5 0,-4 3-9 16,-3 1-1-16,-1 1-8 0,0 3-4 0,-4 0-9 16,2 1-3-16,-3 0-4 0,-3 3-10 0,6-2-10 15,-6 2 0-15,0 0-4 0,6 8-3 0,-3 3-2 16,-1 0-1-16,-1 2-1 0,-1 0-8 0,3 8-19 0,-1 1-18 16,1-5-20-16,-2-3-25 0,1-4-22 0,1 3-23 15,0-1-30-15,2-2-23 0,-1 0-23 0,4-3-29 16,-2-1-35-16,2-4-34 0,6-1-49 0,-2-2-227 15,10-1-684-15,1-6 184 0</inkml:trace>
          <inkml:trace contextRef="#ctx0" brushRef="#br0" timeOffset="3468.4689">3093 381 306 0,'-7'2'361'0,"7"-2"-54"0,-11 0-38 0,11 0-22 0,-11 3-24 15,11-3-22-15,-8 0-22 0,8 0-15 0,-6 2-9 0,1 0-12 16,5-2 1 0,-11 4-3-16,7-1-3 0,4-3-2 0,-11 3-5 15,11-3-8-15,-9 6-3 0,4-3-6 0,2 0-7 0,-2 1-7 16,1-1-11-16,4-3 3 0,-3 7-10 16,0-4 0-16,1 1-4 0,1 3-3 0,1-7-1 0,0 7-4 15,1-1 2-15,2-2-3 0,0 0-4 0,0 2-7 16,2-4 1-16,1 3-4 0,-1-3-8 0,1 2-7 15,1-2-11-15,0 1-6 0,-1-3-6 0,-6 0-14 16,12 0-11-16,-12 0-9 0,10-3-5 0,-10 3-13 0,9-6-4 16,-6 2-6-16,0-1-1 0,2-1 4 15,-4-1 10-15,1 2-7 0,0-2 8 0,-1 1 7 16,1 1 13-16,-2-2 6 0,1 3 11 0,1 0 9 0,-2 4 1 16,1-8-2-16,-1 3 4 0,0 5-5 0,2-4-9 15,-2 4 6-15,0 0-10 0,0 0 9 0,0 0-7 16,0 0 3-16,0 0 0 0,0 0 3 0,9 11-9 15,-1-1 7-15,-2 1 0 0,0 0-4 0,0 1 3 0,2-3-1 16,1 2 1-16,0 0 2 0,0-4-4 0,0 3 3 16,1-3-4-16,3 0 2 0,-1-3-4 0,0-1-2 15,2-3-11-15,0-1-9 0,0-4-8 0,5-3-16 16,-1-4-15-16,1-5-8 0,-2 0-4 0,-2-6-5 16,0-1 5-16,6-18 7 0,-3 2 2 0,-2-6 10 15,-9-1 8-15,4-2 23 0,-2-4 20 0,-1-1 29 16,-5 4 29-16,-1 4 31 0,-1 14 32 0,-2 7 27 0,-1 3 20 15,2 5-4-15,0 4-6 0,0 4-13 0,0 1-19 16,-1 1-18-16,1 7-11 0,-2-6-7 16,2 6-14-16,0 0-4 0,0 0-6 0,-9 30-9 0,4-3-3 15,-1 1-7-15,-3 18-3 0,1 0-5 0,4 3 3 16,1-3-4-16,3-1-3 0,0 1 2 0,4-2 0 16,1-13-3-16,2-3-1 0,1-3 1 0,0 2-3 15,0-5-2-15,1 0-1 0,0-3-2 0,0-4-12 0,-1-4-21 16,0-3-25-16,0-1-45 0,0-5-65 15,-1-2-72-15,-7 0-91 0,19-6-93 0,-10-4-306 0,-1-1-848 16,-1-8 228-16</inkml:trace>
        </inkml:traceGroup>
        <inkml:traceGroup>
          <inkml:annotationXML>
            <emma:emma xmlns:emma="http://www.w3.org/2003/04/emma" version="1.0">
              <emma:interpretation id="{25BCA266-7C42-422A-BBEF-C21859F83956}" emma:medium="tactile" emma:mode="ink">
                <msink:context xmlns:msink="http://schemas.microsoft.com/ink/2010/main" type="inkWord" rotatedBoundingBox="4615,911 6514,929 6504,1939 4605,1921"/>
              </emma:interpretation>
              <emma:one-of disjunction-type="recognition" id="oneOf1">
                <emma:interpretation id="interp5" emma:lang="en-US" emma:confidence="0.5">
                  <emma:literal>Density</emma:literal>
                </emma:interpretation>
                <emma:interpretation id="interp6" emma:lang="en-US" emma:confidence="0">
                  <emma:literal>Density's</emma:literal>
                </emma:interpretation>
                <emma:interpretation id="interp7" emma:lang="en-US" emma:confidence="0">
                  <emma:literal>Dustily</emma:literal>
                </emma:interpretation>
                <emma:interpretation id="interp8" emma:lang="en-US" emma:confidence="0.5">
                  <emma:literal>Den's, &amp;</emma:literal>
                </emma:interpretation>
                <emma:interpretation id="interp9" emma:lang="en-US" emma:confidence="0">
                  <emma:literal>Duskily</emma:literal>
                </emma:interpretation>
              </emma:one-of>
            </emma:emma>
          </inkml:annotationXML>
          <inkml:trace contextRef="#ctx0" brushRef="#br0" timeOffset="4791.7085">4226-75 4417 0,'0'-5'433'0,"0"5"-166"0,0-6-104 0,0 6-26 0,1-4-7 16,-1 4 8-16,8-6 1 0,-3 5 4 16,8-2-3-16,2 1 2 0,8 1-5 0,5-2-5 0,-2 6-7 15,-1 3 0-15,3 2-2 0,-1 2 2 0,-1 4 0 16,0 3-4-16,-5 4-3 0,-1 3-7 0,5 14-9 15,-15-4-8-15,-2 11-7 0,-9 0-14 0,-7 2-6 16,-4-2-19-16,-8-1-31 0,-3-3-36 0,-5-2-36 16,3-1-37-16,-4-4-32 0,6-9-24 15,6-3-23-15,-3-4-22 0,1-4-28 16,0 1-33-16,1-5-34 0,2-4-36 0,3-3-43 0,2-3-48 16,2 0-318-16,9 0-882 0,-10-10 239 0</inkml:trace>
          <inkml:trace contextRef="#ctx0" brushRef="#br0" timeOffset="4548">4337-23 592 0,'0'0'483'0,"0"0"-45"0,-6-4-34 15,6 4-24-15,-3-1-37 0,3 1-27 0,0 0-16 16,0 0-7-16,0 0-7 0,-3 12-10 0,3-2-9 15,1 10-5-15,1 4-27 0,1 0-11 0,-2 3-26 16,1-1-19-16,-2 1-18 0,2 2-14 0,-1 0-13 0,2 1-15 16,0-3-15-16,-1 0-4 0,1-2-18 0,-2 0-32 15,0-3-56-15,1-7-51 0,-1-3-71 0,2-1-71 0,-1-3-68 16,-1-2-65-16,-1-4-88 0,0-2-264 0,0 0-823 16,0 0 223-16</inkml:trace>
          <inkml:trace contextRef="#ctx0" brushRef="#br0" timeOffset="5505.6052">4731 356 762 0,'0'0'534'0,"0"0"-45"0,0 0-25 0,5 3-24 0,-5-3-42 0,0 0-32 16,0 0-34-16,0 0-23 0,12 0-34 0,-12 0-24 15,0 0-34-15,11 0-10 0,-11 0-12 0,0 0-32 16,0 0-18-16,14-1-9 0,-14 1-14 0,0 0-14 0,7-1-23 16,-7 1-40-16,0 0-46 0,3-4-41 15,-3 4-34-15,-2-6-15 0,2 6-12 0,-7-10-10 0,3 7-4 16,-5-4 12-16,-2 0 6 0,2 3 5 0,3 0 13 15,-4 1 1-15,4-1 14 0,6 4 11 0,-12-5 3 0,7 4 6 16,5 1 7-16,-7-4 2 0,7 4 10 0,0 0 3 16,-8 0 23-16,8 0 12 0,0 0 7 0,-3 11 13 15,3-7 4-15,1 3 0 0,1 5 2 0,4 0 6 16,0 11 0 0,5-4 1-16,-2 0 0 0,2 0-7 0,4 0-1 15,-1-2-1-15,0 0-3 0,-3-6-5 0,0 1-29 0,-2-5-16 0,1 1-21 16,-3-4-31-16,4 2-21 0,0-2-27 0,-2-4-21 15,-1 0-19-15,-8 0-11 0,18-7-11 0,-8 0-5 16,-1-1 3-16,0-2 13 0,4-8 9 0,-4 3 22 16,0-4 21-16,-1 1 24 0,-2 3 34 0,-1 1 39 0,-1 3 37 15,-2 2 25-15,1 2 21 0,-2 0 21 0,1 3 9 16,-2 4 10-16,1-7-4 0,-1 7-2 0,2-6-8 16,-2 6-6-16,0 0-11 0,0 0-5 0,0 0-3 15,0 0-14-15,0 0-5 0,0 0-6 0,0 0-5 16,-9 14-1-16,9-14 1 0,-3 16-9 0,1-6 0 15,1-3-2-15,-1 1 0 0,2-2-3 0,0 1-4 0,0-7 1 16,-2 11 6-16,2-7 7 0,0 0 10 0,0-4 10 16,4 5 8-16,-4-5 2 0,4 4-3 15,-4-4-4-15,0 0 1 0,15-4-5 0,-4-1-9 0,1 0-1 16,0-2-2-16,0 1-7 0,-1-2-1 0,0 1 1 16,-1 2 3-16,-2 0 3 0,0 1-1 0,-4 1-2 0,1 0-1 15,-2 0-5-15,-3 3 0 0,8-1-3 0,-8 1-2 16,0 0-4-16,4 10-1 0,-2 1-1 0,-2 0-14 0,0 0-21 15,1 3-20-15,-1-2-29 0,2 1-33 0,0 0-31 16,1-2-39-16,-3 1-25 0,2-2-30 0,1-2-22 16,0-1-32-16,2-2-265 0,-1-2-651 0,-4-3 177 15</inkml:trace>
          <inkml:trace contextRef="#ctx0" brushRef="#br0" timeOffset="5836.1274">5396 293 421 0,'0'0'357'0,"0"0"-33"0,-3-5-30 0,3 5-25 0,0 0-24 16,0 0-30-16,-6-4-23 0,6 4-23 0,0 0-19 15,-11-2-16-15,11 2-19 0,0 0-8 0,-17 0-12 16,17 0-10-16,-11 2-10 0,11-2-2 0,-10 1-8 15,10-1-5-15,-10 3-6 0,10-3-4 0,-7 3 11 16,7-3 18-16,-3 4 29 0,3-4 16 0,-1 7 18 31,1-7 8-31,3 11 7 0,1-2 4 0,2 0-1 0,2 1-4 16,1 0-5-16,0 0-14 0,-1 0-4 0,-1 0-6 16,3 0-8-16,-3 1-7 0,-1 0-3 0,1 0 1 15,-3 1-3-15,-1-1-11 0,0 10-3 0,-6-4-32 16,-3-4-41-16,-3 5-63 0,-2-2-70 0,0-5-77 15,4-1-73-15,-4-2-79 0,0-2-93 0,-1-2-231 16,3-2-800-16,9-2 215 0</inkml:trace>
          <inkml:trace contextRef="#ctx0" brushRef="#br0" timeOffset="6161.2629">5540 354 731 0,'0'0'480'16,"0"0"-46"-16,2 4-47 0,-2-4-30 0,0 6-31 0,0-1-31 15,1 1-34-15,1 5-31 0,-2 0-22 0,1 1-19 16,2-1-21-16,-1 2-18 0,-2 0-18 0,1-1-18 16,1-1-38-16,1 0-51 0,0-3-47 0,-1-1-48 0,2 0-38 15,-1-2-39-15,-3-5-49 0,6 3-64 16,-6-3-254-16,0 0-616 0,0 0 167 0</inkml:trace>
          <inkml:trace contextRef="#ctx0" brushRef="#br0" timeOffset="6838.8887">5722 164 277 0,'5'-2'710'16,"5"-4"-154"-16,1 2-64 0,2-3-33 0,7-1-31 0,2 1-39 15,2-2-46-15,-1 1-38 0,-1 1-39 0,0 1-31 16,-5 2-66-16,-5-2-83 0,-1 4-105 0,-5-2-99 15,-3 3-140-15,-3 1-335 0,-2-7-713 0,2 7 194 16</inkml:trace>
          <inkml:trace contextRef="#ctx0" brushRef="#br0" timeOffset="6665.5917">5819-79 715 0,'-6'-7'472'16,"-1"0"-39"-16,4 3-34 0,-4-1-28 0,3 1-40 15,1 1-32-15,3 3-39 0,0 0-30 0,0 0-31 0,-14 7-16 16,8 5-20-16,-3 6-16 0,0 4-8 0,2 1-8 16,0 5-8-16,3 2-2 0,2 15-13 0,1-4 1 15,2-7-8-15,2-5-9 0,2-1-6 0,0 1-7 16,6 12-8-16,0-12-6 0,-2-5-7 0,3-2-5 15,-1-1-10-15,3-4-16 0,0 0-14 0,-2-6-13 0,0-3-18 16,0-2-19-16,2-3-27 0,-1 1-23 0,1-4-22 16,1-2-17-16,-1-1-9 0,-1-1-7 0,-3-1-5 15,1-1 3-15,-1-1 11 0,-2 0 15 0,-2 1 17 0,-3 3 19 0,0 0 17 16,0-1 7-16,-3 4 10 0,0 0 10 16,2-6 2-16,-2 6 6 0,0 0 6 0,0 0 7 0,0 0 4 15,0 0-3-15,0 0 9 0,0 0 10 0,0 0 2 16,0 0 7-16,0 0 1 0,0 0 5 0,-2 21-3 15,2-17 7-15,0-4 6 0,5 10-3 0,-2-6-6 16,0 0 4-16,1 0-7 0,-1 0-10 0,2 1-19 16,0-5-14-16,1 3-14 0,-6-3-13 0,7 3-10 15,-7-3-2-15,11-2 7 0,-11 2 6 0,11-4 9 16,-6 2 13-16,1-3 19 0,-2 0 19 0,0 1 25 0,1-1 22 16,-1-1 42-16,-1 2 25 0,0-2 20 0,2 2 17 15,-3 0 4-15,-2 4 0 0,4-5-11 0,-4 5-13 16,3-4-14-16,-3 4 7 0,0 0 11 0,0 0 15 15,6 17-1-15,-4 4-1 0,0 6-3 0,-4 2-8 0,-1 14-11 16,0 2-16-16,0 1-11 0,0-1-12 0,0-12-3 16,0 11-13-16,-2-13-3 0,2-3-5 0,-2-4-28 15,2 1-42-15,0-4-55 0,0-6-58 0,0-4-72 16,1-3-61-16,-1-4-77 0,-2-3-102 0,5-1-323 31,0 0-898-31,-25-13 242 0</inkml:trace>
          <inkml:trace contextRef="#ctx0" brushRef="#br0" timeOffset="7028.0252">5324 152 7301 0,'0'0'208'15,"0"0"-77"-15,1 3-16 0,-1-3 25 0,0 0 11 0,0 0-6 16,0 0-145-16,0 0 0 0,0 0 0 0,0 0 0 16,0 0 0-16,11 0 0 0,-11 0 0 0,0 0 0 15,0 0-21-15,0 0-355 0,0 0-125 0,0 0-513 0,0 0-1220 16,-14-14 327-16</inkml:trace>
        </inkml:traceGroup>
        <inkml:traceGroup>
          <inkml:annotationXML>
            <emma:emma xmlns:emma="http://www.w3.org/2003/04/emma" version="1.0">
              <emma:interpretation id="{ECD8EEA8-CF9A-4FB3-B8DA-6893A5ADD7DA}" emma:medium="tactile" emma:mode="ink">
                <msink:context xmlns:msink="http://schemas.microsoft.com/ink/2010/main" type="inkWord" rotatedBoundingBox="7007,963 9488,986 9482,1702 7001,1678"/>
              </emma:interpretation>
              <emma:one-of disjunction-type="recognition" id="oneOf2">
                <emma:interpretation id="interp10" emma:lang="en-US" emma:confidence="0.5">
                  <emma:literal>Functions</emma:literal>
                </emma:interpretation>
                <emma:interpretation id="interp11" emma:lang="en-US" emma:confidence="0.5">
                  <emma:literal>Fur Lions</emma:literal>
                </emma:interpretation>
                <emma:interpretation id="interp12" emma:lang="en-US" emma:confidence="0">
                  <emma:literal>Fur pions</emma:literal>
                </emma:interpretation>
                <emma:interpretation id="interp13" emma:lang="en-US" emma:confidence="0">
                  <emma:literal>Fun Lions</emma:literal>
                </emma:interpretation>
                <emma:interpretation id="interp14" emma:lang="en-US" emma:confidence="0">
                  <emma:literal>Fur lions</emma:literal>
                </emma:interpretation>
              </emma:one-of>
            </emma:emma>
          </inkml:annotationXML>
          <inkml:trace contextRef="#ctx0" brushRef="#br0" timeOffset="8027.5519">6616 230 5049 0,'0'0'405'31,"6"5"-224"-31,-6-5-48 0,0 0 19 0,23 1 37 0,2-2-6 0,1-2-18 16,0 1-30-16,2 0-26 0,4 1-13 0,-1-3-8 16,-1 2-9-16,-5-1-15 0,-2 1-50 0,-5 0-77 15,-6 1-101-15,-2 1-105 0,-10 0-117 0,6-2-468 16,-6 2-1025-16,0 0 273 0</inkml:trace>
          <inkml:trace contextRef="#ctx0" brushRef="#br0" timeOffset="7850.4004">6696-58 308 0,'0'0'704'16,"1"-5"-150"-16,-1 5-68 0,0 0-32 0,9-5-27 0,-9 5-24 16,20 0-35-16,-7 0-35 0,14-2-32 0,0 2-35 15,2 2-33-15,0 0-19 0,0-1-29 0,-1 1-20 16,-2 2-57-16,-4-1-81 0,-7-2-96 0,-1 2-108 15,-6 3-108-15,-5-4-115 0,-3 4-234 0,0-6-760 16,-14 11 206-16</inkml:trace>
          <inkml:trace contextRef="#ctx0" brushRef="#br0" timeOffset="7686.4921">6782-31 661 0,'0'0'454'15,"0"0"-43"-15,-9 8-20 0,8 4-18 0,-4 10-18 0,-1 5-17 16,1 13-21-16,1 6-18 0,-2-1-21 0,1 2-21 16,2-1-17-16,-2-1-24 0,1-1-25 0,4-9-14 15,-3-6-22-15,4-2-17 0,-1 0-12 0,0-2-13 16,0-3-26-16,0-1-50 0,2-9-53 0,-1-1-63 0,1-1-63 16,-2-4-69-16,0-6-87 0,-2 4-373 0,2-4-806 15,0 0 218-15</inkml:trace>
          <inkml:trace contextRef="#ctx0" brushRef="#br0" timeOffset="8880.1289">7002 359 536 0,'-8'-1'334'16,"8"1"-42"-16,0 0-24 0,0 0-28 0,0 0-11 0,0 0-6 16,0 0-9-16,-9 10 5 0,9-4-12 15,0-1-8-15,0 2-5 0,0 4 0 0,2-3 1 0,-1 3-8 16,1 0-12-16,1 0-6 0,0-2-11 0,1 5 0 16,3-3-4-16,-1-3-5 0,0 2-11 0,1-1-12 0,1-1-12 15,0-2-6-15,-3 0-8 0,3-2-13 0,-4-1-7 31,3 1-12-31,-1-1-8 0,0-1-13 0,0 0-15 0,-6-2-9 16,9 0-11-16,-9 0-19 0,0 0-15 0,11-5-7 16,-8-1-5-16,0 2-6 0,-3-3 2 0,2 2-2 15,-2-1 10-15,0 1 0 0,0 5 7 0,-2-9 3 16,1 4 1-16,1 5 2 0,-2-9 4 0,2 9 0 0,-2-5-4 16,2 5 3-16,-1-4 2 0,1 4 2 15,0 0-6-15,0-6 3 0,0 6 0 0,0 0 1 16,0 0 0-16,0 0 2 0,0 0-2 0,0 0 7 0,0 0 0 15,9 13 3-15,-4-9 0 0,-2 3 1 0,6 0 1 16,0 2 6-16,0-2-3 0,3 0 1 0,-1 0-3 0,-2-1-6 16,5 1-14-16,0-3-14 0,7 2-19 15,-3-2-11-15,-1-3-9 0,-4-1-3 0,1-1-4 0,-3 0 11 0,1-2 2 16,-3-1 12-16,1 0 9 0,-4-1 0 0,0 1 7 16,-3-1 0-16,3-5 15 0,-3 1-1 0,0-1 10 15,0-1 3-15,-1-1 8 0,-1-1-4 0,1 1 4 16,-2 1 4-16,1 2 10 0,-1 0 0 0,0 2 8 0,0 2 11 15,0 5 2-15,-1-8 7 0,1 8-5 0,-2-7-3 16,2 7-3-16,0 0-2 0,0-7-1 0,0 7-4 16,0 0-4-16,0 0-1 0,0 0-2 0,0 0 5 15,0 0-9-15,0 0 0 0,0 0 4 0,0 0 15 0,0 0 10 16,0 0 4-16,0 0 9 0,0 0 7 0,0 0 4 16,0 0 7-16,20 7 0 0,-14-6-4 0,1 1-3 15,1-1-6-15,4 0-3 0,-1 2-6 0,1-1-5 0,-1 3-5 16,-3-4 0-16,2 5-8 0,-1-1 0 0,0 4-4 15,0-2-4-15,-3 4-5 0,1-1-14 0,-1 3-31 16,-3-2-42-16,-2 1-44 0,4 7-52 0,-2-3-58 16,-1-4-64-16,1-1-65 0,-3-5-260 0,3 1-736 15,0-1 198-15</inkml:trace>
          <inkml:trace contextRef="#ctx0" brushRef="#br0" timeOffset="9316.5436">7676 431 612 0,'-8'2'354'0,"3"5"-40"0,2-4-23 0,0 3-29 0,0-1-6 15,3-5-17-15,-1 10-1 0,1-5-9 0,1 2 3 16,4-1-7-16,-2 0-15 0,6 3 0 0,0 1-8 15,2-4-6-15,8 4-15 0,3-1-13 0,2-3-17 16,1-1-16-16,-1-2-12 0,2 0-15 0,0-3-12 0,-2 0-25 16,-2-3-26-16,-6-1-28 0,-1-1-28 15,-3 0-28-15,-2-4-27 0,-1-2-17 0,2-7-16 0,-4-2-7 16,-4-5-4-16,0 0-8 0,-6-4 7 0,-1-15 6 16,-1 0 12-16,-4 1 10 0,0 0 16 0,0 2 23 15,1 10 34-15,2 4 35 0,1 2 38 0,2 5 33 16,0 3 22-16,0 5 8 0,0 4 11 0,1 0 0 15,1 3-16-15,-1 1-8 0,2 4-16 0,-1-7-11 16,1 7-7-16,0 0 20 0,0 0 12 0,0 0 7 16,1 32-5-16,1-8-4 0,-1 18 0 0,2 3-19 0,-4 2-1 15,2 2-11-15,-2-1-4 0,2 0-4 0,-1-1-7 16,-1-2-9-16,1-3-4 0,0-7-17 0,0-9-48 16,-2-2-51-16,2-1-57 0,-1-2-56 0,2-6-54 15,-1-5-57-15,-1 0-60 0,-2-4-371 0,1-5-866 16,2-1 232-16</inkml:trace>
          <inkml:trace contextRef="#ctx0" brushRef="#br0" timeOffset="9532.3113">7931 317 583 0,'0'0'451'16,"6"-5"-51"-16,-3 2-16 0,2 1-13 0,-5 2-22 0,11-1-18 15,-4 1-24-15,-7 0-30 0,20 6-18 0,-9-1-16 16,-2 3-6-16,2 1-11 0,4 7-11 0,-3 0-23 15,-1 2-15-15,-4-3-14 0,-1 5-20 0,1-4-11 0,-4-2-18 16,0 0-12-16,-2-3-39 0,-1 2-42 0,2-3-55 16,-4-2-58-16,4-1-60 0,-2-2-43 0,0-5-54 15,0 8-43-15,0-8-50 0,0 0-260 0,0 0-723 16,0 0 195-16</inkml:trace>
          <inkml:trace contextRef="#ctx0" brushRef="#br0" timeOffset="9621.1863">8122 221 444 0,'0'-8'317'0,"-1"1"-43"0,-1 1-40 0,-1 2-29 0,0 0-32 0,3 4-33 16,-8-3-50-16,8 3-73 0,-7-4-81 0,7 4-176 16,0 0-284-16,-11-2 81 0</inkml:trace>
          <inkml:trace contextRef="#ctx0" brushRef="#br0" timeOffset="10327.6894">8326 386 522 0,'0'0'424'16,"-3"8"-57"-16,0-4-39 0,3-4-46 0,-4 7-31 0,4-7-30 16,-5 8-19-16,5-2-25 15,-2-1-14-15,2-5-8 0,2 11-3 0,-1-6 21 16,3 1-3-16,-1-1-3 0,0 0 1 0,1-1 0 0,2-1 4 16,1 1 1-16,-1-2-1 0,-1 1-8 0,-5-3-7 15,14 4-9-15,-8-4-15 0,-6 0-12 0,11 2-14 16,-11-2-11-16,0 0-25 0,12-6-38 0,-10 2-40 15,-2 4-39-15,1-12-28 0,-2 6-20 0,-1 0-20 16,-1 0-9-16,-3-3-16 0,1 0 0 0,2 4 7 16,0-1 16-16,0 2 10 0,0-1 10 15,3 5 16-15,-5-6 19 0,5 6 32 0,-1-6 27 0,1 6 26 16,0 0 18-16,0-7 29 0,4 5 16 0,1-3 16 16,0 3 13-16,2-1 13 0,6-1 9 0,-1 0 3 0,0 1 1 15,2 1-2-15,0 0-10 0,-3 1 1 16,3 1-14-16,-2 0-8 0,1 1-9 0,-4 1-6 15,0-1 0-15,-1 1-1 0,-2 3 1 0,-2-3-2 16,1 3-3-16,-5-5-10 0,5 10-18 0,-4-4-13 0,1 0-23 16,-2 0-37-16,0 0-29 0,0 1-15 15,1-2-10-15,-1 2 2 0,0 0 0 0,0-2 3 16,0-1 0-16,0-4 10 0,2 7 10 0,-2-7 1 0,3 3 9 16,-3-3 2-16,0 0 5 0,14-6 4 0,-4 0 1 15,2-1 3-15,6-5-3 0,-1-1 2 0,-1 4-2 16,-3-1 7-16,0 4 0 0,-2-1-1 0,-2 2 3 15,4-2 0-15,-6 3-5 0,-1 2 2 0,-1-1 0 16,1 1 4-16,-6 2-4 0,0 0 1 0,11 5-6 16,-10-3-6-16,1 4-16 0,0-1-12 0,1 0-14 0,-3 2-12 15,1 0-9-15,4 3-5 0,-2 1-7 0,1-3 4 16,0-1 4-16,0 0 14 0,2-2 6 0,-1-1 3 16,6-1-1-16,3 0 19 0,11 0 6 0,-4-3 3 0,4-2 4 15,0-1 3-15,1-1 5 0,-3-3 6 0,3 1-9 16,-2-1 3-16,-2-1 1 0,-6-1 2 0,-2 4 7 15,-3-2 6-15,-2 2 14 0,0 0 35 16,-2-1 28-16,-4 3 28 0,1 0 14 0,-4 3 6 16,5-4-6-16,-5 4-7 0,3-3-4 0,-3 3-11 0,0 0-8 0,0 0-2 15,0 0 1-15,0 0-2 0,0 12 0 0,-2-5 3 16,2-7 2-16,-4 10-1 0,1 1-1 0,0-3-9 0,0 1-3 16,-1-2-10-16,3 0-2 0,-2 0-5 15,0-3-5-15,0 2-17 0,-2-2-36 0,1 3-48 0,-3-3-68 16,1-1-70-16,-6 0-85 0,0-2-79 0,-11-4-363 15,7 1-869-15,-7-5 235 0</inkml:trace>
        </inkml:traceGroup>
      </inkml:traceGroup>
    </inkml:traceGroup>
    <inkml:traceGroup>
      <inkml:annotationXML>
        <emma:emma xmlns:emma="http://www.w3.org/2003/04/emma" version="1.0">
          <emma:interpretation id="{E1875D54-7976-4E91-AC30-3F25CF7428D1}" emma:medium="tactile" emma:mode="ink">
            <msink:context xmlns:msink="http://schemas.microsoft.com/ink/2010/main" type="paragraph" rotatedBoundingBox="642,2519 9174,2647 9153,4006 621,38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476C78-25DE-4E8B-ABB2-017479287C0D}" emma:medium="tactile" emma:mode="ink">
              <msink:context xmlns:msink="http://schemas.microsoft.com/ink/2010/main" type="line" rotatedBoundingBox="642,2519 9174,2647 9153,4006 621,3878"/>
            </emma:interpretation>
          </emma:emma>
        </inkml:annotationXML>
        <inkml:traceGroup>
          <inkml:annotationXML>
            <emma:emma xmlns:emma="http://www.w3.org/2003/04/emma" version="1.0">
              <emma:interpretation id="{FFA77B0B-270B-48DE-BBDD-0742C9E4ACD1}" emma:medium="tactile" emma:mode="ink">
                <msink:context xmlns:msink="http://schemas.microsoft.com/ink/2010/main" type="inkWord" rotatedBoundingBox="638,2753 806,2756 794,3533 627,3530"/>
              </emma:interpretation>
              <emma:one-of disjunction-type="recognition" id="oneOf3">
                <emma:interpretation id="interp15" emma:lang="en-US" emma:confidence="0.5">
                  <emma:literal>p</emma:literal>
                </emma:interpretation>
                <emma:interpretation id="interp16" emma:lang="en-US" emma:confidence="0">
                  <emma:literal>P</emma:literal>
                </emma:interpretation>
                <emma:interpretation id="interp17" emma:lang="en-US" emma:confidence="0">
                  <emma:literal>.</emma:literal>
                </emma:interpretation>
                <emma:interpretation id="interp18" emma:lang="en-US" emma:confidence="0">
                  <emma:literal>,</emma:literal>
                </emma:interpretation>
                <emma:interpretation id="interp19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11385.0996">279 1972 255 0,'-2'-6'592'16,"2"6"-103"-16,0 0-64 0,0 0-51 0,0 0-39 0,-3-3-46 16,3 3-36-16,0 0-15 0,-4 16-16 15,-1 4-16-15,2 4-18 0,0 5-13 0,-2 13-9 0,1 3-13 16,1-3-11-16,3-9-13 0,-1-6-10 0,-1 2-13 16,-1 0-13-16,5-2-5 0,-1-1-11 0,-1-1-6 15,0-1-9-15,2-3-5 0,-1-5-7 0,-1-5-3 16,1 0-5-16,1-1-2 0,-2-2-7 0,1-2-2 0,-1 0-5 15,0-6-3-15,2 6-10 0,-2-6-20 16,0 0-27-16,0 0-32 0,0 0-17 0,0 0-21 0,0-24-14 16,-2-1-5-16,2-4-7 0,0-17 6 0,2-2 4 15,-2-5 12-15,4 1 11 0,1-3 8 0,3-37 10 16,1 27 23-16,3 22 41 0,-1 1 28 0,-4 9 29 16,1 5 21-16,0 2 20 0,-1 4 13 0,3 1 15 15,-3 2 13-15,0 5-4 0,-4 4 1 0,3-1-10 16,-1 4-13-16,0 3-7 0,-1-1-2 0,-4 5-5 15,8-1 1-15,-8 1 2 0,14 12 1 0,-8 1-8 0,0 9-4 16,-4 4-11-16,-1 3-8 0,-7 13-25 0,-5 0-44 16,-3-1-52-16,2-8-65 0,-3 6-66 0,3-10-65 15,0-8-62-15,3 1-65 0,-2-5-261 0,2-3-777 16,1-5 211-16</inkml:trace>
        </inkml:traceGroup>
        <inkml:traceGroup>
          <inkml:annotationXML>
            <emma:emma xmlns:emma="http://www.w3.org/2003/04/emma" version="1.0">
              <emma:interpretation id="{6B75A1AD-F023-4688-B48C-C39FC77F11CC}" emma:medium="tactile" emma:mode="ink">
                <msink:context xmlns:msink="http://schemas.microsoft.com/ink/2010/main" type="inkWord" rotatedBoundingBox="924,2524 5405,2591 5385,3950 904,3882"/>
              </emma:interpretation>
              <emma:one-of disjunction-type="recognition" id="oneOf4">
                <emma:interpretation id="interp20" emma:lang="en-US" emma:confidence="0.5">
                  <emma:literal>($aeYe:bpae</emma:literal>
                </emma:interpretation>
                <emma:interpretation id="interp21" emma:lang="en-US" emma:confidence="0">
                  <emma:literal>($asYe:bpae</emma:literal>
                </emma:interpretation>
                <emma:interpretation id="interp22" emma:lang="en-US" emma:confidence="0">
                  <emma:literal>($aeYe:bpce</emma:literal>
                </emma:interpretation>
                <emma:interpretation id="interp23" emma:lang="en-US" emma:confidence="0">
                  <emma:literal>($aeYe:bpee</emma:literal>
                </emma:interpretation>
                <emma:interpretation id="interp24" emma:lang="en-US" emma:confidence="0">
                  <emma:literal>($aeYe:bpc.e</emma:literal>
                </emma:interpretation>
              </emma:one-of>
            </emma:emma>
          </inkml:annotationXML>
          <inkml:trace contextRef="#ctx0" brushRef="#br0" timeOffset="13345.5423">2333 1731 698 0,'-9'-3'506'16,"9"3"-54"-16,0 0-30 0,-3 3-21 0,3-3-21 0,0 7-22 15,0-2-16-15,1 1-26 0,2 4-25 0,2 3-19 16,-1 1-30-16,4 5-16 0,1 1-28 0,0 1-21 16,2-1-12-16,0 1-20 0,-3-1-20 0,4 0-10 0,-4-2-11 15,3 0-36-15,-3-5-50 0,-2-3-67 0,-1-1-79 16,1 0-76-16,-3-3-109 0,1-1-95 0,-1-3-271 15,-3-2-813-15,0 0 220 0</inkml:trace>
          <inkml:trace contextRef="#ctx0" brushRef="#br0" timeOffset="13624.2222">2597 1684 436 0,'-11'1'459'15,"11"-1"-45"-15,-3 5-14 0,1 0-26 0,-1 4-11 0,-1 4-12 0,-1 8-9 16,-2 6-12-16,-7 15-10 0,-2 6-2 16,-1 3-2-16,3 1-7 0,-11 39-12 0,7-32-18 15,3-14-17-15,-2 0-21 0,4 1-22 0,2-6-19 0,0-8-18 16,3-5-19-16,4-3-21 0,-1 1-29 15,-2-3-29-15,4-5-35 0,1-4-47 0,0-4-49 0,2-2-45 16,0 0-50-16,0-1-58 0,0-6-72 0,0 0-95 16,0 0-94-16,0 0-283 0,13-18-893 0,-3-1 239 0</inkml:trace>
          <inkml:trace contextRef="#ctx0" brushRef="#br0" timeOffset="14506.1869">3005 1935 421 0,'8'-4'388'16,"-8"4"-46"-16,0 0-30 0,4-1-21 0,-4 1-27 0,0 0-31 15,0 0-30-15,0 0-30 0,0 0-18 0,0 0-26 16,0 0-13-16,0 0-14 0,-26-2-15 0,15 4-9 15,-1-1-7-15,-2 2-9 0,4-1-7 0,-2 0-9 0,3 1-3 16,1-1-3-16,1 0-8 0,0 0 4 16,7-2 0-16,-10 1 1 0,4 1-4 0,6-2 0 15,-8 1 0-15,8-1 10 0,0 0 13 0,-8 3 9 0,8-3 17 16,0 0 1-16,-1 2 9 0,1-2 7 0,0 0 4 16,0 0 2-16,0 0-2 0,0 0 6 0,0 0-6 15,0 0-7-15,0 0-10 0,6 5-7 0,-6-5-8 16,0 0-6-16,0 0-7 0,6 3-4 0,-6-3-7 0,0 0-4 15,5 1-21-15,-5-1-25 0,0 0-32 0,0 0-33 16,0 0-35-16,0 0-32 0,9 1-17 0,-9-1-16 16,0 0-6-16,4 0 0 0,-4 0 9 0,0 0 16 15,11-2 13-15,-6 2 12 0,-5 0 10 0,7-3 18 0,-4 2 23 16,-3 1 18-16,10-4 26 0,-10 4 21 0,7-5 21 16,-2 4 19-16,-5 1 18 0,5-2 1 0,-5 2 4 15,0 0 7-15,6-3 9 0,-6 3 1 0,5-2 2 16,-5 2 4-16,0 0 2 0,0 0 0 0,0 0-7 15,0 0-5-15,0 0-11 0,0 0-4 0,-16 7-8 16,2-1-2-16,-6 2-8 0,-3 3-5 0,-1 0 1 16,1-2-5-16,2 2-5 0,-1-1-2 0,4 1-3 0,1-4 2 15,5-1-3-15,0-1-2 0,4-3 0 0,2 3 0 16,2-1 17-16,1 0 16 0,0-1 26 16,3-1 17-16,0-2 10 0,3 7 6 0,0-4 3 0,3 0 5 15,-1 0 2-15,8 2 1 0,2-1 1 0,8 3-12 16,0 0-15-16,3-2-6 0,-1 1-11 0,2-2-7 0,-1 1-4 15,-2 0-7-15,-8-1-11 0,0-1-35 0,-6 0-69 16,0-3-92-16,-4 1-90 0,0 1-116 0,-6-2-424 16,0 4-937-16,0-4 252 0</inkml:trace>
          <inkml:trace contextRef="#ctx0" brushRef="#br0" timeOffset="14672.9289">2796 2212 4358 0,'8'2'572'0,"-8"-2"-288"0,6 0-110 0,-6 0-28 0,11 0-6 15,-11 0-15-15,14 0-28 0,-9 0-16 0,7 1-18 0,-1-1-1 16,1 2-11-16,-2-2-50 0,-1 4-75 0,-2-3-97 16,-2 2-99-16,-5-3-101 0,8 5-356 0,-5-2-875 15,-3-3 236-15</inkml:trace>
          <inkml:trace contextRef="#ctx0" brushRef="#br0" timeOffset="13948.9053">3003 1905 549 0,'-10'2'330'0,"2"0"-36"0,0 2-29 0,1-1-22 0,1 1-17 16,-1-1-18-16,3 1-13 0,-1-1-6 0,1-2-12 15,0 3-5-15,1-1-4 0,3-3 1 0,-8 5 10 16,5-3-2-16,0 1 2 0,3-3-1 0,-6 2-1 0,4-1-9 15,2-1-13-15,-4 3-10 0,4-3-8 16,0 0-13-16,-3 3-10 0,3-3-7 0,0 0-5 16,-4 4-5-1,4-4-8-15,0 0-9 0,-1 3-7 0,1-3-7 16,0 0-6-16,0 0-6 0,0 4-4 0,0-4-5 0,0 0-5 16,0 0-30-16,0 0-47 0,0 0-57 0,-2 5-71 0,2-5-77 15,0 0-77-15,0 0-85 0,0 0-219 0,0 0-749 16,0 0 204-16</inkml:trace>
          <inkml:trace contextRef="#ctx0" brushRef="#br0" timeOffset="15199.8655">3351 1790 659 0,'-1'-1'654'15,"1"1"-104"-15,-7-5-77 0,7 5-58 0,0 0-53 0,-4 0-43 16,4 0-39-16,0 0-30 0,-6 10-27 15,-2 9-24-15,0 5-21 0,4 0-21 0,-1 2-11 0,-1 1-18 16,0 16-13-16,0-12-7 0,3-2-13 0,-2 14-7 16,3-13-11-16,1-4-7 0,-1-2-9 0,2-1-6 15,0-1-3-15,2-6-8 0,-1-2-2 0,3-3 0 16,-4-3 0-16,1 1 0 0,1-4 3 0,-2 0 8 16,1-1 6-16,1 2-8 0,-2-6-4 0,6 3 0 15,-6-3-10-15,0 0-10 0,14-6-15 0,-2-4-14 16,2-6-18-16,-2-1-17 0,2-2-13 0,-3 1-10 0,0-4 2 15,0 4 1-15,0 4 6 0,-1-4 4 0,-4 5 5 16,-1 5 6-16,1 2-1 0,-3 0 1 0,2 2 5 0,-4 0 4 16,1 2 0-16,-2 2 13 0,0 0 16 15,0 0 13-15,12 9 12 0,-9-4 7 0,0 5 8 0,0 2 3 16,-1 2-2-16,-2 8 1 0,-2-3-3 0,1 2-6 16,-5-2-4-16,-2 0 1 0,2-4-7 0,-3-1-26 15,-1-3-38-15,-3 4-45 0,-1-3-58 0,2-4-58 16,3-3-66-16,-3-1-75 0,1-4-351 0,-1-2-831 0,1-2 225 15</inkml:trace>
          <inkml:trace contextRef="#ctx0" brushRef="#br0" timeOffset="15506.898">3867 1545 4036 0,'2'-3'544'15,"-2"0"-221"-15,0 3-110 0,0 0-44 0,0 0-22 0,0 0-7 16,0 0-7-16,0 0 3 0,-12 21-4 0,6 5 15 16,-7 20 5-16,-1 3 12 0,-8 47 7 0,-2-2 11 15,2 1 15-15,-1 3 6 0,0-6-1 0,2 0-3 16,1 0-3-16,7-29-15 0,3-12-16 0,3 5-106 0,-5 36-59 0,5-36 0 15,0-15 0-15,2 2 0 0,2-10 0 0,0-9 0 16,0 3 0-16,3-7 0 0,-6-4 0 0,6-3 0 0,1-3 0 16,-1-3-136-16,0-5-255 0,0-2-109 0,0 0-495 15,0 0-1198-15,3-32 319 0</inkml:trace>
          <inkml:trace contextRef="#ctx0" brushRef="#br0" timeOffset="15847.2944">3966 2306 609 0,'0'0'646'0,"0"0"-83"0,0 0-44 0,0 0-33 0,0 0-45 0,19-7-40 15,-19 7-34-15,12-2-43 0,-12 2-18 0,14 0-30 16,-6 2-25-16,-2 1-20 0,1-1-16 0,3 3-14 16,0 2-15-16,-3 2-18 0,-2 2-16 0,-2 0-16 0,-3 0-21 15,-3-1-36-15,-2 5-48 0,-1 4-45 0,-3 0-47 16,0-5-43-16,0-3-42 0,0-3-47 0,1 1-34 15,1-3-46-15,1-2-45 0,-1-3-45 0,7-1-328 16,-9 0-827-16,9 0 222 0</inkml:trace>
          <inkml:trace contextRef="#ctx0" brushRef="#br0" timeOffset="16153.0391">4271 2267 355 0,'0'0'411'0,"0"0"-35"0,-5 3-37 0,5-3-28 0,0 0-13 16,0 0-34-16,-6 3-22 0,6-3-25 0,0 0-21 0,-6 2-20 15,6-2-16-15,-9 3-19 0,4 1-14 0,-2-2-14 0,3 4-9 16,-1-3-11-1,-1 0-10-15,2 1-7 0,-1 2 0 0,2-1-6 0,0-1 5 16,0 3 6-16,1-1 5 0,2 0 8 0,0 0 1 16,2 1-4-16,2 4-10 0,2-2-10 0,2 1-7 0,1-2-11 15,2 2-30-15,-1-3-46 0,8 3-69 16,-1-1-83-16,-1-5-109 0,-6-3-330 0,4 2-738 0,-3-1 200 16</inkml:trace>
          <inkml:trace contextRef="#ctx0" brushRef="#br0" timeOffset="16374.1696">4521 2328 1011 0,'0'0'667'0,"-4"4"-39"0,4-4-28 0,0 0-33 0,12 2-42 0,-6 0-48 15,2-1-51-15,6 1-48 0,-3-1-45 0,3-1-34 16,-5 1-33-16,-1-1-34 0,-1 2-61 0,-7-2-73 15,11 0-92-15,-11 0-97 0,0 0-111 0,0 0-123 16,8 0-152-16,-8 0-297 0,0 0-928 0,0 0 251 16</inkml:trace>
          <inkml:trace contextRef="#ctx0" brushRef="#br0" timeOffset="16885.0253">5007 2192 273 0,'0'0'532'0,"0"0"-86"0,0-7-55 0,0 7-52 16,0 0-43-16,0 0-37 0,-8-5-29 0,4 2-28 0,4 3-23 15,-13-4-20-15,0 2-20 0,1 1-17 0,-5 1-14 16,-6 1-15-16,0 2-7 0,1 0-5 0,3 1-8 16,3-3-11-16,2 2-3 0,0 1-8 0,5-1-6 0,1 1-1 15,0-2 13-15,3 3 13 0,0-3 9 16,2 3 14-16,2-1 18 0,1-4 14 0,1 7 3 0,1-2 2 15,2-1 6-15,6 6 3 0,3-2-3 0,5 1-8 0,5 2-5 16,-1-2 0-16,-1 1-10 0,1-2-10 0,-5-1-11 16,-3-3-8-16,-3-1-9 0,-2 0-10 0,-3-1-11 15,-1 0-20-15,-5-2-11 0,0 9-20 0,-5-3-32 0,-6 2-29 16,-9 3-32-16,1 1-22 0,-1 4-19 16,2-2 3-1,0-2 8-15,-2-1 10 0,6-1 11 0,3-2 10 16,2-2 6-16,3-1 10 0,1 0 25 0,0-1 32 15,5-4 26-15,-3 7 17 0,5-4 10 0,-2-3 6 16,0 0-1-16,11 4-6 0,-5-1 2 0,6 0-7 0,2-2-3 16,0 1-1-16,0-2-19 0,-1 0-48 0,1 0-71 15,-1-2-86-15,-2 1-101 0,1-5-391 0,-4 4-824 16,0-3 222-16</inkml:trace>
          <inkml:trace contextRef="#ctx0" brushRef="#br0" timeOffset="11739.2955">1041 1600 776 0,'-13'-2'524'0,"-10"2"-55"0,0 0-41 0,-3 6-39 0,-4 5-38 15,-15 12-34-15,1 6-29 0,-28 37-21 0,25-13-7 16,-12 27 2-16,16 8-5 0,7-2-7 0,14-25-16 16,8-9-13-16,0 39-10 0,8-33-12 0,5-10-9 15,1-2-14-15,4-2-9 0,3 3-12 0,6-2-16 0,3-4-15 16,1-1-17-16,2-11-16 0,-1-4-34 0,1-3-35 15,2-1-39-15,1-5-47 0,3-6-53 0,2-1-66 16,4-6-79-16,-4-10-98 0,19-6-111 0,-3-1-284 0,-4-8-905 16,-10-1 243-16</inkml:trace>
          <inkml:trace contextRef="#ctx0" brushRef="#br0" timeOffset="12264.5451">1118 2007 442 0,'-4'-1'382'0,"4"1"-57"0,-9 0-30 0,9 0-39 0,-20 0-24 0,6 1-19 15,-9 4-14-15,2 2-18 0,-1 3-5 16,2 1-10-16,0 2 5 0,1 2-7 0,1-1-6 16,6-1-10-16,1-2-7 0,3 0-6 0,3 2 2 0,0-1-8 15,1-1-4-15,2 0-4 0,2 2-4 0,3-4 0 16,0 3 2-16,3-3-1 0,-2-2-8 0,2 0-5 15,5-2-9-15,1-1-4 0,2-1-11 0,0 0-8 16,1-5-6-16,8 1-7 0,-5-3-5 0,2-3-4 0,-3-1-5 16,-3-1-4-16,-2 2-3 0,2-9-5 15,0 0-6-15,-5-2-14 0,-4 3-11 0,-2-1-12 0,-1 3-11 16,-4 1-6-16,1 1 3 0,-1-2 0 0,-1 4 3 16,2 1-1-16,-2 1 1 0,2 1 2 15,-1 2 2-15,2 4-2 0,-4-4 3 0,4 4-1 0,0 0 0 16,0 0 4-16,0 0 2 0,-5 21 4 0,6-11 7 15,3 12 1-15,0 0 6 0,2-1-3 0,3 1 1 0,1-2 0 16,3 3 2-16,-1-2-4 0,2 0-24 0,3-4-36 16,0-2-42-16,2-3-65 0,-2-5-84 0,9 0-103 15,-5-3-280-15,8-3-757 0,-3-1 206 0</inkml:trace>
          <inkml:trace contextRef="#ctx0" brushRef="#br0" timeOffset="12650.2284">1830 1905 590 0,'0'0'529'16,"0"0"-61"-16,5-3-45 0,-5 3-43 0,0 0-47 16,0 0-45-16,0 0-36 0,0 0-25 0,0 0-29 15,0 0-29-15,-26 10-24 0,3-3-19 0,1 2-21 16,2 1-8-16,-2 0-15 0,1 0-6 0,-1 0-11 0,8-3-7 16,2-1-2-16,2-1-7 0,4 0-1 0,0-1-1 15,1 1 4-15,2-3 4 0,0 2 12 0,3-4 16 16,-2 6 10-16,2-6 9 0,5 8 3 0,0-4 5 15,4 3 4-15,2 0 11 0,6 4 5 0,0-4-8 16,5 4-7-16,-2-2-16 0,1 0-5 0,0 0-8 16,-1-2-10-16,-2-2-4 15,-2 0-7-15,-6 0-16 0,-1-2-38 0,-2 0-74 16,-3-1-71-16,-1 1-86 0,-3-3-110 0,-1 6-124 0,1-6-298 16,-9 7-901-16,2-3 243 0</inkml:trace>
          <inkml:trace contextRef="#ctx0" brushRef="#br0" timeOffset="12886.7416">1625 2144 3100 0,'0'0'328'16,"0"0"-170"-16,-2 2-51 0,2-2-17 0,0 0 40 0,0 0 29 0,3 7 15 15,2-2 4-15,1-2-9 0,5 4 1 16,-1 0-5-16,2-1-12 0,2 1-12 0,0-3-14 15,5 7-13-15,-2-4-13 0,-3-2-8 0,-2-1-10 0,0 2-19 16,-3-2-61-16,-1-1-82 0,0-2-99 16,-4 2-110-16,1-2-113 0,-5-1-269 0,4 4-805 0,-4-4 219 15</inkml:trace>
        </inkml:traceGroup>
        <inkml:traceGroup>
          <inkml:annotationXML>
            <emma:emma xmlns:emma="http://www.w3.org/2003/04/emma" version="1.0">
              <emma:interpretation id="{2385DF36-F8D8-4DCE-8281-81BA03BB6957}" emma:medium="tactile" emma:mode="ink">
                <msink:context xmlns:msink="http://schemas.microsoft.com/ink/2010/main" type="inkWord" rotatedBoundingBox="5734,2868 6855,2884 6844,3563 5723,3546"/>
              </emma:interpretation>
              <emma:one-of disjunction-type="recognition" id="oneOf5">
                <emma:interpretation id="interp25" emma:lang="en-US" emma:confidence="0.5">
                  <emma:literal>EX</emma:literal>
                </emma:interpretation>
                <emma:interpretation id="interp26" emma:lang="en-US" emma:confidence="0">
                  <emma:literal>€</emma:literal>
                </emma:interpretation>
                <emma:interpretation id="interp27" emma:lang="en-US" emma:confidence="0">
                  <emma:literal>Ex</emma:literal>
                </emma:interpretation>
                <emma:interpretation id="interp28" emma:lang="en-US" emma:confidence="0">
                  <emma:literal>*X</emma:literal>
                </emma:interpretation>
                <emma:interpretation id="interp29" emma:lang="en-US" emma:confidence="0">
                  <emma:literal>€X</emma:literal>
                </emma:interpretation>
              </emma:one-of>
            </emma:emma>
          </inkml:annotationXML>
          <inkml:trace contextRef="#ctx0" brushRef="#br0" timeOffset="17705.8192">5338 2309 342 0,'0'0'643'0,"13"0"-99"0,-5 0-36 0,-8 0-33 0,12 2-34 0,4 1-35 0,-2-2-56 15,9 2-37-15,-1 3-32 0,-1-2-32 16,2 0-27-16,0 0-21 0,-7 1-26 0,-2-3-18 16,-1 4-36-16,-3-3-47 0,-1 1-56 0,-1-2-68 0,0 0-76 15,-2 1-88-15,-6-3-93 0,9 4-358 0,-7-3-796 16,-2-1 213-16</inkml:trace>
          <inkml:trace contextRef="#ctx0" brushRef="#br0" timeOffset="19629.2385">5417 2343 774 0,'0'0'509'16,"0"0"-31"-16,0 0-29 0,23 0-23 0,-16 0-26 16,6 2-23-16,0 0-28 0,1 0-24 0,0-1-31 15,1 1-28-15,6 2-21 0,-2 0-23 0,-4-1-27 16,-1 0-23-16,3-1-15 0,-5 2-12 0,0-2-22 0,-3 1-7 15,0 0-65-15,-2 0-62 0,0-2-72 0,-7-1-72 16,7 6-78-16,-7-6-88 0,6 4-100 0,-3-3-247 16,-3-1-802-16,0 0 217 0</inkml:trace>
          <inkml:trace contextRef="#ctx0" brushRef="#br0" timeOffset="17479.4424">5798 2037 477 0,'0'0'339'15,"0"0"-47"-15,-25 0-48 0,12 1-33 0,0 1-25 0,-13 3-23 16,1 1-21-16,-1-4-15 0,3 5-14 0,2 0-9 0,0 1-15 16,-1 0 0-16,8-1 2 0,2 0 8 0,3 0 8 15,1-2 8-15,1 1 20 0,3-2 24 0,-1 0 22 16,2 0 32-16,1 2 23 0,2-6 13 0,5 11 7 16,1-2 5-16,3-1 5 0,9 6-3 0,0-1-11 15,1-3-12-15,4 2-13 0,0-3-19 0,1 1-20 16,3-2-19-16,-1 1-18 0,-1 0-10 0,-4-5-21 15,-4 0-12-15,-4-1-38 0,-3-1-64 0,-3 1-87 0,-1-1-86 16,-3 0-96-16,-3-2-105 0,0 0-116 0,0 0-308 16,-23 12-952-16,8-8 256 0</inkml:trace>
          <inkml:trace contextRef="#ctx0" brushRef="#br0" timeOffset="18071.4817">6143 1906 861 0,'0'0'620'16,"0"0"-77"-16,-5-3-47 0,5 3-39 0,0 0-24 0,0 0-18 15,0 0-28-15,14 22-19 0,-2-2-20 0,0 1-23 16,1 4-24-16,3 0-22 0,7 12-25 0,0-1-26 16,-6-6-20-16,-2-5-23 0,6 13-19 0,-6-9-15 0,-1-4-16 15,-2-1-14-15,2-2-13 0,-3 2-17 0,-1-2-36 16,-2-3-46-16,-3-3-60 0,1-2-61 0,-2-4-76 16,0 0-79-1,-1-3-82-15,-1-1-99 0,1-2-401 0,-3-4-1022 16,0 0 275-16</inkml:trace>
          <inkml:trace contextRef="#ctx0" brushRef="#br0" timeOffset="18363.1604">6466 1850 516 0,'0'0'620'16,"0"0"-80"-16,0 0-54 0,0 0-42 0,0 0-34 15,-14 8-31-15,6 3-17 0,-6 13-19 16,-9 15-21-16,-1 8-8 0,0 0-15 0,-2 1-16 0,1 1-10 16,1 1-20-16,1-4-17 0,0 0-26 0,7-2-15 0,0-6-21 15,2-7-16-15,5-6-16 0,2 1-23 0,3-2-24 16,-2-4-32-16,2-6-30 0,1-3-46 0,2-2-48 15,-1-3-51-15,1-1-54 0,-1 1-64 0,2-6-78 16,0 0-106-16,0 0-413 0,0 0-992 0,0 0 268 16</inkml:trace>
        </inkml:traceGroup>
        <inkml:traceGroup>
          <inkml:annotationXML>
            <emma:emma xmlns:emma="http://www.w3.org/2003/04/emma" version="1.0">
              <emma:interpretation id="{C76F4F89-6365-4E44-A3A2-370C3A7CB668}" emma:medium="tactile" emma:mode="ink">
                <msink:context xmlns:msink="http://schemas.microsoft.com/ink/2010/main" type="inkWord" rotatedBoundingBox="7153,3022 8513,3042 8507,3406 7148,3386"/>
              </emma:interpretation>
              <emma:one-of disjunction-type="recognition" id="oneOf6">
                <emma:interpretation id="interp30" emma:lang="en-US" emma:confidence="0.5">
                  <emma:literal>eat</emma:literal>
                </emma:interpretation>
                <emma:interpretation id="interp31" emma:lang="en-US" emma:confidence="0">
                  <emma:literal>Eat</emma:literal>
                </emma:interpretation>
                <emma:interpretation id="interp32" emma:lang="en-US" emma:confidence="0">
                  <emma:literal>act</emma:literal>
                </emma:interpretation>
                <emma:interpretation id="interp33" emma:lang="en-US" emma:confidence="0">
                  <emma:literal>Ent</emma:literal>
                </emma:interpretation>
                <emma:interpretation id="interp34" emma:lang="en-US" emma:confidence="0">
                  <emma:literal>Exit</emma:literal>
                </emma:interpretation>
              </emma:one-of>
            </emma:emma>
          </inkml:annotationXML>
          <inkml:trace contextRef="#ctx0" brushRef="#br0" timeOffset="20288.1481">7366 2056 415 0,'-9'-3'507'16,"9"3"-46"-16,-3-1-27 0,3 1-17 0,0 0-20 0,0 0-18 0,0 0-23 16,0 0-18-16,0 0-24 0,0 0-15 15,0 0-19-15,19 7-13 0,-13-3-17 0,1 0-6 16,0 3-15-16,1 2-14 0,0 0-13 0,-1 3-16 0,-2-1-13 15,-2 3-15-15,-3 6-19 0,0 1-12 0,-2 0-34 0,-2-5-39 16,-2 3-57-16,0-4-50 0,1-1-44 0,-3-4-37 16,1 0-41-16,-1-1-40 0,2-2-45 0,0-5-42 15,-1 1-59-15,2-4-55 0,5 1-262 0,-9-4-814 16,9 4 220-16</inkml:trace>
          <inkml:trace contextRef="#ctx0" brushRef="#br0" timeOffset="20567.6447">7541 2081 605 0,'-7'2'348'15,"1"1"-26"-15,-2 0-25 0,8-3-20 0,-12 5-12 16,7-4-19-16,5-1-14 0,-8 4-9 0,4-1-16 15,4-3-19-15,-5 4-13 0,2 1-5 0,1 0-11 16,1-2-3-16,-1 4-8 0,2-1-5 0,0-1 0 0,2 2-8 16,6 2-6-16,-1 1-10 0,4 0-13 0,7 5-11 15,2-3-10-15,6-1-39 0,-2-1-45 0,4-2-64 16,0 0-81-16,-2-4-101 0,0 1-110 0,1 1-223 16,-4-3-694-16,1-3 189 0</inkml:trace>
          <inkml:trace contextRef="#ctx0" brushRef="#br0" timeOffset="20782.7643">7897 2180 3931 0,'0'0'547'15,"0"0"-227"-15,0 0-65 0,0 0-9 0,0 0 20 16,10-7 3-16,3 5-11 0,1-1-23 0,0 2-25 0,9-2-9 15,0 0-13-15,0 0-23 0,-1 3-11 0,-3-2-14 16,-7 2-17-16,2-1-9 0,-5 1-17 0,0-2-37 16,-9 2-52-16,12 0-66 0,-12 0-78 0,0 0-85 15,8 0-102-15,-8 0-109 0,0 0-486 0,0 0-1104 0,0 0 294 16</inkml:trace>
          <inkml:trace contextRef="#ctx0" brushRef="#br0" timeOffset="21027.275">7956 2031 361 0,'0'0'518'16,"0"0"-39"-16,0 0-20 15,-5 16-22-15,5-4-21 0,-1 1-22 0,-1 9-15 16,-1-1-34-16,3 3-26 0,0-2-28 0,-2 0-29 16,4 0-26-16,-2 0-26 0,1-1-19 0,-1-1-23 0,4 2-19 15,-3-6-17-15,2-3-57 0,0-1-67 0,0-3-75 16,2 1-89-16,1-1-92 0,-1-3-99 0,-1-3-344 16,4-1-830-16,-8-2 224 0</inkml:trace>
          <inkml:trace contextRef="#ctx0" brushRef="#br0" timeOffset="18706.4104">7046 2001 535 0,'0'0'501'16,"-4"-6"-68"-16,4 6-54 0,-8-2-46 0,2 0-44 0,6 2-35 15,-20 2-29-15,5 0-19 0,-8 4-31 0,0 0-15 16,-1 3-18-16,1-1-10 0,-2 3-4 0,4-2-13 15,2 1-2-15,3-1-2 0,4-2 0 0,1-2-4 16,2 1-5-16,1-4 5 0,2 2 7 0,2-1 15 16,1 1 21-16,0-1 18 0,3-3 14 0,3 9 7 0,1-3-6 15,5 2-3-15,2 1-7 0,9 4-4 0,1-2-9 16,0 0-14-16,5-1-12 0,0 1-13 0,-1-4-12 16,-4 4-11-16,2-3-11 0,-5-2-9 0,-4-1-16 15,-3-1-46-15,-2-3-80 0,-3 1-95 0,-1 1-107 0,-5-3-125 16,0 0-124-16,0 0-303 0,0 0-984 15,0 0 264-15</inkml:trace>
          <inkml:trace contextRef="#ctx0" brushRef="#br0" timeOffset="18916.5873">6772 2222 923 0,'0'0'628'0,"0"0"-59"16,0 0-23-16,0 0-46 0,30 0-43 0,-17 1-47 16,0 2-35-16,2 1-50 0,7 0-36 0,-4 2-35 15,-1-1-27-15,-3-2-25 0,-2 2-19 0,1-1-36 16,-1 0-65-16,-1 0-69 0,-2-1-67 0,-1-1-74 16,0 1-88-16,-4-1-89 0,-4-2-104 0,8 3-284 0,-8-3-830 15,0 0 224-15</inkml:trace>
        </inkml:traceGroup>
        <inkml:traceGroup>
          <inkml:annotationXML>
            <emma:emma xmlns:emma="http://www.w3.org/2003/04/emma" version="1.0">
              <emma:interpretation id="{08880293-8A34-4E62-96AB-AF9CEEDC4BC6}" emma:medium="tactile" emma:mode="ink">
                <msink:context xmlns:msink="http://schemas.microsoft.com/ink/2010/main" type="inkWord" rotatedBoundingBox="8816,2685 9173,2690 9154,3967 8796,3962"/>
              </emma:interpretation>
              <emma:one-of disjunction-type="recognition" id="oneOf7">
                <emma:interpretation id="interp35" emma:lang="en-US" emma:confidence="0.5">
                  <emma:literal>)</emma:literal>
                </emma:interpretation>
                <emma:interpretation id="interp36" emma:lang="en-US" emma:confidence="0">
                  <emma:literal>g</emma:literal>
                </emma:interpretation>
                <emma:interpretation id="interp37" emma:lang="en-US" emma:confidence="0">
                  <emma:literal>,</emma:literal>
                </emma:interpretation>
                <emma:interpretation id="interp38" emma:lang="en-US" emma:confidence="0">
                  <emma:literal>D</emma:literal>
                </emma:interpretation>
                <emma:interpretation id="interp39" emma:lang="en-US" emma:confidence="0">
                  <emma:literal>;</emma:literal>
                </emma:interpretation>
              </emma:one-of>
            </emma:emma>
          </inkml:annotationXML>
          <inkml:trace contextRef="#ctx0" brushRef="#br0" timeOffset="21819.0964">8557 2001 506 0,'0'0'405'15,"0"0"-43"-15,-13-1-38 0,13 1-18 0,-9-1-26 0,9 1-21 16,-14 0-27-16,14 0-11 0,-14 1-15 0,7 0-11 16,7-1-19-16,-14 1-18 0,8-1-10 0,6 0-11 15,-13 2-14-15,7 0-3 0,0-1-9 0,6-1-4 16,-8 2-4-16,8-2-3 0,-8 4-7 0,8-4 3 16,-6 3 0-16,3-2-2 0,3-1-3 0,-3 6-3 0,3-6-3 15,-3 6-7-15,3-6-8 0,-2 8-1 0,2-4-8 16,0 2-11-16,-1-1-1 0,1 2-3 0,0-3-9 15,1 3-1-15,-1-2-4 0,2 1-2 0,-1-1-3 16,1 1-3-16,1-1 2 0,0 2-10 0,0-2-7 0,2 1-8 16,1 2-1-16,-1-1-2 0,1 0 3 0,-1-4-1 15,-2 2-1-15,0 1 0 0,0-4 2 0,0 1-1 16,-3-3 1-16,5 5 2 0,-4-2 0 0,-1-3 1 16,5 3 0-16,-5-3 2 0,1 4-4 0,-1-4 4 0,0 0-5 15,3 4 0-15,-3-4 1 0,0 0 0 16,5 3-2-16,-5-3 1 0,0 0 3 0,2 4 0 15,-2-4-5-15,0 0 2 0,0 0 0 0,0 0-1 0,3 3 0 16,-3-3-2-16,0 0 0 0,0 0 1 0,0 0-2 16,0 0 1-16,0 0 2 0,3 4-2 0,-3-4-1 15,0 0 2-15,0 0 1 0,0 0 0 0,0 0-1 16,3 3-1-16,-3-3 1 0,0 0-3 0,0 0 4 16,0 0-5-16,0 0 9 0,0 0-9 0,0 0 4 15,3 4 1-15,-3-4-1 0,0 0 0 0,0 0 3 0,0 0-1 16,0 0 3-16,6 2 3 0,-6-2 3 0,0 0-3 15,9 2 1-15,-4-1-3 0,-5-1 0 0,9 2-1 16,-9-2 3-16,9 1-3 0,-9-1 0 0,8 0-1 0,-8 0 2 16,0 0-3-16,8 1 0 0,-8-1 1 0,0 0 0 15,0 0 3-15,8 2-6 0,-8-2-1 0,0 0-7 16,0 0-4-16,0 0 0 0,0 0-2 0,0 0-3 16,0 0 1-16,0 0 2 0,0 0 2 0,0 0-2 15,0 0 5-15,-14 7-2 0,9-4 1 0,-1-1 1 16,-7 4 1-16,3-2 3 0,0 0-1 0,1 0-4 0,0 2 5 15,-2-1 3-15,1 2-4 0,0-1 1 0,4-1 1 16,-4 3-1-16,6-1 4 0,-1 0 7 0,0-2-1 16,4 2 5-16,-2 0 6 0,1 4 5 0,1-3 13 15,2-1 12-15,-1 0 9 0,6 2 7 0,1 0 1 0,-1-4 2 16,4 2-1-16,-1-1-7 0,5-1 4 0,0-2-13 16,7 1-11-16,-1-2-19 0,-3 0-48 0,-4-4-49 15,1 2-68-15,0-2-88 0,-5-3-104 0,0-4-437 16,0 0-931-16,-3 0 250 0</inkml:trace>
          <inkml:trace contextRef="#ctx0" brushRef="#br0" timeOffset="22109.8324">8556 1652 523 0,'0'0'596'15,"0"0"-27"-15,0 0-22 0,7 14-26 0,6 5-27 16,2 4-30-16,10 16-23 0,-1 4-29 0,1 4-23 16,11 39-21-1,-15-23-20-15,-5-12-23 0,4 45-30 0,-11-31-28 16,-2 28-39-16,-7-32-12 0,-6-10-22 0,-15 40-18 0,2-30-15 0,-1-11-27 15,-1-1-47-15,-6-2-73 0,1 0-84 0,-2-4-92 16,-2-4-110-16,0-5-109 0,4-11-136 0,0-5-366 16,-1-4-1062-16,5-5 285 0</inkml:trace>
        </inkml:traceGroup>
      </inkml:traceGroup>
    </inkml:traceGroup>
    <inkml:traceGroup>
      <inkml:annotationXML>
        <emma:emma xmlns:emma="http://www.w3.org/2003/04/emma" version="1.0">
          <emma:interpretation id="{C8317BC3-766E-4537-836C-8A1D6E002E18}" emma:medium="tactile" emma:mode="ink">
            <msink:context xmlns:msink="http://schemas.microsoft.com/ink/2010/main" type="paragraph" rotatedBoundingBox="3369,4477 8535,4412 8549,5562 3384,562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D4F842F-F436-4CF0-B474-78E292649963}" emma:medium="tactile" emma:mode="ink">
              <msink:context xmlns:msink="http://schemas.microsoft.com/ink/2010/main" type="inkBullet" rotatedBoundingBox="3372,4738 3831,4732 3837,5197 3378,5202"/>
            </emma:interpretation>
            <emma:one-of disjunction-type="recognition" id="oneOf8">
              <emma:interpretation id="interp40" emma:lang="en-US" emma:confidence="0">
                <emma:literal>a</emma:literal>
              </emma:interpretation>
              <emma:interpretation id="interp41" emma:lang="en-US" emma:confidence="0">
                <emma:literal>°</emma:literal>
              </emma:interpretation>
              <emma:interpretation id="interp42" emma:lang="en-US" emma:confidence="0">
                <emma:literal>%</emma:literal>
              </emma:interpretation>
              <emma:interpretation id="interp43" emma:lang="en-US" emma:confidence="0">
                <emma:literal>"</emma:literal>
              </emma:interpretation>
              <emma:interpretation id="interp44" emma:lang="en-US" emma:confidence="0">
                <emma:literal>o</emma:literal>
              </emma:interpretation>
            </emma:one-of>
          </emma:emma>
        </inkml:annotationXML>
        <inkml:trace contextRef="#ctx0" brushRef="#br0" timeOffset="194749.0043">3025 4074 424 0,'-5'3'406'0,"5"-3"-45"16,-3 3-35-16,3-3-22 0,0 0-23 0,0 0-23 15,-4 4-18-15,4-4-17 0,0 0-19 0,0 0-11 16,0 0-13-16,0 0-18 0,0 0-2 0,0 0-6 16,-13-10-8-16,10 3-7 0,0 2-16 0,0-6-4 0,2-1-5 15,-1 0-4-15,2-2-6 0,3-8-9 0,0 1-9 16,3 1-6-16,1 4-2 0,-1 4-3 0,1 0-1 15,1 1-6-15,1 3-4 0,2-1-5 0,0 1-9 16,2 3-3-16,1 0-4 0,7 0-3 0,-4 1-5 0,0 4-3 16,5 2-2-16,1 0-2 0,-6 3-3 15,0-2-3-15,-3 1 3 0,9 2-5 0,-3 1-2 0,-3-2 1 16,-6-2 0-16,1 2-6 0,-2-3 4 0,-3-1-1 0,-1 2 2 16,-6-3-2-16,11 1-2 0,-11-1 6 0,12 0 1 15,-12 0 5-15,11-6 3 0,-6 1 4 0,-1 0 1 16,2-5 6-16,-2-1-8 0,-1-4-1 0,0-4-3 15,2-3-7-15,-7 1-5 0,2 6-2 0,-3 2-7 16,0 0-27-16,0 2-29 0,-1 0-42 0,-2 2-48 16,1 2-53-16,0 2-59 0,0 1-57 0,5 4-55 0,-12-3-312 15,12 3-810-15,-16 9 218 0</inkml:trace>
        <inkml:trace contextRef="#ctx0" brushRef="#br0" timeOffset="195138.3264">3145 4166 627 0,'0'0'383'16,"0"0"-29"-16,0 0-40 0,-12-5-22 0,12 5-37 0,0 0-19 15,-3-4-27-15,3 4-20 0,0-6-5 0,0 6-10 16,2-9-5-16,-1 3 0 0,2 1-11 0,0-2-4 15,2-3-9-15,3 1-4 0,-1-1-10 0,8-4-12 0,-1 6-11 16,-4-4-12-16,1 4-11 0,1 1-9 16,1 1-8-16,0 1-8 0,1 2-8 0,-2 0-4 15,2 2-4-15,1 1-1 0,8 1-11 0,-6 3 0 0,-2-2-4 16,-3-1-4-16,-2 2 2 0,1 0-6 0,-3-3 1 16,1 1-1-16,-9-1 1 0,11 1-4 15,-7 1 1-15,-4-2 16 0,7 1 26 0,-7-1 13 0,0 0 8 16,0 0-4-16,12-5-9 0,-12 5-4 0,4-10-7 15,-2 3-7-15,-2 2-9 0,-2-6 5 0,1-1-17 16,1-1-15-16,-3 1-19 0,-2-1-29 0,1 1-41 0,-3-1-44 16,4 5-46-16,-1-2-52 0,1 1-53 15,0 2-71-15,1 2-323 0,2 5-795 0,-1-6 217 16</inkml:trace>
      </inkml:traceGroup>
      <inkml:traceGroup>
        <inkml:annotationXML>
          <emma:emma xmlns:emma="http://www.w3.org/2003/04/emma" version="1.0">
            <emma:interpretation id="{4812E84E-FF15-4B3A-90D4-63DBF4CD3971}" emma:medium="tactile" emma:mode="ink">
              <msink:context xmlns:msink="http://schemas.microsoft.com/ink/2010/main" type="line" rotatedBoundingBox="5198,4454 8535,4412 8549,5562 5213,5604">
                <msink:destinationLink direction="with" ref="{25AEE17F-B570-4FE0-9AB3-9253F2E0AAF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C1F8C84-9EDD-4A4A-85FE-6653BF61CD31}" emma:medium="tactile" emma:mode="ink">
                <msink:context xmlns:msink="http://schemas.microsoft.com/ink/2010/main" type="inkWord" rotatedBoundingBox="5225,4600 6487,4760 6413,5340 5152,5180"/>
              </emma:interpretation>
              <emma:one-of disjunction-type="recognition" id="oneOf9">
                <emma:interpretation id="interp45" emma:lang="en-US" emma:confidence="0.5">
                  <emma:literal>Zep</emma:literal>
                </emma:interpretation>
                <emma:interpretation id="interp46" emma:lang="en-US" emma:confidence="0">
                  <emma:literal>Zap</emma:literal>
                </emma:interpretation>
                <emma:interpretation id="interp47" emma:lang="en-US" emma:confidence="0">
                  <emma:literal>zap</emma:literal>
                </emma:interpretation>
                <emma:interpretation id="interp48" emma:lang="en-US" emma:confidence="0">
                  <emma:literal>Lap</emma:literal>
                </emma:interpretation>
                <emma:interpretation id="interp49" emma:lang="en-US" emma:confidence="0">
                  <emma:literal>Zaps</emma:literal>
                </emma:interpretation>
              </emma:one-of>
            </emma:emma>
          </inkml:annotationXML>
          <inkml:trace contextRef="#ctx0" brushRef="#br0" timeOffset="195771.9068">4814 3746 521 0,'0'0'437'0,"4"-15"-22"0,1 10-31 0,7-3-13 16,5-4-15-16,3-1-14 0,-2 2-10 0,1 1-16 31,3-1-15-31,-2 2-16 0,-3 4-22 0,-2 0-27 0,-4 3-31 15,0-1-23-15,0 2-15 0,-2 1-16 0,-9 0-10 16,14 5-12-16,-5 3-15 0,-4 4-11 0,-5 10-19 0,-3 5-17 16,-5 1-32-16,-6 14-30 0,-1-11-21 0,-3 9-10 15,5-11-1-15,-1-5-2 0,2-2 4 0,1 0 1 16,2-4 6-16,2-3 1 0,1-4 3 0,3-3 14 16,0 1 11-16,2-3 24 0,1-1 23 0,0-5 36 15,6 9 15-15,3-2 16 0,2-3 10 0,10 2 5 16,-2-2-6-16,3 0-7 0,2-1-10 0,2 0-14 0,1-2-11 15,-4 1-9-15,2-2-10 0,-2 0-6 0,-5-1-26 16,-2 1-39-16,-6 1-70 0,0-1-77 0,-10 0-92 16,13-2-99-16,-7 1-127 0,-6 1-374 0,0 0-1006 15,1-7 269-15</inkml:trace>
          <inkml:trace contextRef="#ctx0" brushRef="#br0" timeOffset="196288.1179">5592 3795 236 0,'0'0'483'0,"0"0"-76"0,0 0-63 0,3-5-19 0,-3 5-53 0,0 0-39 15,0 0-24-15,0 0-28 0,0 0-19 0,0 0-16 16,0 0-21-16,-10-4-12 0,10 4-11 0,-16-1-12 16,6 2-12-1,-6 1-11-15,3 0 6 0,-2 0-17 0,-8 2-7 16,3-1-6-16,-2 1 1 0,7 0-5 0,2 0-4 15,2-1 11-15,2 0-3 0,3-1 12 0,0 2 1 16,0-4 11-16,1 3 7 0,5-3 11 0,-5 4 9 0,5-4 9 16,-1 6 13-16,1-6 11 0,0 0 8 0,8 8 1 15,-2-5-3-15,0 1-9 0,5 0-3 0,1 0-12 16,-1 1-11-16,2-2-10 0,-1 0-7 0,-3 0-13 16,-1 0-6-16,0-1-4 0,-2 0-11 0,-2 0-2 0,2 0-15 15,-1 1-10-15,-5-3-3 0,5 5-5 0,-5 0-5 16,0-5-19-16,-2 9-14 0,2-4-7 0,0 0-5 15,-1 1 4-15,1 0 4 0,0-1 4 0,0-5 3 16,1 10 7-16,1-6 5 0,-2-1 15 16,0-3 12-16,6 6 11 0,0-3 2 0,-2 1-1 0,4-2-5 15,2 1 1-15,5-1-6 0,1 0-5 0,5 1-28 0,4-3-62 0,-2 0-97 0,-5 0-109 16,3-5-135-16,-6 4-291 0,-1-2-851 0,-5 0 230 16</inkml:trace>
          <inkml:trace contextRef="#ctx0" brushRef="#br0" timeOffset="196984.286">5974 3823 559 0,'0'0'432'0,"0"0"-41"0,0 0-20 0,-4 9-22 15,4 0-16-15,0 5-14 0,1 8-18 0,1 4-11 16,-1-1-18-16,1 1-14 0,1 1-23 0,0 2-17 16,2-1-26-16,-2 1-13 0,1-4-14 0,0 2-19 0,0-3-10 15,-1-1-12-15,0 0-16 0,0-1-7 0,0-1-10 16,-1-7-10-16,1-1-8 0,-1-4-10 0,-2 0-2 16,1-2-7-16,1-1-10 0,-2 0-9 0,0-6-4 15,1 9-16-15,-1-9-20 0,0 0-43 0,0 0-45 16,0 0-34-16,0 0-24 0,0 0-18 0,-11-18-10 15,5-1 0-15,2-8-3 0,-2-1-4 0,-2-18 3 16,3 0 16-16,2-2 19 0,2 2 20 0,-2 0 25 0,1 4 33 16,0 10 30-16,6 7 33 0,-3 0 25 0,4 2 27 15,-2 3 23-15,0-1 16 0,3 6 20 0,0 2 13 16,-1 3 10-16,-1 2-2 0,2 1 5 0,-1 0-10 16,-2 3-14-16,0-2-11 0,2 5-10 0,-5 1-8 15,9-4-1-15,-9 4-2 0,0 0-9 0,14 5-3 16,-11 2-5-16,0 3-5 0,-2 2-10 0,-1 1-26 0,-3 10-58 15,-3-1-75-15,2-2-65 0,-7 0-69 0,3 0-77 16,-2-6-318-16,2-3-774 0,2-3 210 0</inkml:trace>
        </inkml:traceGroup>
        <inkml:traceGroup>
          <inkml:annotationXML>
            <emma:emma xmlns:emma="http://www.w3.org/2003/04/emma" version="1.0">
              <emma:interpretation id="{1C7BA2F3-7CCB-41FA-B425-A1DF56D49901}" emma:medium="tactile" emma:mode="ink">
                <msink:context xmlns:msink="http://schemas.microsoft.com/ink/2010/main" type="inkWord" rotatedBoundingBox="6918,4406 7373,5169 6857,5477 6401,4714"/>
              </emma:interpretation>
              <emma:one-of disjunction-type="recognition" id="oneOf10">
                <emma:interpretation id="interp50" emma:lang="en-US" emma:confidence="0.5">
                  <emma:literal>G,</emma:literal>
                </emma:interpretation>
                <emma:interpretation id="interp51" emma:lang="en-US" emma:confidence="0">
                  <emma:literal>(c,</emma:literal>
                </emma:interpretation>
                <emma:interpretation id="interp52" emma:lang="en-US" emma:confidence="0">
                  <emma:literal>(a,</emma:literal>
                </emma:interpretation>
                <emma:interpretation id="interp53" emma:lang="en-US" emma:confidence="0">
                  <emma:literal>(e,</emma:literal>
                </emma:interpretation>
                <emma:interpretation id="interp54" emma:lang="en-US" emma:confidence="0">
                  <emma:literal>(C,</emma:literal>
                </emma:interpretation>
              </emma:one-of>
            </emma:emma>
          </inkml:annotationXML>
          <inkml:trace contextRef="#ctx0" brushRef="#br0" timeOffset="197339.4093">6538 3403 688 0,'-9'-2'441'0,"-1"-1"-44"0,-1 5-23 0,2-1-42 0,-4 4-29 0,-11 4-28 15,1 1-20-15,2 10-11 0,-14 11-12 0,5 5-17 16,-1 3-8-16,3 2-10 0,6 3-8 0,1 2-15 0,2 1-3 16,5-1-9-16,5 2-10 0,5-2-4 0,2-1-12 15,7-2-11-15,4-1-7 0,2-9-14 0,1-7-4 32,2 0-10-32,1-2-15 0,2 0-14 0,2-2-30 0,1-3-37 0,0-2-48 15,2-3-67-15,-1-5-65 0,1-2-90 0,-3-6-99 0,4-1-311 0,0-5-825 16,-2-4 222-16</inkml:trace>
          <inkml:trace contextRef="#ctx0" brushRef="#br0" timeOffset="197562.8328">6493 3788 705 0,'0'0'553'15,"0"-3"-57"-15,0 3-29 0,0 0-31 0,0 0-30 16,0 0-42-16,9-2-39 0,-9 2-41 0,9 5-32 0,-5-1-15 0,1 2-23 0,3 1-23 16,-2 3-14-1,0 2-25-15,0 8-13 0,-4 0-18 0,-1 1-15 0,-4-2-36 0,0-3-38 0,-2 0-53 16,-1-5-53-16,2 2-51 16,-2-1-40-16,-2-3-35 0,2-2-48 0,0-3-49 0,0-1-60 15,6-3-225-15,-7-1-698 0,7 1 190 0</inkml:trace>
          <inkml:trace contextRef="#ctx0" brushRef="#br0" timeOffset="197848.7255">6716 3788 436 0,'-11'1'363'0,"2"0"-43"0,0 2-33 0,1-1-24 0,2 2-23 0,0-1-17 0,-2 0-12 15,0 0-16-15,4 1-12 0,-2 1-3 0,1 1-12 16,-3 1-6-16,2 0-9 0,0 3-6 0,4 0-1 16,0 0-7-16,4 1-5 0,0 0-8 0,-1 0-8 15,6 0-6-15,0 0-15 0,1 0-10 0,3-1-9 16,7 4-3-16,-3-2-23 0,-4-4-57 0,8 5-69 0,-3-8-86 15,-4-1-95-15,0-1-322 0,1-3-691 0,0 0 187 16</inkml:trace>
          <inkml:trace contextRef="#ctx0" brushRef="#br0" timeOffset="198022.2612">6908 4006 645 0,'-5'9'503'0,"-3"0"-55"0,2 0-36 0,-3 11-40 0,0-6-36 15,1 6-34-15,0-6-36 0,-1 8-28 0,1-2-23 16,1 1-36-16,0-2-49 0,1-4-57 0,1-1-84 16,1-3-76-16,-1-2-82 0,2 0-92 0,0-5-229 31,0-1-587-31,3-3 160 0</inkml:trace>
        </inkml:traceGroup>
        <inkml:traceGroup>
          <inkml:annotationXML>
            <emma:emma xmlns:emma="http://www.w3.org/2003/04/emma" version="1.0">
              <emma:interpretation id="{81EAF48F-51F6-4C81-A547-59F881609E6D}" emma:medium="tactile" emma:mode="ink">
                <msink:context xmlns:msink="http://schemas.microsoft.com/ink/2010/main" type="inkWord" rotatedBoundingBox="7771,4427 7838,5559 7501,5579 7434,4447"/>
              </emma:interpretation>
              <emma:one-of disjunction-type="recognition" id="oneOf11">
                <emma:interpretation id="interp55" emma:lang="en-US" emma:confidence="0.5">
                  <emma:literal>y)</emma:literal>
                </emma:interpretation>
                <emma:interpretation id="interp56" emma:lang="en-US" emma:confidence="0">
                  <emma:literal>,</emma:literal>
                </emma:interpretation>
                <emma:interpretation id="interp57" emma:lang="en-US" emma:confidence="0">
                  <emma:literal>1)</emma:literal>
                </emma:interpretation>
                <emma:interpretation id="interp58" emma:lang="en-US" emma:confidence="0">
                  <emma:literal>D)</emma:literal>
                </emma:interpretation>
                <emma:interpretation id="interp59" emma:lang="en-US" emma:confidence="0">
                  <emma:literal>;</emma:literal>
                </emma:interpretation>
              </emma:one-of>
            </emma:emma>
          </inkml:annotationXML>
          <inkml:trace contextRef="#ctx0" brushRef="#br0" timeOffset="198455.2585">7105 3752 516 0,'-6'1'468'0,"0"1"-62"16,0 1-63-16,6-3-48 0,-8 4-32 0,5 1-22 16,0-1-17-16,2 2-16 0,-1 0-14 0,2 0-18 15,-1 1-11-15,2 4-17 0,-1-1-10 0,0-3-9 0,3 5-9 16,0-4-8-16,0-1-5 0,0-1-9 0,2-1-4 16,0 0-7-16,1-1-5 0,1-1-12 0,0-1-5 15,6-1-8-15,3-1-6 0,-5-1-10 0,2-4-20 16,0-2-20-16,1 0-8 0,-3 1-1 0,0-2 1 15,-1 1-1-15,-2-2 2 0,0 3 16 0,-2 0 16 16,-1 2 17-16,-1 0 11 0,-1 2 0 0,0-1-4 0,-3 3-3 16,4-4-8-16,-4 4-2 0,0 0 1 15,0 0 6-15,0 19 8 0,-1 3 6 0,-2 1 4 0,-1 3-1 16,-1 2-1-16,-1 2-4 0,3-1-8 0,-2-1-2 16,2 1-7-16,0-1-3 0,0-1 1 0,0 0-14 15,1-5-41-15,1-2-61 0,-1-3-85 0,2-6-90 16,-1-4-94-16,-1-1-348 0,2-6-835 0,0 0 227 0</inkml:trace>
          <inkml:trace contextRef="#ctx0" brushRef="#br0" timeOffset="198696.0661">7294 3398 770 0,'-3'2'610'15,"3"2"-68"-15,-1 2-40 0,2 6-9 0,1 8-12 16,4 6-24-16,9 15-23 0,1 5-12 0,0 6-23 0,8 45-16 16,1-5-26-16,-14-31-25 0,-5-11-43 0,-2 2-12 15,-1 4-25-15,-6-4-24 0,0-2-30 16,-6 2-22-16,-3-1-16 0,-1 0-12 0,0-4-33 0,-2-2-47 0,-6-4-58 16,1-3-58-16,7-11-73 0,-4-7-71 0,-1 0-79 0,2-6-78 15,-6-4-98-15,6-6-101 0,2-1-301 16,-2-3-1021-16,6-5 274 15</inkml:trace>
        </inkml:traceGroup>
        <inkml:traceGroup>
          <inkml:annotationXML>
            <emma:emma xmlns:emma="http://www.w3.org/2003/04/emma" version="1.0">
              <emma:interpretation id="{298B703F-B815-4FFA-AA21-E22DC792A9F5}" emma:medium="tactile" emma:mode="ink">
                <msink:context xmlns:msink="http://schemas.microsoft.com/ink/2010/main" type="inkWord" rotatedBoundingBox="8277,4503 8709,5068 8346,5345 7914,4781"/>
              </emma:interpretation>
              <emma:one-of disjunction-type="recognition" id="oneOf12">
                <emma:interpretation id="interp60" emma:lang="en-US" emma:confidence="0.5">
                  <emma:literal>day</emma:literal>
                </emma:interpretation>
                <emma:interpretation id="interp61" emma:lang="en-US" emma:confidence="0">
                  <emma:literal>dy</emma:literal>
                </emma:interpretation>
                <emma:interpretation id="interp62" emma:lang="en-US" emma:confidence="0">
                  <emma:literal>dry</emma:literal>
                </emma:interpretation>
                <emma:interpretation id="interp63" emma:lang="en-US" emma:confidence="0">
                  <emma:literal>dye</emma:literal>
                </emma:interpretation>
                <emma:interpretation id="interp64" emma:lang="en-US" emma:confidence="0">
                  <emma:literal>dey</emma:literal>
                </emma:interpretation>
              </emma:one-of>
            </emma:emma>
          </inkml:annotationXML>
          <inkml:trace contextRef="#ctx0" brushRef="#br0" timeOffset="199920.6538">7851 3778 286 0,'0'0'254'15,"0"0"-23"-15,0 0-17 0,0 0-13 0,-25 2-14 16,25-2-9-16,0 0-13 0,0 0-13 0,0 0-13 0,0 0-9 16,-9 1-11-16,9-1-5 0,-6 2-8 0,0 0-3 15,0 1-7-15,-6 1-8 0,-2 2 3 0,2 1-2 16,-1 0 2-16,0 0-1 0,2 3-5 0,0 0-3 16,-4 5-3-16,5-5 2 0,-1 2-4 0,5-3 1 15,1-1-4-15,1 1-9 0,2-2-3 0,1-2 19 0,1 0-9 0,3 1-2 16,0-3-11-16,3 1 1 0,0-2-7 0,2 0-7 15,3 1-2-15,3-5-8 0,0-1-5 0,0 2-1 16,0-4-3-16,-1-1-7 0,4-6-4 0,-1 1-8 0,-3-4-7 16,0-2-9-16,-2-4-4 15,0-1-4-15,-3 1-5 0,-4-2-4 0,1-4-1 16,-4 1 5-16,-1 2 1 0,-1-3 0 0,-1 2 4 16,2-2 11-16,-3 3 11 0,0 2 20 0,2 5 9 15,-1 4 27-15,1 2 17 0,-1 1 10 0,-1 4 3 16,3-1-6-16,-2 2-10 0,2 5-9 0,-1-6-6 0,1 6 1 15,0 0 6-15,0 0 7 0,0 0 2 16,0 22-1-16,0 1 0 0,0 2-4 0,1 0 1 0,-1 4-11 16,2 12-2-16,-1-6-7 0,1-8-1 0,1 16-10 15,0-11-5-15,2-7 2 0,-4 2-8 0,4-3-26 16,-1-1-45-16,1-4-68 0,0 1-77 0,-1-7-83 0,2-3-89 16,-1-3-326-16,1-2-820 0,0-2 221 0</inkml:trace>
          <inkml:trace contextRef="#ctx0" brushRef="#br0" timeOffset="200432.5529">8042 3756 253 0,'-4'-1'359'15,"4"1"-70"-15,0 0-42 0,0 0-31 0,0 0-31 0,0 0-23 16,0 0-15-16,0 0-17 0,0 0-16 0,-6 7-8 16,6-7-6-16,-3 5 1 0,1 1-1 0,0-2 3 15,1 2-1-15,-1 0-3 0,1 0 0 0,-2-1-5 16,3 2-3-16,-1 0 5 0,1 0-9 0,1-2-1 0,-1 2-1 15,0 0-8-15,1-1-6 0,2-1-3 0,-1 1-4 16,3-2-1-16,-1-1-15 0,2 0-6 0,-6-3-1 0,11 4-11 16,-11-4-11-16,12 0-13 0,-12 0-6 0,14-4-12 31,-8 1 4-31,0 0-4 0,5-4 0 0,-3-1 1 0,3 2 4 16,-5-1-1-16,-4 1 9 0,3 2 14 0,-1 0 14 15,-4 4 17-15,5-7 23 0,-5 7 12 16,4-4 4-16,-2 1 4 0,-2 3 1 0,0 0 0 0,0 0 9 15,0 0 11-15,0 0 8 0,0 0 3 0,6 19 11 16,-9 4-1-16,0 3 8 0,1 0 6 0,-2 3-11 0,-2 13 1 16,1-9-7-16,1-5-6 0,1-2-13 0,-1 1-8 15,-3-3-5-15,3-1-9 0,-2-4-7 0,3-3-9 16,0-2-8-16,-1-4 1 0,1-2-10 0,2-1-14 16,-2 0-41-16,0-3-62 0,-2 0-77 0,5-4-96 0,-9 1-98 15,9-1-101-15,-14-8-337 0,3-1-925 0,-2-6 249 16</inkml:trace>
        </inkml:traceGroup>
      </inkml:traceGroup>
    </inkml:traceGroup>
  </inkml:traceGroup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4:51:01.96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2C7C082-3252-415C-8CD0-437657EE0710}" emma:medium="tactile" emma:mode="ink">
          <msink:context xmlns:msink="http://schemas.microsoft.com/ink/2010/main" type="writingRegion" rotatedBoundingBox="4665,3694 5195,3694 5195,6139 4665,6139"/>
        </emma:interpretation>
      </emma:emma>
    </inkml:annotationXML>
    <inkml:traceGroup>
      <inkml:annotationXML>
        <emma:emma xmlns:emma="http://www.w3.org/2003/04/emma" version="1.0">
          <emma:interpretation id="{1B82CBF0-8A65-4428-90A2-0AB5B9A3E560}" emma:medium="tactile" emma:mode="ink">
            <msink:context xmlns:msink="http://schemas.microsoft.com/ink/2010/main" type="paragraph" rotatedBoundingBox="4665,3694 5195,3694 5195,6139 4665,61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E207C3-1094-45B6-8536-02F259684016}" emma:medium="tactile" emma:mode="ink">
              <msink:context xmlns:msink="http://schemas.microsoft.com/ink/2010/main" type="line" rotatedBoundingBox="4665,3694 5195,3694 5195,6139 4665,6139"/>
            </emma:interpretation>
          </emma:emma>
        </inkml:annotationXML>
        <inkml:traceGroup>
          <inkml:annotationXML>
            <emma:emma xmlns:emma="http://www.w3.org/2003/04/emma" version="1.0">
              <emma:interpretation id="{F68AD4F7-D02F-485A-8F41-EA28A8C04A04}" emma:medium="tactile" emma:mode="ink">
                <msink:context xmlns:msink="http://schemas.microsoft.com/ink/2010/main" type="inkWord" rotatedBoundingBox="4665,3694 5195,3694 5195,6139 4665,6139"/>
              </emma:interpretation>
              <emma:one-of disjunction-type="recognition" id="oneOf0">
                <emma:interpretation id="interp0" emma:lang="en-US" emma:confidence="0.5">
                  <emma:literal>b</emma:literal>
                </emma:interpretation>
                <emma:interpretation id="interp1" emma:lang="en-US" emma:confidence="0">
                  <emma:literal>&amp;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k</emma:literal>
                </emma:interpretation>
                <emma:interpretation id="interp4" emma:lang="en-US" emma:confidence="0">
                  <emma:literal>°</emma:literal>
                </emma:interpretation>
              </emma:one-of>
            </emma:emma>
          </inkml:annotationXML>
          <inkml:trace contextRef="#ctx0" brushRef="#br0">29-5 433 0,'0'0'316'16,"0"0"-30"-16,0 0-26 0,0 0-19 0,-2-5-16 0,2 5-18 15,0 0-9-15,0 0-13 0,0 0-19 0,0 0-11 16,0 0-7-16,0 0-2 0,0 0-1 0,-5 11-9 15,4 1-5-15,-2 0-5 0,1 8-7 0,-1 1-13 16,2 2-9-16,-2-1-7 0,1 1-10 0,-1 1-12 16,2-1-2-16,1-1-2 0,-2 2-9 0,4-4-4 15,-6-5-3-15,6 1-4 0,-2-4-10 0,2-3 2 0,-1 0 2 16,-1-2-8-16,0 0 1 0,0-3-1 0,0 0-2 16,0-1 1-16,0-3 0 0,2 6 2 0,-2-6-3 15,0 0 0-15,0 0-4 0,0 0-3 0,0 0-3 16,7-9-2-16,-4 5-5 0,0-2-1 0,2-1 1 0,1-1-3 15,2-2-2-15,-1 1 0 0,1 1-3 0,0 1 2 16,-2 1-5-16,3 0 6 0,2 0-2 0,-1 0 0 0,1 2-4 16,-1 1 3-16,0 1-3 0,0 2 2 0,-2 0-1 15,0 2 0-15,-1-2 0 0,-1 3 1 0,1 0-1 16,-1 1 1-16,-2 2 4 0,-1-3-3 0,2 7 4 16,-3 1 6-16,-1 1 1 0,-4-2-2 0,0 1 0 0,-3-1 1 15,-2 0-5-15,0-1 2 0,1 0 1 0,-4 0-4 16,0-2 0-16,1-2-1 0,-3 2 3 0,1-2-4 15,0-4-11-15,2-1-22 0,-2 0-23 0,2 0-24 16,3 0-27-16,0-3-28 0,3 1-41 0,4 2-48 16,-6-5-71-16,6 5-258 0,0-6-657 0,0 6 178 15</inkml:trace>
          <inkml:trace contextRef="#ctx0" brushRef="#br0" timeOffset="-1706.4823">-70 1949 347 0,'-5'4'284'0,"0"1"-31"0,4-2-24 0,-2 1-11 0,1 1-11 0,1-2-7 15,1-3-5-15,-2 6-3 0,2-6 2 0,-1 7-1 16,1-7 2-16,3 6-1 0,-3-6 0 0,1 7-1 15,1-2-1-15,2-1-2 0,1 0-6 0,0 1-5 16,1-2-4-16,0 0-14 0,0 0-13 0,2-2-9 16,2 1-8-16,3-1-14 0,-2-2-12 0,2 1-10 0,-3-2-11 15,3-3-8-15,-1 2-7 0,0-1-7 0,0-1-4 16,-1 0-8-16,-2-1 2 0,-3 3-10 0,3-5-9 16,0-2-9-16,-3 0-8 0,0 0-9 0,1-3-9 15,-4-9-6-15,3-2-8 0,-3 0-5 0,0-4 0 0,-2 0-1 16,1-1 2-16,-2-15 2 0,0 0 3 0,0-2 0 15,-2 4 2-15,1 0 0 0,-4 8 3 0,4-7 3 0,-4-2-1 16,1-1-1-16,-3 12 3 0,-2-9 2 0,3 8 0 16,0 6-2-16,0-1 2 0,-6-13 3 0,5 8-4 0,-6-6 2 31,4 7 2-31,1 5-2 0,-5-15-1 0,0 12 0 16,4 1-1-16,-3-13 2 0,1-1 1 0,1 2-1 0,-1 0 3 15,4 8-1-15,2 3 2 0,0 2-2 0,-2-14 10 16,5 8-3-16,1 7 1 0,1 2 4 0,-2 1-2 0,4 1 1 15,1 3-5-15,0 2-1 0,1 6-1 0,3 0 1 16,0 2 0-16,3 0-4 0,0 3-2 0,2 3 2 0,0 0 2 16,3 1-4-16,-1 3 2 0,11 2 1 0,-8 1-2 15,-2 1-1-15,-2 3 1 0,-1-2-13 0,1 2-38 16,-3 1-52-16,1 1-48 0,-3 0-50 0,-2-1-55 16,0 4-84-16,-4-3-256 0,1 1-716 0,-2-1 193 0</inkml:trace>
          <inkml:trace contextRef="#ctx0" brushRef="#br0" timeOffset="-956.4442">200 2240 505 0,'0'0'310'15,"0"0"-45"-15,0 0-32 0,-3 6-28 0,3-6-25 0,0 0-24 16,-10 3-14-16,6 1-16 0,-2-2-12 0,-2 1-12 16,-1 2-5-16,-13 2 0 0,7 1 5 15,1 1 4-15,2-2 5 0,2 0 4 0,-1 2-6 0,0-1 1 16,1 0-9-16,0 3 2 0,1-1 6 0,0-1-21 15,3 1-1-15,0 1-1 0,3-3-9 0,1 1 8 0,2-3-3 0,0 1-1 16,0-1-1-16,3-1-8 0,2-1-3 16,-1 1-4-16,7 0-1 0,0-3-9 0,1-1-8 0,1-1-3 15,0-1-6-15,0-4 3 0,0 1-11 0,-1-2-9 16,0 0-14-16,-1-1-15 0,0-2-10 16,-2-3-6-16,-1 3-11 0,-2-4 9 0,-2 3-2 15,-1-2 3-15,0 0 2 0,-1 4-2 0,-2 1 10 0,0 0 4 16,0 3 4-16,-2-1 7 0,2 5 5 0,-1-7 2 15,1 7 2-15,-2-6 2 0,2 6 1 0,0 0 1 16,0 0 10-16,0 0 4 0,0 0 11 0,0 0 5 16,0 0 2-16,14 16 5 0,-5-9-3 0,0 2 0 15,3-1-2-15,7 4-3 0,0-2-5 0,3-2-2 16,0 0-12-16,0-3-44 0,2-3-66 0,-4-2-86 16,-4-1-113-16,-4-5-328 0,7-2-737 0,-2-4 201 0</inkml:trace>
        </inkml:traceGroup>
      </inkml:traceGroup>
    </inkml:traceGroup>
  </inkml:traceGroup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4:51:03.55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274E7CE-74BD-43CB-A2EE-4D045E9C19D5}" emma:medium="tactile" emma:mode="ink">
          <msink:context xmlns:msink="http://schemas.microsoft.com/ink/2010/main" type="inkDrawing" rotatedBoundingBox="3905,6517 9235,6456 9236,6542 3906,6603" shapeName="Other"/>
        </emma:interpretation>
      </emma:emma>
    </inkml:annotationXML>
    <inkml:trace contextRef="#ctx0" brushRef="#br0">46 49 441 0,'-6'1'269'0,"0"0"-29"0,-1 2-27 0,7-3-25 0,-9 2-7 16,6-2-18-16,3 0-6 0,-4 3-5 0,4-3-13 15,0 0-5-15,0 0-1 0,-7 3-8 0,7-3-7 16,0 0-9-16,0 0-5 0,0 0-1 0,0 0-1 16,-4 3-3-16,4-3 2 0,0 0 2 0,0 0-4 0,0 0 6 15,7 7-8-15,0-5-7 0,5 1-14 0,0 0 3 16,4 1-5-16,5 0-8 0,1-2-3 0,3 2-11 16,-1-1-4-16,1-1-2 0,0 1-2 0,3 0-1 31,-1-2-8-31,3 0-4 0,-2 2-3 0,0 0-3 0,4-3 2 0,-1 1-9 15,-2 0 4-15,19 1-2 0,-16-2-5 16,-3-2 0-16,1 4-3 0,0-4-2 0,-1 1-6 0,1 0 7 16,3-2 0-16,-2 1-2 0,-1 1-3 0,2-1-2 15,-1-1 3-15,-3 3-4 0,3-1 9 0,0-1-9 16,-1-1 1-16,2 2-2 0,0 0-1 0,-1-1-1 0,-1 2 5 16,0 0-5-16,1 0-3 0,0 0 3 0,-1 2 4 15,-1-2-2-15,3 0-3 0,-4 1-2 0,3-1 2 0,1 0 3 16,-2 1-1-16,-2 0 1 0,1 1 0 0,-1-2 0 15,-1 0-3-15,0 0 2 0,-1 0 0 0,0 2-2 16,-1-2 7-16,-3-2-11 0,0 4 5 0,2-4 2 0,-1 4-9 16,-4-4 7-16,3 2-2 0,-4 2 4 0,7-4-2 15,-1 2-2-15,-1 0-4 0,0 0-3 0,1 0-3 16,1 0 5-16,-1 0 9 0,-1 0-8 0,1 2-1 0,1-2-4 16,-1 1 6-16,1-1 2 0,-3 1-4 0,1-2 1 15,0 2 4-15,-4-2-7 0,3 2 6 16,1-2 0-16,0 1-2 0,0-1 6 0,0 2-7 0,1-4 5 15,0 3 3-15,-1 0-3 0,0 0 2 0,2 0 1 16,0 0-3-16,0-2-2 0,1 0-6 0,-2 2 5 16,0-1 5-16,2 1 2 0,0-4-5 0,2 4-3 15,-1 0 4-15,-1 0 3 0,0-2-7 0,0 2 1 0,-1 0 6 16,3 0-1-16,0 2 4 0,-1-2-5 0,2 0 1 16,-2-2-5-16,1 4 7 0,1-2-17 0,-1 2 10 15,0-2 6-15,1 2-6 0,2-2 9 0,0 1-6 16,-2-1 4-16,4 2 0 0,-2-2-3 0,1 0-5 15,1 2 4-15,13-4-2 0,0 0 1 0,-7 2 2 16,-9-1 1-16,2 1-2 0,16-2 8 0,-12 0-8 16,-7 2 3-16,5 0-7 0,-3 0 10 0,0 0-2 0,-1 0-4 15,1 0 2-15,2 0-2 0,13 0 1 0,-10 0 3 16,13 0 0-16,0 0-3 0,0-2-2 0,0 0 1 16,1 0 1-1,2 1-1-15,1-3 0 0,4 1 1 16,-1-1 2-16,2 1-3 0,-1-1 2 0,0 2-1 0,-4-2 0 15,2 4-2-15,-2-1-2 0,1-1 6 0,1 2 0 16,-2-4-5-16,0 3 3 0,1 1-2 0,-1-4 1 16,2 4 0-16,-3-3 13 0,0 1-4 0,-4-2-7 0,-10 2 0 15,-7-1 10-15,-2 1 8 0,0-1 3 0,-3 0 11 16,-2 0-1-16,-6 1 5 0,-4-1 4 0,-2 1 6 16,-3 1 2-16,-1 0 5 0,-2-1-5 0,-1 1-6 15,-5 1-7-15,4-2-10 0,-4 2-25 0,0 0-37 16,0 0-51-16,0 0-42 0,-17-1-50 0,4 1-68 15,-12-1-94-15,-3-1-215 0,-5 2-669 0,1-4 182 16</inkml:trace>
  </inkml:traceGroup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4:51:07.53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66BFE93-229E-4C5F-A1E9-5BAEFA3EBFA8}" emma:medium="tactile" emma:mode="ink">
          <msink:context xmlns:msink="http://schemas.microsoft.com/ink/2010/main" type="writingRegion" rotatedBoundingBox="5674,6841 7693,7000 7623,7885 5605,7727"/>
        </emma:interpretation>
      </emma:emma>
    </inkml:annotationXML>
    <inkml:traceGroup>
      <inkml:annotationXML>
        <emma:emma xmlns:emma="http://www.w3.org/2003/04/emma" version="1.0">
          <emma:interpretation id="{D14F2277-3108-410F-BC31-24E6BAA78105}" emma:medium="tactile" emma:mode="ink">
            <msink:context xmlns:msink="http://schemas.microsoft.com/ink/2010/main" type="paragraph" rotatedBoundingBox="5674,6841 7693,7000 7623,7885 5605,77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FCF36F-B45F-40DC-9E93-A65371C7EF04}" emma:medium="tactile" emma:mode="ink">
              <msink:context xmlns:msink="http://schemas.microsoft.com/ink/2010/main" type="line" rotatedBoundingBox="5674,6841 7693,7000 7623,7885 5605,7727"/>
            </emma:interpretation>
          </emma:emma>
        </inkml:annotationXML>
        <inkml:traceGroup>
          <inkml:annotationXML>
            <emma:emma xmlns:emma="http://www.w3.org/2003/04/emma" version="1.0">
              <emma:interpretation id="{832B499F-020E-4332-BCCC-CD6FFE79D67A}" emma:medium="tactile" emma:mode="ink">
                <msink:context xmlns:msink="http://schemas.microsoft.com/ink/2010/main" type="inkWord" rotatedBoundingBox="5660,7021 6399,7079 6364,7526 5625,7468"/>
              </emma:interpretation>
              <emma:one-of disjunction-type="recognition" id="oneOf0">
                <emma:interpretation id="interp0" emma:lang="en-US" emma:confidence="0.5">
                  <emma:literal>ZE</emma:literal>
                </emma:interpretation>
                <emma:interpretation id="interp1" emma:lang="en-US" emma:confidence="0">
                  <emma:literal>2</emma:literal>
                </emma:interpretation>
                <emma:interpretation id="interp2" emma:lang="en-US" emma:confidence="0">
                  <emma:literal>29</emma:literal>
                </emma:interpretation>
                <emma:interpretation id="interp3" emma:lang="en-US" emma:confidence="0">
                  <emma:literal>23</emma:literal>
                </emma:interpretation>
                <emma:interpretation id="interp4" emma:lang="en-US" emma:confidence="0">
                  <emma:literal>24</emma:literal>
                </emma:interpretation>
              </emma:one-of>
            </emma:emma>
          </inkml:annotationXML>
          <inkml:trace contextRef="#ctx0" brushRef="#br0">2 134 476 0,'-9'0'376'0,"9"0"-41"0,0 0-31 0,0 0-24 0,0 0-12 15,0 0-14-15,0 0 5 0,3-12 1 0,6 3 6 0,1-1 5 16,6-5 0-16,3 2 1 0,-1-1 2 0,0 3-7 16,2-2-1-16,0 3-23 0,-6 1-17 0,-2 4-12 15,-1-1-33-15,0 4-21 0,-2-1-17 0,-1 1-19 16,0 4-14-16,-8-2-11 0,9 6-6 0,-4 4-11 16,-2 13-13-16,-8 4-4 0,-1 1-36 0,-6 16-46 15,-5 1-31-15,-1-4-22 0,3-1-10 0,-4-2-2 0,7-10 2 16,3-6 9-1,0-2 5-15,2-5 7 0,3-3 7 0,-1-2 6 16,2-3 16-16,2 0 23 0,-2-2 24 0,3-1 22 16,0-4 15-16,4 4 10 0,2-1 8 0,-6-3 1 15,20 2-1-15,-4-4-7 0,10-1-2 0,-1 2 4 16,3-5-17-16,-1 4-8 0,-2-2 0 0,0-1-9 0,-3 3 0 16,-2 0-24-16,-7 0-52 0,-2 0-55 0,-2 1-78 15,-1-1-73-15,-8 2-93 0,5-1-111 0,-5 1-274 16,0 0-873-16,0 0 236 0</inkml:trace>
          <inkml:trace contextRef="#ctx0" brushRef="#br0" timeOffset="681.1959">698 181 306 0,'2'-2'374'16,"-2"2"-67"-16,0 0-43 0,0 0-34 0,4-3-32 0,-4 3-21 0,0 0-19 16,0 0-18-16,0 0-14 0,0 0-15 0,0 0-15 15,0 0-7-15,0 0-9 0,0 0-11 0,0 0-1 16,-10-2-10-16,10 2 6 0,0 0 9 0,-13 0 4 16,13 0 2-16,-13 0 5 0,13 0 3 0,-12 0 13 15,4 0-8-15,8 0 3 0,-13 2-11 0,5 0 8 0,2-1-11 16,0 1-8-16,0 0-4 0,-1 1-5 0,1-1-6 15,1 0 7-15,-1 2-5 0,1 0 5 0,1 0-5 16,-3 2 5-16,3-4-3 0,-1 4 1 0,2 0-3 16,-5 2-2-16,4 0-3 0,1-1 0 0,0 1-4 0,1-3-2 15,1 3-3-15,1-1 4 0,0-1-4 0,0 0 2 16,1 0-4-16,1 1 2 16,1-1-2-16,1-1 3 0,4 3 0 0,0 0-2 0,2-3 2 0,1 0-2 15,1-1-1-15,0 1-5 0,2-1-1 16,-2-3-4-16,2 1-3 0,-5-2-3 0,0 2-5 0,-1-2-2 15,0 1-1-15,-8-1 0 0,9 2-6 0,-9-2 0 16,6 1-6-16,-6-1-18 0,0 0-19 0,0 0-21 16,0 0-17-16,0 0-12 0,-18 15-6 0,5-6 1 0,1-1 10 15,-6 4 8-15,4-2 5 0,0-2 10 0,3-1-1 16,3 0 8-16,0-2 6 0,2 0 5 0,0 0 12 16,3-3 16-16,0 3 21 0,3-5 31 0,-2 5 17 0,2-5 11 15,0 0 7-15,6 4 5 0,-6-4 4 0,13 3-7 16,-6-3-3-16,5 1-8 0,0-1-6 0,2-1-9 15,0 0-7-15,-1-1-4 0,1 2-23 0,-1-3-54 16,-4 3-77-16,-2 0-76 0,-7 0-106 0,10-2-125 16,-10 2-255-16,0 0-804 0,7-4 218 0</inkml:trace>
        </inkml:traceGroup>
        <inkml:traceGroup>
          <inkml:annotationXML>
            <emma:emma xmlns:emma="http://www.w3.org/2003/04/emma" version="1.0">
              <emma:interpretation id="{A8B4212C-9290-4B75-B74C-F5876255C8B7}" emma:medium="tactile" emma:mode="ink">
                <msink:context xmlns:msink="http://schemas.microsoft.com/ink/2010/main" type="inkWord" rotatedBoundingBox="6755,7730 6770,7108 6876,7111 6861,7732"/>
              </emma:interpretation>
              <emma:one-of disjunction-type="recognition" id="oneOf1">
                <emma:interpretation id="interp5" emma:lang="en-US" emma:confidence="0.5">
                  <emma:literal>.</emma:literal>
                </emma:interpretation>
                <emma:interpretation id="interp6" emma:lang="en-US" emma:confidence="0">
                  <emma:literal>p</emma:literal>
                </emma:interpretation>
                <emma:interpretation id="interp7" emma:lang="en-US" emma:confidence="0">
                  <emma:literal>P</emma:literal>
                </emma:interpretation>
                <emma:interpretation id="interp8" emma:lang="en-US" emma:confidence="0">
                  <emma:literal>,</emma:literal>
                </emma:interpretation>
                <emma:interpretation id="interp9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1274.5496">1118 199 412 0,'0'0'619'0,"0"-5"-98"15,0 4-57-15,0 1-56 0,0 0-50 0,0 0-45 16,0 0-35-16,0 0-25 0,0 0-20 0,-2 17-12 15,2-3-17-15,2 8-17 0,-4 5-13 0,4-2-15 16,-2 2-16-16,2 2-16 0,4 13-10 0,-5-11-14 16,4-3-9-16,-4 0-16 0,3-3-9 0,1 2-5 0,-1-3-3 15,1-1-8-15,3-2-8 0,-7-5-4 0,2 0-3 16,0-5-2-16,0 1-5 0,-1-4-6 0,1 1 0 16,-1-3-12-16,-1 0-6 0,-1-2-11 0,0-4-19 15,2 5-29-15,-2-5-39 0,0 0-46 0,0 0-6 16,0 0-17-16,0 0-9 0,-13-16-6 0,9-5 4 15,-5-3 8-15,2-3 6 0,-3-14 19 0,3-2 12 16,2-4 12-16,-4 3 12 0,6 2 21 0,1 8 29 0,1-8 28 0,1 10 27 16,1 9 20-16,4-2 14 0,1 3 11 0,2-1 18 15,-1 2 21-15,3 1 4 0,1 2 13 0,-3 3 7 0,1 5 1 16,-1 0-8-16,-4 4-8 0,2-2-11 0,1 5-9 16,-3-1-9-16,-4 4-7 0,8 0-4 0,-8 0-2 15,6 11-4-15,-4 2-4 0,-2 10-14 0,-4 4-44 16,-2 0-58-16,-3 17-69 0,1-13-66 0,-1-3-68 15,3 0-96-15,-3-5-212 0,3 0-696 0,-3-4 189 16</inkml:trace>
        </inkml:traceGroup>
        <inkml:traceGroup>
          <inkml:annotationXML>
            <emma:emma xmlns:emma="http://www.w3.org/2003/04/emma" version="1.0">
              <emma:interpretation id="{28166D88-9D33-4652-8529-13FF7DB38D5C}" emma:medium="tactile" emma:mode="ink">
                <msink:context xmlns:msink="http://schemas.microsoft.com/ink/2010/main" type="inkWord" rotatedBoundingBox="6988,7865 7008,6960 7668,6974 7648,7879"/>
              </emma:interpretation>
              <emma:one-of disjunction-type="recognition" id="oneOf2">
                <emma:interpretation id="interp10" emma:lang="en-US" emma:confidence="0.5">
                  <emma:literal>(14)</emma:literal>
                </emma:interpretation>
                <emma:interpretation id="interp11" emma:lang="en-US" emma:confidence="0">
                  <emma:literal>(2]</emma:literal>
                </emma:interpretation>
                <emma:interpretation id="interp12" emma:lang="en-US" emma:confidence="0">
                  <emma:literal>(19)</emma:literal>
                </emma:interpretation>
                <emma:interpretation id="interp13" emma:lang="en-US" emma:confidence="0">
                  <emma:literal>(24)</emma:literal>
                </emma:interpretation>
                <emma:interpretation id="interp14" emma:lang="en-US" emma:confidence="0">
                  <emma:literal>(1%)</emma:literal>
                </emma:interpretation>
              </emma:one-of>
            </emma:emma>
          </inkml:annotationXML>
          <inkml:trace contextRef="#ctx0" brushRef="#br0" timeOffset="2438.5162">1877-24 649 0,'0'0'612'0,"0"0"-85"0,0 0-21 0,0 0-7 0,11 7-15 0,-3 3-33 15,6 9-43-15,0 1-37 0,-2 4-29 16,3 16-26-16,1 4-22 0,-4-3-29 0,-1 4-24 0,-6 2-26 16,1 3-22-16,-4 1-17 0,-4-3-21 0,-2 1-16 15,-2-1-17-15,-3-1-23 0,0-5-47 0,0 1-46 16,-2-13-64-16,0-2-60 0,3-5-69 0,-4 0-75 15,-3-2-86-15,1 1-101 0,-2-4-340 0,-3-3-947 16,3-6 253-16</inkml:trace>
          <inkml:trace contextRef="#ctx0" brushRef="#br0" timeOffset="1608.2797">1602-70 611 0,'-12'0'444'0,"1"0"-46"0,0 0-33 0,1 6-32 0,-3-2-44 15,-6 11-25-15,-2 4-18 0,1 3-22 0,-9 16-12 0,3 3-8 16,3 4-9-16,0 0-7 0,9 3-5 0,-1 2-11 16,7 0-15-16,6-3-10 0,-1 0-4 0,8-1-11 15,0-3-10-15,4-2-12 0,-1-8-7 0,3-7-11 16,1 0-7-16,2-2-11 0,0 0-19 0,2-3-28 0,0-5-29 0,0-1-43 0,-1-3-60 16,1-7-61-16,-3-3-76 0,3-2-82 0,5-7-322 31,0 0-775-31,0-6 210 0</inkml:trace>
          <inkml:trace contextRef="#ctx0" brushRef="#br0" timeOffset="1840.4594">1654 282 602 0,'-4'-2'617'0,"4"2"-101"0,0 0-55 0,0 0-29 0,0 0-27 0,0 0-38 16,0 0-37-16,0 0-42 0,0 0-22 0,0 0-34 15,0 0-29-15,0 0-18 0,0 0-19 0,20 11-12 16,-18-7-13-16,4 6-7 0,-3 1-17 0,0 3-3 16,-3 5-21-16,0-1-19 0,0 1-35 0,-4-3-51 15,-1-2-53-15,1-1-53 0,1-1-46 0,-3-1-44 0,0-2-37 16,0-2-53-16,1-4-65 0,5-3-251 0,-8 0-736 16,8 0 200-16</inkml:trace>
          <inkml:trace contextRef="#ctx0" brushRef="#br0" timeOffset="2138.2797">1828 253 580 0,'-6'4'358'0,"6"-4"-37"0,0 0-47 0,-8 3-23 0,8-3-25 0,0 0-15 0,-12 4-18 16,7-2-15-16,5-2-11 0,-9 3-8 0,3 1-8 16,6-4-10-16,-10 5-3 0,5-3-5 0,5-2-11 15,-9 7-12-15,4-2-2 0,2-2-2 0,0 4 0 0,3-7 2 16,-1 11 2-16,1-5-3 0,1 1-10 0,1-1-9 16,4 4-3-16,0-1-14 0,3 1-7 0,-1-1-13 15,0-1-49-15,3-2-50 0,3 1-59 0,-2-2-72 16,0-3-99-16,-1 0-299 0,1-1-692 0,-12-1 188 15</inkml:trace>
        </inkml:traceGroup>
      </inkml:traceGroup>
    </inkml:traceGroup>
  </inkml:traceGroup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4:51:14.43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5AEE17F-B570-4FE0-9AB3-9253F2E0AAFC}" emma:medium="tactile" emma:mode="ink">
          <msink:context xmlns:msink="http://schemas.microsoft.com/ink/2010/main" type="inkDrawing" rotatedBoundingBox="10879,7262 11210,5052 11640,5117 11309,7326" semanticType="verticalRange" shapeName="Other">
            <msink:sourceLink direction="with" ref="{4812E84E-FF15-4B3A-90D4-63DBF4CD3971}"/>
            <msink:sourceLink direction="with" ref="{54336927-5544-48D3-8B44-F2081F2B7A5E}"/>
          </msink:context>
        </emma:interpretation>
      </emma:emma>
    </inkml:annotationXML>
    <inkml:trace contextRef="#ctx0" brushRef="#br0">0 2080 214 0,'3'13'410'16,"0"-2"-53"-16,3-1-31 0,2 1-17 0,1-2-22 0,11 5-12 15,-1 0-15-15,2-5-6 0,1 0-12 0,1-2-1 16,3-3-11-16,-1 1-5 0,0-4-14 0,-2-4-16 0,0 2-16 15,0-2-18-15,-1-4-12 0,-5-1-18 16,2-3-10-16,1-3-13 0,-2-1-8 0,-2-1-13 0,1-5-9 16,-4 0-10-16,-3-3-17 0,-2-5-18 0,1-11-32 15,-4-2-11-15,1-1-10 0,-6-3-6 0,-2-4-9 16,-1 0-1-16,-1-4 6 0,-7-41-4 0,3 32 9 16,3 8 1-16,0 2 0 0,1-1 7 0,-1-1 10 15,-4-40 13-15,4 37 8 0,-1 8 6 0,3 2 6 16,-1-1 11-16,0-4 4 0,1 0 9 0,-1-40 2 0,1 34 5 15,0 12 3-15,0-2 0 0,1-3-2 0,1 2 8 16,2-2 1-16,1 2-2 0,1 1 2 0,0 1 0 16,4 4-7-16,3 3 1 0,-1 8-7 0,0 5-2 15,2 1-5-15,8-11-4 0,-1 9-1 0,-1 5-7 16,0 0-7-16,-2 3-3 0,2 1-4 0,-1 4-2 16,-5 5-6-16,0 2-4 0,0 5 2 0,-2 1-4 0,0 3-1 15,-9 0-18-15,23 9-20 0,-14-2-29 16,2 4-24-16,4 5-27 0,-3 3-52 0,2 0-37 0,-2 3-51 15,-1-3-49-15,0 2-51 0,-5-4-308 0,1 1-792 16,-1-5 214-16</inkml:trace>
  </inkml:traceGroup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4:51:17.47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5EDF2DE-C935-4C56-81C3-673F06FD5730}" emma:medium="tactile" emma:mode="ink">
          <msink:context xmlns:msink="http://schemas.microsoft.com/ink/2010/main" type="writingRegion" rotatedBoundingBox="11880,5303 14579,5691 14422,6783 11723,6395"/>
        </emma:interpretation>
      </emma:emma>
    </inkml:annotationXML>
    <inkml:traceGroup>
      <inkml:annotationXML>
        <emma:emma xmlns:emma="http://www.w3.org/2003/04/emma" version="1.0">
          <emma:interpretation id="{A0D00C54-7CBA-4BDB-93D9-7A4CA4817D0B}" emma:medium="tactile" emma:mode="ink">
            <msink:context xmlns:msink="http://schemas.microsoft.com/ink/2010/main" type="paragraph" rotatedBoundingBox="11880,5303 14579,5691 14422,6783 11723,63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8E155C-DD94-47D4-99B2-84C4A0AD7AB8}" emma:medium="tactile" emma:mode="ink">
              <msink:context xmlns:msink="http://schemas.microsoft.com/ink/2010/main" type="line" rotatedBoundingBox="11880,5303 14579,5691 14422,6783 11723,6395"/>
            </emma:interpretation>
          </emma:emma>
        </inkml:annotationXML>
        <inkml:traceGroup>
          <inkml:annotationXML>
            <emma:emma xmlns:emma="http://www.w3.org/2003/04/emma" version="1.0">
              <emma:interpretation id="{97D2E0E1-390B-4723-8B83-C8455D6C77E2}" emma:medium="tactile" emma:mode="ink">
                <msink:context xmlns:msink="http://schemas.microsoft.com/ink/2010/main" type="inkWord" rotatedBoundingBox="11769,6408 11795,5758 11869,5761 11843,6411">
                  <msink:destinationLink direction="with" ref="{D003ED3D-3213-4E12-9B70-399683752BFD}"/>
                </msink:context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"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p</emma:literal>
                </emma:interpretation>
              </emma:one-of>
            </emma:emma>
          </inkml:annotationXML>
          <inkml:trace contextRef="#ctx0" brushRef="#br0">-207 391 355 0,'0'0'542'15,"0"-5"-67"-15,0 5-37 0,0-4-38 0,0 4-40 0,0 0-36 0,0-5-38 16,0 5-27-16,0 0-16 0,0 0-5 0,0 0-3 16,0 0-10-16,3 27-10 0,0-6-10 0,1 2-6 15,-3 3-26-15,2-2-18 0,-1 6-13 0,1-5-12 16,-2 4-9-16,1-1-25 0,1-2-2 0,-2 0-10 0,1-2-4 16,-1 0-9-16,1-1-12 0,1-1-4 0,-1-5-5 15,-1-4-27-15,1-1-18 0,-2 0-33 0,1-4-27 0,-1 0-22 16,0-2-17-16,0 0-1 0,0-6-18 0,0 5-27 15,0-5-29-15,0 0-24 0,0 0-9 16,0 0-6-16,-3-24 17 0,-1 1 10 0,2-4 14 0,-1-19 14 16,1-2 17-16,1 2 12 0,4-4 13 0,-3 0 32 15,1 1 25-15,1 3 28 0,0 4 30 0,-2 8 17 0,1 8 12 0,2 1 18 16,-1 4 19-16,2 0 16 0,-1 4 12 0,-1 3 11 16,1 5 1-16,-1 1-3 0,1 0-8 0,-2 2-11 15,1 2-8-15,-1 1-9 0,-1 3-7 0,5-3-7 16,-5 3-6-16,0 0-6 0,7 9-5 0,-3 0-2 31,-2 5-6-31,-1 8-6 0,-2 0-41 0,-1 1-49 0,-1 2-51 16,-1-2-41-16,1 0-44 0,-3-3-43 0,0 0-46 15,0-6-264-15,1-4-665 0,-1-2 182 0</inkml:trace>
        </inkml:traceGroup>
        <inkml:traceGroup>
          <inkml:annotationXML>
            <emma:emma xmlns:emma="http://www.w3.org/2003/04/emma" version="1.0">
              <emma:interpretation id="{4243BAD5-7125-437C-9F53-6888E7115F90}" emma:medium="tactile" emma:mode="ink">
                <msink:context xmlns:msink="http://schemas.microsoft.com/ink/2010/main" type="inkWord" rotatedBoundingBox="12030,5421 13377,5505 13311,6573 11963,6490"/>
              </emma:interpretation>
              <emma:one-of disjunction-type="recognition" id="oneOf1">
                <emma:interpretation id="interp5" emma:lang="en-US" emma:confidence="0.5">
                  <emma:literal>(194)</emma:literal>
                </emma:interpretation>
                <emma:interpretation id="interp6" emma:lang="en-US" emma:confidence="0.5">
                  <emma:literal>(19, 4)</emma:literal>
                </emma:interpretation>
                <emma:interpretation id="interp7" emma:lang="en-US" emma:confidence="0">
                  <emma:literal>(79, 4)</emma:literal>
                </emma:interpretation>
                <emma:interpretation id="interp8" emma:lang="en-US" emma:confidence="0">
                  <emma:literal>(1914)</emma:literal>
                </emma:interpretation>
                <emma:interpretation id="interp9" emma:lang="en-US" emma:confidence="0">
                  <emma:literal>(1994)</emma:literal>
                </emma:interpretation>
              </emma:one-of>
            </emma:emma>
          </inkml:annotationXML>
          <inkml:trace contextRef="#ctx0" brushRef="#br0" timeOffset="344.666">308-1 630 0,'-13'1'370'16,"1"-1"-32"-16,0 4-37 0,-1 1-25 0,0 0-13 0,-9 9-20 16,1 4-19-16,-2 1-2 0,-10 14-5 0,3 2-5 15,4 1-11-15,2 4-9 0,5 0-4 0,2 1-9 16,1 0-13-16,7 3-8 0,5-11-17 0,2-5-11 0,4 0-9 16,-1 2-12-16,7-2-11 0,2 14-10 0,6-12-7 15,-4-5-11-15,6-2-3 0,0-1-6 0,2 0-9 16,2-5-38-16,1 0-32 15,-2-5-66-15,1-1-56 0,-2-6-80 0,3-2-84 16,-6-4-336-16,9-2-768 0,-9-4 209 0</inkml:trace>
          <inkml:trace contextRef="#ctx0" brushRef="#br0" timeOffset="589.9447">308 346 857 0,'0'0'522'16,"-3"-5"-68"-16,3 5-16 0,0 0-14 0,0 0-26 16,0 0-47-16,12-5-35 0,-12 5-39 0,11 1-30 15,-11-1-18-15,12 2-13 0,-12-2-28 0,13 5-13 16,-9-2-19-16,-1 2-12 0,0 0-9 0,-1 2-9 16,-4 6-20-16,-1 7-6 0,-4-1-28 0,-1 1-36 15,-1-3-49-15,-2 2-51 0,2-3-49 0,1-6-46 0,2 2-42 16,0-4-36-16,-1-3-40 0,2-2-58 0,5-3-293 15,-10-1-755-15,10 1 204 0</inkml:trace>
          <inkml:trace contextRef="#ctx0" brushRef="#br0" timeOffset="872.6053">518 310 342 0,'-8'3'415'0,"3"-1"-56"16,5-2-38-16,-13 3-34 0,5-2-29 0,2 2-30 0,-7 0-14 16,4 3-8-16,-1-1-27 0,2-2-24 0,0 1 4 15,4 0-22-15,-3 1-10 0,4-1-2 0,0 0 2 16,0 2 3-16,3-1-1 0,0 1-8 0,3 1-3 15,2 0-10-15,3 4-10 0,2-2-12 0,0 0-10 16,8 4-5-16,0-1-14 0,2-1-27 0,1 0-52 16,1-2-72-16,-1 0-91 0,-4-4-104 0,-3 2-269 0,0-3-670 15,-1-1 181-15</inkml:trace>
          <inkml:trace contextRef="#ctx0" brushRef="#br0" timeOffset="1075.129">785 481 4142 0,'0'0'580'0,"-6"7"-383"0,6-7-99 0,-6 9-43 0,5-2-9 16,-4-1 14-16,2 4 7 0,-2 5-10 0,1 6-13 15,-2 4-2-15,1 1-3 0,-1 0-3 0,1 0-2 0,0 1-4 16,-3 1-9-16,5-3-16 0,0-2-28 0,-1-4-45 16,-1 0-51-16,0-4-52 0,1-5-52 0,-1-4-67 0,0-2-351 15,5-4-771-15,0 0 209 0</inkml:trace>
          <inkml:trace contextRef="#ctx0" brushRef="#br0" timeOffset="1502.123">996 298 208 0,'0'0'453'0,"0"0"-83"0,-10 3-45 0,10-3-43 0,-6 1-22 16,2 3-38-16,1-1-20 0,-2 3-15 0,0-1-13 16,1 1-14-16,-1 5-15 0,1-4-11 0,1 3-17 15,0 0-5-15,2 1-12 0,-1-2-7 0,2 2-5 0,2-4-8 16,0-1 10-16,1 1-15 0,0-3-10 0,3 0 0 15,-1-1 3-15,6 3-18 0,1-4-8 0,-1 0-4 16,1-2-3-16,0-2-16 0,1 0-19 0,-1-3-19 31,-2 1-18-31,-1-3-10 0,0 0 0 0,0 0 2 16,-1-4 3-16,0 1 3 0,-2-1 3 0,-2 1 9 0,0 0 16 16,-3-3 19-16,1 6 23 0,1 0 28 0,-3 0 21 15,1 3 13-15,1 0 13 0,-2 4-7 0,1-7-8 16,-1 7-12-16,0 0-1 0,0 0 6 0,0 0 10 15,0 0 6-15,2 17 4 0,-1-4-11 0,-4 9-8 0,5 2-7 16,-1 1-10-16,-1 0-5 0,0 1-4 0,2 0-8 16,-2 2-5-16,0 0-14 0,0-4-42 0,0-2-68 15,1-2-76-15,-1-4-83 0,-1-4-88 0,-2-2-335 0,1-3-791 16,1-4 215-16</inkml:trace>
          <inkml:trace contextRef="#ctx0" brushRef="#br0" timeOffset="1750.5969">1224-68 5338 0,'-3'-3'291'0,"3"3"-185"0,-1-3-53 0,1 3-25 0,0 0 52 0,0 0 62 32,4 16 13-32,6 2-7 0,2 7-18 0,5 19 5 15,-1 2-1-15,1 5-1 0,-5-1-3 16,11 42-6-16,-11-29-5 0,-9-17-11 0,-1 3-9 0,-1 6-15 0,-4-3-2 15,-4 0-12-15,-1 2-9 0,-1-6-15 16,-3 1-33-16,-2-4-41 0,-2-1-44 0,0-4-49 0,-1-11-56 16,2-6-70-16,0 2-64 0,-4-7-79 0,2-2-77 15,2-6-364-15,2-5-997 0,1-2 266 0</inkml:trace>
        </inkml:traceGroup>
        <inkml:traceGroup>
          <inkml:annotationXML>
            <emma:emma xmlns:emma="http://www.w3.org/2003/04/emma" version="1.0">
              <emma:interpretation id="{8B3AF6DB-9616-4B7D-A88D-B4648DC6CC08}" emma:medium="tactile" emma:mode="ink">
                <msink:context xmlns:msink="http://schemas.microsoft.com/ink/2010/main" type="inkWord" rotatedBoundingBox="13936,5898 14537,5984 14437,6684 13836,6597"/>
              </emma:interpretation>
              <emma:one-of disjunction-type="recognition" id="oneOf2">
                <emma:interpretation id="interp10" emma:lang="en-US" emma:confidence="0.5">
                  <emma:literal>dT</emma:literal>
                </emma:interpretation>
                <emma:interpretation id="interp11" emma:lang="en-US" emma:confidence="0">
                  <emma:literal>d]</emma:literal>
                </emma:interpretation>
                <emma:interpretation id="interp12" emma:lang="en-US" emma:confidence="0">
                  <emma:literal>ds</emma:literal>
                </emma:interpretation>
                <emma:interpretation id="interp13" emma:lang="en-US" emma:confidence="0">
                  <emma:literal>IT</emma:literal>
                </emma:interpretation>
                <emma:interpretation id="interp14" emma:lang="en-US" emma:confidence="0">
                  <emma:literal>as</emma:literal>
                </emma:interpretation>
              </emma:one-of>
            </emma:emma>
          </inkml:annotationXML>
          <inkml:trace contextRef="#ctx0" brushRef="#br0" timeOffset="4662.9076">1971 591 385 0,'0'0'307'16,"5"3"-29"-16,-5-3-21 0,0 0-16 0,0 0-19 0,0 0-5 15,0 0-16-15,0 0-15 0,-8 9-5 0,3-5-17 16,-2 4-10-16,-1 0-14 0,-1 2-7 16,1-1-11-16,-4 10-7 0,2-2-2 0,-1-2-4 0,5-3-3 15,1 1-3-15,2-1-10 0,2 1-1 0,-1-1 1 16,2-1 3-16,0-1-1 0,3-2-4 0,-1-1-4 15,2-1 1-15,-1-3-9 0,4 1-3 0,-1 1-7 16,1-5-6-16,3 1-3 0,3-4-9 0,-1 0-3 0,0-2-6 16,0-3-6-16,-1 1-1 0,5-9-7 0,-1-2-3 15,-5-3-8-15,-1-1-9 0,0-2-10 16,-3-3-9-16,-1-1-1 0,-2-15 3 0,0 9-1 16,-4 3 1-16,-1 2 1 0,-1 4 18 0,0-1 21 0,0 5 16 15,1 2 19-15,-1 5 10 0,2 2 7 0,-1 4 3 16,1 1-3-16,-1 0-8 0,1 2-15 0,1 1-7 15,0 4-6-15,0 0-5 0,0 0-3 0,0 0-1 16,0 0-4-16,-3 24 5 0,4-1-3 0,-1 5 2 16,2-3-4-16,-1 18-2 0,2 0-2 0,2-12-4 0,1 10-4 15,2-9 1-15,-2-3-5 0,1-2 6 0,1 2-13 16,1-2-19-16,-3 0-31 0,4-6-41 0,-1-1-56 16,3-2-62-16,-3-2-70 0,-2-5-71 0,1-4-376 15,3-3-860-15,1-1 234 0</inkml:trace>
          <inkml:trace contextRef="#ctx0" brushRef="#br0" timeOffset="5234.3618">2274 658 385 0,'0'0'231'15,"-6"4"-16"1,6-4-7-16,-3 4-4 0,3-4-3 0,0 0-5 0,0 0-3 16,-2 7-1-16,2-7-4 0,0 0-5 15,0 0-12-15,0 0-10 0,0 0-15 0,0 0-12 16,3 7-14-16,-3-7-9 0,0 0-9 0,8 6-14 0,-8-6-8 16,9 5-8-16,-9-5-8 0,9 4-9 0,-9-4-3 15,13 3-9-15,-13-3 0 0,10 2-17 0,-10-2-15 16,11 2-22-16,-11-2-10 0,11 1-11 0,-11-1-9 15,0 0-4-15,16-4 0 0,-16 4 1 0,8-6 0 0,-4 4 2 16,1-3 5-16,-5 5 2 0,8-6 9 16,-5 3 1-16,0-3 2 0,0 2 8 0,-3 4 4 0,4-9 9 15,0 3 21-15,-1 2 8 0,-2-2 15 0,1 0 7 16,-1 0 19-16,1 1 22 0,-1-1 6 0,-1 6 16 16,3-9 8-16,-3 9 5 0,0-7-3 0,0 7-4 0,2-7-4 15,-2 7-8-15,1-5-3 0,-1 5-15 0,0 0-8 16,2-6-7-16,-2 6-8 0,0 0-4 0,0 0-7 0,0 0-3 15,0 0 2-15,0 0 1 0,0 0 4 16,8 25 7-16,-5-13 6 0,0 12 0 0,1 3 0 0,-2 0-4 16,1 1-3-16,0 0 1 0,2 13-5 0,-4-7 3 15,2-4-14-15,-1-3-2 0,-1 1-5 0,1-3-7 0,-1-1-2 16,-1-2-1-16,0-2-3 0,0-1-3 0,-1-6 0 0,-1-2-7 16,1 0 0-16,-2-1 2 0,-3 0-5 0,1-3 0 15,-1 0-14-15,0-2-24 0,0-1-26 0,1-2-20 0,5-2-27 31,-14 3-25-31,14-3-34 0,-14-3-27 0,7 1-28 16,-3-5-18-16,1-2-14 0,0 0-7 0,1 0-2 16,-2 0 2-16,3-1-10 0,2 2-18 0,-3-1-228 15,4-1-603-15,-1 2 164 0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8T15:41:25.66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F8B269D-CEC3-4350-8DF1-D8FC1DBA3117}" emma:medium="tactile" emma:mode="ink">
          <msink:context xmlns:msink="http://schemas.microsoft.com/ink/2010/main" type="writingRegion" rotatedBoundingBox="210,5746 5152,5483 5277,7814 334,8078"/>
        </emma:interpretation>
      </emma:emma>
    </inkml:annotationXML>
    <inkml:traceGroup>
      <inkml:annotationXML>
        <emma:emma xmlns:emma="http://www.w3.org/2003/04/emma" version="1.0">
          <emma:interpretation id="{67D2B991-5AC2-46F2-9B5A-FC214BD9EBD5}" emma:medium="tactile" emma:mode="ink">
            <msink:context xmlns:msink="http://schemas.microsoft.com/ink/2010/main" type="paragraph" rotatedBoundingBox="298,5742 5152,5483 5184,6078 330,63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5B3238-6CAA-4FFE-BA1C-B9B997BDB174}" emma:medium="tactile" emma:mode="ink">
              <msink:context xmlns:msink="http://schemas.microsoft.com/ink/2010/main" type="line" rotatedBoundingBox="298,5742 5152,5483 5184,6078 330,6338"/>
            </emma:interpretation>
          </emma:emma>
        </inkml:annotationXML>
        <inkml:traceGroup>
          <inkml:annotationXML>
            <emma:emma xmlns:emma="http://www.w3.org/2003/04/emma" version="1.0">
              <emma:interpretation id="{D609D855-5AD4-4E3E-A4A0-DF748B238EA4}" emma:medium="tactile" emma:mode="ink">
                <msink:context xmlns:msink="http://schemas.microsoft.com/ink/2010/main" type="inkWord" rotatedBoundingBox="311,5993 1193,5946 1206,6192 324,6239"/>
              </emma:interpretation>
              <emma:one-of disjunction-type="recognition" id="oneOf0">
                <emma:interpretation id="interp0" emma:lang="en-US" emma:confidence="0.5">
                  <emma:literal>can</emma:literal>
                </emma:interpretation>
                <emma:interpretation id="interp1" emma:lang="en-US" emma:confidence="0">
                  <emma:literal>car</emma:literal>
                </emma:interpretation>
                <emma:interpretation id="interp2" emma:lang="en-US" emma:confidence="0">
                  <emma:literal>Can</emma:literal>
                </emma:interpretation>
                <emma:interpretation id="interp3" emma:lang="en-US" emma:confidence="0">
                  <emma:literal>Car</emma:literal>
                </emma:interpretation>
                <emma:interpretation id="interp4" emma:lang="en-US" emma:confidence="0">
                  <emma:literal>cam</emma:literal>
                </emma:interpretation>
              </emma:one-of>
            </emma:emma>
          </inkml:annotationXML>
          <inkml:trace contextRef="#ctx0" brushRef="#br0">-4315 240 474 0,'0'0'357'0,"0"0"-40"15,0 0-37-15,0 0-21 0,0 0-32 0,0 0-25 0,-27-3-29 16,14 7-15-16,0-1-18 0,-11 5-17 16,3 1-8-16,2 1-6 0,-2 4-7 0,3 0-6 0,2 2-3 15,-3 0-4-15,5-1-6 0,3 1 1 0,2-3-3 16,3-2 3-16,1 3-1 0,0-2 2 0,2-4 8 16,3 4 6-16,-2-3-1 0,4 0 4 0,1-1-5 15,5 0-6-15,0 0-10 0,5-4-12 0,1 1-20 16,12-3-31-16,0 3-43 0,1-7-52 0,2-3-59 15,0-4-69-15,0-1-81 0,-3 1-245 0,4-5-638 0,-5 1 175 16</inkml:trace>
          <inkml:trace contextRef="#ctx0" brushRef="#br0" timeOffset="765.6574">-4158 313 414 0,'0'0'213'0,"-11"5"-15"15,6-1-6-15,-1-2-7 0,1-1-8 0,0 4-5 16,1-4-14-16,4-1-11 0,-10 6-13 0,3-6-13 0,7 0-10 15,-11 8-10-15,6-5-9 0,0 1-4 16,2 1 0-16,-2 0 2 0,5-5-5 0,-4 8-4 16,2-3-2-16,0 1-2 0,2-6 0 0,0 11-4 0,0-4-7 15,0-7 3-15,5 8-8 0,-2-2-9 16,2-3-15-16,2 1-3 0,-7-4-15 0,17 5-16 0,-5-4-14 16,-4-1-13-16,5-1-21 0,-3-1-15 0,-2-2-14 15,4-2-10-15,1 0 2 0,-5-1 3 0,0-1 12 16,-2 0 5-16,-1 1 13 0,0-3 9 0,0-2 13 15,-2 3 16-15,-1-2 17 0,-1 4 9 0,-1-1 17 16,0 1 1-16,0 2 7 0,0 5-6 0,0-9 1 0,0 9-2 16,-1-5-13-16,1 5 2 0,-4-4 0 15,4 4-3-15,0 0-6 0,0 0 1 0,0 0 3 0,0 0-4 16,0 0 3-16,0 0-1 0,-8 19 9 0,8-12 0 16,0 1-4-16,2 3 4 0,0 0 5 0,-1 3-1 15,2-3-3-15,1 1 1 0,2-3 4 0,1 0-4 16,-3 0 4-16,3-3-7 0,-1-2-3 0,2-1-7 15,-2-1-5-15,9-1-14 0,-2-1-11 0,0 0-14 0,1-3-14 16,2 2-10-16,-1-6-12 0,-2 1-6 16,-3-2-3-16,3 1 1 0,-2-3 13 0,-1 1 2 0,-2-1 12 15,2 0 10-15,-5 1 22 0,0 0 21 0,-2 4 18 16,0-1 8-16,-1 0 9 0,-2 6-1 16,3-8-7-16,-3 8 0 0,-2-7-4 0,2 7-6 0,0 0-3 15,0 0 3-15,0 0-5 0,0 0-6 0,0 0 3 16,0 0 0-16,0 0 1 0,0 0-5 0,-16 13 6 15,16-13-2-15,-1 6 5 0,1-6 3 0,-4 6 4 16,4-6 5-16,-1 5 11 0,1-5 3 0,0 0 8 0,0 0 6 16,0 0 4-16,0 9-6 0,0-9 2 0,0 0-1 15,0 0-5-15,0 0-10 0,0 0-7 16,27-16 3-16,-14 8-4 0,0 1-2 0,-1-5 3 0,0 5 7 16,0 1-1-16,-2-2-5 0,-2 3-4 0,-1 0-4 15,-1 2-6-15,1-1-7 0,-7 4-4 0,9-2-12 16,-9 2 4-16,0 0-9 0,13 9 4 0,-5 1-6 15,-1 4-16-15,2 7-30 0,-1-1-37 0,-3-5-45 16,1 2-45-16,-1-5-56 0,1 1-253 0,-2-2-585 16,2-2 160-16</inkml:trace>
        </inkml:traceGroup>
        <inkml:traceGroup>
          <inkml:annotationXML>
            <emma:emma xmlns:emma="http://www.w3.org/2003/04/emma" version="1.0">
              <emma:interpretation id="{89331397-709C-4F0E-A94A-1673E51F5AC7}" emma:medium="tactile" emma:mode="ink">
                <msink:context xmlns:msink="http://schemas.microsoft.com/ink/2010/main" type="inkWord" rotatedBoundingBox="1537,5676 1913,5655 1934,6048 1558,6068"/>
              </emma:interpretation>
              <emma:one-of disjunction-type="recognition" id="oneOf1">
                <emma:interpretation id="interp5" emma:lang="en-US" emma:confidence="0.5">
                  <emma:literal>be</emma:literal>
                </emma:interpretation>
                <emma:interpretation id="interp6" emma:lang="en-US" emma:confidence="0">
                  <emma:literal>bc</emma:literal>
                </emma:interpretation>
                <emma:interpretation id="interp7" emma:lang="en-US" emma:confidence="0">
                  <emma:literal>by</emma:literal>
                </emma:interpretation>
                <emma:interpretation id="interp8" emma:lang="en-US" emma:confidence="0">
                  <emma:literal>he</emma:literal>
                </emma:interpretation>
                <emma:interpretation id="interp9" emma:lang="en-US" emma:confidence="0">
                  <emma:literal>bi</emma:literal>
                </emma:interpretation>
              </emma:one-of>
            </emma:emma>
          </inkml:annotationXML>
          <inkml:trace contextRef="#ctx0" brushRef="#br0" timeOffset="1274.946">-3318-66 623 0,'0'0'436'16,"0"0"-44"-16,-8-3-34 0,8 3-30 0,0 0-27 0,0 0-34 15,0 0-35-15,0 0-31 0,0 0-22 0,0 0-23 16,0 0-12-16,0 0-18 0,0 0-15 0,-10 10-8 15,8 2-12-15,1 0-10 0,1 2-4 0,0 11-6 16,0-4-6-16,0 3-10 0,3 1-2 0,-1-3-21 16,1 0 11-16,0-2-4 0,2 2-7 0,-3-6 1 15,1-2-5-15,-2-5-4 0,3 0 0 0,-1-1-3 0,0 0 4 16,0-2 0-16,-1-3-5 0,-2-3 2 16,2 8-3-16,-2-8-2 0,3 5 0 0,-3-5-3 15,5 5 2-15,-5-5-9 0,0 0-14 0,0 0-12 0,0 0-10 16,21-7-4-16,-12 0-12 0,-1 1-8 0,0 1-9 15,-2 0 5-15,1-1 5 0,-2 2-3 0,-5 4 9 16,9-6 7-16,-6 3 4 0,-3 3 5 0,9-5-2 16,-9 5 2-16,3-2 7 0,-3 2 8 0,0 0 2 15,0 0 1-15,0 0-12 0,0 0 21 0,0 0-2 16,5 14 1-16,-10-2-6 0,2-3 3 0,-2 2 1 16,-2 2-11-16,1-1-23 0,-1-1-35 0,-1 0-36 0,0 0-48 15,0-2-49-15,2-2-73 0,0-4-164 0,3 1-532 16,3-4 147-16</inkml:trace>
          <inkml:trace contextRef="#ctx0" brushRef="#br0" timeOffset="1532.7507">-3051 160 627 0,'0'0'389'0,"0"0"-41"0,0 0-24 0,3 6-29 15,-3-6-36-15,0 0-28 0,0 0-23 0,0 0-22 16,0 0-17-16,0 0-22 0,0 0-21 0,0 0-3 16,0 0-33-16,0 0-23 0,0 0-16 0,0 0-20 15,0 0-17-15,0 0-9 0,0 0 0 0,0 0-1 16,0 0 0-16,0 0-5 0,0 0 2 0,0 0-1 16,-26-3-5-16,26 3 5 0,0 0-4 0,-10 3 7 0,10-3-6 15,0 0 3-15,-9 3 1 0,9-3 8 0,-4 2 1 16,4-2 10-16,0 0 3 0,-3 10-1 0,3-10-6 15,2 10 2-15,1-4 1 0,3 3-3 0,2 0-9 16,-1 2-8-16,3-2-18 0,-2 2-37 0,3-1-44 16,0-2-55-16,8 5-76 0,-1-4-217 0,8 2-537 15,-4-5 150-15</inkml:trace>
        </inkml:traceGroup>
        <inkml:traceGroup>
          <inkml:annotationXML>
            <emma:emma xmlns:emma="http://www.w3.org/2003/04/emma" version="1.0">
              <emma:interpretation id="{11064338-C161-4579-A896-12FC49D823A5}" emma:medium="tactile" emma:mode="ink">
                <msink:context xmlns:msink="http://schemas.microsoft.com/ink/2010/main" type="inkWord" rotatedBoundingBox="2245,5673 3994,5579 4021,6084 2272,6177"/>
              </emma:interpretation>
              <emma:one-of disjunction-type="recognition" id="oneOf2">
                <emma:interpretation id="interp10" emma:lang="en-US" emma:confidence="0.5">
                  <emma:literal>derived</emma:literal>
                </emma:interpretation>
                <emma:interpretation id="interp11" emma:lang="en-US" emma:confidence="0">
                  <emma:literal>deviled</emma:literal>
                </emma:interpretation>
                <emma:interpretation id="interp12" emma:lang="en-US" emma:confidence="0">
                  <emma:literal>devised</emma:literal>
                </emma:interpretation>
                <emma:interpretation id="interp13" emma:lang="en-US" emma:confidence="0">
                  <emma:literal>derided</emma:literal>
                </emma:interpretation>
                <emma:interpretation id="interp14" emma:lang="en-US" emma:confidence="0">
                  <emma:literal>divined</emma:literal>
                </emma:interpretation>
              </emma:one-of>
            </emma:emma>
          </inkml:annotationXML>
          <inkml:trace contextRef="#ctx0" brushRef="#br0" timeOffset="2009.9167">-2491 181 339 0,'-8'3'214'0,"-2"-1"-29"0,2 2-12 0,8-4-13 15,-15 3-6-15,9 1-3 0,-1 0 8 0,1-2 4 0,6-2 7 16,-13 8-1-16,8-5-11 0,-1-1-1 0,1 3-13 15,0-2-13-15,5-3-8 0,-9 7-8 0,4-5-14 16,2 4-11-16,3-6-7 0,-8 7 0 0,5-1-4 16,1 0-4-16,2-6-3 0,-3 12-3 0,3-6 1 15,0-6-10-15,0 12 0 0,0-12-5 0,3 11-3 16,0-4 0-16,1-3 1 0,-4-4-9 0,6 9-3 16,-1-6-2-16,-5-3-9 0,11 4 1 0,-5-4-10 0,-6 0-4 15,0 0-5-15,19-6-4 0,-7 1 2 16,-6-4-15-16,0 0-3 0,3-2-1 0,-3 0 2 0,0-10-2 15,-1 0-2-15,-3-3-7 0,0 1 3 0,-2-4 4 16,1-3 13-16,-4 2 20 0,1-1-1 0,-3 3 16 16,1 1 13-16,2 4 16 0,-3 4 8 0,2 4 17 15,1 2 0-15,1 3-6 0,-1 0-6 0,0 2-9 16,1 0-8-16,1 6-11 0,-3-7-7 0,3 7-13 16,0 0 4-16,0 0-4 0,0 0-6 0,0 0-4 15,0 0-2-15,1 29 4 0,2-6-4 0,-1 2-4 0,1 3-3 16,1-1-4-16,-1 0-23 0,3 4-31 0,7 11-44 15,-3-8-45-15,0-4-43 0,-1-6-44 16,3 3-48-16,1-4-307 0,0-2-694 0,3-4 189 0</inkml:trace>
          <inkml:trace contextRef="#ctx0" brushRef="#br0" timeOffset="2385.0065">-2267 212 543 0,'0'0'393'15,"0"0"-33"-15,-9 2-16 0,9-2-17 0,0 0-13 0,0 0-23 16,0 0-25-16,0 0-20 0,0 0-21 0,0 0-15 16,0 0-14-16,0 0-18 0,0 0-20 0,0 0-13 15,26-9-16-15,-26 9-12 0,8-4-16 0,-3 2-17 16,-5 2-27-16,5-6-35 0,-5 6-35 0,5-7-41 15,-5 7-16-15,3-5-5 0,-3 5-3 0,-1-6-3 0,1 6-1 16,0 0 6-16,-5-8 9 0,5 8 6 0,-8-4 6 16,8 4 5-16,-7-2 11 0,7 2 6 0,0 0 6 15,-10-1 5-15,10 1 4 0,0 0 2 16,0 0 9-16,0 0-5 0,-16 6 11 0,16-6 14 0,-4 10 0 16,3-4 12-16,-1-1 10 0,1 1 3 0,1 2 4 15,1 5-1-15,2-3-4 0,1 3 1 0,-1-2-4 16,2 1-9-16,1-1-1 0,2 0-7 0,-1-1-19 15,3 1-16-15,2-1-33 0,0-3-49 0,1-2-72 16,2-2-81-16,-1-3-231 0,1 0-583 0,1-4 160 0</inkml:trace>
          <inkml:trace contextRef="#ctx0" brushRef="#br0" timeOffset="2822.796">-2107 191 290 0,'0'0'425'16,"0"0"-65"-16,-9 2-39 0,9-2-33 0,0 0-36 15,0 0-28-15,0 0-21 0,0 0-19 0,-2 4-12 16,2-4-6-16,0 0-19 0,0 8-11 0,0-8-16 16,3 11-11-16,-1-5-10 0,-2-6-14 0,6 17-8 15,-1-10-10-15,-1 3-3 0,0-3-2 0,0-1-11 0,-3 0 0 16,2-1-10-16,-3-5-9 0,5 10 11 0,-5-10-7 16,5 9 20-16,-3-7 16 0,-2-2 8 0,1 7 12 15,-1-7 10-15,0 0 5 0,5 5 1 0,-5-5 2 16,0 0-4-16,4 3 0 0,-4-3-7 0,0 0-14 15,0 0-6-15,0 0-7 0,12-10-9 0,-8 5-10 16,1-1-7-16,-2 1-5 0,5-5-9 0,-2-1-13 16,1-1-14-16,-2 1-15 0,2 0-15 0,-1 0-13 0,-1 2-15 15,-2 3-17-15,1 0-13 0,1 0-25 0,-1 0-32 16,0 1-35-16,-1 3-39 0,-3 2-43 0,8-9-47 16,-3 5-267-16,-5 4-684 0,9-8 184 0</inkml:trace>
          <inkml:trace contextRef="#ctx0" brushRef="#br0" timeOffset="2969.0014">-1828 306 258 0,'0'0'398'0,"0"10"-68"0,0-10-45 15,0 9-29-15,0-9-26 0,-2 10-22 0,2-10-23 16,0 11-27-16,0-5-13 0,0-6-21 0,2 13-25 16,-2-7-44-16,0-6-49 0,1 12-62 0,-1-12-57 15,2 9-80-15,-2-9-125 0,0 0-377 0,0 0 104 16</inkml:trace>
          <inkml:trace contextRef="#ctx0" brushRef="#br0" timeOffset="3097.1485">-1812-24 344 0,'-7'-6'459'0,"2"1"-89"0,1 2-66 16,4 3-39-16,-7-4-57 0,7 4-74 0,0 0-95 15,0 0-111-15,0 0-199 0,0 0-323 0,0 0 92 16</inkml:trace>
          <inkml:trace contextRef="#ctx0" brushRef="#br0" timeOffset="3367.8571">-1693 138 2751 0,'3'8'217'0,"-3"-8"-94"0,1 4-59 0,-1-4-25 0,2 6 0 16,-2-6 19-16,3 9 10 0,-1-5 3 0,1 2-16 15,-1-3 1-15,2 5 1 0,-1-3-17 0,-3-5 9 16,8 11 6-16,-3-5 8 0,0 0 13 0,0-2 6 16,-1 0 4-16,3 1 8 0,-2 1 11 0,0-4 3 15,1 3 8-15,-1-3 10 0,-5-2 9 0,13 4 11 16,-13-4 3-16,11 0 7 0,-11 0-4 0,11 0-3 0,-11 0-9 16,13-6-11-16,-7-1-15 0,4 1-20 0,-4-5-28 15,2 1-20-15,-1-1-50 0,-4 0-45 0,0-2-48 16,-1 3-62-16,-2 2-65 0,-5-3-61 0,3 4-68 15,-2-2-324-15,-1 4-809 0,1 0 217 0</inkml:trace>
          <inkml:trace contextRef="#ctx0" brushRef="#br0" timeOffset="3663.384">-1302 166 722 0,'0'0'499'0,"11"0"-53"0,-11 0-23 0,0 0-34 15,0 0-33-15,0 0-41 0,0 0-45 0,0 0-44 16,0 0-44-16,0 0-44 0,0 0-30 0,0 0-26 16,0 0-24-16,0 0-21 0,0 0-14 0,-24-12-2 15,17 11-7-15,7 1-3 0,-15-5 2 0,9 4-4 16,6 1 5-16,-13-1-4 0,13 1 7 0,-12-4-2 0,12 4-9 16,-8 0 16-16,8 0-1 0,0 0 1 15,0 0 1-15,0 0 2 0,-13 0 2 0,13 0 1 0,0 0 4 16,0 0-5-16,0 0 1 0,0 0 0 0,0 0-8 15,0 0 3-15,8 12-5 0,-1-6 2 0,3 1 0 16,2-3-12-16,3 6-18 0,5 0-27 0,3 0-39 16,-1-2-55-16,-4-2-60 0,-2-1-66 0,-1-3-75 15,8 3-182-15,3-6-617 0,-6 1 168 0</inkml:trace>
          <inkml:trace contextRef="#ctx0" brushRef="#br0" timeOffset="4036.7893">-998 104 316 0,'-13'0'326'0,"13"0"-46"16,-20 4-23-16,11 0-34 0,1 0-19 0,1 1-25 15,1 0-16-15,1 0-9 0,-5 4-19 0,0-1-8 16,4 0-10-16,-1-1-13 0,3-1-10 0,-1 0-9 16,2-3-3-16,0 3-1 0,3-6-2 0,-5 9-5 0,4-5 2 15,1-4-1-15,0 6-1 0,0-6-5 16,0 0 0-16,4 6-11 0,-4-6 1 0,0 0-6 0,11 2-10 15,-11-2-5-15,0 0 0 0,23-6 4 0,-12 0 1 16,0-2 1-16,-1 1-1 0,0-2 11 0,-2-3-4 16,3-5-10-16,-1-6 5 0,-2 4 0 0,-3-5-9 15,-2 1 1-15,-1 0 5 0,2 2-6 0,-4 0 16 16,-2 5-9-16,2 3 10 0,0 1-4 0,0 4 0 16,-2 2-3-16,2 0-6 0,0 6-9 0,0-8-2 15,0 8-9-15,-1-8-5 0,1 8-2 0,0 0-10 0,0 0 7 16,0 0-1-16,0 0-4 0,0 22 4 15,0-8-3-15,1 11 1 0,-1-1-5 0,4 1 8 0,-1 0-4 16,0 3-2-16,3-2 1 0,3-1-19 0,-1 0-35 16,3-1-63-16,2-5-63 0,3 0-75 0,-3-5-328 15,8-3-691-15,-1-1 188 0</inkml:trace>
        </inkml:traceGroup>
        <inkml:traceGroup>
          <inkml:annotationXML>
            <emma:emma xmlns:emma="http://www.w3.org/2003/04/emma" version="1.0">
              <emma:interpretation id="{8435575E-800D-4FDF-BE7A-0BF9EA6D4A4C}" emma:medium="tactile" emma:mode="ink">
                <msink:context xmlns:msink="http://schemas.microsoft.com/ink/2010/main" type="inkWord" rotatedBoundingBox="4541,5759 5165,5726 5184,6078 4560,6112"/>
              </emma:interpretation>
              <emma:one-of disjunction-type="recognition" id="oneOf3">
                <emma:interpretation id="interp15" emma:lang="en-US" emma:confidence="0.5">
                  <emma:literal>-7</emma:literal>
                </emma:interpretation>
                <emma:interpretation id="interp16" emma:lang="en-US" emma:confidence="0">
                  <emma:literal>T</emma:literal>
                </emma:interpretation>
                <emma:interpretation id="interp17" emma:lang="en-US" emma:confidence="0">
                  <emma:literal>7</emma:literal>
                </emma:interpretation>
                <emma:interpretation id="interp18" emma:lang="en-US" emma:confidence="0">
                  <emma:literal>F</emma:literal>
                </emma:interpretation>
                <emma:interpretation id="interp19" emma:lang="en-US" emma:confidence="0">
                  <emma:literal>]</emma:literal>
                </emma:interpretation>
              </emma:one-of>
            </emma:emma>
          </inkml:annotationXML>
          <inkml:trace contextRef="#ctx0" brushRef="#br0" timeOffset="-959.747">-5-2 216 0,'0'0'329'0,"-6"2"-33"0,6-2-22 16,0 0-9-16,0 0-5 0,0 0 2 0,0 0 0 15,14 8 0-15,-7-6 11 0,7-1-2 0,-2 2 0 16,13 2-5-16,0 1-16 0,1-2-19 0,-1-1-18 16,-4 3-22-16,-1-1-18 0,-2-1-18 0,-4 0-21 0,1 2-11 15,-2 0-16-15,0-2-12 0,-6 1-9 0,2 3-7 16,3-1-8-16,-7 1-6 0,-2 1-6 0,0 3-4 15,-5 8-7-15,-2 3-3 0,-6-4-17 0,-3 8-18 16,-1-5-34-16,-2-1-39 0,0-2-46 0,3-1-32 16,-3-2-39-16,5-2-40 0,-1-4-43 0,3 0-40 15,0-8-306-15,2 4-727 0,1-5 196 0</inkml:trace>
          <inkml:trace contextRef="#ctx0" brushRef="#br0" timeOffset="-1257.5062">-332 191 268 0,'0'0'386'0,"0"0"-46"0,0 0-32 0,0 0-22 16,0 0-25-16,0 0-8 0,0 0-3 0,0 0-11 15,0 0-1-15,0 0 7 0,0 0 8 0,0 0 3 16,0 0-1-16,0 0-6 0,33 0-11 0,-6 0-12 16,2 0-10-16,-1 0-9 0,0-4-13 0,3 3-15 15,0-1-6-15,1 0-22 0,-1-2-14 0,0 4-14 16,-2-2-9-16,0 1-17 0,-2-3-11 0,-3 4-8 0,-4 0-11 16,-4-4-25-16,-3 3-31 0,1 1-26 0,-3-3-35 15,-1 3-35-15,-1-2-41 0,-9 2-38 0,12-1-47 16,-12 1-34-16,8-4-47 0,-8 4-44 0,6-5-53 15,-6 5-232-15,3-5-745 0,-3 5 203 0</inkml:trace>
        </inkml:traceGroup>
      </inkml:traceGroup>
    </inkml:traceGroup>
    <inkml:traceGroup>
      <inkml:annotationXML>
        <emma:emma xmlns:emma="http://www.w3.org/2003/04/emma" version="1.0">
          <emma:interpretation id="{232FF038-B734-47A3-BA60-FF61E1E93F1A}" emma:medium="tactile" emma:mode="ink">
            <msink:context xmlns:msink="http://schemas.microsoft.com/ink/2010/main" type="paragraph" rotatedBoundingBox="307,7304 4611,7215 4625,7855 320,79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3A5CD0-7C26-4BF4-B95F-FD7BDF7D92F5}" emma:medium="tactile" emma:mode="ink">
              <msink:context xmlns:msink="http://schemas.microsoft.com/ink/2010/main" type="line" rotatedBoundingBox="307,7304 4611,7215 4625,7855 320,7943"/>
            </emma:interpretation>
          </emma:emma>
        </inkml:annotationXML>
        <inkml:traceGroup>
          <inkml:annotationXML>
            <emma:emma xmlns:emma="http://www.w3.org/2003/04/emma" version="1.0">
              <emma:interpretation id="{81231261-2FED-40EA-8EC1-C73AD5379538}" emma:medium="tactile" emma:mode="ink">
                <msink:context xmlns:msink="http://schemas.microsoft.com/ink/2010/main" type="inkWord" rotatedBoundingBox="313,7581 1044,7566 1048,7791 317,7806"/>
              </emma:interpretation>
              <emma:one-of disjunction-type="recognition" id="oneOf4">
                <emma:interpretation id="interp20" emma:lang="en-US" emma:confidence="0.5">
                  <emma:literal>car</emma:literal>
                </emma:interpretation>
                <emma:interpretation id="interp21" emma:lang="en-US" emma:confidence="0">
                  <emma:literal>can</emma:literal>
                </emma:interpretation>
                <emma:interpretation id="interp22" emma:lang="en-US" emma:confidence="0">
                  <emma:literal>Car</emma:literal>
                </emma:interpretation>
                <emma:interpretation id="interp23" emma:lang="en-US" emma:confidence="0">
                  <emma:literal>cam</emma:literal>
                </emma:interpretation>
                <emma:interpretation id="interp24" emma:lang="en-US" emma:confidence="0">
                  <emma:literal>Can</emma:literal>
                </emma:interpretation>
              </emma:one-of>
            </emma:emma>
          </inkml:annotationXML>
          <inkml:trace contextRef="#ctx0" brushRef="#br0" timeOffset="6129.2194">-4438 1835 525 0,'0'0'376'0,"0"0"-36"15,11 2-23-15,-11-2-29 0,0 0-32 0,0 0-28 16,0 0-18-16,0 0-22 0,0 0-19 0,0 0-15 16,-24 9-3-16,14-3-19 0,-1-2-13 0,-1 2-14 15,1 1-13-15,0 1-4 0,1-1-5 0,1 1 0 16,-1 3 0-16,2 0-1 0,2-1-1 0,-1 2 0 0,2-1 2 16,1 0 7-16,2 1-2 0,2-1 1 15,2 0 1-15,-1 0-5 0,6 1-5 0,1-2-8 0,1-1-12 16,4-2-20-16,0-1-33 0,12 3-47 0,0-5-64 15,2-6-70-15,-1-2-83 0,1-1-90 16,0-7-214-16,1 3-673 0,-3-6 182 0</inkml:trace>
          <inkml:trace contextRef="#ctx0" brushRef="#br0" timeOffset="6863.8961">-4145 1882 364 0,'0'0'233'0,"-11"2"-42"15,4 2-23-15,7-4-25 0,-13 5-16 0,8-1-14 16,-7 2 3-16,4-1-2 0,0 1 1 0,0-2 1 16,-2 2-1-16,1 2-2 0,4-4-7 0,-2-1-6 0,1 3-8 15,1-1-6-15,2-1-7 0,-4 0 0 16,4 2-3-16,1-1 0 0,-1 1 0 0,2 0 1 15,1 1-5-15,0-7-4 0,0 12 1 0,1-7-8 0,2-1-3 16,1 0-2-16,-1 2-7 0,2-1-2 0,0-1-7 16,-1-1-8-16,-4-3 1 0,10 6-14 0,-5-6-9 15,-5 0-10-15,10 3-8 0,-10-3 0 0,0 0-5 16,0 0-3-16,14-3 3 0,-14 3-4 0,5-6-3 16,-5 6 7-16,3-7 3 0,-1 1 8 0,-2 6 11 15,0-11 8-15,2 7 7 0,-2 4 2 0,-2-7 9 16,2 7-1-16,0 0 4 0,-2-8-3 0,2 8 3 0,0-7-5 15,0 7 5-15,0 0-13 0,0 0 6 16,0 0-10-16,-1-8 0 0,1 8-7 0,0 0 2 16,0 0-8-16,0 0 1 0,0 0 0 0,0 0-7 0,0 0 11 15,0 0-11-15,0 0 1 0,0 0 2 0,0 0-5 16,0 0 0-16,0 0-5 0,9 19-6 0,-4-14-8 16,-2 1-13-16,1 0-6 0,1 0-8 0,-1-2-6 15,0 1-7-15,1-1-2 0,-5-4 3 0,8 8 6 16,-3-7 3-16,-5-1 9 0,10 0 2 0,-10 0 14 15,0 0 2-15,0 0 6 0,0 0 13 0,16-1 13 16,-16 1 15-16,5-6 14 0,0 1 16 0,-5 5 17 0,5-10 9 16,-4 6 12-16,1-2 6 0,-2 6 8 0,1-9-1 15,-1 9-5-15,0-8-7 0,0 3-11 0,0 5-9 16,0 0-11-16,0-10-6 0,0 10-9 0,0-6-6 16,0 6-12-16,0 0-8 0,0 0 3 0,0 0-10 15,0 0-2-15,0 0-4 0,0 0 0 0,-3-5 0 16,3 5-1-16,0 0-4 0,0 0 5 0,0 0-5 15,0 0 11-15,0 0-9 0,0 0 4 0,0 0 0 16,0 0 10-16,0 0 1 0,0 0 4 0,8-5 1 16,-1 2-4-16,4-4 10 0,10-4-14 0,-2-3-3 0,5 3 0 15,-3-4 2-15,-2 3 2 0,2-3 0 0,-5 6-4 16,-3 1 4-16,-4 2-7 0,3 1-4 0,-4 1-6 16,-2 0-10-16,-6 4-18 0,10-4-8 0,-10 4-5 15,0 0 2-15,11 12-22 0,-4 0-35 0,-4 2-43 16,0-2-43-16,4 10-50 0,-1-1-46 0,-1-6-255 15,-2-2-638-15,4-3 175 0</inkml:trace>
        </inkml:traceGroup>
        <inkml:traceGroup>
          <inkml:annotationXML>
            <emma:emma xmlns:emma="http://www.w3.org/2003/04/emma" version="1.0">
              <emma:interpretation id="{A4FC842E-43FC-448B-97C0-B3DF0406AC25}" emma:medium="tactile" emma:mode="ink">
                <msink:context xmlns:msink="http://schemas.microsoft.com/ink/2010/main" type="inkWord" rotatedBoundingBox="1318,7283 1759,7274 1768,7679 1327,7688"/>
              </emma:interpretation>
              <emma:one-of disjunction-type="recognition" id="oneOf5">
                <emma:interpretation id="interp25" emma:lang="en-US" emma:confidence="0.5">
                  <emma:literal>be</emma:literal>
                </emma:interpretation>
                <emma:interpretation id="interp26" emma:lang="en-US" emma:confidence="0">
                  <emma:literal>he</emma:literal>
                </emma:interpretation>
                <emma:interpretation id="interp27" emma:lang="en-US" emma:confidence="0">
                  <emma:literal>bc</emma:literal>
                </emma:interpretation>
                <emma:interpretation id="interp28" emma:lang="en-US" emma:confidence="0">
                  <emma:literal>ha</emma:literal>
                </emma:interpretation>
                <emma:interpretation id="interp29" emma:lang="en-US" emma:confidence="0">
                  <emma:literal>ba</emma:literal>
                </emma:interpretation>
              </emma:one-of>
            </emma:emma>
          </inkml:annotationXML>
          <inkml:trace contextRef="#ctx0" brushRef="#br0" timeOffset="7336.6651">-3535 1542 441 0,'-8'-3'432'0,"8"3"-61"0,0 0-42 0,0 0-37 0,0 0-47 16,0 0-30-16,0 0-26 0,0 0-15 15,-10 10-16-15,9-4-26 0,-1 7 4 0,1 2-14 0,-1 8-11 16,0-2 6-16,1 5-8 0,2-1-6 0,1-2-6 15,0 3 0-15,-1-1-7 0,2-3-12 0,2 1-6 16,-3-3-5-16,1-4-3 0,0-1-2 0,-1-4-2 16,1-1 0-16,-1-2-2 0,-1-1 0 0,3-1 1 15,-3-3-2-15,3 3-3 0,-1-2-6 0,-3-4 4 16,6 8-7-16,-6-8-3 0,8 3-5 0,-8-3-6 16,11 0-7-16,-11 0-11 0,13-5-19 0,0 1-15 0,-4-4-3 15,3 1-5-15,-1-1-12 0,-1 1 1 0,-2 1 4 16,-2 0-1-16,-1 2-6 0,0-1 3 0,-5 5 6 15,5-4 0-15,-5 4 1 0,0 0 5 0,5-4-4 16,-5 4 2-16,0 0 4 0,0 0 6 0,0 0-8 16,-13 20-13-16,6-11-24 0,1 0-25 0,-2 3-25 15,0-3-27-15,1 1-33 0,-1-1-30 0,3 0-40 16,0-3-210-16,1-2-543 0,4-4 149 0</inkml:trace>
          <inkml:trace contextRef="#ctx0" brushRef="#br0" timeOffset="7623.4026">-3170 1761 506 0,'0'0'473'0,"0"0"-40"16,0 0-29-16,0 0-35 0,0 0-39 0,0 0-35 15,0 0-31-15,0 0-27 0,0 6-23 0,0-6-12 0,0 0-14 16,0 0-19-16,0 0-17 0,0 0-19 15,0 0-14-15,0 0-22 0,0 0-21 0,0 0-21 0,0 0-13 16,0 0-19-16,0 0-11 0,0 0-3 0,0 0-2 16,0 0-3-16,0 0 3 0,0 0-5 0,0 0 3 15,0 0-3-15,-29-6 8 0,29 6-6 0,0 0 4 16,-12 4-1-16,12-4 1 0,-6 6 0 0,6-6 4 16,-7 9-1-16,6-5 6 0,-1 1-1 0,2-5 1 0,0 13 2 15,3-1-7-15,2 0-5 0,0-1-14 16,0-4-38-16,0 2-56 0,4-2-65 0,1 0-75 0,5-2-95 15,-4 0-225-15,4-5-673 0,13 2 185 0</inkml:trace>
        </inkml:traceGroup>
        <inkml:traceGroup>
          <inkml:annotationXML>
            <emma:emma xmlns:emma="http://www.w3.org/2003/04/emma" version="1.0">
              <emma:interpretation id="{84DF2CB6-C08C-45D7-B02B-976E2A483C10}" emma:medium="tactile" emma:mode="ink">
                <msink:context xmlns:msink="http://schemas.microsoft.com/ink/2010/main" type="inkWord" rotatedBoundingBox="2003,7290 3619,7257 3628,7706 2012,7739"/>
              </emma:interpretation>
              <emma:one-of disjunction-type="recognition" id="oneOf6">
                <emma:interpretation id="interp30" emma:lang="en-US" emma:confidence="0.5">
                  <emma:literal>derived</emma:literal>
                </emma:interpretation>
                <emma:interpretation id="interp31" emma:lang="en-US" emma:confidence="0">
                  <emma:literal>derided</emma:literal>
                </emma:interpretation>
                <emma:interpretation id="interp32" emma:lang="en-US" emma:confidence="0">
                  <emma:literal>derives</emma:literal>
                </emma:interpretation>
                <emma:interpretation id="interp33" emma:lang="en-US" emma:confidence="0">
                  <emma:literal>deviled</emma:literal>
                </emma:interpretation>
                <emma:interpretation id="interp34" emma:lang="en-US" emma:confidence="0">
                  <emma:literal>derive</emma:literal>
                </emma:interpretation>
              </emma:one-of>
            </emma:emma>
          </inkml:annotationXML>
          <inkml:trace contextRef="#ctx0" brushRef="#br0" timeOffset="9888.1605">-1727 1765 579 0,'0'0'359'0,"0"0"-51"15,0 0-34-15,0 0-34 0,0 0-30 0,0 0-29 16,0 0-22-16,0 0-16 0,0 0-17 0,0 0-16 15,0 0-8-15,0 0-5 0,0 0-6 0,0 0 4 16,0 0-2-16,0 0 3 0,0 0 0 0,0 0-8 16,0 0-4-16,0 0-1 0,0 0-11 0,0 0-3 15,0 0-12-15,0 0-3 0,0 0-5 0,-25-9-3 16,25 9-4-16,0 0 1 0,0 0 2 0,0 0 1 0,0 0-1 16,-9 9 1-16,7-3 0 0,2-6 2 15,0 11 3-15,2-5-11 0,-1 1 1 0,2 0-2 0,-1-1-3 16,5 8-3-16,-1-7-16 0,0 5-21 0,4-5-33 15,0 1-44-15,1-2-47 0,2-1-51 0,2-1-65 16,8-3-52-16,1-1-197 0,2 0-591 0,0-3 163 16</inkml:trace>
          <inkml:trace contextRef="#ctx0" brushRef="#br0" timeOffset="10307.0594">-1394 1786 300 0,'0'0'239'0,"-13"0"-33"0,13 0-28 16,-11 5-15-16,6-1-11 0,0-1-14 0,1 0-4 16,-1 1-3-16,2 1 1 0,-1-1 1 0,-1 0-2 15,3 0-5-15,2-4-5 0,-8 10-6 0,5-7 2 16,3-3-16-16,-5 6-1 0,5-6 0 0,-3 7-2 16,3-7 3-16,-2 5-13 0,2-5-11 0,0 0-6 15,0 0-6-15,3 7 0 0,-3-7-12 0,0 0-7 16,10 3 0-16,-10-3-6 0,0 0-8 0,15-1-3 0,-15 1-2 15,13-6 1-15,-6 3-9 0,-2-2 4 0,4-6-10 16,-1 1-9-16,-3-3-5 0,5-8-7 16,-5 0-6-16,1-2 2 0,-4-2-3 0,3-1 6 0,-4 0-4 15,-1 0 7-15,-1 3 4 0,1 2 24 0,-2 3 15 16,0 6 25-16,1-1 9 0,1 5 19 0,-2 1 5 16,1-1 3-16,1 2-5 0,0 6-10 0,-4-7-8 15,4 7-8-15,-1-7-7 0,1 7-13 0,0 0-5 16,0 0-6-16,0 0-2 0,0 0 0 0,0 0 2 0,1 32-2 15,3-8 4-15,-3-2-5 0,4 4-2 16,-2 0-2-16,4-3-2 0,-2 2-7 0,-1-2 2 0,3-2-2 16,1 2-1-16,-2-7-26 0,2-2-25 0,0-3-54 15,2-1-62-15,-4-2-76 0,7-4-99 0,-3-1-254 16,-10-3-689-16,19-5 187 0</inkml:trace>
          <inkml:trace contextRef="#ctx0" brushRef="#br0" timeOffset="8148.4226">-2752 1780 261 0,'0'0'366'0,"0"0"-61"0,-6 0-39 16,6 0-36-16,0 0-26 0,-8 2-26 0,8-2-14 15,-8 4-12-15,3-2-6 0,-3 1-7 0,-2 4-8 0,-1 0-2 16,4 4-14-16,-3-3-6 0,3 3-11 16,-1-2-4-16,0 0-6 0,2 1-5 0,-1 2-4 15,4-3-5-15,-2 3-7 0,2-5 7 0,3 1-12 0,0-1 6 16,0-1-16-16,0-6 10 0,2 9-8 0,-2-9 1 16,3 8-5-16,0-4-4 0,-3-4 6 0,7 3-8 15,-7-3-20-15,9 0-3 0,-9 0-7 0,0 0-12 16,20-9-2-16,-9 3-17 0,-2-5-5 0,-1 0-7 15,-2-3-10-15,6-6-2 0,-1-4 1 0,-4-3-4 16,-1-2 7-16,0-15-2 0,-1 9 14 0,-5 8 9 16,4-2 14-16,-6 7 15 0,2 1 24 0,0 5 17 0,-2 4 11 15,2 2 7-15,0 1 2 0,0 2-5 0,-1 1-7 16,1 6-8-16,-2-6-14 0,2 6-3 0,0 0 4 16,0 0-9-16,0 0-2 0,0 0-7 0,0 0-9 15,-2 19 5-15,1 5 2 0,1 0-2 0,1 2-1 16,-2 4-8-16,-1-2 5 0,5 1-5 0,-1 1-4 15,3 0-2-15,0-1-19 0,0 1-27 0,1-3-39 0,1-1-43 16,1-4-52-16,0-1-45 0,-3-5-63 0,0-4-222 16,2-1-607-16,-1-6 168 0</inkml:trace>
          <inkml:trace contextRef="#ctx0" brushRef="#br0" timeOffset="8502.8478">-2575 1795 488 0,'0'0'373'0,"0"0"-31"0,0 0-20 0,0 0-25 16,0 0-9-16,0 0-19 0,0 0-11 0,0 0-16 16,0 0-8-16,0 0-14 0,0 0-20 0,0 0-16 15,0 0-16-15,0 0-17 0,0 0-16 0,0 0-16 16,0 0-25-16,0 0-41 0,0 0-42 0,19-9-32 15,-19 9-31-15,-2-6-21 0,2 6-16 0,-4-9-5 16,-1 5-2-16,-2 2 5 0,-1 0 8 0,-2 1 15 16,-3 0 4-16,3-1 2 0,10 2 13 0,-16 3 10 15,9-3 8-15,1 1 9 0,-1 3 11 0,3-2 8 16,-1 2 15-16,0 1 7 0,0-1 12 0,2 2 2 0,1-1 14 16,1 1 0-16,1-6-3 0,1 15 3 0,1-7-2 15,3 2 6-15,3-1-9 0,0 2-9 0,0-4-13 16,3 1-9-16,2 0-30 0,0-4-38 0,9 1-55 15,-3-3-69-15,7 2-81 0,-6-4-194 0,5-4-546 16,1 0 150-16</inkml:trace>
          <inkml:trace contextRef="#ctx0" brushRef="#br0" timeOffset="8964.1095">-2402 1777 300 0,'-4'1'326'0,"4"-1"-48"16,0 0-26-16,-2 4-31 0,2-4-22 0,-2 6-14 0,2-6-17 16,2 11-17-16,-2-5-21 0,2 1-8 0,-1 5-11 15,2-1-13-15,1 0-7 0,-1-1-12 0,-1 0-11 16,1-1-1-16,0 0-8 0,0 0-5 0,-1-1-5 16,-1-2 14-16,1-1 10 0,-2-5 8 0,3 8 8 15,-3-8 18-15,2 6 3 0,-2-6 13 0,3 4 8 16,-3-4 8-16,0 0 2 0,3 3-10 0,-3-3-14 0,0 0-8 15,0 0-15-15,9-11-10 0,-4 7-8 0,0-6-7 16,1-1-7-16,-1 0-9 0,2 2-9 0,-1-5-5 16,1 4-5-16,-2-2-11 0,1 0-5 0,0 1-19 15,1 1-16-15,-2-1-10 0,1 3-19 0,1 1-14 0,-4 2-19 16,2-1-18-16,0 2-14 0,0-1-21 16,-1 2-17-16,-4 3-25 0,9-6-25 0,-4 3-20 15,-5 3-37-15,13-3-215 0,-13 3-562 0,8-3 153 0</inkml:trace>
          <inkml:trace contextRef="#ctx0" brushRef="#br0" timeOffset="9238.5924">-2185 1563 453 0,'0'0'603'0,"-10"-6"-123"0,10 6-74 0,-6-4-58 15,6 4-53-15,-5-4-73 0,5 4-89 0,0 0-99 16,0 0-92-16,0 0-79 0,0 0-77 0,0 0-130 0,0 0-411 15,0 0 114-15</inkml:trace>
          <inkml:trace contextRef="#ctx0" brushRef="#br0" timeOffset="9088.759">-2154 1773 260 0,'0'0'163'0,"1"7"-5"0,1-1-4 16,0-1-10-16,-2-5-3 0,0 11 1 0,-2-3-8 15,2-1 0-15,2 5-12 0,-2 0-11 0,0 0-14 16,0-2-7-16,1 4-11 0,-1-7-13 0,2 2-27 16,-2-1-42-16,0-2-59 0,0-6-74 0,0 7-103 0,0-7-288 15,0 0 83-15</inkml:trace>
          <inkml:trace contextRef="#ctx0" brushRef="#br0" timeOffset="9571.524">-2022 1782 441 0,'0'11'389'0,"0"-11"-45"16,0 9-35-16,1-3-22 0,1-2-20 16,-1 2-20-16,0 2 4 0,1-2-13 0,1-1-11 0,0 2-7 0,1 1-16 15,-1-3-10-15,0 1-13 0,2 0-9 0,1 4-8 16,-1-3-4-16,2-1-8 0,-3-1-9 0,1-1-10 15,0 0-5-15,-5-4-4 0,7 6-7 0,-7-6-9 16,6 3-11-16,-6-3-7 0,0 0-9 0,0 0-8 16,0 0-7-16,16-7-9 0,-14 1-20 0,1-2-21 15,0-3-28-15,1-2-31 0,-4-2-39 0,0-6-34 16,0 5-37-16,1 0-33 0,-4 4-43 0,1 1-46 0,1 0-54 16,-4-1-260-16,3 3-709 0,2 1 194 0</inkml:trace>
        </inkml:traceGroup>
        <inkml:traceGroup>
          <inkml:annotationXML>
            <emma:emma xmlns:emma="http://www.w3.org/2003/04/emma" version="1.0">
              <emma:interpretation id="{40868E2F-103F-40DF-BC0E-0B9C9DC864D6}" emma:medium="tactile" emma:mode="ink">
                <msink:context xmlns:msink="http://schemas.microsoft.com/ink/2010/main" type="inkWord" rotatedBoundingBox="4088,7591 4619,7580 4625,7855 4094,7866"/>
              </emma:interpretation>
              <emma:one-of disjunction-type="recognition" id="oneOf7">
                <emma:interpretation id="interp35" emma:lang="en-US" emma:confidence="0.5">
                  <emma:literal>J</emma:literal>
                </emma:interpretation>
                <emma:interpretation id="interp36" emma:lang="en-US" emma:confidence="0">
                  <emma:literal>+</emma:literal>
                </emma:interpretation>
                <emma:interpretation id="interp37" emma:lang="en-US" emma:confidence="0">
                  <emma:literal>-</emma:literal>
                </emma:interpretation>
                <emma:interpretation id="interp38" emma:lang="en-US" emma:confidence="0">
                  <emma:literal>I</emma:literal>
                </emma:interpretation>
                <emma:interpretation id="interp3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4802.2734">-785 2018 548 0,'-6'3'356'0,"6"-3"-26"16,0 0-4-16,0 0 18 0,0 0-16 0,0 0-1 15,19 1-5-15,-7-2-12 0,4 1-17 0,9-2-15 16,-1 0-18-16,0-2-25 0,3 0-17 0,0 1-19 0,1 0-20 15,-1-3-17-15,-2 3-20 0,-1-3-18 16,-3 5-13-16,-4-1-14 0,-6-2-22 0,2 2-38 0,-3 0-43 16,-2 1-53-16,-2 0-58 0,-6 1-55 0,11-2-47 15,-11 2-60-15,6-1-69 0,-6 1-257 0,0 0-726 16,3-6 197-16</inkml:trace>
          <inkml:trace contextRef="#ctx0" brushRef="#br0" timeOffset="5085.2635">-485 1844 286 0,'0'0'423'0,"0"0"-36"15,0 0-14-15,0 0-2 0,0 0-20 0,16-3-14 16,-3 3-20-16,-3 0-20 0,4 3-14 0,2-3-18 15,-2 2-22-15,2 2-22 0,9 0-19 0,-8 2-24 16,0-3-19-16,-5 3-15 0,1 0-11 0,-4-4-9 16,-1 5-6-16,0-5-11 0,-3 4-10 0,0-1-9 0,-2 1-5 15,-1 6-9-15,-4 1-13 0,-1 2-6 0,-8 5-21 16,-2 0-24-16,-2 0-33 0,-2 1-41 0,1-2-49 16,-2-2-42-16,1 0-62 0,-4-2-57 0,4-6-68 15,5-3-296-15,1-2-766 0,3 0 209 0</inkml:trace>
        </inkml:traceGroup>
      </inkml:traceGroup>
    </inkml:traceGroup>
  </inkml:traceGroup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4:51:19.67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003ED3D-3213-4E12-9B70-399683752BFD}" emma:medium="tactile" emma:mode="ink">
          <msink:context xmlns:msink="http://schemas.microsoft.com/ink/2010/main" type="inkDrawing" rotatedBoundingBox="11866,6430 13772,6376 13773,6410 11867,6465" semanticType="underline" shapeName="Other">
            <msink:sourceLink direction="with" ref="{97D2E0E1-390B-4723-8B83-C8455D6C77E2}"/>
          </msink:context>
        </emma:interpretation>
      </emma:emma>
    </inkml:annotationXML>
    <inkml:trace contextRef="#ctx0" brushRef="#br0">-13 76 372 0,'-6'-1'342'0,"6"1"-42"0,0 0-41 0,0 0-27 0,0 0-21 16,-8-3-21-16,8 3-17 0,0 0 2 0,0 0-8 0,0 0 7 16,0 0-1-16,0 0 9 0,0 0 12 0,0 0 21 15,0 0 17-15,0 0 12 0,0 0 15 0,0 0 8 16,0 0-8-16,48 4 12 0,0-5-4 0,4 1-6 15,54-6-3-15,-30 3-9 0,39-6-6 0,-5 1-13 0,8 3-15 16,5-2-20-16,1 4-16 0,5-1-21 16,-1 6-16-16,-8 0-16 0,-4-1-12 0,-12-1-14 0,-32-1-9 15,-15-1-8-15,-3 4-12 0,-1-2-4 0,-7-2-14 16,-13 2-20-16,-9-1-24 0,-5 0-22 0,-7 1-30 0,-1-2-33 16,-5 0-42-16,-4-1-44 0,-2 3-46 15,0 0-50 1,-19-8-39-16,-2 3-35 0,-10 0-38 15,1 3-46-15,-21 0-379 0,-3 4-953 0,0-2 254 0</inkml:trace>
  </inkml:traceGroup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4:51:24.01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819F47B-2E2B-4AC1-A380-73A1EC3D3643}" emma:medium="tactile" emma:mode="ink">
          <msink:context xmlns:msink="http://schemas.microsoft.com/ink/2010/main" type="writingRegion" rotatedBoundingBox="10905,7429 13023,6340 13449,7170 11332,8258"/>
        </emma:interpretation>
      </emma:emma>
    </inkml:annotationXML>
    <inkml:traceGroup>
      <inkml:annotationXML>
        <emma:emma xmlns:emma="http://www.w3.org/2003/04/emma" version="1.0">
          <emma:interpretation id="{2F78C047-7648-4801-96B0-DC9B7AE7075B}" emma:medium="tactile" emma:mode="ink">
            <msink:context xmlns:msink="http://schemas.microsoft.com/ink/2010/main" type="paragraph" rotatedBoundingBox="10905,7429 13023,6340 13449,7170 11332,82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7CAED4-7C13-4DFE-823C-2F6D3A8D3F7F}" emma:medium="tactile" emma:mode="ink">
              <msink:context xmlns:msink="http://schemas.microsoft.com/ink/2010/main" type="line" rotatedBoundingBox="10905,7429 13023,6340 13449,7170 11332,8258"/>
            </emma:interpretation>
          </emma:emma>
        </inkml:annotationXML>
        <inkml:traceGroup>
          <inkml:annotationXML>
            <emma:emma xmlns:emma="http://www.w3.org/2003/04/emma" version="1.0">
              <emma:interpretation id="{4BF8FD1F-0FE9-4A03-BE5F-13885A4A01EB}" emma:medium="tactile" emma:mode="ink">
                <msink:context xmlns:msink="http://schemas.microsoft.com/ink/2010/main" type="inkWord" rotatedBoundingBox="11067,7743 11376,7585 11450,7728 11141,7887"/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9</emma:literal>
                </emma:interpretation>
                <emma:interpretation id="interp2" emma:lang="en-US" emma:confidence="0">
                  <emma:literal>A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n</emma:literal>
                </emma:interpretation>
              </emma:one-of>
            </emma:emma>
          </inkml:annotationXML>
          <inkml:trace contextRef="#ctx0" brushRef="#br0">143 0 473 0,'0'0'240'15,"0"0"-29"-15,0 0-22 0,0 0-16 0,0 0-14 0,0 0-9 16,0 0-9-16,0 0-8 0,0 0-4 0,0 0 3 15,0 0 6-15,0 0 4 0,0 0 2 0,0 0 5 16,0 0-2-16,0 0 6 0,0 0-8 0,0 0-10 16,0 0-12-16,0 0-1 0,0 0-14 0,0 0-1 15,0 0-18-15,0 0-4 0,0 0-8 0,0 0-10 0,0 0-5 16,-15 2-11-16,15-2-2 0,-11 4-8 0,6-1-4 0,-3 1-4 16,-3 3 3-16,1-1-12 0,0 2 5 0,1 1 2 15,-2 0-1-15,1 1-1 0,2-2 4 0,0 2-4 16,1-2 4-16,2 0-4 0,1-1 3 0,-1 0-2 15,4-2 4-15,-2 1-4 0,2-1 3 0,1-5-2 16,-2 10 2-16,2-10-1 0,2 7-3 0,-2-7 0 0,6 7-1 16,-1-6-9-16,-5-1-13 0,11 3-11 0,-11-3-11 15,0 0-14-15,18-3-11 0,-18 3-5 0,17-7-13 16,-9 2-2-16,2-2-6 0,-2-1 5 0,1-2-1 0,-2 2 11 16,-1-2 1-16,0-1 5 0,-2 2 7 15,-1 0 2-15,0 3 7 0,0-3 11 0,0 4 9 16,-2 0 11-16,-1 5 6 0,4-10 6 0,-4 10-1 0,3-7 3 15,-3 7-4-15,3-5 2 0,-3 5 4 0,0 0-3 16,0 0 7-16,0 0 2 0,0 0 13 0,0 0-6 16,18 10 1-16,-10 0 0 0,-2-3 4 0,0 1-6 15,3 2-6-15,2-1 1 0,0 0-3 0,1-2 0 16,1-2-25-16,1-1-47 0,0-2-61 0,-1-4-76 16,10-4-97-16,-7 0-271 0,3-7-668 0,-5-6 184 15</inkml:trace>
        </inkml:traceGroup>
        <inkml:traceGroup>
          <inkml:annotationXML>
            <emma:emma xmlns:emma="http://www.w3.org/2003/04/emma" version="1.0">
              <emma:interpretation id="{8B3976BE-A2BC-48B1-A020-56FBFBFEC403}" emma:medium="tactile" emma:mode="ink">
                <msink:context xmlns:msink="http://schemas.microsoft.com/ink/2010/main" type="inkWord" rotatedBoundingBox="12339,7288 12340,6653 12451,6654 12450,7289"/>
              </emma:interpretation>
              <emma:one-of disjunction-type="recognition" id="oneOf1">
                <emma:interpretation id="interp5" emma:lang="en-US" emma:confidence="0.5">
                  <emma:literal>p</emma:literal>
                </emma:interpretation>
                <emma:interpretation id="interp6" emma:lang="en-US" emma:confidence="0">
                  <emma:literal>P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r</emma:literal>
                </emma:interpretation>
                <emma:interpretation id="interp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-3794.5039">1242-854 394 0,'0'0'437'15,"0"0"-43"-15,0 0-38 0,3-3-25 0,-3 3-30 0,0 0-25 16,0 0-24-16,0 0-7 0,0 0-3 0,0 0 0 15,0 0 3-15,0 0-6 0,3 13-4 0,-1 0-15 0,-2 6-11 16,3 3-14-16,-2 1-24 0,1 1-3 16,-1 1-18-16,4 0-16 0,-5 1-12 0,6 15-14 15,-1-12-8-15,-2-2-9 0,3-4-10 0,-1 3-7 0,-1-3-8 16,-1 0-3-16,3-2-11 0,-2-6-2 0,-2-1-6 16,1-3-7-16,-2-3-16 0,2 3-16 0,-1-3-25 15,-1-2-21-15,1-1-19 0,0-2-14 0,-2-3-26 16,0 0-29-16,0 0-27 0,0 0-21 0,0 0-13 0,0 0-6 15,0 0-3-15,-8-22 1 0,0 3 3 0,1-6 7 16,0-4 14-16,-3-13 11 0,3-3 15 0,-4-3 15 16,5 2 17-16,1-1 23 0,1 3 38 0,4 10 33 0,-2 6 42 15,2 1 33-15,2 2 21 0,-1 1 20 0,2 3 14 16,0 1 9-16,5-1 20 0,-2 8 10 0,0 0 6 16,0 2 8-16,2 3-4 0,-2 0-17 0,0 3-10 15,0 0-16-15,-2 3-12 0,2-1-12 0,-6 3-7 0,0 0-7 16,0 0-7-16,19 8-3 0,-11 1-9 15,-5 4-4-15,3 6-13 0,-5 4-22 0,-2-3-37 16,1-4-58-16,-5 6-51 0,1 0-56 0,-3-6-42 0,1-2-48 16,2-3-50-16,-2-1-303 0,-2-3-749 0,3-4 202 15</inkml:trace>
        </inkml:traceGroup>
        <inkml:traceGroup>
          <inkml:annotationXML>
            <emma:emma xmlns:emma="http://www.w3.org/2003/04/emma" version="1.0">
              <emma:interpretation id="{A743E735-0842-4F50-8C12-1C2225D3EE60}" emma:medium="tactile" emma:mode="ink">
                <msink:context xmlns:msink="http://schemas.microsoft.com/ink/2010/main" type="inkWord" rotatedBoundingBox="12887,6351 13497,6887 13039,7407 12429,6872"/>
              </emma:interpretation>
              <emma:one-of disjunction-type="recognition" id="oneOf2">
                <emma:interpretation id="interp10" emma:lang="en-US" emma:confidence="0.5">
                  <emma:literal>(g</emma:literal>
                </emma:interpretation>
                <emma:interpretation id="interp11" emma:lang="en-US" emma:confidence="0">
                  <emma:literal>Gig</emma:literal>
                </emma:interpretation>
                <emma:interpretation id="interp12" emma:lang="en-US" emma:confidence="0">
                  <emma:literal>Gag</emma:literal>
                </emma:interpretation>
                <emma:interpretation id="interp13" emma:lang="en-US" emma:confidence="0">
                  <emma:literal>(sg</emma:literal>
                </emma:interpretation>
                <emma:interpretation id="interp14" emma:lang="en-US" emma:confidence="0">
                  <emma:literal>Gag)</emma:literal>
                </emma:interpretation>
              </emma:one-of>
            </emma:emma>
          </inkml:annotationXML>
          <inkml:trace contextRef="#ctx0" brushRef="#br0" timeOffset="-3452.9406">1676-1127 619 0,'0'0'449'0,"0"0"-41"0,-21-2-43 0,21 2-41 0,-19 7-32 16,8 1-31-16,-6 6-18 0,-1 2-16 0,1 7-14 16,0 0-13-16,0 3-16 0,-5 12-11 0,9-8-13 0,-2 10-14 15,6-7-9-15,3-6-8 0,4-1-9 0,1 4-9 16,4-3-8-16,1-2-9 0,13 15-10 0,-4-12-8 16,-4-6-8-16,2-3-3 0,3 0-18 0,1-3-29 15,2-2-37-15,2-1-48 0,-2-6-55 0,2 0-67 0,-5-3-86 16,1-4-100-1,0-1-212-15,-1-2-702 0,8-4 190 0</inkml:trace>
          <inkml:trace contextRef="#ctx0" brushRef="#br0" timeOffset="-2947.1834">2007-900 211 0,'-5'1'349'0,"5"-1"-55"0,-10 5-41 0,4-2-27 0,-1 1-15 0,-3 1-10 16,-3 2-11-16,3-1-2 0,1 1 9 0,-3-1-16 15,3 1-12-15,0 0-13 0,1 0-1 0,0-1-13 16,2 0 1-16,0-1-3 0,3 2 6 0,0-1 3 16,3-2 0-16,0 2-7 0,0-6-9 0,4 10-7 15,1-4-13-15,0-1-11 0,5 1-11 0,3 1-9 16,-1-2-19-16,9 1-49 0,2 1-72 0,-5-4-86 0,-1-1-109 15,-5-2-332-15,4 2-702 0,-1-4 191 0</inkml:trace>
          <inkml:trace contextRef="#ctx0" brushRef="#br0" timeOffset="-2699.1581">2045-1077 715 0,'2'-7'634'15,"-2"7"-112"-15,0 0-29 0,0 0-18 0,0 0-24 0,0 0-23 0,10 20-43 16,-1 1-36-16,-1 4-24 0,-1 2-26 16,1 18-26-16,-2 1-28 0,-1 0-25 0,-4 4-20 0,-2 0-24 15,-2-2-18-15,1 3-14 0,-5-1-15 0,4-5-15 16,-5 1-26-16,0-11-43 0,-1 5-46 0,-1-8-68 0,-2-6-63 15,-1-3-88-15,-2 0-94 0,1-4-116 0,-3-4-359 0,-1-5-948 16,2-4 256-16</inkml:trace>
          <inkml:trace contextRef="#ctx0" brushRef="#br0" timeOffset="-3223.8498">1727-831 616 0,'-2'-4'612'0,"2"4"-72"0,0 0-30 0,0 0-11 0,7-9-46 15,-7 9-52-15,5-3-48 0,-5 3-42 0,11 0-25 16,-11 0-29-16,12 0-16 0,-12 0-18 0,12 5-21 16,-6-1-10-16,2 5-16 0,-2 1-18 0,-1 1-14 15,-2 2-16-15,-2 0-27 0,-1-2-36 0,-1 3-46 0,1 0-57 16,-3-2-53-16,1 0-48 0,-1-2-53 16,0 0-43-16,2-4-38 0,-4-2-42 0,5-4-56 0,-5 2-295 15,5-2-799-15,0 0 215 0</inkml:trace>
        </inkml:traceGroup>
      </inkml:traceGroup>
    </inkml:traceGroup>
  </inkml:traceGroup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4:51:12.63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4336927-5544-48D3-8B44-F2081F2B7A5E}" emma:medium="tactile" emma:mode="ink">
          <msink:context xmlns:msink="http://schemas.microsoft.com/ink/2010/main" type="writingRegion" rotatedBoundingBox="9920,4618 11541,4618 11541,6552 9920,6552">
            <msink:destinationLink direction="with" ref="{25AEE17F-B570-4FE0-9AB3-9253F2E0AAFC}"/>
          </msink:context>
        </emma:interpretation>
      </emma:emma>
    </inkml:annotationXML>
    <inkml:traceGroup>
      <inkml:annotationXML>
        <emma:emma xmlns:emma="http://www.w3.org/2003/04/emma" version="1.0">
          <emma:interpretation id="{D40BDEE8-C616-4B91-AD18-2A6BD9712910}" emma:medium="tactile" emma:mode="ink">
            <msink:context xmlns:msink="http://schemas.microsoft.com/ink/2010/main" type="paragraph" rotatedBoundingBox="9920,4618 11541,4618 11541,6552 9920,65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AF1668-0551-41A1-824F-B531B1FADE50}" emma:medium="tactile" emma:mode="ink">
              <msink:context xmlns:msink="http://schemas.microsoft.com/ink/2010/main" type="line" rotatedBoundingBox="9920,4618 11541,4618 11541,6552 9920,6552"/>
            </emma:interpretation>
          </emma:emma>
        </inkml:annotationXML>
        <inkml:traceGroup>
          <inkml:annotationXML>
            <emma:emma xmlns:emma="http://www.w3.org/2003/04/emma" version="1.0">
              <emma:interpretation id="{875AD16A-5A42-41BB-8250-9AD80AD774E7}" emma:medium="tactile" emma:mode="ink">
                <msink:context xmlns:msink="http://schemas.microsoft.com/ink/2010/main" type="inkWord" rotatedBoundingBox="9775,6391 11274,4612 11557,4851 10059,6630"/>
              </emma:interpretation>
              <emma:one-of disjunction-type="recognition" id="oneOf0">
                <emma:interpretation id="interp0" emma:lang="en-US" emma:confidence="0.5">
                  <emma:literal>:</emma:literal>
                </emma:interpretation>
                <emma:interpretation id="interp1" emma:lang="en-US" emma:confidence="0.5">
                  <emma:literal>= b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;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-2075 838 454 0,'0'0'557'15,"0"0"-57"-15,0 0-23 0,0 0-28 0,0 0-32 0,0 0-37 16,20-7-32-16,-12 7-42 0,4-2-35 0,0 0-26 16,2 0-25-16,0 1-30 0,-2-1-16 0,-1 0-24 0,-1 0-20 15,-3 1-39-15,1-1-60 0,-8 2-83 0,11 0-87 16,-11 0-79-16,0 0-75 0,6 6-82 0,-6-6-218 16,0 0-710-16,-11 10 193 0</inkml:trace>
          <inkml:trace contextRef="#ctx0" brushRef="#br0" timeOffset="132.1189">-2035 978 3687 0,'3'2'362'0,"-3"-2"-147"0,0 0-111 0,5 3-38 0,-5-3-21 0,0 0 14 15,12-3 11-15,-12 3-12 0,21-2-11 0,-5-1-8 16,-3 1-2-16,10 0-31 0,-5-1-43 0,-3 1-57 16,-2 2-69-16,-1 0-78 0,-1-1-96 0,-4 2-200 15,-7-1-644-15,9 2 175 0</inkml:trace>
          <inkml:trace contextRef="#ctx0" brushRef="#br0" timeOffset="12381.7179">-725-951 231 0,'0'0'397'0,"0"0"-77"0,0 0-34 0,0 0-22 0,0 0-12 16,0 0-11-16,2 20-20 0,-2-1-3 0,-2 4-22 15,2 0-16-15,-1 2-6 0,1-3-15 0,1 1-9 16,-1 1-12-16,2-5-10 0,1-2-5 0,-3-4-13 16,2-1-6-1,-1-2-11-15,1-2-11 0,-2 1-7 0,1-4-2 16,-1 1-8-16,2-3-11 0,-2 2-2 0,0-5-8 15,1 7-6-15,-1-7-3 0,2 5 1 0,-2-5-3 16,1 3-1-16,-1-3-5 0,0 0-6 0,0 0-2 0,0 0 2 16,17-8-2-16,-8-1-6 0,1-1-2 0,0 3-4 15,-1-3-2-15,2 2-1 0,-1-1-1 0,1 0 1 16,3 2 2-16,6-2-2 0,-5 1 2 0,-2 3-2 16,1 2-4-16,0 1 3 0,0 2-1 0,-2 0 1 0,0 2-6 0,-3-1 7 15,-1 4-9-15,0-3 18 0,-4 3-8 0,1-1 0 16,-1 2 4-16,-3 0 9 0,-2 1-5 0,-2 4 3 15,-7 8-1-15,0-5-1 0,-5 2-3 0,0-1-1 0,-4-2 4 16,2 0-3-16,1-4 0 0,-2 2-10 16,0-4 9-16,2-3-7 0,2 0-13 0,1-2-8 0,0-1-17 15,-1 1-2-15,5 2-13 0,-4-4-7 0,2 0-19 0,4 2-15 16,-1-2-18-16,8 0-33 0,-11 1-35 0,11-1-40 16,-7 2-49-16,7-2-236 0,0 0-603 0,0 0 166 15</inkml:trace>
        </inkml:traceGroup>
      </inkml:traceGroup>
    </inkml:traceGroup>
  </inkml:traceGroup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8T13:22:24.579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FEFE20D-BF95-4F74-8135-7AE2D6600881}" emma:medium="tactile" emma:mode="ink">
          <msink:context xmlns:msink="http://schemas.microsoft.com/ink/2010/main" type="writingRegion" rotatedBoundingBox="354,7679 9761,7655 9764,8778 357,8802">
            <msink:destinationLink direction="with" ref="{2F6A301B-2ED7-4797-B6E0-BCCCEB722FED}"/>
          </msink:context>
        </emma:interpretation>
      </emma:emma>
    </inkml:annotationXML>
    <inkml:traceGroup>
      <inkml:annotationXML>
        <emma:emma xmlns:emma="http://www.w3.org/2003/04/emma" version="1.0">
          <emma:interpretation id="{4BC26FFE-60A2-43DB-8A88-4CE29A11AEEA}" emma:medium="tactile" emma:mode="ink">
            <msink:context xmlns:msink="http://schemas.microsoft.com/ink/2010/main" type="paragraph" rotatedBoundingBox="354,7679 9761,7655 9764,8778 357,88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6780CD-98C6-4410-8AEB-34EF7F029BCB}" emma:medium="tactile" emma:mode="ink">
              <msink:context xmlns:msink="http://schemas.microsoft.com/ink/2010/main" type="line" rotatedBoundingBox="354,7679 9761,7655 9764,8778 357,8802"/>
            </emma:interpretation>
          </emma:emma>
        </inkml:annotationXML>
        <inkml:traceGroup>
          <inkml:annotationXML>
            <emma:emma xmlns:emma="http://www.w3.org/2003/04/emma" version="1.0">
              <emma:interpretation id="{61CF2451-40D4-4114-B2C9-FBB5A15BDD48}" emma:medium="tactile" emma:mode="ink">
                <msink:context xmlns:msink="http://schemas.microsoft.com/ink/2010/main" type="inkWord" rotatedBoundingBox="307,8069 632,8018 698,8441 373,8492"/>
              </emma:interpretation>
              <emma:one-of disjunction-type="recognition" id="oneOf0">
                <emma:interpretation id="interp0" emma:lang="en-US" emma:confidence="0.5">
                  <emma:literal>: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-</emma:literal>
                </emma:interpretation>
                <emma:interpretation id="interp3" emma:lang="en-US" emma:confidence="0">
                  <emma:literal>"</emma:literal>
                </emma:interpretation>
                <emma:interpretation id="interp4" emma:lang="en-US" emma:confidence="0">
                  <emma:literal>=</emma:literal>
                </emma:interpretation>
              </emma:one-of>
            </emma:emma>
          </inkml:annotationXML>
          <inkml:trace contextRef="#ctx0" brushRef="#br0">30 100 553 0,'0'0'579'16,"-2"7"-108"-16,2-7-40 0,0 0-24 0,0 0-27 0,0 0-26 0,-1 4-34 15,1-4-40 1,0 0-31-16,0 0-29 0,0 0-26 0,0 0-19 15,0 0-23-15,0 0-29 0,0 0-23 0,0 0-46 16,0 0-61-16,0 0-81 0,0 0-63 0,0 0-54 16,-10-19-53-16,5 0-49 0,-1-5-245 0,2 0-662 0,0-1 181 15</inkml:trace>
          <inkml:trace contextRef="#ctx0" brushRef="#br0" timeOffset="121.8732">114-336 690 0,'0'0'485'16,"0"0"-87"-16,0 0-60 0,0 0-52 0,0 0-45 0,0 0-63 16,0 0-74-16,0 0-94 0,0 0-110 0,0 0-255 15,0 0-421-15,0 0 119 0</inkml:trace>
          <inkml:trace contextRef="#ctx0" brushRef="#br1" timeOffset="7834.2738">340 56 638 0,'0'0'494'0,"-9"2"-69"0,9-2-37 0,0 0-39 0,0 0-36 16,0 0-40-16,0 0-30 0,0 0-39 0,0 0-51 0,0 0-55 15,0 0-55-15,0 0-51 0,0 0-53 0,0 0-56 16,0 0-65-16,-10 2-260 0,10-2-530 15,0 0 147-15</inkml:trace>
        </inkml:traceGroup>
        <inkml:traceGroup>
          <inkml:annotationXML>
            <emma:emma xmlns:emma="http://www.w3.org/2003/04/emma" version="1.0">
              <emma:interpretation id="{D398BC1B-040B-469C-AF97-16DE0FD30E48}" emma:medium="tactile" emma:mode="ink">
                <msink:context xmlns:msink="http://schemas.microsoft.com/ink/2010/main" type="inkWord" rotatedBoundingBox="878,7748 2583,7882 2518,8710 813,8576"/>
              </emma:interpretation>
              <emma:one-of disjunction-type="recognition" id="oneOf1">
                <emma:interpretation id="interp5" emma:lang="en-US" emma:confidence="0.5">
                  <emma:literal>Density</emma:literal>
                </emma:interpretation>
                <emma:interpretation id="interp6" emma:lang="en-US" emma:confidence="0.5">
                  <emma:literal>Den city</emma:literal>
                </emma:interpretation>
                <emma:interpretation id="interp7" emma:lang="en-US" emma:confidence="0">
                  <emma:literal>Den sixty</emma:literal>
                </emma:interpretation>
                <emma:interpretation id="interp8" emma:lang="en-US" emma:confidence="0">
                  <emma:literal>Den sit,</emma:literal>
                </emma:interpretation>
                <emma:interpretation id="interp9" emma:lang="en-US" emma:confidence="0">
                  <emma:literal>Der city</emma:literal>
                </emma:interpretation>
              </emma:one-of>
            </emma:emma>
          </inkml:annotationXML>
          <inkml:trace contextRef="#ctx0" brushRef="#br1" timeOffset="8242.3396">554-364 688 0,'0'0'425'15,"-2"-7"-70"-15,2 7-45 0,0 0-32 0,0 0-32 16,0 0-38-16,0 0-17 0,0 0-25 0,0 0-7 0,3 19-5 0,-3-6-6 0,4 8-13 16,-4 4-13-16,0-1-21 0,1 0-6 15,1 0-9-15,-2 2-14 0,1-3-9 0,1 0-6 0,-2 2 8 16,-2-4-13-16,2-2-10 0,0-4-22 0,0-1-32 15,0-2-42-15,0 1-42 0,2-4-53 0,-2-2-53 16,0 1-63-16,0-2-206 0,0-6-566 0,0 0 156 16</inkml:trace>
          <inkml:trace contextRef="#ctx0" brushRef="#br1" timeOffset="8514.2425">496-325 424 0,'0'0'471'16,"0"0"-86"-16,0 0-33 0,6-17-18 0,-1 11-13 0,5-3-13 15,7-5-22-15,-2 2-25 0,-1 2-23 0,-1 3-22 16,-1 0-20-16,11 1-20 0,-5 0-19 0,-5 2-11 16,1 2-13-16,-2 4-12 0,1 1-8 0,0 3-11 0,-3 1-7 15,6 10-10-15,-3 3-9 0,-3 7-10 0,-7-2-10 16,0 5-9-16,-4-2-13 0,-6 18-17 0,2-12-19 0,-11 9-14 0,-3-3-16 15,7-10-10-15,-1-3-9 0,-2 0 2 16,-1-3-9-16,0-4 3 0,0 0 3 0,3-7-1 0,1 0 1 16,3-5-10-16,1-1-14 0,0-1-27 0,0 0-37 15,2-6-40-15,6 0-49 0,0 0-36 0,0 0-240 0,-13-12-607 32,13 12 166-32</inkml:trace>
          <inkml:trace contextRef="#ctx0" brushRef="#br1" timeOffset="9384.3028">871-92 457 0,'0'0'274'16,"0"0"-13"-16,0 0-14 0,2 7-11 0,-2-7-5 0,0 0-8 16,0 0 9-16,0 0-26 0,0 0-5 0,11 3-16 15,-11-3-7-15,0 0-17 0,13 2-19 0,-13-2-6 0,0 0-19 16,18 0-12-16,-18 0-12 0,14-4-6 0,-14 4-5 16,13-1-13-16,-13 1-13 0,11-4-13 0,-11 4-9 15,10-5-32-15,-7 2-20 0,-3 3-10 0,6-7-19 0,-6 7-3 16,2-8-3-1,-2 3 1-15,0 5 2 0,-5-8-1 16,2 4 2-16,-4-1 7 0,7 5 4 0,-12-6 0 0,3 5 6 16,9 1 2-16,-14-2 4 0,14 2 2 0,-14 0 3 15,14 0 4-15,-14 2 2 0,14-2 0 0,-13 2 7 16,6 2 5-16,7-4 1 0,-9 4 8 0,5-1 5 0,4-3 5 16,-8 10 10-16,7-6 6 0,-1 2 1 0,2 3-1 15,2-2 7-15,-1 3 1 0,4 0 1 0,0-1 5 0,1 1-2 16,2-3 4-16,1 2-9 0,0-2 6 0,1-2-8 15,0 1-2-15,-1-2-4 0,0-2-7 0,-1-1-10 16,2 3-13-16,-10-4-4 0,15 0-7 0,-15 0-11 0,12-1-4 16,-12 1-11-16,15-4-6 0,-8 2-1 15,-3-2-4-15,1-1 0 0,0 0 7 0,0 0 4 0,0 0 1 16,-1 0 7-16,-1-1 6 0,2 1 3 0,0-1 6 0,-5 6 10 16,5-8 5-16,-2 3 6 0,-3 5 1 0,3-8-3 0,-3 8-1 31,3-4-2-31,-3 4 7 0,4-5-8 0,-4 5-2 15,0 0 0-15,3-6-1 0,-3 6-4 0,0 0 3 0,0 0 0 16,0 0-2-16,0 0 2 0,0 0-3 0,0 0 1 16,0 0 1-16,0 0 3 0,6 15 0 0,-6-15 0 15,2 8 3-15,-2-8-1 0,0 5-4 0,0-5 3 16,0 0 3-16,3 8 3 0,-3-8 5 0,0 0 1 16,3 2-2-16,-3-2 7 0,0 0 0 0,0 0 0 0,26-10-8 15,-13 3 4-15,-2-2 8 0,8-5 1 0,0 1 5 0,-4 1 7 0,-2 3-1 16,-2 2 3-16,-1 1 7 0,-4 2-8 0,1 0 1 15,-7 4-1-15,10-5-7 0,-10 5-6 0,8-3 1 16,-8 3-7-16,0 0-4 0,17 6-8 0,-13 0-5 16,5 3-13-16,-1 1-10 0,-2 2-34 0,-1-1-37 15,0 2-40-15,0-2-43 0,-1 3-50 0,1-5-233 16,-1 2-552-16,-1-3 151 0</inkml:trace>
          <inkml:trace contextRef="#ctx0" brushRef="#br1" timeOffset="9890.7552">1621-178 477 0,'0'0'217'0,"0"0"-27"0,0 0-30 0,0 0-16 0,0 0-17 15,0 0-22-15,0 0-8 0,0 0-13 0,0 0-5 16,0 0-3-16,0 0-4 0,-30 0 0 16,30 0-4-16,-13 2-2 0,13-2 7 0,-13 2 0 15,13-2 4-15,-11 2 6 0,11-2 3 0,-8 2 5 16,8-2 3-16,0 0 2 0,0 0 0 0,-15 1 5 0,15-1 1 16,0 0-2-16,0 0 4 0,-8 4-4 0,8-4 13 15,0 0-9-15,0 0 19 0,0 0 1 0,0 0 6 16,-2 6-10-16,2-6-8 0,3 9-11 0,-3-9-6 15,5 10-2-15,-1-4-15 0,-1 0-9 0,3 4-6 0,-2-2-4 16,0 4-5-16,0 2-7 0,2 7-9 0,-3-6-10 0,-3 2-5 16,-1-3-15-16,-1 6-20 15,-1-1-34-15,-2-5-41 0,0 1-29 0,-5 4-23 16,2-6-36-16,0-1-31 0,0-3-47 0,3-4-57 16,-1-3-174-16,6-2-579 0,0 0 158 0</inkml:trace>
          <inkml:trace contextRef="#ctx0" brushRef="#br1" timeOffset="10203.5276">1777-68 663 0,'0'0'372'0,"-12"-1"-62"0,12 1-32 0,0 0-37 0,0 0-27 0,-3 8-21 0,3-8-28 31,-1 11-18-31,1-4-7 0,0 6-12 0,-2-2-23 16,2 2-13-16,-2 0-20 0,4-4-33 0,-4 3-37 15,2-4-46-15,0-1-59 0,0-7-64 0,0 11-218 16,0-11-458-16,0 0 126 0</inkml:trace>
          <inkml:trace contextRef="#ctx0" brushRef="#br1" timeOffset="10805.2985">1897-523 376 0,'0'0'342'16,"0"0"-66"-16,-16 6-42 0,16-6-25 0,-3 7-25 0,-1 0-13 15,3 6-15-15,-4 10-6 0,2 1-9 0,1 0-8 16,1 5-3-16,-3-3-9 0,4 3-1 0,-1-2-9 0,-1 3-6 31,4-3-8-31,1 0-16 0,0-2 4 0,0 0-7 16,1-3-10-16,0 2 0 0,-2-4-8 0,3-4-5 15,0-3-2-15,0-2 4 0,-2-2-5 0,2-2-11 0,0 1-1 16,-1-3-5-16,3 0-15 0,-2-1-13 0,1-1 1 16,1 0-14-16,-7-3-4 0,12 1-17 0,-12-1-9 15,14-4-11-15,-14 4 0 0,12-4-5 0,-6-1-3 16,-1 2-4-16,0-1 6 0,-5 4 7 0,10-5 1 0,-7 1 8 16,-3 4 0-16,6-3 6 0,-6 3-4 0,0 0 5 15,7-6 4-15,-7 6-4 0,0 0 4 0,0 0 6 0,0 0 0 16,0 0 5-16,0 0-2 0,0 0 6 0,0 0 2 0,13 13 2 15,-12-8 5-15,1 2 1 0,1-1 2 0,-1 1 0 16,1-1 2-16,0-2-5 0,0 3-3 0,2-1 1 16,-1-1 0-16,-2-1-5 0,-2-4-7 0,8 6-7 0,-3-5-7 15,-5-1-10-15,13 2-2 0,-13-2 0 0,0 0 8 32,19-6 1-32,-14 1 1 0,6-1 5 0,-3-1 10 0,1 0 12 15,-3 1 19-15,0 2 24 0,-1-2 28 0,-5 6 21 0,8-5 15 16,-8 5 11-16,5-5 2 0,-5 5 8 15,0 0 9-15,4-5-19 0,-4 5 4 0,0 0 0 16,0 0 2-16,0 0 4 0,7 15-2 0,-4-1-1 0,-1 8-9 16,-2-1-8-16,0 2-11 0,1 0-7 0,-2 1-9 15,-1 1-8-15,0-1-6 0,1 0-9 0,-1 0-6 0,-1-4-3 16,0 1-10-16,0-2-19 0,0-6-20 0,0 0-43 16,0-1-45-16,-1-2-41 0,-1-1-57 0,-1-4-58 0,0 1-75 15,6-6-230-15,-17 4-660 0,17-4 178 0</inkml:trace>
          <inkml:trace contextRef="#ctx0" brushRef="#br1" timeOffset="11002.7942">1868-183 560 0,'2'-9'628'16,"-2"9"-110"-16,4-9-58 0,1 5-30 15,7-5-36-15,-1 1-40 0,4 1-41 0,7-8-37 16,0 6-34-16,2 1-32 0,-1 0-42 0,-5 3-58 16,-5-1-72-16,0 3-80 0,-5-1-94 0,-1 3-85 0,-7 1-106 15,10-5-218-15,-10 5-652 0,0 0 177 0</inkml:trace>
          <inkml:trace contextRef="#ctx0" brushRef="#br1" timeOffset="11172.7001">1624-228 4725 0,'-3'-6'646'0,"-2"2"-263"15,3-2-155-15,1-1-103 0,1 7-49 0,0-10-39 0,1 4-14 16,-1 6-14-16,5-11-21 16,-3 6-50-16,-2 5-94 0,5-10-99 0,-5 10-118 15,1-12-372-15,-2 8-896 0,1 4 241 0</inkml:trace>
        </inkml:traceGroup>
        <inkml:traceGroup>
          <inkml:annotationXML>
            <emma:emma xmlns:emma="http://www.w3.org/2003/04/emma" version="1.0">
              <emma:interpretation id="{08551D03-76AF-4200-A94F-E5EC9504F31C}" emma:medium="tactile" emma:mode="ink">
                <msink:context xmlns:msink="http://schemas.microsoft.com/ink/2010/main" type="inkWord" rotatedBoundingBox="2901,7822 3324,7821 3325,8400 2903,8401"/>
              </emma:interpretation>
              <emma:one-of disjunction-type="recognition" id="oneOf2">
                <emma:interpretation id="interp10" emma:lang="en-US" emma:confidence="0.5">
                  <emma:literal>of</emma:literal>
                </emma:interpretation>
                <emma:interpretation id="interp11" emma:lang="en-US" emma:confidence="0">
                  <emma:literal>off</emma:literal>
                </emma:interpretation>
                <emma:interpretation id="interp12" emma:lang="en-US" emma:confidence="0">
                  <emma:literal>oof</emma:literal>
                </emma:interpretation>
                <emma:interpretation id="interp13" emma:lang="en-US" emma:confidence="0">
                  <emma:literal>Oof</emma:literal>
                </emma:interpretation>
                <emma:interpretation id="interp14" emma:lang="en-US" emma:confidence="0">
                  <emma:literal>oft</emma:literal>
                </emma:interpretation>
              </emma:one-of>
            </emma:emma>
          </inkml:annotationXML>
          <inkml:trace contextRef="#ctx0" brushRef="#br1" timeOffset="12073.99">2578-139 211 0,'0'0'290'0,"-8"4"-48"0,8-4-22 0,-8 4-24 0,4 0-10 0,4-4-6 0,-6 9-8 15,4-3-6-15,-1-1 5 0,1 1 5 0,2-6 4 16,2 12-9-16,0-7 5 15,4 6 2-15,1-6 5 0,-1 2 0 0,-1-5-5 16,1 2-1-16,1-1-1 0,1-1-8 0,-8-2-9 0,14 2-11 16,-1-2-12-16,-13 0-11 0,19-2-12 0,-13 0-13 15,-6 2-3-15,13-3-9 0,-6-1-5 0,-7 4-17 16,6-8-26-16,-2 3-23 0,-4 5-24 0,0-12-21 0,0 12-27 16,-7-13-36-16,-1 6-21 0,-2-3-22 0,1 3-30 15,-3 1-38-15,0 4-29 0,-1-2-43 0,3 4-33 16,-2 0-177-16,12 0-581 0,-20 4 161 0</inkml:trace>
          <inkml:trace contextRef="#ctx0" brushRef="#br1" timeOffset="12357.9113">2820 15 306 0,'0'6'254'0,"0"-6"-3"0,0 0 11 0,0 0 11 0,0 0 10 0,0 0-3 0,0 0-23 0,0 0-12 16,0 0-25-16,0-34-12 15,3 13-16-15,-1-6-13 0,0-1-9 0,6-16-11 16,-5-3-9-16,3-2-9 0,-2 2 0 0,3-2-1 16,3 4 1-16,-5 12-5 0,1 6-7 0,-1 1-12 0,0 3-6 15,0 4-13-15,-1 7-11 0,-2 0-11 0,1 2-9 16,0 3-9-16,-1 1-9 0,0 1-17 0,-2 5-27 0,3-8-32 15,-3 8-34-15,0 0-31 0,0 0-39 16,0 0-42-16,21 11-57 0,-11 10-70 0,-6-3-278 0,3 5-690 0,-1 0 188 16</inkml:trace>
          <inkml:trace contextRef="#ctx0" brushRef="#br1" timeOffset="12542.4587">2913-261 653 0,'0'0'444'16,"-6"-5"-72"-16,6 5-47 0,0 0-50 0,0 0-28 0,0 0-54 0,21-1-84 16,-21 1-93-16,14 0-104 0,-7 0-112 0,-7 0-113 15,0 0-374-15,18 1 106 0</inkml:trace>
        </inkml:traceGroup>
        <inkml:traceGroup>
          <inkml:annotationXML>
            <emma:emma xmlns:emma="http://www.w3.org/2003/04/emma" version="1.0">
              <emma:interpretation id="{60FFB6F9-6EE6-4FD7-A76A-D858ED875AF8}" emma:medium="tactile" emma:mode="ink">
                <msink:context xmlns:msink="http://schemas.microsoft.com/ink/2010/main" type="inkWord" rotatedBoundingBox="3881,8328 3974,7776 4060,7790 3967,8342"/>
              </emma:interpretation>
              <emma:one-of disjunction-type="recognition" id="oneOf3">
                <emma:interpretation id="interp15" emma:lang="en-US" emma:confidence="0.5">
                  <emma:literal>p</emma:literal>
                </emma:interpretation>
                <emma:interpretation id="interp16" emma:lang="en-US" emma:confidence="0">
                  <emma:literal>P</emma:literal>
                </emma:interpretation>
                <emma:interpretation id="interp17" emma:lang="en-US" emma:confidence="0">
                  <emma:literal>.</emma:literal>
                </emma:interpretation>
                <emma:interpretation id="interp18" emma:lang="en-US" emma:confidence="0">
                  <emma:literal>,</emma:literal>
                </emma:interpretation>
                <emma:interpretation id="interp19" emma:lang="en-US" emma:confidence="0">
                  <emma:literal>!</emma:literal>
                </emma:interpretation>
              </emma:one-of>
            </emma:emma>
          </inkml:annotationXML>
          <inkml:trace contextRef="#ctx0" brushRef="#br1" timeOffset="13537.8994">3576-341 221 0,'0'0'513'0,"0"0"-111"15,-2-8-58-15,2 8-51 0,0 0-36 0,0 0-34 0,0 0-23 0,0 0-19 16,2 23-11-16,-2-9-11 0,2 11-16 0,-1-1-16 16,-1-2 1-16,0 5-15 0,-1-5-12 0,1 0-15 15,1-1-6-15,1 1-7 0,-2-5-5 0,0-4-10 0,0-1-10 16,-2-3 1-16,2-2-4 0,2 1-5 0,-2-4-4 15,0 1-3-15,0-5 1 0,0 6-6 0,0-6-6 16,0 4-13 0,0-4-12-16,0 0-24 0,0 0-23 0,0 0-13 15,0 0-12-15,0-26-13 0,-2 3-2 0,2-2-4 16,-1-3-3-16,1-2 7 0,0-1 2 0,1-14 9 0,2 2 13 16,-1 8 9-16,1 5 9 0,1 1 6 0,-1 3 11 15,0-2 15-15,2 5 20 0,3 0 14 0,-2 2 19 16,1 3 14-16,-1 4 11 0,-2 2 18 0,-1 4 7 0,3 0 16 15,-3 1-5-15,0 1-5 0,-1 0-9 0,-2 6-9 0,8-7-9 16,-8 7-7-16,6-2-7 0,-6 2-5 0,0 0-3 16,0 0-7-16,18 18-6 0,-13-6-8 0,-4 2-9 15,-1 8-15-15,0 3-32 0,-5-1-29 0,-3 2-27 16,2-4-32-16,-2 1-29 0,0 0-34 0,-3-3-33 16,0-1-40-16,1-4-181 0,1-6-527 0,0 2 144 0</inkml:trace>
        </inkml:traceGroup>
        <inkml:traceGroup>
          <inkml:annotationXML>
            <emma:emma xmlns:emma="http://www.w3.org/2003/04/emma" version="1.0">
              <emma:interpretation id="{BF4183A0-ECAC-46AA-A9BD-758F11D525EA}" emma:medium="tactile" emma:mode="ink">
                <msink:context xmlns:msink="http://schemas.microsoft.com/ink/2010/main" type="inkWord" rotatedBoundingBox="4242,7652 6330,7801 6263,8741 4175,8591"/>
              </emma:interpretation>
              <emma:one-of disjunction-type="recognition" id="oneOf4">
                <emma:interpretation id="interp20" emma:lang="en-US" emma:confidence="0.5">
                  <emma:literal>(4/4×-12)</emma:literal>
                </emma:interpretation>
                <emma:interpretation id="interp21" emma:lang="en-US" emma:confidence="0.5">
                  <emma:literal>(4K -74)</emma:literal>
                </emma:interpretation>
                <emma:interpretation id="interp22" emma:lang="en-US" emma:confidence="0">
                  <emma:literal>(4K -79)</emma:literal>
                </emma:interpretation>
                <emma:interpretation id="interp23" emma:lang="en-US" emma:confidence="0">
                  <emma:literal>(4/4×-94)</emma:literal>
                </emma:interpretation>
                <emma:interpretation id="interp24" emma:lang="en-US" emma:confidence="0">
                  <emma:literal>(ex -74)</emma:literal>
                </emma:interpretation>
              </emma:one-of>
            </emma:emma>
          </inkml:annotationXML>
          <inkml:trace contextRef="#ctx0" brushRef="#br1" timeOffset="13908.6868">4122-711 325 0,'-15'2'359'16,"3"1"-44"-16,-1 3-29 0,0 2-27 0,-6 9-13 0,-2 7-16 15,-12 12-14-15,7 4-6 0,0 3-6 0,2 6-2 16,-1 4-4-16,7-1-12 0,6 0-11 0,-1 3-11 16,9 0-16-16,4-4-12 0,3-2-8 0,5-1-10 15,5-4-16-15,2-2-7 0,1-11-10 0,-1-4-10 16,1-3-20-16,0-1-17 0,5-2-38 0,1-1-29 0,-1-4-55 16,2-5-60-16,-1 0-81 0,1-9-96 0,2 2-193 15,-2-10-614-15,1 3 169 0</inkml:trace>
          <inkml:trace contextRef="#ctx0" brushRef="#br1" timeOffset="14256.9758">4135-475 519 0,'0'0'322'0,"0"0"-27"0,0 0-24 0,0 0-13 16,0 0-11-16,0 0-10 0,0 0-2 0,0 0-14 15,0 0-14-15,0 0-6 0,0 0-21 0,8 17-19 16,-4-11-11-16,0 1-15 0,2 3-16 0,2-1-10 0,0 4-11 15,-1-3-10-15,-1 2-12 0,2-1-6 0,0-1-13 16,-1 2-24-16,-1-2-40 0,3 0-42 0,-4-3-45 16,0 0-59-16,0 1-57 0,-2-4-65 0,-3-4-202 15,5 6-573-15,-5-6 158 0</inkml:trace>
          <inkml:trace contextRef="#ctx0" brushRef="#br1" timeOffset="14577.2271">4400-532 376 0,'0'0'389'0,"0"0"-63"0,0 0-41 0,0 0-29 0,0 0-17 0,0 0-21 0,0 0-18 0,-8 18-4 16,-2 2 0-16,2 5-4 0,-2 1 6 0,-1 1-17 16,-5 15-4-16,-1 0-7 0,5-9-10 0,3-3-20 15,-3-4-12-15,4 3-14 0,-3-3-11 0,4-3-8 16,-1 2-1-16,2-4-18 0,1-5-7 0,0-1-7 16,2-3-18-16,1-3-25 0,1-1-32 0,-1-2-36 31,0 1-37-31,1-3-37 0,1-4-55 0,0 0-73 0,0 0-297 15,0 0-659-15,0 0 180 0</inkml:trace>
          <inkml:trace contextRef="#ctx0" brushRef="#br1" timeOffset="15039.5009">4682-638 453 0,'0'0'380'0,"0"0"-49"0,0 0-24 0,0 0-26 15,0 0-8-15,0 0-11 0,0 0-3 0,-15 29-26 0,6-5-17 16,-4 2-15-16,-6 22-16 0,-4 2-14 0,-14 43-10 15,14-31-4-15,7-10-8 0,-2-2-6 0,0 5-13 16,2-4-7-16,3-1-10 0,-2-5-12 0,6-1-9 0,0-11-9 16,2-6-11-16,1-2-8 15,-1 2-9-15,2-4-15 0,1-3-19 0,0-6-24 0,3-3-43 16,-1 0-37-16,2-3-41 0,-1 0-48 0,1-3-44 0,0-5-54 16,0 0-298-16,0 0-682 0,0 0 185 0</inkml:trace>
          <inkml:trace contextRef="#ctx0" brushRef="#br1" timeOffset="15410.3897">4658-322 619 0,'0'0'407'16,"0"0"-15"-16,0 0-6 0,0 0-24 0,-1 7-22 0,1-7-22 15,8 16-17-15,-1-3-21 0,-2-1-19 0,6 9-16 31,1 0-17-31,-3 0-19 0,1 2-14 0,1 0-24 16,2-1-19-16,-2 2-16 0,-1-2-14 0,3 1-13 16,-4-1-10-16,2-1-12 0,-1-3-9 0,-2-2-19 0,0-3-36 0,-1-1-40 15,-2-4-50-15,1 1-64 0,-3 0-60 16,2-3-49-16,-2-2-54 0,-3-4-76 0,0 0-217 0,0 0-702 16,0 0 190-16</inkml:trace>
          <inkml:trace contextRef="#ctx0" brushRef="#br1" timeOffset="15727.5009">4878-406 539 0,'-10'-1'362'0,"10"1"-50"0,0 0-15 0,0 0-28 0,-16 17-20 16,8-4-11-16,-1 10-5 0,-3 3 2 0,-6 19-8 15,1-3-3-15,1 3-7 0,3-1-13 0,0 0-13 16,5-9-15-16,0-5-13 0,-6 13-12 16,6-9-19-16,1-10-11 0,-1 1-14 0,5-4-10 0,-4 1-6 15,4-4-9-15,2-7-18 0,-1 2-20 0,0-4-30 16,-1-3-42-16,3 1-40 0,0-7-44 0,2 9-48 15,-2-9-54-15,1 3-76 0,-1-3-282 0,0 0-686 16,0 0 188-16</inkml:trace>
          <inkml:trace contextRef="#ctx0" brushRef="#br1" timeOffset="16060.9213">5062-123 667 0,'0'0'467'16,"0"0"-32"-16,0 0-3 0,0 0-32 0,0 0-26 0,0 0-30 16,0 0-31-16,0 0-25 0,0 0-25 0,23 4-25 15,-23-4-27-15,15 0-26 0,-15 0-22 0,14 0-13 16,-7 0-14-16,-2 1-35 0,-5-1-53 0,0 0-66 16,20 0-84-16,-14 1-95 0,-6-1-83 0,0 0-90 0,8 5-214 15,-8-5-699 1,0 0 190-16</inkml:trace>
          <inkml:trace contextRef="#ctx0" brushRef="#br1" timeOffset="16195.5588">5130-3 418 0,'0'0'653'0,"0"0"-127"0,0 0-78 0,0 0-44 0,0 0-30 0,24-12-44 0,-16 8-42 15,5-1-30-15,1 0-37 0,-1-2-49 0,0 3-67 16,0 0-75-16,-2 0-82 0,-2 0-93 0,-2 3-91 0,-1-3-283 15,-6 4-622-15,10-4 170 0</inkml:trace>
          <inkml:trace contextRef="#ctx0" brushRef="#br1" timeOffset="16611.3235">5451-150 255 0,'0'0'483'16,"0"0"-52"-16,0-7-13 0,0 7-19 0,0 0-13 15,0 0-19-15,0 0-20 0,12-8-18 0,-12 8-24 0,10-2-19 16,-10 2-30-16,8-3-33 0,-8 3-18 0,0 0-18 16,11 0-24-16,-11 0-14 0,0 0-12 0,0 0-7 15,18 3-24-15,-13-1-21 0,0 4-12 0,-2-3-20 16,0 4-16-16,-1-1-18 0,0 2-30 0,-2 4-31 0,0 1-31 15,-2-1-39-15,0 1-20 0,-1-2-28 0,0 0-11 16,0-3-21-16,-2-1-22 0,2-2-30 0,-1-1-47 16,4-4-46-16,-8 3-191 0,8-3-630 0,0 0 171 15</inkml:trace>
          <inkml:trace contextRef="#ctx0" brushRef="#br1" timeOffset="16924.8301">5746-196 258 0,'0'0'199'0,"0"0"-29"0,0 0-19 0,0 0 0 0,-32 7-3 15,32-7 7-15,-13 3-3 0,7 0 2 0,0 0-2 0,6-3 4 16,-11 6-9-16,4-4 0 0,2 1-7 16,5-3-8-16,-9 7-1 0,4-4-1 15,5-3 2-15,-5 7-5 0,5-2-4 0,0-5-6 16,3 10-13-16,0-4-6 0,5 2-13 0,-1-1-11 16,4 2-26-16,1 0-29 0,9 1-37 0,-3-2-51 15,-3-4-70-15,11 0-89 0,-10-5-199 0,9 0-511 16,-7-1 141-16</inkml:trace>
          <inkml:trace contextRef="#ctx0" brushRef="#br1" timeOffset="17246.2564">5730-538 3231 0,'0'0'351'15,"0"0"-41"-15,0 0-136 0,-3-3-65 0,3 3-30 0,0 0-4 16,0 0 19-16,0 0 15 0,0 0 12 0,0 0 6 16,16 19 7-16,-1 0 0 0,1 5-4 0,2 0-1 0,5 15-1 0,3 3-4 15,-5-3-12-15,-3 4-5 0,-5 2-13 0,1 1-7 16,-3 1-10-16,-5-1-8 0,-3 1-3 0,1-1-11 15,-6 0-3-15,-1-11-30 0,-5-5-33 0,2-3-45 0,-2 3-56 16,-2 1-60-16,-9 10-61 0,-1-15-65 0,6-5-61 16,-4-2-339-16,-1 0-838 0,2-4 226 0</inkml:trace>
        </inkml:traceGroup>
        <inkml:traceGroup>
          <inkml:annotationXML>
            <emma:emma xmlns:emma="http://www.w3.org/2003/04/emma" version="1.0">
              <emma:interpretation id="{39427126-EFAD-445A-924F-661BD05E1443}" emma:medium="tactile" emma:mode="ink">
                <msink:context xmlns:msink="http://schemas.microsoft.com/ink/2010/main" type="inkWord" rotatedBoundingBox="6598,8364 6647,8183 6770,8216 6721,8397"/>
              </emma:interpretation>
              <emma:one-of disjunction-type="recognition" id="oneOf5">
                <emma:interpretation id="interp25" emma:lang="en-US" emma:confidence="0.5">
                  <emma:literal>=</emma:literal>
                </emma:interpretation>
                <emma:interpretation id="interp26" emma:lang="en-US" emma:confidence="0">
                  <emma:literal>[</emma:literal>
                </emma:interpretation>
                <emma:interpretation id="interp27" emma:lang="en-US" emma:confidence="0">
                  <emma:literal>:</emma:literal>
                </emma:interpretation>
                <emma:interpretation id="interp28" emma:lang="en-US" emma:confidence="0">
                  <emma:literal>.</emma:literal>
                </emma:interpretation>
                <emma:interpretation id="interp29" emma:lang="en-US" emma:confidence="0">
                  <emma:literal>_</emma:literal>
                </emma:interpretation>
              </emma:one-of>
            </emma:emma>
          </inkml:annotationXML>
          <inkml:trace contextRef="#ctx0" brushRef="#br1" timeOffset="18041.8658">6247-14 555 0,'0'0'570'15,"0"0"-97"-15,0 0-58 0,17-16-33 0,-10 13-40 0,7-1-41 0,-1-3-33 16,2 1-30-16,-1 1-51 0,1-1-69 0,-2 6-83 0,-3-6-78 16,-2 5-87-16,-3 0-95 0,-5 1-250 0,10-4-570 0,-10 4 157 15</inkml:trace>
          <inkml:trace contextRef="#ctx0" brushRef="#br1" timeOffset="17891.2456">6285-182 608 0,'0'0'517'0,"0"0"-35"0,0 0-40 0,0 0-42 0,0 0-42 15,17 4-42-15,-17-4-36 0,13 0-32 0,-5 2-27 32,-2-2-26-32,-6 0-26 0,0 0-42 0,23 0-64 0,-23 0-84 0,13 0-89 0,-13 0-86 15,9 2-101-15,-9-2-223 0,0 0-624 0,0 0 171 16</inkml:trace>
        </inkml:traceGroup>
        <inkml:traceGroup>
          <inkml:annotationXML>
            <emma:emma xmlns:emma="http://www.w3.org/2003/04/emma" version="1.0">
              <emma:interpretation id="{505467FD-C0ED-49EC-AF1E-59372AE54AC2}" emma:medium="tactile" emma:mode="ink">
                <msink:context xmlns:msink="http://schemas.microsoft.com/ink/2010/main" type="inkWord" rotatedBoundingBox="7389,7727 9761,7721 9764,8778 7392,8784"/>
              </emma:interpretation>
              <emma:one-of disjunction-type="recognition" id="oneOf6">
                <emma:interpretation id="interp30" emma:lang="en-US" emma:confidence="0.5">
                  <emma:literal>p</emma:literal>
                </emma:interpretation>
                <emma:interpretation id="interp31" emma:lang="en-US" emma:confidence="0">
                  <emma:literal>i</emma:literal>
                </emma:interpretation>
                <emma:interpretation id="interp32" emma:lang="en-US" emma:confidence="0">
                  <emma:literal>P</emma:literal>
                </emma:interpretation>
                <emma:interpretation id="interp33" emma:lang="en-US" emma:confidence="0">
                  <emma:literal>"</emma:literal>
                </emma:interpretation>
                <emma:interpretation id="interp34" emma:lang="en-US" emma:confidence="0">
                  <emma:literal>T</emma:literal>
                </emma:interpretation>
              </emma:one-of>
            </emma:emma>
          </inkml:annotationXML>
          <inkml:trace contextRef="#ctx0" brushRef="#br1" timeOffset="19699.5295">7048-225 605 0,'-3'-4'441'0,"3"4"-53"0,0 0-40 0,-3-5-42 0,3 5-36 0,0 0-35 16,0 0-22-16,0 0-28 0,0 0-17 0,-3 20 0 16,3-7-12-16,0 12-11 0,0 2-11 0,-2 1-17 15,1 2-7-15,1 0-18 0,0 1-8 0,0-1-6 16,0-2-8-16,0 0-10 0,0-3-8 0,1 0-7 0,-1-3-11 16,-1-4-16-16,1-4-15 0,1-3-27 0,-1-2-31 15,0-2-21-15,0 2-26 0,-1-5-39 0,1-4-42 16,-2 9-52-16,2-9-47 0,0 0-185 0,0 0-559 15,0 0 153-15</inkml:trace>
          <inkml:trace contextRef="#ctx0" brushRef="#br1" timeOffset="19916.0056">7057-294 366 0,'4'-11'425'0,"0"4"-45"0,1-1-3 0,0 0-7 0,2 3-7 15,-3 0-18-15,3 0-24 0,-1 0-24 0,-6 5-27 16,12-7-24-16,-6 4-27 0,-6 3-23 0,11-6-19 15,-11 6-18-15,13-1-14 0,-13 1-10 0,0 0-12 0,15 2-12 16,-15-2-13-16,6 8-10 0,-4 4-11 16,-4 0-19-16,-1 1-30 0,-5 9-43 0,-2-3-44 15,-1 1-47-15,-2 0-38 0,0 1-32 0,0-3-30 0,0-4-33 16,4-3-39-16,1-3-31 0,0-2-217 0,0-4-630 16,8-2 172-16</inkml:trace>
        </inkml:traceGroup>
        <inkml:traceGroup>
          <inkml:annotationXML>
            <emma:emma xmlns:emma="http://www.w3.org/2003/04/emma" version="1.0">
              <emma:interpretation id="{8F7F7E79-A569-4D67-B12F-642E083C0C41}" emma:medium="tactile" emma:mode="ink">
                <msink:context xmlns:msink="http://schemas.microsoft.com/ink/2010/main" type="inkWord" rotatedBoundingBox="7802,7608 8747,7804 8574,8640 7629,8444"/>
              </emma:interpretation>
              <emma:one-of disjunction-type="recognition" id="oneOf7">
                <emma:interpretation id="interp35" emma:lang="en-US" emma:confidence="0.5">
                  <emma:literal>Gil)</emma:literal>
                </emma:interpretation>
                <emma:interpretation id="interp36" emma:lang="en-US" emma:confidence="0">
                  <emma:literal>Gin)</emma:literal>
                </emma:interpretation>
                <emma:interpretation id="interp37" emma:lang="en-US" emma:confidence="0">
                  <emma:literal>Gins)</emma:literal>
                </emma:interpretation>
                <emma:interpretation id="interp38" emma:lang="en-US" emma:confidence="0">
                  <emma:literal>Ginn)</emma:literal>
                </emma:interpretation>
                <emma:interpretation id="interp39" emma:lang="en-US" emma:confidence="0">
                  <emma:literal>(97)</emma:literal>
                </emma:interpretation>
              </emma:one-of>
            </emma:emma>
          </inkml:annotationXML>
          <inkml:trace contextRef="#ctx0" brushRef="#br1" timeOffset="20276.7449">7648-626 457 0,'-5'-1'378'16,"5"1"-45"-16,-20 0-31 0,6 0-27 0,-11 7-28 0,1 0-28 0,0 8-28 15,-2 2-18-15,-9 15-22 0,9-5-4 0,1 12-8 16,-1 1-9-16,7 3-14 0,1-3-5 0,10-5-5 31,2-7-5-31,-1 2-1 0,6 15-9 0,1-12-6 0,3-7-3 16,3 0-8-16,2-1-5 0,2-1-7 0,1-3-16 15,4 2-19-15,0-6-39 0,5 1-31 0,-4-9-44 16,0-2-62-16,-1-5-78 0,1 0-278 0,9-6-605 0,1 0 167 16</inkml:trace>
          <inkml:trace contextRef="#ctx0" brushRef="#br1" timeOffset="20533.916">7520-375 483 0,'0'0'422'15,"0"0"-21"-15,-4-8-23 0,4 8-19 0,0 0-21 16,0 0-30-16,0 0-22 0,0 0-26 0,0 0-22 15,0 0-26-15,15-5-21 0,-15 5-21 16,0 0-11-16,0 0-16 0,0 0-14 0,16 8-14 16,-13-2-13-16,2 5-13 0,-3-2-16 0,1 4-17 15,-4 0-21-15,1 2-45 0,-2 6-39 0,-1-3-39 16,-1-4-28-16,3-1-26 0,-4 0-25 0,0-1-21 16,2-4-29-16,-2-1-28 0,2-1-40 0,0-4-184 0,3-2-560 15,0 0 152-15</inkml:trace>
          <inkml:trace contextRef="#ctx0" brushRef="#br1" timeOffset="20872.6868">7749-413 387 0,'0'0'295'0,"0"0"-41"0,0 0-31 15,0 0-26-15,0 0-23 0,0 0-17 0,-18-5-16 16,18 5-13-16,0 0-8 0,-16-1-3 0,16 1-3 0,-13 0-1 16,13 0-1-16,-15 3-4 0,7 0-4 0,8-3-2 0,-15 6-9 15,9-3-7-15,1 1-4 0,5-4-1 0,-11 9 1 16,6-5 2-16,2 2-3 0,3-6 10 0,-5 13 2 15,3-8 0-15,2 1 0 0,0-6-11 0,5 19-5 16,0-10-13-16,0-2-7 0,1 3-4 0,2 0-16 16,2-1-32-16,0 1-50 0,-1-3-55 0,-1 0-80 0,2 1-94 0,0-5-215 15,0 2-585-15,-10-5 160 0</inkml:trace>
          <inkml:trace contextRef="#ctx0" brushRef="#br1" timeOffset="21124.6815">7752-147 597 0,'-9'13'349'0,"2"-2"-40"0,3 2-34 0,-2-2-35 0,1 3-27 16,-3 4-21-16,0 3-24 0,0-4-19 15,3-3-21-15,0-2-15 0,0 0-23 0,2 0-32 16,-2-3-35-16,5-3-46 0,-3-1-48 0,1-1-66 0,2-4-224 16,0 0-429-16,0 0 122 0</inkml:trace>
          <inkml:trace contextRef="#ctx0" brushRef="#br1" timeOffset="21699.6938">8035-342 255 0,'0'0'304'0,"-8"1"-47"0,8-1-32 0,0 0-25 0,-6 5-20 0,6-5-7 15,-5 5-12-15,2 0-12 0,3-5-10 0,-5 6-6 16,3-2-12-16,-1 2-9 0,1-2-9 0,2 2-12 16,-1 0-5-16,1 0-1 0,1-1-7 0,-1 0-2 15,2 0-5-15,0 1-5 0,1-2-11 0,-1-1-5 0,-2-3-1 0,6 4-13 16,-6-4-10-16,6 5-19 0,-6-5-26 0,12 0-17 16,-12 0-17-16,0 0-15 0,19-5-11 0,-14 1-3 15,2 1 6-15,-1-1 5 0,-3 0 13 0,3-2 16 16,-1 1 22-16,0 1 34 0,-2 0 19 0,-3 4 26 15,6-10 21-15,-3 5 25 0,-3 5 14 0,5-5 28 0,-5 5 2 16,5-6-2-16,-5 6-5 0,3-2-4 16,-3 2-7-16,0 0-11 0,0 0-5 0,0 0 1 0,0 0 4 15,0 0-1-15,5 13-5 0,-6 2-7 0,-1 8-8 16,0 0-10-16,1 3-8 0,-2 2-10 0,1 0-5 16,-1 0-10-16,1-1-4 15,-3 0-13-15,0 0-22 0,2-3-26 0,0-1-53 0,1-1-54 0,1-7-56 0,-3-3-76 16,3-3-76-16,-3-3-280 0,2-2-726 0,2-4 197 15</inkml:trace>
          <inkml:trace contextRef="#ctx0" brushRef="#br1" timeOffset="21958.3831">8102-633 3135 0,'-3'-3'305'0,"3"3"-101"16,0 0-54-16,0 0-12 0,0 0-1 0,0 0 32 0,0 0 14 16,0 0-6-16,21 15-21 0,-9-5-8 15,5 7-3-15,1 4-7 0,0 2 1 0,-3 3-4 16,8 15 4-16,0 5-8 0,-7-2-16 0,-2 4-9 16,-4 0-4-16,-4 1-12 0,-2 1-6 0,-4-1-15 15,-5 1-3-15,-5-3-20 0,0-1-25 0,-3-4-37 0,1-10-39 16,0-4-46-16,-2-1-50 0,-1-1-46 15,0-3-39-15,0 0-40 0,-1-5-53 0,2-6-66 0,-1-5-249 16,4-3-771-16,-1-2 209 0</inkml:trace>
        </inkml:traceGroup>
        <inkml:traceGroup>
          <inkml:annotationXML>
            <emma:emma xmlns:emma="http://www.w3.org/2003/04/emma" version="1.0">
              <emma:interpretation id="{7D1AB460-DD80-4E15-8121-4F1D03FD0C1F}" emma:medium="tactile" emma:mode="ink">
                <msink:context xmlns:msink="http://schemas.microsoft.com/ink/2010/main" type="inkWord" rotatedBoundingBox="8655,8774 8979,7720 9148,7772 8824,8826"/>
              </emma:interpretation>
              <emma:one-of disjunction-type="recognition" id="oneOf8">
                <emma:interpretation id="interp40" emma:lang="en-US" emma:confidence="0.5">
                  <emma:literal>k</emma:literal>
                </emma:interpretation>
                <emma:interpretation id="interp41" emma:lang="en-US" emma:confidence="0">
                  <emma:literal>K</emma:literal>
                </emma:interpretation>
                <emma:interpretation id="interp42" emma:lang="en-US" emma:confidence="0">
                  <emma:literal>+</emma:literal>
                </emma:interpretation>
                <emma:interpretation id="interp43" emma:lang="en-US" emma:confidence="0">
                  <emma:literal>H</emma:literal>
                </emma:interpretation>
                <emma:interpretation id="interp44" emma:lang="en-US" emma:confidence="0">
                  <emma:literal>h</emma:literal>
                </emma:interpretation>
              </emma:one-of>
            </emma:emma>
          </inkml:annotationXML>
          <inkml:trace contextRef="#ctx0" brushRef="#br1" timeOffset="22690.7454">8630-657 605 0,'0'0'389'15,"-9"21"-33"-15,1 4-26 0,-5 17-10 0,-3 5-6 0,0 6-13 16,2-2-11-16,-18 49-10 0,9-35-12 0,7-10-9 16,-15 42-17-16,10-35-16 0,8-14-12 0,-3-1-22 15,3 1-10 1,1-5-17-16,-1 3-14 0,4-14-19 0,2-4-14 0,1 0-16 16,-1-3-19-16,4-1-29 0,-3-4-34 0,2-4-48 15,1-4-62-15,3-2-58 0,-1-1-60 0,1-5-60 0,0-4-87 16,0 0-264-16,0 0-741 0,0 0 201 15</inkml:trace>
          <inkml:trace contextRef="#ctx0" brushRef="#br1" timeOffset="23159.9515">8605-135 526 0,'-5'2'367'15,"5"-2"-37"-15,-9 8-23 0,5-2-17 0,0 5-37 0,-1 0-19 16,-3 10-15-16,1 0 1 0,1 0-27 0,3 0-2 16,-1-1-6-1,1-1-4-15,1 4-7 0,1-2-13 0,-1-4-13 16,-1 0-15-16,3-5-1 0,-2 1-18 0,1 0-12 0,1 0-11 16,0-2-10-16,0-1-6 0,0-2-6 0,-2-1-10 15,1-2-6-15,1 1-3 0,0-6-4 0,1 11-18 16,-1-11-8-16,-1 7-9 0,1-7-9 0,0 0-11 0,0 0-11 15,1 6-21-15,-1-6-21 0,0 0-14 0,0 0-11 16,0 0-6-16,5-24-3 0,-3 3-2 0,1-4 3 0,-2 1 6 16,1-1 10-16,-2-2 4 0,2 1 10 0,-1-2 4 15,1 2 6-15,-2 1 9 16,2-2 7-16,1 3 10 0,-2 1 8 0,1 3 9 16,1 0 18-16,2 0 14 0,2-1 8 0,-3 5 21 15,1 1 11-15,2 5 16 0,1-1 13 0,-3 0 7 0,3 1 11 16,0 3 5-16,-2 0 0 0,-1 0-5 0,-2 3-9 0,2-1-7 0,-5 5-4 0,7-4 0 15,-7 4-8-15,0 0-2 0,0 0-6 0,17 11-9 16,-16-4-5-16,1 6-9 0,-2 8-12 0,-2 2-18 31,-4 1-26-31,1-1-32 0,-2 1-35 0,-1 0-34 0,-2-2-28 16,0 1-21-16,-1-4-18 0,3-3-15 0,-2-3-15 16,2-4-20-16,-2 0-25 0,4-3-28 0,-1-1-214 0,1-3-591 15,6-2 161-15</inkml:trace>
        </inkml:traceGroup>
        <inkml:traceGroup>
          <inkml:annotationXML>
            <emma:emma xmlns:emma="http://www.w3.org/2003/04/emma" version="1.0">
              <emma:interpretation id="{FEB3EA56-4C8E-4C27-9EF1-44F972233415}" emma:medium="tactile" emma:mode="ink">
                <msink:context xmlns:msink="http://schemas.microsoft.com/ink/2010/main" type="inkWord" rotatedBoundingBox="9186,7848 9817,7943 9718,8601 9087,8506"/>
              </emma:interpretation>
              <emma:one-of disjunction-type="recognition" id="oneOf9">
                <emma:interpretation id="interp45" emma:lang="en-US" emma:confidence="0.5">
                  <emma:literal>Ga)</emma:literal>
                </emma:interpretation>
                <emma:interpretation id="interp46" emma:lang="en-US" emma:confidence="0">
                  <emma:literal>GA)</emma:literal>
                </emma:interpretation>
                <emma:interpretation id="interp47" emma:lang="en-US" emma:confidence="0">
                  <emma:literal>Go)</emma:literal>
                </emma:interpretation>
                <emma:interpretation id="interp48" emma:lang="en-US" emma:confidence="0">
                  <emma:literal>(79)</emma:literal>
                </emma:interpretation>
                <emma:interpretation id="interp49" emma:lang="en-US" emma:confidence="0">
                  <emma:literal>(99)</emma:literal>
                </emma:interpretation>
              </emma:one-of>
            </emma:emma>
          </inkml:annotationXML>
          <inkml:trace contextRef="#ctx0" brushRef="#br1" timeOffset="23508.7788">9050-492 209 0,'-8'-6'441'0,"3"4"-66"0,5 2-36 0,0 0-33 0,-20 0-38 0,6 6-27 16,-6 4-7-16,-5 3-16 0,1 8-11 0,0 0-8 15,3 1-3-15,-6 17-2 0,1-2-16 0,9-5-9 16,-1 9-13-16,7-8-6 0,1-6-19 0,5 1-9 15,0 1-12-15,5-2-8 0,0 2-14 0,5-3-8 16,1 2-8-16,4-3-13 0,0-3-13 0,1-2-25 0,7 0-38 16,-3-2-47-16,4-3-48 0,1-4-54 0,-5-4-69 15,7 1-83-15,-2-7-231 0,-3-1-656 0,0-1 180 16</inkml:trace>
          <inkml:trace contextRef="#ctx0" brushRef="#br1" timeOffset="23777.712">8957-180 526 0,'0'-9'468'0,"0"9"-15"0,0 0-21 0,8-6-30 0,-8 6-27 15,11-1-32-15,-11 1-28 0,10-3-23 0,-10 3-23 16,10 0-17-16,-10 0-23 0,0 0-15 0,17 3-17 0,-13 1-22 15,3 0-16-15,-4 2-16 0,0 0-13 0,2 5-19 16,-1 0-23-16,-6 2-33 0,2 1-43 0,-2-1-46 16,1 2-46-16,-4 8-50 0,0-8-33 0,0 0-28 0,0-5-29 15,0-1-26-15,2-1-35 0,-2-3-38 0,2-4-227 16,3-1-651-16,0 0 177 0</inkml:trace>
          <inkml:trace contextRef="#ctx0" brushRef="#br1" timeOffset="24076.9863">9223-228 241 0,'0'0'367'0,"0"0"-53"0,0 0-43 0,0 0-33 16,0 0-25-16,0 0-29 0,0 0-16 0,0 0-10 0,0 0-18 0,0 0-11 16,0 0-9-16,-37 1-5 0,37-1-11 0,-14 6-2 0,6-5-8 15,1 5-10-15,1-4-1 0,-1 3-1 0,-2 3-4 16,2-2 0-16,1 1-3 0,3-1 4 0,-1 0 0 16,3 1 3-16,1-2-4 0,0 1-10 0,1 1-3 15,3 1-8-15,-1-2-6 0,5 4-26 0,2-2-17 16,-1 1-35-1,1-4-45-15,1 1-56 0,1-1-71 0,1-2-91 0,-2 0-160 16,1-1-541-16,-1-2 149 0</inkml:trace>
          <inkml:trace contextRef="#ctx0" brushRef="#br1" timeOffset="24408.7568">9172-455 698 0,'0'0'449'0,"0"0"-20"15,0 0-11-15,0 0-26 0,0 0-32 0,19 5-30 0,-4 2-24 16,3 7-24-16,3 2-24 0,0 1-20 0,0 2-22 15,0 4-22-15,0 2-18 0,1 14-14 0,-4-9-18 16,-5-4-16-16,-5 4-13 0,0 1-11 0,-1 14-15 16,-7-9-10-16,-2-5-12 0,-3-4-6 0,-3 1-35 15,-2 3-45-15,-1-5-54 0,-3 2-73 0,-3-3-71 16,-1 0-73-16,-2-1-91 0,-7-5-251 0,4-1-759 16,1-6 205-16</inkml:trace>
        </inkml:traceGroup>
      </inkml:traceGroup>
    </inkml:traceGroup>
  </inkml:traceGroup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8T13:22:52.44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F6A301B-2ED7-4797-B6E0-BCCCEB722FED}" emma:medium="tactile" emma:mode="ink">
          <msink:context xmlns:msink="http://schemas.microsoft.com/ink/2010/main" type="inkDrawing" rotatedBoundingBox="64,7665 10223,7364 10266,8827 108,9127" hotPoints="9897,7515 9919,8832 113,8991 92,7674" semanticType="enclosure" shapeName="Rectangle">
            <msink:sourceLink direction="with" ref="{FFEFE20D-BF95-4F74-8135-7AE2D6600881}"/>
          </msink:context>
        </emma:interpretation>
      </emma:emma>
    </inkml:annotationXML>
    <inkml:trace contextRef="#ctx0" brushRef="#br0">24-7 364 0,'5'-6'158'0,"-5"6"-16"0,0 0-5 0,0 0-6 0,0 0-12 0,0 0-2 0,0 0-8 16,3-2-2-16,-3 2-6 0,0 0-7 15,0 0-7-15,0 0-1 0,0 0-7 0,0 0-1 0,0 0-5 16,0 0-4-16,0 0 1 0,0 0 4 0,0 0 5 15,0 0 5-15,0 0 1 0,0 0-1 0,9 9 2 0,-9-5 5 16,1 4-2-16,-1-3-1 0,2 8 0 16,-2 1-8-16,0-1-5 0,1 2-6 0,3 8-2 15,-4 0-3-15,1 3-7 0,3 0 8 0,-4 2-4 16,1-1-3-16,1 4 5 16,-1-1-9-16,-1 15 2 0,2-11-3 0,-2 11-3 15,2-9 4-15,-2-5-6 0,0 12-2 0,0-9-4 0,0-5-7 0,0-1 2 0,0 0 5 16,1 3-3-16,1-3-2 0,-2 2 1 0,0-3 0 0,1 3-1 15,-2-3-1-15,1-1 3 0,1 3 0 0,-1-4-3 0,0-1-3 32,2 1 1-32,-2-1-2 0,3-1 3 0,-3 1-2 15,0-5-8-15,0 4 5 0,0-8-3 0,0 0 5 0,0-4-8 0,0 0-2 16,0-3-1-16,4 4 0 0,-6-4 0 0,2 1-5 16,0-2-2-16,0 1 7 0,0-3-10 0,0 1 0 15,0-6-4-15,0 12 2 0,0-7-3 0,0 1 2 0,0-6 0 16,0 10-3-16,0-5 3 0,0-5 0 15,0 9 1-15,0-9-2 0,0 6 2 0,0-6-4 0,0 0-1 0,0 8 1 16,0-8 7-16,2 5-10 0,-2-5-1 0,0 0 3 16,0 9-5-16,0-9 7 0,0 0-4 0,1 9 1 15,-1-9-1-15,2 7-2 0,-2-7 4 0,0 7-3 0,1-2 3 16,-1-5-2-16,0 5-2 0,0-5 2 0,0 0-1 16,0 8 4-16,0-8-4 0,2 5 4 0,-2-5 1 15,2 6 3-15,-2-6 1 0,0 0-1 0,3 3 1 16,-3-3 1-1,0 0 3-15,6 6-4 0,-6-6-1 0,6 3 0 0,-6-3 0 16,11 3 1-16,-11-3 0 0,12 1-1 0,-12-1-1 16,13 0-1-16,-5 0-2 0,-8 0 0 0,16 0 1 15,-3 0-2-15,0-1-1 0,-4 1 1 0,4 0-2 16,-1-2-1-16,1 2 0 0,2-1 1 0,-2-2-1 0,1 1 0 16,3 1-3-16,7 0 5 0,-7-2 0 0,1 1-2 15,-2-1 0-15,6 2 0 0,-2-2-1 0,-4 0 0 0,9 0 0 16,-4 2-1-16,-5 0 2 0,0 2-1 0,9-1 0 15,-1-3 0-15,-2 1 2 0,4 2-2 0,-2 2 0 16,-3-4-1-16,2 4 1 0,3 1-1 0,0-3 1 0,-2 1-1 16,2-1-1-16,-1 3 1 0,-4-3 0 0,7 2 0 15,-4-2-1-15,0 0 2 0,-5 1-2 0,5 0 2 16,0 1 0-16,-6-1 1 16,-2 2-2-16,-1-3-1 0,0 2 4 15,1-1-1-15,0 1 0 0,7-1-1 0,-4 0-1 0,6-1 3 16,-7 3-2-16,7-3 2 0,0 2-3 0,1-2 3 15,-2 1-7-15,3-1 4 0,1 0 3 0,-2 2 0 16,-1-2-1-16,2 0-3 0,1 0 0 0,-4 0-4 0,2-2-4 16,-3 4 3-16,3-1-3 0,-2 1-2 15,-4-2 2-15,-3 1-2 0,8-1 0 0,-5 1-4 0,6 1 3 0,-7 0-2 16,-1-1 1-16,-2 0 1 0,8-1-1 0,0 0 1 16,0 2 0-16,-3-2 5 0,-5 1-2 0,9 1 3 15,-4-2 0-15,5 0 2 0,-3 0-1 0,4 1-1 16,-3 1 4-16,0-2-3 0,-1 0 3 0,1 1 1 0,-5 0-3 15,-3-3-2-15,0 3-1 0,0 0 6 0,0-1-3 16,10 2-1-16,-2 0 0 0,-4-1-1 0,5-1-3 16,-3 0 2-16,-1-1-1 0,4 1 4 0,-4 1-7 15,5-2 5-15,-2-1-1 0,1-1-1 0,-2 3 1 16,0 0-1-16,3 0 6 0,-7 0-6 0,5 0 7 16,-7 0-4-16,1 1 2 0,6-2 0 0,-4 2 1 15,2-2 0-15,-4 1 2 0,-3 0-2 0,2 0 2 16,-3 0-5-16,12 0 6 0,-8 0-1 0,-2-1 1 15,-1 1-3-15,8 0 2 0,-2 0-3 0,3-2 4 16,1 2 1-16,0 0-1 0,-1 2 1 0,2-4-6 16,-2 4 3-16,0-4-1 0,1 1-1 0,1-2 4 15,3 3-4-15,-3-2-1 0,-1 2 3 0,1-1-1 0,0 0-4 16,0 2 3-16,-4-2 0 0,-3-1-3 16,-1 2 2-16,-4 0 9 0,2 0-6 0,9-2-3 0,-6 2 3 0,3-1-3 15,-3 1 1-15,6-3 4 0,-1 3-5 0,-3-1-1 0,-3 1 7 16,3-2-2-16,5-1 1 0,-3 2 0 0,-4-1-2 15,6 0 1-15,-2-3 1 0,-2 5 0 16,2 0-3-16,1-4 3 0,-1 2 1 0,-5 1 1 0,0 0-5 16,-2 1 1-16,10-5 2 0,-2 5 0 0,-4-1 8 15,5-2-4-15,-1 3-7 0,-3-2 3 0,3 2-2 16,-7-1 1-16,-1 1 3 16,10 0-2-16,-2 0 0 0,-4 0 0 0,-6-3 2 15,0 2 3-15,2-1 2 0,10-1 3 0,-3 3 0 16,1-1-8-16,-5 0 2 0,-3-1 0 0,0 1-2 15,10 2-1-15,-5-4 6 0,3 0-6 0,-2 2 2 16,-1-2 0-16,3 1 3 0,-4 2-4 0,4-2 1 16,-1 2 1-16,3-3-4 0,-5 1 4 0,5 2-2 0,0-1-2 15,1-1 1-15,-2-1 2 0,3 0-2 0,-1 3 0 0,-2-2 2 16,0-3-5-16,1 4 1 0,-4-2 10 0,4 1-8 0,-2 1 0 16,-2 0-1-16,4 1 0 0,-7-2-3 0,5 4 3 15,-2-4 0-15,0 1 1 0,2 1-1 0,-5-3 3 16,5 1 0-16,-5 4-2 0,7 0 6 0,0-2-5 15,-7 0 0-15,6-2 4 0,-2 2 1 0,-4-2-1 16,9 2-3-16,-2-1 0 0,-3-2 3 0,1 3-3 16,-3 0 6-16,4-3-5 0,-1 2 3 0,-2-2-3 15,2 3 2-15,2-5-2 0,0 3 1 0,-2-1 0 16,3 1 1-16,-2 1-4 0,6 1 0 0,-3-4 1 16,-2 1-1-16,2 0 3 0,-1 1-2 0,-1 1-1 15,-1-2-2-15,3 2 6 0,-3-2-7 0,1-2 3 0,-1 4 1 16,-2-2 0-16,1 0-1 0,-1-1-2 15,1 1 0-15,-2 1 0 0,2 1 0 0,2 0 0 16,-2-3 0-16,1 3 3 0,0 0-6 0,-1-4 5 16,3 5-2-16,-7 0 0 0,4-3-2 0,1 2 4 0,1-2-2 15,-2 0 5-15,4 2-2 0,-5 0 0 16,3-1-4-16,0-2 2 0,0 4-2 0,-4-2 2 16,3-1-2-16,3 2 4 0,-4 0-1 0,2-2 0 15,-1 1-2-15,1 1 1 0,1-2-1 0,-1 3-1 0,0-3 0 0,1 1 1 16,-1 1 0-16,0-1 0 0,-1 1-3 0,2-2 6 0,1 1-2 15,-4 0-2-15,2 2 0 0,-7-3 1 0,5 3 2 16,0-3-3 0,0 1 1-16,-5 1 0 0,-1 0 0 0,6 1-1 15,0-2 6-15,0 1-2 0,0-1 6 0,-3 0 1 16,3 2 3-16,-6 0 0 0,6-2-2 0,2 1 0 0,-7-2 2 16,5 3-3-16,0 0 0 0,-3-2-2 0,-3 2 2 15,-4 0-3-15,8-1 3 0,-3 1-5 0,-2-2 0 16,-1 2 3-16,0 0 2 0,-2 0 2 0,3-1 1 15,6 1 0-15,1 0 0 0,-4 0 1 0,-2-1 3 0,6 2-4 0,-2-1-1 0,0-1 1 16,-1 1 1-16,-5 0-2 0,9 0-4 0,-3 0 0 16,2 0 0-1,0 0 1-15,0 0-2 0,0-2-2 0,0 4 0 0,2-1 1 16,1 0-3-16,-4-3 1 0,1 3 0 0,-4 0 0 16,3 1 0-16,-2-2-3 0,-3 0-1 0,6 0 1 15,-2 0 1-15,2 0 0 0,-4 0 0 0,4 3-1 16,-2-3-1-16,0 0 2 0,-2 0-1 0,-3 0-2 0,9 0 1 15,0 0 3-15,-2 3-1 0,1-2 1 16,1-1-2-16,0 2-2 0,-8-2 2 0,5 0 2 0,3 0-4 0,-6 0 2 0,4 2-1 0,0-2 3 31,-5 2-2-31,3-2 1 0,-1 0-1 0,-3 1-1 0,8 1 2 0,-4-2-3 16,-3 1 2-16,-1-1-3 0,5 0 2 0,-1 0 0 16,-2 0 0-16,-3 1 0 0,-3-1-1 0,10 2 2 15,1 0-1-15,-6-1 1 0,5-1-2 0,-5 1 1 16,5 1 0-16,-4-4 4 0,-3 4-4 0,8-2-3 15,-4 4 5-15,-1-2-2 0,-2-2 0 0,-2 0-1 16,8 0 0-16,0 1 0 0,-5-1 1 0,-1 0-2 16,-2 1 1-16,0-1 3 0,0 2-1 0,-3-2 1 15,11 0-1-15,-7 1-2 0,0-1 1 0,-1 2 1 16,-2-2 1-16,2 1-3 0,-1-1-1 0,-3 0 0 16,3 0 2-16,-2 0 0 0,3 2 0 0,-2-2 1 15,2 1-1-15,9-1-2 0,-3 2 4 0,-1-2 0 0,1 3-2 0,-1-3 0 16,-5 0 0-16,8 3-1 0,-3-3 2 0,-3 1-2 0,6-1 2 15,0 0 0-15,0 3-1 0,-5-2 3 0,5-1 3 16,-1 2-2-16,3-2 4 0,-1 0 4 0,1 2 4 0,-1-2 4 16,3 2 7-16,-1 0-1 0,0-1 7 15,-1 0 4-15,1-1 8 0,-1 2-3 0,1-1 1 0,-1-1 0 16,3 0-2 0,-3 0-7-16,-3 2 7 0,3-2 2 0,-3 1 2 15,-2-1-1-15,-5 1 3 0,-3-2-5 0,1 2-1 0,-14-1 5 16,17 0-1-16,-17 0-4 0,13 0 8 0,-13 0-4 0,0 0-9 0,13-1-4 15,-13 1-22-15,0 0-22 0,0 0-42 0,0 0-61 16,0 0-77-16,3-7-85 0,-3 7-86 0,-30-20-393 16,5 8-911-16,-1-3 244 0</inkml:trace>
    <inkml:trace contextRef="#ctx0" brushRef="#br0" timeOffset="3575.749">84 55 250 0,'0'0'216'0,"0"0"-13"0,0 0-16 0,-1-8-6 0,1 8-9 15,0 0-5-15,0 0-11 0,0 0-4 0,0 0-5 16,0 0-2-16,0 0-2 0,0 0-4 0,0 0-5 15,0 0-2-15,0 0-5 0,0 0-3 0,0 0-3 0,0 0-11 16,3-7-7-16,-3 7-3 0,0 0-10 0,0 0-5 16,0 0 2-16,6-3 4 0,-6 3 4 0,12-3 9 15,1 0-5-15,4 0-1 0,7-1-9 0,2 0-6 0,0 0-10 16,5-3-5-16,1 3-12 0,1 0-3 16,0 0-5-16,17 1-6 15,-2 0-2-15,-11 0-10 0,-3 3 0 0,13-2-2 16,-9 2-3-16,-8 0-7 0,3 0 3 0,-2 2-3 0,3 1-1 15,-3-3-7-15,-1 1 6 0,5 3-8 0,-2-6 9 16,-1 4-8-16,0-1 1 0,0-1-3 0,-1 0 2 16,-1 0-3-16,3 0 4 0,-2-1-6 0,2 1 2 0,-2-4-1 15,5 3 3-15,-4 1-7 0,1-1 3 0,1-1 1 16,2 0 1-16,-2 1-2 0,18 1-4 0,-15-1 2 16,-6-2 1-16,2 1-4 0,1 1 2 0,0-2 1 15,-1 0 0-15,19 2-1 0,-15-1-4 0,-7-1 2 16,1 0 4-16,1 1-1 0,-2 2-1 0,1-5 0 0,-1 3-1 0,-2 2 1 15,2-4-2-15,0 4 3 0,0-2-3 0,-3 2 5 16,0-3-6-16,0 1 2 0,1 0 5 0,-2 2-5 16,0 0-3-16,2 0 1 15,1 0 2-15,-2 0-4 0,-1 0 5 0,-1 0-2 16,3 0 1-16,-2 0 2 0,1 0-3 0,1-2 0 16,0 4 1-16,-1-2-3 0,4 0 3 0,-4-2-3 15,0 2 0-15,1-2 3 0,-1 1-3 0,-3 2 5 16,3 1-3-16,1-2-6 0,-3 0 3 0,2 2 4 15,-1-2-4-15,1 0-2 0,-1 0-1 0,-1 0-2 0,0 0-1 16,2 0 2-16,-1 0 2 0,0 0-1 0,0 0 0 16,2 0 3-16,-1 0 2 0,1 0-3 0,-3 0 4 15,-1 0-2-15,2-2 4 0,-2 0-1 0,2 1-3 16,-1 0 1-16,0-1 3 0,-1-1 0 0,-2 0-3 16,-2 2 0-16,5-1 1 0,-1-1-1 0,-3 0 2 0,3 2-1 0,1 1 2 15,0-1-1-15,-1-1 4 0,0 0-6 0,2 0-2 16,-1 2 2-16,-1-2-2 0,1 0 1 0,0 1 3 15,1 1-1-15,1 0 2 0,-3 0-1 0,2-3-3 0,-2 2 1 0,0-1 2 16,2 2-3-16,-2-2-1 0,-3 1 2 0,2 1-1 16,-3 0 1-16,-4 0 2 0,0 0 1 0,-1-3-2 15,-1 3-3-15,1 0 2 0,11 0 0 0,-8 0 1 16,0 0 2-16,6 0-6 0,-4 0 6 0,4 0-2 16,-5 0-1-16,-2-2 3 0,8 1 0 0,-1-1-1 0,2 0-2 15,-3 2 7-15,1-4 1 0,4 3-5 0,-4 0 2 16,2-1-8-16,-1 2-2 15,1-2 3-15,0 1 1 0,1 1-4 0,-2-1 4 16,3 1-2-16,1 0-1 0,2 0 1 16,-3 0 1-16,1 0 0 0,0-2-5 0,0 1 5 0,1-1-3 15,-1 2-1-15,0-1 5 0,0-1-4 0,0 1-7 16,0 1 8-16,-3-2-5 0,-1 1-2 0,-1 1 0 16,2-3-1-16,0 3 9 0,-9-2-6 0,1 2 0 0,6 0 3 0,0-2-1 15,-3 0 6-15,-5 2-1 0,0 0 2 0,9-1-5 16,-9 1 1-16,-1 0 3 0,1 0 2 0,0 0-2 15,-1 0-6-15,1 0 6 0,8-2-4 0,-7 2 3 16,1 0 0-16,-2 0 2 0,-1 0 5 0,-1 0-6 16,3 0 2-16,-3 0-1 0,11 2 0 0,-5-4 4 15,4 2-6-15,-5 0 3 0,5 0 9 0,-5 0-7 0,5 0-5 16,-3 0 7-16,2 0-7 0,1 0 2 0,1 0 2 16,-5 0-5-16,5 0 5 0,0 0 0 0,1 0 0 15,0 2-3 1,2-2 1-16,-6 0 1 0,-2 0 1 0,2 0 2 15,-1 0-3-15,1 0-2 0,-1 0 11 0,4-2 0 0,-4 2-11 16,-1 0-2-16,-4 0 5 0,0 0 0 0,0 0 0 16,-3 0 0-16,3 0 3 0,1 0-3 0,8 0-3 15,-3 0 1-15,4 0 1 0,-7 0 3 0,3 2 4 16,-1-2-11-16,4 0-5 0,-8 0 1 0,-1 0-6 16,1 0 1-16,-1 0-6 0,-2-2 8 0,10 2-2 0,-5 0-2 0,-1 0 3 15,-3-2 2-15,1 2-1 0,-3-2 3 0,4 2 3 16,-1-2 0-16,8 2-2 0,-5-2 0 0,-1 2 3 15,-5-1 2-15,1-2 6 0,-4 2-8 0,-10 1 3 16,19-1-3-16,-6 0 7 0,0-1 6 0,-3 1-6 0,2-2 2 16,-2 1-1-16,3 1-8 0,-1-2 5 15,3 1 1-15,-2 1 3 0,1-2-6 0,2 2 0 0,-1-1 3 0,1 2 1 16,-1-1 1-16,8-1 1 0,-3 2-8 0,-3 0 6 16,0 0 0-16,-3 0 4 0,2 0-6 0,0 2 3 15,-2-2-1-15,2 1-3 0,9-2 4 0,-6 1-1 0,-3 0-7 16,-2 0 15-16,2-2-1 0,-1 1 0 0,1 1 3 15,0 0-6-15,-2-2 1 0,3 2 1 0,-3 0-1 16,0 0-1-16,2 0-1 16,7 0 4-16,-2-2 1 0,-3 2-3 15,6-2-3-15,-2 0 1 0,-3 2-1 0,-1 0 0 0,-2 0 2 16,8 0 8-16,-5 0-5 0,-1-1-5 0,-4 1 6 16,2 0-1-16,9-3-4 0,-6 3 4 0,-1 0-3 15,4 3 1-15,-5-6-3 0,-1 3 1 0,1-1 3 16,-1 1-1-16,-2 0 3 0,2-2-2 0,-2 2-4 15,2 0 5-15,-1 2 0 0,1-2-3 0,-1 0 3 0,9 0-4 0,-5 0 2 16,-2 0-1-16,-2-2-4 0,11 4 4 0,-2-2 4 0,0-2-2 16,0 2-2-16,0 2-4 0,3-2 3 0,-2 1-3 15,-2-1 0-15,3 3 1 0,1-3 1 0,-6 0-5 16,5 3 2-16,-1-1 1 0,3 0-5 0,-1-2 9 16,1 2-6-16,-2-1 4 0,0 1-3 0,2-1-4 15,1 1 3 1,-4-2 1-16,4 1 2 0,0 2-2 0,0-2 2 0,0-1-3 15,-2 2 4-15,4-2-2 0,-2 0-5 0,1 3 4 16,1-3-3-16,-1 1 4 0,1-1 1 0,-3 2-6 0,1 0 8 16,2-2-4-16,-2 0-6 0,1 0 8 0,-1 0-6 15,2 1 4-15,-3 0 2 0,3 1 0 0,-4-1 0 0,1-2-7 16,-1 3 7-16,2-2-1 0,-4 0-3 0,3 0 1 16,-2-1 3-16,-3 1 3 0,2 0-3 0,0 1-6 15,1-1 2-15,1 0 5 0,-1-1-4 0,0 3 0 16,1-2 3-16,1-1-3 0,-5 2-3 0,3-2 3 15,0 2 0-15,0-1 4 0,-1-1-4 0,1 1 2 16,-1-1-3-16,0 2 1 0,-1 0-1 0,-1-1 7 16,-3 0-6-16,-4-1-3 0,2 2 8 0,-4-1-3 0,2 0 0 15,-2 3-1-15,1-6-1 0,-1 6 3 0,-2-3-1 0,-1 0 0 16,-11 0 7-16,18 0-2 0,-18 0 6 0,16-3 1 0,-16 3-9 16,14 0 2-16,-14 0-5 0,14 0 5 0,-14 0 0 31,20 3-2-31,-8-6 3 0,1 3-3 0,-1 0-1 15,-12 0 4-15,22 0-6 0,-9 0 1 0,0 0-1 16,-1 0 3-16,0 3-6 0,-1-3 1 0,-1 1 1 0,4 1 2 16,-1-2-3-16,0 0 0 0,-5 2 0 0,2-2-3 0,0 2 4 15,-10-2 4-15,13 2-6 0,-6-2 4 16,-7 0-1-16,14 3-4 0,-7-1 4 0,-7-2 0 16,11 2-1-16,-11-2 7 0,11 0 3 0,-11 0 7 0,13 4-8 0,-6-3 5 0,-7-1-5 15,11 3 5-15,-4-2 2 16,-7-1-5-16,13 5-2 0,-8-2 2 0,0-1 1 0,-5-2-1 0,11 5-3 15,-4-2-2-15,-2-1 4 0,0 3 5 0,1 0 1 16,-1 0-5-16,3 6 3 0,0-3-2 0,0 3-1 16,-1-1 2-16,1 3-1 0,-2-4 1 0,4 10-6 0,-2-4 2 15,-2 0-2 1,3 4 1-16,1 2 0 0,-2-6 0 0,-3 0-3 16,0-2-1-16,0-1 0 0,6 9 3 0,-5-5-3 0,-2-4 0 15,0 2-3-15,0-1-2 0,1 0 2 16,-2 0 3-16,-2 0-3 0,3 0-1 0,-3 2-1 0,1-2 0 15,1-1 3-15,-1 0-2 0,-1 1 1 0,1 0 5 16,0-3-5-16,-1 3-2 0,-1-3 0 0,2-1 0 16,-4 3-2-16,2-4 4 0,0 4-2 0,0-4 0 15,2 1 0-15,-2 0-1 0,0 3 2 0,0-1-1 0,0-2 0 16,-2-1 0-16,2 1 0 0,0 4 5 0,0-4-8 16,0 2 4-16,0 1-3 0,-1 1 2 0,1-4-1 0,-2 2 2 15,2 0-5-15,0 0 7 0,-2 1-4 0,2-1 2 0,-1 0-1 16,-1 1 0-16,0-3 0 0,2-1-2 0,-1 0 1 15,1-1 0-15,-2 1 5 0,1-2-2 0,1 0-2 16,0 1 2-16,0 5-2 0,0-2 0 0,-2-2 0 16,0 0 1-16,1-3-2 0,-1 3 0 0,2-2 0 15,-1-1 8-15,-1 3-8 0,2-8 1 0,0 9 1 0,0-3-1 16,0-6 0-16,-2 7 3 0,2-7-3 0,0 11 2 31,0-11-2-31,0 7 1 0,-1-2-1 0,1-5-2 0,0 7-1 16,0-7 4-16,-2 6-1 0,2-6-2 0,0 10 3 15,0-10-2-15,0 9 1 0,0-4-2 0,0-5 3 16,0 12-1-16,0-6 0 0,0-6 1 0,0 8 0 0,0-3-1 16,0-5-1-16,0 12-1 0,0-9 5 0,0-3-1 0,0 9-4 15,0-9 5-15,0 7-2 0,0-7 3 0,0 11-4 16,0-5 3-16,0-6 5 0,0 9-6 0,0-3-2 16,0-6 2-16,2 9 1 0,-1-2-1 0,-1-7-3 15,0 7 3-15,0-7 0 0,0 8 1 0,0-8-3 0,2 5 0 16,-2-5 2-16,0 0-1 0,-2 9 1 0,2-9-2 15,0 0 0-15,0 9 3 0,0-9-4 0,0 0 1 0,0 6 2 16,0-6-2-16,0 0 2 0,0 0-1 0,0 6 3 16,0-6-6-16,0 0 3 0,-1 6 1 0,1-6-2 0,0 0 1 15,0 0 0-15,0 0-1 0,0 9-1 0,0-9 2 16,0 0-1-16,0 0-1 0,0 0 2 0,0 6-2 16,0-6 1-16,0 0 0 0,0 0-1 0,0 0 2 15,0 7-1 1,0-7 0-16,0 0-1 0,0 0 2 0,0 0 0 0,0 6-1 15,0-6 3-15,0 0-5 0,0 0 4 0,0 0-2 16,0 8 0-16,0-8-2 0,0 0 3 0,0 0 0 0,0 0-1 16,0 6 1-16,0-6 1 15,0 0-2-15,0 0 3 0,0 0-2 0,0 0-1 0,0 0 0 0,0 0 1 0,0 0-1 0,0 6 2 16,0-6 0-16,0 0 0 0,0 0 1 16,0 0 4-16,0 0-7 0,0 0 1 0,0 0 5 15,1 7 1-15,-1-7 0 0,0 0 0 0,0 0 6 0,0 0-7 16,0 0-2-16,0 0 2 0,0 0 1 15,0 6 0-15,0-6 2 0,0 0 3 0,0 0 4 0,0 0-3 16,0 0 5-16,0 0-1 0,0 0 3 0,0 0 0 16,-3 6-1-16,3-6 5 0,0 0-3 0,0 0 2 15,-5 5-2-15,5-5 6 16,-6 1-5-16,-1 2-1 0,1 0-6 16,-9-1 1-16,-7 3-1 0,0-1 3 0,-4 2 2 0,2 0 2 15,-1 1-11-15,3 2-17 0,5-2-33 0,1 0-58 0,3 0-84 0,-8 3-104 16,5-2-141-16,3-1-234 0,3-1-793 0,0-3 215 15</inkml:trace>
  </inkml:traceGroup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6:44:55.39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584E1B5-E742-4426-A497-200CA7A24D1F}" emma:medium="tactile" emma:mode="ink">
          <msink:context xmlns:msink="http://schemas.microsoft.com/ink/2010/main" type="inkDrawing" rotatedBoundingBox="11006,2657 11614,2728 11587,2959 10979,2887" semanticType="callout" shapeName="Other"/>
        </emma:interpretation>
      </emma:emma>
    </inkml:annotationXML>
    <inkml:trace contextRef="#ctx0" brushRef="#br0">82 202 327 0,'0'0'237'0,"-6"-4"-42"0,6 4-29 0,0 0-24 15,0 0-15-15,0 0-15 0,-7-2-15 0,7 2-8 16,0 0-2-16,0 0-1 0,-5-1 11 0,5 1 11 15,0 0 6-15,0 0 7 0,0 0 7 0,0 0 0 16,0 0-3-16,-10-1-5 0,10 1-6 0,0 0-2 0,0 0-10 16,0 0-7-16,0 0-2 0,0 0-8 0,-11 0-7 15,11 0-2-15,0 0-7 0,0 0-7 0,0 0 0 16,0 0-6-16,0 0 2 0,0 0 0 0,-10-2 1 16,10 2 7-16,0 0-9 0,0 0 9 0,0 0-4 15,0 0-5-15,0 0 7 0,0 0-12 0,0 0 5 16,0 0-5-16,0 0 2 0,0 0-2 0,0 0-3 0,-11 0 0 0,11 0-1 15,0 0-8-15,0 0 2 0,0 0-6 16,-8 3-1-16,8-3-1 0,0 0-4 0,0 0-3 16,0 0-1-16,0 0-5 0,0 0-4 0,-7 1 1 0,7-1-3 15,0 0-2-15,0 0-4 0,0 0 5 0,0 0-5 16,-7 3-2-16,7-3 3 0,0 0-4 0,0 0 2 16,0 0-2-16,0 0 1 0,0 0-2 0,0 0 7 15,0 0 3-15,0 0 6 0,0 0 3 0,0 0 6 0,0 0 5 16,0 0 3-16,0 0 6 0,12 7 0 0,0-3-5 15,4-2-5-15,9 2 1 0,4 1-4 0,2-2-6 0,2 1 0 16,1 0-3-16,1-4-1 0,1 0-5 16,-3 0-1-16,1 3 2 0,-2 1-5 0,-2-1 0 0,-2-3-3 15,-1 2-1-15,-5 0 2 0,-5-2 3 0,-3 0-5 16,-1 0-1-16,-1 0-3 0,-2 0 3 0,-10 0-2 0,15-2 4 16,-15 2-4-16,12 0 0 0,-12 0 1 0,8 0 0 15,-8 0-1-15,0 0 0 0,12 0 1 16,-12 0-3-16,0 0-2 0,9 0 2 0,-9 0 1 0,0 0-1 15,0 0 1-15,0 0 1 0,10 0 2 0,-10 0 8 16,0 0 6-16,0 0 8 0,0 0 8 0,0 0 7 16,0 0 8-16,10-2 4 0,-10 2 1 0,0 0-8 15,0 0 1-15,0 0 1 0,0 0 5 0,0 0-12 0,-3-7 0 16,3 7-6-16,-11-8 5 0,5 3-9 0,-5-4 7 16,-4 0-2-16,-5-3-5 0,0-3 0 0,-3 0-3 15,-1 1 3-15,-3 1-1 0,1-3-9 0,3 3 7 16,-4-3-2-16,5 3-3 0,-1 2 17 0,4 2-19 0,-1-3 9 15,4 4-4-15,5 4 0 0,1-2-7 0,2 1-1 16,1 3-5-16,4-2 8 0,-4 2-15 16,7 2 0-16,-7-5-3 0,7 5 0 0,-7-3-1 0,7 3-13 15,-5-3-14-15,5 3-20 0,0 0-29 0,0 0-29 16,-7-3-44-16,7 3-42 0,0 0-51 0,0 0-46 16,0 0-49-16,0 0-49 0,0 0-346 0,0 0-875 31,0 0 237-31</inkml:trace>
  </inkml:traceGroup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6:44:56.23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011EE03-191A-4930-B682-B9FAFE151C83}" emma:medium="tactile" emma:mode="ink">
          <msink:context xmlns:msink="http://schemas.microsoft.com/ink/2010/main" type="inkDrawing" rotatedBoundingBox="10907,3055 11549,3077 11543,3259 10900,3237" semanticType="callout" shapeName="Other"/>
        </emma:interpretation>
      </emma:emma>
    </inkml:annotationXML>
    <inkml:trace contextRef="#ctx0" brushRef="#br0">626 23 384 0,'0'0'269'16,"0"0"-43"-16,8-1-35 0,-8 1-21 0,0 0-18 16,0 0-9-16,0 0-5 0,0 0 2 0,9-3-1 0,-9 3 1 15,0 0-1-15,0 0 8 0,0 0-7 0,0 0-3 16,0 0-4-16,0 0-4 0,0 0-12 0,0 0-9 16,0 0-10-16,0 0 10 0,0 0-16 0,0 0 0 15,0 0 10-15,0 0-11 0,-36 4-5 0,21-4-2 16,1 3-11-16,1-3-6 0,-2 0 8 0,0 0-8 15,-2 1-6-15,0-1 0 0,-8-1 4 0,-2 2-5 16,2-1 0-16,-2 0-4 0,1-1-5 16,-2 1 2-16,3-1 4 0,0 1 3 0,-2-3 1 0,-1-1 1 15,1 4-5-15,3-2 2 0,-2 0-4 0,1-1 1 16,3 1-5-16,6 1-3 0,2-1-5 0,2 1-2 16,4 1-5-16,0-1 0 0,8 1-8 0,-14 0-1 15,14 0-5-15,-10-2-1 0,10 2-2 0,-10 0-1 16,10 0-1-16,0 0 7 0,-9-2 1 0,9 2 2 15,0 0 6-15,0 0 0 0,0 0 1 0,0 0 7 0,0 0-3 16,-13 0-4-16,13 0 1 0,0 0-4 16,0 0 2-16,0 0-2 0,0 0 1 0,0 0 6 0,0 0-7 15,0 0 5-15,0 0 1 0,20 14-1 0,-13-11-3 16,6 5-1-16,3-2-8 0,-3 2 2 0,9 2-3 16,-4-1-4-16,2 2-1 0,-1-3 1 0,1 5-6 15,-1-1-1-15,-4-3 1 0,-1-2-4 0,-2 3 0 0,2-3 4 16,-2 0-1-16,0 1-3 0,-1-2-3 0,0 0 1 15,-3-1-1-15,-1 0 4 0,-2-2-6 0,-2 0 1 16,2 0 1-16,-5-3 1 0,9 3-6 0,-9-3 1 16,5 4-2-16,-5-4-20 0,5 2-22 0,-5-2-34 15,0 0-62-15,0 0-66 0,0 0-70 0,0 0-89 16,0 0-378-16,0 0-892 0,0 0 239 0</inkml:trace>
  </inkml:traceGroup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6:45:30.22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BCBEAD1-2753-412D-923E-57BA0395C2DC}" emma:medium="tactile" emma:mode="ink">
          <msink:context xmlns:msink="http://schemas.microsoft.com/ink/2010/main" type="writingRegion" rotatedBoundingBox="4001,2401 4768,2401 4768,3173 4001,3173"/>
        </emma:interpretation>
      </emma:emma>
    </inkml:annotationXML>
    <inkml:traceGroup>
      <inkml:annotationXML>
        <emma:emma xmlns:emma="http://www.w3.org/2003/04/emma" version="1.0">
          <emma:interpretation id="{41255D1D-506A-4010-89AB-5F7A6F88AD06}" emma:medium="tactile" emma:mode="ink">
            <msink:context xmlns:msink="http://schemas.microsoft.com/ink/2010/main" type="paragraph" rotatedBoundingBox="4001,2401 4768,2401 4768,3173 4001,31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C744F7-BC59-4FD1-8E43-478DF0958B46}" emma:medium="tactile" emma:mode="ink">
              <msink:context xmlns:msink="http://schemas.microsoft.com/ink/2010/main" type="line" rotatedBoundingBox="4001,2401 4768,2401 4768,3173 4001,3173"/>
            </emma:interpretation>
          </emma:emma>
        </inkml:annotationXML>
        <inkml:traceGroup>
          <inkml:annotationXML>
            <emma:emma xmlns:emma="http://www.w3.org/2003/04/emma" version="1.0">
              <emma:interpretation id="{D18BE354-6A6C-46BB-AA26-15AD690428BB}" emma:medium="tactile" emma:mode="ink">
                <msink:context xmlns:msink="http://schemas.microsoft.com/ink/2010/main" type="inkWord" rotatedBoundingBox="4001,2401 4768,2401 4768,3173 4001,3173"/>
              </emma:interpretation>
              <emma:one-of disjunction-type="recognition" id="oneOf0">
                <emma:interpretation id="interp0" emma:lang="en-US" emma:confidence="0.5">
                  <emma:literal>K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x</emma:literal>
                </emma:interpretation>
                <emma:interpretation id="interp3" emma:lang="en-US" emma:confidence="0">
                  <emma:literal>*</emma:literal>
                </emma:interpretation>
                <emma:interpretation id="interp4" emma:lang="en-US" emma:confidence="0">
                  <emma:literal>k</emma:literal>
                </emma:interpretation>
              </emma:one-of>
            </emma:emma>
          </inkml:annotationXML>
          <inkml:trace contextRef="#ctx0" brushRef="#br0">100 283 284 0,'0'0'271'15,"0"0"-42"-15,0 0-29 0,0 0-32 0,0 0-20 16,0 0-17-16,0 0-15 0,0 0-16 0,0 0-10 15,-2-6-6-15,2 6-20 0,0 0 1 0,0 0-5 16,0 0-3-16,-8-2-7 0,8 2-1 0,0 0 4 16,-9-2 4-16,9 2 8 0,0 0 6 0,-12-1 3 0,12 1 0 15,-11-1 1-15,11 1-2 0,-9-2 1 0,9 2-3 16,0 0-1-16,-12-2 0 0,12 2 6 0,0 0 1 16,-10 0-6-16,10 0 1 0,0 0 5 0,0 0-5 15,-10-1 0-15,10 1 2 0,0 0 2 0,0 0 4 16,0 0 3-16,-9-2-3 0,9 2 5 0,0 0 0 0,0 0 1 15,0 0-4-15,0 0 1 0,0 0 2 16,-8-1 0-16,8 1 1 0,0 0-6 0,0 0-1 0,0 0-1 16,0 0-2-16,0 0-2 0,0 0-4 0,0 0 1 15,0 0 1-15,0 0-3 0,25-6-3 0,-9 4-3 16,-3 0-6-16,2 2-3 0,14-2-2 0,-1 0-5 16,3 2-5-16,-1 0-5 0,2 4 1 0,1-4-11 15,3 2 0 1,-4-2-2-16,5 3-4 0,-2-3-2 0,-3 3 0 15,4-3-3-15,-5 0 1 0,1 2-3 0,-4-2-1 0,-3 0-3 16,-6 0 0-16,-3 0 8 0,-4 0-1 0,-2 0 4 16,-10 0 23-16,13-2 21 0,-8 1 18 0,-5 1-2 15,5-7 4-15,-5 7 0 0,0-8 0 0,-3 2-16 16,-2-5 5-16,-2-1 2 0,-3-1-4 0,-7-4-5 16,2-1-7-16,3-2-3 0,-4 3-6 0,1-1-6 15,1 6-1-15,2 0-8 0,4 4-4 0,-1-1-2 0,-3 2-4 16,6-1-3-16,1 2-3 0,0 1-5 0,-1 1-13 15,3-1-5-15,3 5-15 0,-7-8-20 0,4 6-17 16,3 2-25-16,-4-5-7 0,0 2-26 0,4 3-22 0,-5-4-22 16,5 4-25-16,-5-5-27 0,5 5-24 15,-2-5-27-15,2 5-34 0,0 0-40 0,-6-5-49 0,6 5-268 16,0 0-781-16,0 0 211 0</inkml:trace>
          <inkml:trace contextRef="#ctx0" brushRef="#br0" timeOffset="757.3488">614 435 485 0,'0'0'264'0,"0"0"-28"0,0 0-21 0,0 0-12 0,0 0-15 15,0 0 0-15,0 0-7 0,2 5 4 0,-2-5 0 0,0 0-3 16,0 0 10-16,0 0-12 0,0 0 5 0,0 0-15 15,0 0-6-15,0 0-10 0,0 0-14 0,0 0-7 16,-19 2-15-16,6-2-3 0,-3 1-17 0,-10-1-10 16,-3 0-18-16,-5 2 2 0,3-2-9 0,-3 1-7 15,-18-2-3-15,2-1-2 0,11 2 8 0,3-1 11 16,5 1-2-16,0-5 0 0,-1 3-4 0,2 1-7 16,0 0-7-16,1 1-4 0,2-2-3 0,0 1-3 0,7 2-2 15,4-1 3-15,2-1 0 0,4 2-1 0,0-1-2 16,10 0-5-16,-14-1-2 0,14 1-3 0,-12 0 3 15,12 0-3-15,0 0 4 0,-10 1 2 0,10-1 1 32,0 0-3-32,-5 3-4 0,5-3 0 0,0 0 6 0,0 0-2 15,3 6-1-15,-3-6-2 0,9 10 0 0,-4-6-5 16,7 4-2-16,-2 3 0 0,9 3-3 0,-1 0-2 16,3 2 0-16,0 0-2 0,2 2-5 0,1 2 3 15,0-3-4-15,3 2 1 0,-4-1-2 0,2-1 0 16,-1-1 0-16,0 1-2 0,-1-2-2 0,0-1 3 0,-1 1 1 0,-5-4-2 0,-3-4-2 15,-2 0-1-15,-2-2 4 0,-3 0 0 0,-1-1-6 0,0-1 6 16,-2 0 0-16,-4-3 0 0,8 5 0 0,-8-5-6 16,5 3-15-16,-5-3-28 0,0 0-61 0,0 0-90 15,0 0-96-15,0 0-114 0,0 0-303 0,-24-11-846 16,2 4 228-16</inkml:trace>
        </inkml:traceGroup>
      </inkml:traceGroup>
    </inkml:traceGroup>
  </inkml:traceGroup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6:48:10.07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A0642DA-3840-4E7C-AA45-205CCB487720}" emma:medium="tactile" emma:mode="ink">
          <msink:context xmlns:msink="http://schemas.microsoft.com/ink/2010/main" type="writingRegion" rotatedBoundingBox="3237,7883 7785,7856 7789,8394 3241,8422"/>
        </emma:interpretation>
      </emma:emma>
    </inkml:annotationXML>
    <inkml:traceGroup>
      <inkml:annotationXML>
        <emma:emma xmlns:emma="http://www.w3.org/2003/04/emma" version="1.0">
          <emma:interpretation id="{0590F4C9-DF62-4C8A-A5EC-9DE5220DF981}" emma:medium="tactile" emma:mode="ink">
            <msink:context xmlns:msink="http://schemas.microsoft.com/ink/2010/main" type="paragraph" rotatedBoundingBox="3237,7883 7785,7856 7789,8394 3241,8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73FA2A-5A43-426F-A0E4-A67D06B00E4F}" emma:medium="tactile" emma:mode="ink">
              <msink:context xmlns:msink="http://schemas.microsoft.com/ink/2010/main" type="line" rotatedBoundingBox="3237,7883 7785,7856 7789,8394 3240,8422"/>
            </emma:interpretation>
          </emma:emma>
        </inkml:annotationXML>
        <inkml:traceGroup>
          <inkml:annotationXML>
            <emma:emma xmlns:emma="http://www.w3.org/2003/04/emma" version="1.0">
              <emma:interpretation id="{543FB0D1-6727-43E0-85FF-FB182289029A}" emma:medium="tactile" emma:mode="ink">
                <msink:context xmlns:msink="http://schemas.microsoft.com/ink/2010/main" type="inkWord" rotatedBoundingBox="3237,7883 3682,7880 3686,8419 3240,8422"/>
              </emma:interpretation>
              <emma:one-of disjunction-type="recognition" id="oneOf0">
                <emma:interpretation id="interp0" emma:lang="en-US" emma:confidence="0.5">
                  <emma:literal>#</emma:literal>
                </emma:interpretation>
                <emma:interpretation id="interp1" emma:lang="en-US" emma:confidence="0">
                  <emma:literal>*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%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-831 5907 290 0,'0'0'327'15,"-3"4"-54"-15,3-4-31 0,0 0-25 0,-4 3-25 0,4-3-11 16,0 0-12-16,0 0 0 0,0 0-3 0,0 0 12 15,0 0 6-15,0 0 10 0,0 0 3 0,0 0 4 16,0 0 3-16,0 0-10 0,15-16-5 0,-6 3-8 16,10-7-4-16,-1 0-8 0,3-4-7 0,-1-1-4 15,-2-1-4-15,2 1-11 0,9-14-4 0,-6 10-9 16,-2 6-15-16,-5 2-8 0,-3 1-9 0,1 6-14 16,-4 1-8-16,2 2-7 0,-3 2-8 0,1-2-4 15,0 1-16-15,-3 3-9 0,1-4-20 0,-1 3-11 0,0 2-16 16,-2 0-16-16,-4 1-23 0,4 1-26 0,-5 4-22 15,5-10-39-15,-2 8-28 0,-3 2-31 0,4-6-37 0,-4 6-36 16,0 0-46-16,0 0-274 0,0 0-710 0,0 0 194 16</inkml:trace>
          <inkml:trace contextRef="#ctx0" brushRef="#br0" timeOffset="259.7002">-824 5835 264 0,'0'0'443'16,"0"0"-67"-16,0 0-28 0,0 0-30 0,18-18-33 16,-7 9-5-16,11-9-11 0,0-1-14 0,0-2-8 15,4 1-8-15,-1-4-6 0,1 2-5 0,-1 0-12 16,-4 0-17-16,1 2-21 0,-1 0-16 0,-4 3-19 0,-2 7-8 15,-5-2-33-15,-2 3-30 0,1-2-44 16,-4 4-53-16,2 1-64 0,-5 2-61 0,0-1-68 0,-2 5-79 16,2-6-285-16,-2 6-699 0,0 0 191 0</inkml:trace>
          <inkml:trace contextRef="#ctx0" brushRef="#br0" timeOffset="481.1425">-871 6021 209 0,'0'0'600'0,"0"0"-142"0,0 0-66 0,0 0-39 15,0 0-30-15,0 0-28 0,14-22-27 0,-3 13-33 16,6-10-24-16,3-1-14 0,2-3-12 0,2 2-5 16,-1-2-10-16,-3 0-10 0,2 1-17 0,-2-2-16 15,-3 2-12-15,0 2-19 0,-2 1-24 0,-4 4-39 16,1-4-52-16,-3 5-51 0,-2 0-58 0,-2 3-58 0,-4 2-60 15,3 1-79-15,-3 1-202 0,1-1-631 16,-2 8 172-16</inkml:trace>
          <inkml:trace contextRef="#ctx0" brushRef="#br0" timeOffset="3256.8667">-712 5800 505 0,'0'0'376'16,"0"0"-36"-16,0 0-24 0,17-16-13 0,-6 7-18 0,5-8-10 16,1-1-12-16,2-2-12 0,0-1-9 0,2-1-8 15,-1-1-6-15,2-1-17 0,0 1-19 0,-1-1-22 0,-5 5-18 16,1 1-8-16,-6 6-25 0,0 2-19 15,-3 0-32-15,-3 3-43 0,0-1-53 0,-1 3-49 0,-3 2-59 16,-1 3-61-16,0 0-61 0,-8-7-73 16,8 7-185-16,-22 7-618 0,8 0 170 0</inkml:trace>
          <inkml:trace contextRef="#ctx0" brushRef="#br0" timeOffset="3474.7472">-775 5873 523 0,'0'0'402'0,"0"0"-68"0,0 0-41 0,13-16-25 16,-4 5-18-16,10-6-22 0,-3 1-26 0,2-4-7 0,3 2-25 15,-3 1-3-15,3-4-16 0,-4 3-7 0,0 0-1 16,-1-1-16-16,-3 4-10 0,-1 5-22 0,-4-2-3 16,1 0-20-16,-1 2-27 0,1 1-35 0,-2 0-41 15,-2 3-41-15,-2 0-46 0,-3 2-62 0,2-2-65 16,-2 6-215-16,0 0-552 0,0 0 152 0</inkml:trace>
          <inkml:trace contextRef="#ctx0" brushRef="#br0" timeOffset="3801.3806">-691 5934 4029 0,'12'-10'304'0,"-12"10"-130"15,3-7-101-15,-3 7-31 0,5-8-22 0,0 1-10 0,4-4-9 16,6-7-4-16,2 0-23 0,-1 2-43 16,1-4-65-16,0 3-66 0,0-1-68 0,-7 4-274 15,0 0-649-15,-3 1 178 0</inkml:trace>
          <inkml:trace contextRef="#ctx0" brushRef="#br0" timeOffset="3651.2052">-661 5829 367 0,'0'0'475'16,"10"-14"-86"-16,-1 3-51 0,1-2-13 0,7-7-33 15,1 1-29-15,-3-1-32 0,4 2-22 0,-2 2-21 16,-2-2-40-16,-3 2-26 0,-2 5-42 0,0 1-35 16,-2 0-48-16,-2 4-46 0,-2-1-65 0,-1 1-83 15,-3 6-225-15,-5-6-504 0,5 6 139 0</inkml:trace>
        </inkml:traceGroup>
        <inkml:traceGroup>
          <inkml:annotationXML>
            <emma:emma xmlns:emma="http://www.w3.org/2003/04/emma" version="1.0">
              <emma:interpretation id="{65F1A2AD-4E3E-4C7D-8751-5CD3143F70D0}" emma:medium="tactile" emma:mode="ink">
                <msink:context xmlns:msink="http://schemas.microsoft.com/ink/2010/main" type="inkWord" rotatedBoundingBox="4198,7897 4597,7894 4599,8256 4200,8258"/>
              </emma:interpretation>
              <emma:one-of disjunction-type="recognition" id="oneOf1">
                <emma:interpretation id="interp5" emma:lang="en-US" emma:confidence="0.5">
                  <emma:literal>*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%</emma:literal>
                </emma:interpretation>
                <emma:interpretation id="interp8" emma:lang="en-US" emma:confidence="0">
                  <emma:literal>1</emma:literal>
                </emma:interpretation>
                <emma:interpretation id="interp9" emma:lang="en-US" emma:confidence="0">
                  <emma:literal>#</emma:literal>
                </emma:interpretation>
              </emma:one-of>
            </emma:emma>
          </inkml:annotationXML>
          <inkml:trace contextRef="#ctx0" brushRef="#br0" timeOffset="1603.3275">88 5809 376 0,'0'0'363'0,"0"0"-36"0,0 0-29 0,0 0-18 0,21-19-7 0,-9 10-13 0,5-9-3 16,3 0-17-16,4-1-6 15,-2-1-6-15,1 1-26 0,1-1-16 0,-1 3-22 16,-4 3-17-16,-4 3-13 0,-1 2-18 0,-6 1-38 0,1 0-44 0,-3 5-55 15,-3-3-65-15,1 4-67 0,-4 2-86 0,0 0-266 16,0 0-606-16,0 0 165 0</inkml:trace>
          <inkml:trace contextRef="#ctx0" brushRef="#br0" timeOffset="1786.7954">145 5708 719 0,'12'-13'500'0,"1"-1"-84"0,6-3-26 15,1 0-22-15,3-5-21 0,2 2-36 0,3 2-37 16,-3-1-33-16,0 3-31 0,-3 2-53 0,-4 4-54 16,1-5-62-16,-6 7-54 0,-2 3-60 0,-5 1-60 15,-2 2-60-15,-4 2-70 0,0 0-201 0,0 0-554 16,0 0 152-16</inkml:trace>
          <inkml:trace contextRef="#ctx0" brushRef="#br0" timeOffset="1068.2525">182 5857 492 0,'0'0'367'16,"0"0"-34"-16,0 0-33 0,0 0-13 0,0 0-24 15,0 0-2-15,17-17-10 0,-8 8-7 0,2-1 1 16,5-7-8-16,5-3-9 0,-4 2-10 0,3-2-12 0,-3 4-13 16,0-2-20-16,-5 4-17 0,-1 2-20 15,-3 1-15 1,-3 2-19-16,0 1-28 0,2 3-36 0,-3-1-47 0,-1 2-51 16,-3 4-60-16,5-7-58 0,-5 7-60 0,0-5-61 15,0 5-252-15,0 0-662 0,0 0 182 0</inkml:trace>
          <inkml:trace contextRef="#ctx0" brushRef="#br0" timeOffset="1464.4458">184 5801 623 0,'0'0'353'0,"0"0"-36"0,0 0-30 16,0 0-25-16,0 0-16 0,13-14-13 0,-2 5-11 0,-1-2-9 0,7-6-3 0,0-1 5 15,5 0 1-15,-6 0 1 0,1 0-11 0,0 1-14 16,-6 3-16-16,-1 3-21 0,-2 0-16 0,-1 2-15 16,-2 4-26-16,0-3-28 0,-1 4-45 0,-4 4-45 15,1-8-47-15,-1 8-45 0,0 0-46 0,0 0-35 16,-22 2-35-16,8 5-32 0,0 1-254 0,-11 7-616 0,-1-1 167 15</inkml:trace>
          <inkml:trace contextRef="#ctx0" brushRef="#br0" timeOffset="1281.3907">192 5832 274 0,'0'0'547'0,"0"0"-109"0,0 0-59 15,0 0-31-15,0 0-35 0,0 0-26 0,12-15-29 0,-3 5-28 0,-1-1-16 0,3 0-27 0,-1 1-8 0,11-7-11 16,-4-4-9-16,-1 3-5 0,0 0-8 0,-3 4-13 15,-4 4-15-15,1-1-10 0,-4 0-10 0,2 1-14 16,-4-2-20-16,4 2-24 0,-3 4-36 0,-1 0-45 16,1 2-41-16,-5 4-38 0,3-8-49 0,-3 8-47 15,0 0-38-15,0 0-47 0,0 0-211 0,0 0-614 0,-19 0 168 16</inkml:trace>
          <inkml:trace contextRef="#ctx0" brushRef="#br0" timeOffset="2210.0079">221 5817 400 0,'0'0'355'16,"3"-8"-48"-16,2 6-23 0,0-4-18 0,3-4-24 16,2 0 6-16,-1-1 0 0,8-5-8 0,-4 2-6 0,-4 0-10 15,8-4-12-15,-7 2-17 0,-2 5-23 0,1 0-21 16,-3 1-12-16,1-1-23 0,-1 3-38 0,-2 0-50 16,-1 2-49-16,-3-1-57 0,0 7-64 0,0-9-80 15,0 9-59-15,0 0-181 0,-8-6-555 0,8 6 153 16</inkml:trace>
          <inkml:trace contextRef="#ctx0" brushRef="#br0" timeOffset="2605.6079">259 5680 393 0,'0'0'532'0,"0"0"-107"0,22-13-71 0,-12 6-29 0,11-6-30 0,1-1-22 16,1 1-32-16,0 0-34 0,1 1-30 16,-2 0-58-16,-5 4-73 0,-3 1-62 0,-5 0-76 15,-1 4-75-15,-1-1-255 0,-2 0-505 0,-5 4 139 0</inkml:trace>
          <inkml:trace contextRef="#ctx0" brushRef="#br0" timeOffset="2365.6261">264 5664 281 0,'0'0'560'0,"0"0"-115"0,0 0-69 0,0 0-38 15,22-19-10-15,-12 11-22 0,7-9-33 0,-3 2-27 0,3-1-30 16,-1 4-26-16,-2 1-23 0,-3 3-28 0,1-1-27 0,-2 4-47 15,-3-1-53-15,0 0-51 0,-2 4-62 0,-5 2-74 16,2-6-82-16,-2 6-217 0,0 0-569 0,0 0 155 16</inkml:trace>
        </inkml:traceGroup>
        <inkml:traceGroup>
          <inkml:annotationXML>
            <emma:emma xmlns:emma="http://www.w3.org/2003/04/emma" version="1.0">
              <emma:interpretation id="{2C303D70-6FC9-48F0-A941-18C05E7C5893}" emma:medium="tactile" emma:mode="ink">
                <msink:context xmlns:msink="http://schemas.microsoft.com/ink/2010/main" type="inkWord" rotatedBoundingBox="7217,7922 7786,7919 7788,8255 7219,8258"/>
              </emma:interpretation>
              <emma:one-of disjunction-type="recognition" id="oneOf2">
                <emma:interpretation id="interp10" emma:lang="en-US" emma:confidence="0.5">
                  <emma:literal>#</emma:literal>
                </emma:interpretation>
                <emma:interpretation id="interp11" emma:lang="en-US" emma:confidence="0">
                  <emma:literal>I</emma:literal>
                </emma:interpretation>
                <emma:interpretation id="interp12" emma:lang="en-US" emma:confidence="0">
                  <emma:literal>£</emma:literal>
                </emma:interpretation>
                <emma:interpretation id="interp13" emma:lang="en-US" emma:confidence="0">
                  <emma:literal>1</emma:literal>
                </emma:interpretation>
                <emma:interpretation id="interp14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38933.8391">3180 5657 246 0,'0'0'234'0,"0"0"-23"15,-8 1-23-15,8-1-12 0,0 0-11 0,0 0 0 0,0 0 3 16,0 0 1-16,0 0 8 0,-11 0 0 16,11 0 0-16,0 0 3 0,0 0 2 0,0 0 7 0,0 0-1 15,0 0 9-15,0 0 1 0,0 0 4 0,0 0-5 16,0 0-1-16,0 0-6 0,0 0-7 0,22-11-12 15,0 0-9-15,-4 2-7 0,8-2-10 0,4 0-12 16,1 2-10-16,0-1-12 0,-1 1-12 0,-1 0-10 16,0-1-10-16,-1 1-10 0,-3 4-4 0,3-1-10 0,-8 0-29 15,-7 4-29-15,-2-1-47 0,-2 0-55 16,-1 1-58-16,-8 2-55 0,9-3-56 0,-9 3-61 0,0 0-310 16,0 0-777-16,0 0 211 0</inkml:trace>
          <inkml:trace contextRef="#ctx0" brushRef="#br0" timeOffset="39167.3494">3223 5670 508 0,'0'0'400'0,"0"0"-44"0,0 0-19 0,0 0-35 0,-15 0-10 0,15 0-14 16,0 0-11-16,0 0-22 0,0 0-9 15,0 0 0-15,29-12-1 0,-17 7-7 0,5-1-5 0,6-2-13 16,-4 2-25-16,-3-2-14 0,8 2-20 0,1 0-19 16,-6 0-10-16,-6 2-16 0,1 0-22 15,-1 2-36-15,-4 0-49 0,-3-2-66 0,2 3-62 0,-8 1-68 16,9-1-63-16,-9 1-61 0,0 0-281 0,0 0-721 16,0 0 196-16</inkml:trace>
          <inkml:trace contextRef="#ctx0" brushRef="#br0" timeOffset="39378.7268">3116 5789 577 0,'-9'0'580'0,"9"0"-104"0,0 0-72 0,0 0-29 0,0 0-12 0,0 0-14 16,15-11-22-16,1 4-27 0,11-1-31 15,3-3-25-15,2 2-26 0,1 0-28 0,0 0-21 16,-2-2-12-16,20-1-20 0,-12 2-13 0,-11 5-21 0,1-2-36 15,-6 2-44-15,-2 0-53 0,-6 2-59 0,-5 2-56 16,0-3-50-16,-1 3-49 0,-9 1-48 0,6-1-65 16,-6 1-205-16,0 0-674 0,0 0 183 0</inkml:trace>
          <inkml:trace contextRef="#ctx0" brushRef="#br0" timeOffset="40703.6685">3151 5600 548 0,'0'0'463'0,"0"0"-81"0,0 0-43 0,0 0-41 0,0 0-26 0,0 0-38 15,0 0-17-15,0 0-33 0,0 0-20 0,22 0-24 16,-22 0-42-16,15-1-45 0,-9 2-44 0,-6-1-43 16,12 0-45-16,-12 0-46 0,10 3-37 0,-4 1-52 15,-6-4-162-15,0 0-451 0,3 7 127 0</inkml:trace>
          <inkml:trace contextRef="#ctx0" brushRef="#br0" timeOffset="39590.4318">3175 5857 308 0,'0'0'508'0,"-12"0"-99"0,12 0-48 0,0 0-24 0,0 0-18 16,-10-3-21-16,10 3-23 0,0 0-25 0,0 0-30 15,0 0-21-15,22-11-23 0,-9 5-19 0,2 0-16 16,0 0-12-16,11-4-16 0,-4 2-13 0,0-3-12 16,-2 5-6-16,-4 0-32 0,-4 0-24 0,3-1-42 15,-3 2-36-15,2 1-51 0,-6 0-47 0,0 0-57 16,-1 0-73-16,-2-1-231 0,-5 5-612 0,5-5 166 0</inkml:trace>
          <inkml:trace contextRef="#ctx0" brushRef="#br0" timeOffset="39781.5009">3188 5798 3446 0,'-8'0'330'0,"8"0"-99"0,-10 0-84 0,10 0-66 0,0 0-20 0,0 0-19 16,0 0 0-16,-5-7 7 0,5 7 1 0,0 0 3 15,23-10-2-15,0-1-5 0,6 1-4 0,-2 0-7 0,0-1-2 16,1 2-13-16,-4-2-22 0,1 4-39 0,1 1-38 16,-6-1-19-16,-5 3-46 0,-2 1-46 0,1-2-32 15,-6 4-52-15,-1-4-232 0,0 2-609 0,-7 3 167 16</inkml:trace>
          <inkml:trace contextRef="#ctx0" brushRef="#br0" timeOffset="40847.4661">3170 5716 723 0,'0'0'450'0,"0"0"-78"0,0 0-49 0,0 0-23 0,22-8-17 15,-11 2-30-15,2 2-31 0,1-2-15 0,1 1-26 16,9-1-26-16,-5 2-34 0,-1-1-52 0,-3 3-52 15,-2 2-59-15,1-1-73 0,1-1-84 0,-7 1-252 16,-8 1-543-16,14 1 150 0</inkml:trace>
          <inkml:trace contextRef="#ctx0" brushRef="#br0" timeOffset="40514.1867">3194 5616 273 0,'-2'-8'581'0,"2"3"-129"0,0 5-61 0,3-12-60 0,-1 7-36 0,3 0-29 15,-2-1-30-15,2 0-28 0,0 1-30 0,0-1-49 16,0 3-53-16,2-2-48 0,-1 3-40 0,-2-1-48 16,-4 3-46-16,8-5-40 0,-8 5-46 0,0 0-204 15,0 0-474-15,4-2 131 0</inkml:trace>
          <inkml:trace contextRef="#ctx0" brushRef="#br0" timeOffset="40334.0401">3254 5649 4279 0,'0'0'293'0,"-2"-12"-131"0,2 12-87 0,5-9-30 0,2 4-14 16,3-4-12-16,2 2-4 0,1-1-5 0,1 0-3 16,-3 0-2-16,3 2-18 0,1 1-44 0,-3-1-41 15,3 3-44-15,-5 0-47 0,-1 1-51 0,-1 2-45 16,-8 0-252-16,12 0-642 0,-12 0 175 0</inkml:trace>
          <inkml:trace contextRef="#ctx0" brushRef="#br0" timeOffset="40058.3484">3326 5805 743 0,'0'0'453'15,"0"0"-74"-15,0 0-52 0,0 0-13 0,0 0-10 16,30-9-22-16,-6 2-28 0,0-4-36 0,3 3-16 16,-1 0-27-16,3 0-20 0,-5-3-20 0,3 2-41 15,-4 3-52-15,-5 0-53 0,-3 1-47 0,-3 0-54 16,-2 1-58-16,-1 0-68 0,-6-1-237 0,-3 5-570 0,4-7 155 15</inkml:trace>
          <inkml:trace contextRef="#ctx0" brushRef="#br0" timeOffset="41025.4021">3336 5764 723 0,'0'0'577'0,"0"0"-158"0,0 0-111 0,0 0-69 16,0 0-43-16,0 0-42 0,0 0-58 0,0 0-92 0,0 0-109 15,13-14-247-15,-4 14-417 0,3 0 116 16</inkml:trace>
          <inkml:trace contextRef="#ctx0" brushRef="#br0" timeOffset="40142.3385">3360 5776 3651 0,'0'0'353'0,"10"2"-111"0,-10-2-115 16,0 0-47-16,0 0-23 0,25-14-14 0,-1 6 16 0,-2-3 13 15,2-3-3-15,0 3-5 0,3 1-6 0,0 1-9 16,-4-2-17-16,3 3-37 0,-4-1-22 0,-2 3-33 16,-5 1-50-16,-5 1-33 0,-1 1-54 15,-9 3-62-15,5-8-311 0,-3 4-683 0,-2 4 185 16</inkml:trace>
        </inkml:traceGroup>
      </inkml:traceGroup>
    </inkml:traceGroup>
  </inkml:traceGroup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6:49:59.00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4CBCF02-4195-44F6-A34E-3CFA204DDCD8}" emma:medium="tactile" emma:mode="ink">
          <msink:context xmlns:msink="http://schemas.microsoft.com/ink/2010/main" type="writingRegion" rotatedBoundingBox="4721,2539 15903,2360 15979,7048 4796,7227"/>
        </emma:interpretation>
      </emma:emma>
    </inkml:annotationXML>
    <inkml:traceGroup>
      <inkml:annotationXML>
        <emma:emma xmlns:emma="http://www.w3.org/2003/04/emma" version="1.0">
          <emma:interpretation id="{5349B04A-3997-4754-82A6-B5A4306071D6}" emma:medium="tactile" emma:mode="ink">
            <msink:context xmlns:msink="http://schemas.microsoft.com/ink/2010/main" type="paragraph" rotatedBoundingBox="4722,2491 12832,2421 12842,3585 4732,36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5EAEFF-48CA-416D-98B2-DE9FF838C9FC}" emma:medium="tactile" emma:mode="ink">
              <msink:context xmlns:msink="http://schemas.microsoft.com/ink/2010/main" type="line" rotatedBoundingBox="4722,2491 12832,2421 12842,3585 4732,3655"/>
            </emma:interpretation>
          </emma:emma>
        </inkml:annotationXML>
        <inkml:traceGroup>
          <inkml:annotationXML>
            <emma:emma xmlns:emma="http://www.w3.org/2003/04/emma" version="1.0">
              <emma:interpretation id="{75E5B31F-98AF-4681-A251-D95F68A60AB5}" emma:medium="tactile" emma:mode="ink">
                <msink:context xmlns:msink="http://schemas.microsoft.com/ink/2010/main" type="inkWord" rotatedBoundingBox="4723,2617 6090,2605 6096,3233 4728,3245"/>
              </emma:interpretation>
              <emma:one-of disjunction-type="recognition" id="oneOf0">
                <emma:interpretation id="interp0" emma:lang="en-US" emma:confidence="0.5">
                  <emma:literal>*is</emma:literal>
                </emma:interpretation>
                <emma:interpretation id="interp1" emma:lang="en-US" emma:confidence="0">
                  <emma:literal>Ni</emma:literal>
                </emma:interpretation>
                <emma:interpretation id="interp2" emma:lang="en-US" emma:confidence="0">
                  <emma:literal>*it</emma:literal>
                </emma:interpretation>
                <emma:interpretation id="interp3" emma:lang="en-US" emma:confidence="0">
                  <emma:literal>*his</emma:literal>
                </emma:interpretation>
                <emma:interpretation id="interp4" emma:lang="en-US" emma:confidence="0">
                  <emma:literal>*is.</emma:literal>
                </emma:interpretation>
              </emma:one-of>
            </emma:emma>
          </inkml:annotationXML>
          <inkml:trace contextRef="#ctx0" brushRef="#br0">-419-295 4029 0,'-12'6'428'15,"12"-6"-204"-15,-6 1-105 0,6-1-45 0,0 0 8 0,-6 6 35 16,6-6 32-16,4 7 7 0,-4-7-6 0,17 19 15 16,1-1-7-16,6 3-12 0,2 2-12 0,12 12-8 15,1-3-8-15,-9-8-12 0,-4-1-12 0,1-6-10 0,-1 5-2 16,-4-2-14-16,-2-3-9 0,-2 0-11 0,1-1-32 15,-6-5-45-15,-1-1-60 0,-3-4-57 0,-4 1-58 16,1-2-51-16,-2-1-64 16,-4-4-77-16,0 0-364 0,0 0-912 15,0 0 246-15</inkml:trace>
          <inkml:trace contextRef="#ctx0" brushRef="#br0" timeOffset="-265.8275">-113-196 223 0,'2'-7'465'16,"-2"7"-66"-16,0-5-41 0,0 5-24 0,0 0-17 0,1-6-40 15,-1 6-30-15,0 0-28 0,0 0-17 0,0 0-8 16,0 0 0-16,0 0-4 0,-17 17-12 0,6-6-9 15,-9 11-12-15,5 0-9 0,-6-1-10 0,5 3-9 16,-3 0-12-16,1 0-11 0,3-4-11 0,0 2-15 16,1-2-18-16,4-4-28 0,1-5-33 0,1-3-36 0,3 1-49 15,1-3-43-15,-1-1-50 0,0-2-62 16,5-3-87-16,0 0-228 0,0 0-665 0,0 0 181 0</inkml:trace>
          <inkml:trace contextRef="#ctx0" brushRef="#br0" timeOffset="332.2557">-93-379 592 0,'0'0'403'16,"0"0"-60"-16,0 0-37 0,0 0-29 0,0 0-22 0,0 0-29 0,0 0-21 15,-1 15-24-15,-6-1-23 0,-5 7-17 16,1 0-9-16,-3 2-18 0,-1 1-4 0,2-2-9 15,-1 1-25-15,2 1-17 0,0-4-28 0,2 0-28 0,2-5-37 16,1-5-47-16,2 0-58 0,1-2-59 0,-2-4-245 16,5-1-531-16,1-3 146 0</inkml:trace>
          <inkml:trace contextRef="#ctx0" brushRef="#br0" timeOffset="687.7746">79 0 382 0,'-3'12'526'16,"1"-6"-69"-16,-3 6-38 0,0-2-45 0,0 0-40 0,2 3-41 15,-4 1-33-15,0 0-29 0,-1 8-27 0,2-5-20 16,1-2-20-16,0-1-27 0,2-2-31 0,-2 1-65 15,1-2-56-15,3 0-79 0,-2-4-84 0,1-6-122 16,2-1-181-16,0 0-575 0,0 0 157 0</inkml:trace>
          <inkml:trace contextRef="#ctx0" brushRef="#br0" timeOffset="827.1555">89-179 4906 0,'-3'-3'320'0,"3"3"-173"0,-5-7-50 15,3 4-25-15,2 3-7 0,0 0-16 0,-3-5-13 16,3 5-17-16,0 0-18 0,0 0-45 0,0 0-59 16,0 0-61-16,0 0-75 0,0 0-82 0,0 0-346 15,0 0-801-15,0 0 216 0</inkml:trace>
          <inkml:trace contextRef="#ctx0" brushRef="#br0" timeOffset="1482.0601">342-155 324 0,'0'0'395'16,"0"0"-48"-16,0 0-22 0,0 0-12 0,0 0-3 0,0 0-1 0,0 0-5 15,0 0-3-15,0 0-14 0,0 0-6 0,12 5-11 16,0-2-18-16,2-2-11 0,3 1-16 0,10 0-17 16,4-1-15-16,0 0-19 0,-1-1-18 0,6 2-20 0,-2 1-5 15,1-2-19-15,0 3-9 0,1-1-15 16,-5 1-10-16,3-2-3 0,0 0-15 0,-5 1-8 0,-5 0-19 16,-3-3-10-16,-8 0-10 0,1 2-12 0,-4 0 2 15,-2-4-5-15,-3 0-1 0,0 2-9 0,-5 0-1 0,6-7 0 16,-6 7-1-16,-2-10 5 0,-2 3-2 0,-4-3 3 15,-2-1-6 1,-7-6 7-16,-3 0 5 0,-1 0 11 0,2 1 13 0,-3-1 13 16,1 3 9-16,-1-1 5 0,4 1 2 15,2 4 6-15,5 0-7 0,1 4-2 0,2 0-3 0,1 2-1 16,2-1-12-16,0 2-3 0,0 0-3 0,5 3-13 16,-5-5-15-16,5 5-20 0,-5-2-21 0,5 2-20 0,0 0-25 15,-5-4-24-15,5 4-24 0,0 0-31 0,0 0-35 16,0 0-35-16,0 0-41 0,0 0-47 0,0 0-77 15,0 0-215-15,0 0-743 0,0 0 202 0</inkml:trace>
          <inkml:trace contextRef="#ctx0" brushRef="#br0" timeOffset="2026.1773">881-4 506 0,'0'0'325'16,"16"0"-37"-16,-16 0-34 0,0 0-27 0,0 0-18 15,0 0-21-15,0 0-16 0,10 0-19 0,-10 0-6 0,0 0-8 16,0 0-10-16,0 0-8 0,0 0-1 16,0 0-3-16,0 0-10 0,0 0-11 0,0 0-15 15,0 0 3-15,0 0-9 0,0 0 0 0,0 0-3 0,0 0-16 16,0 0-3-16,0 0-2 0,-24 10-10 0,9-9-1 15,-2 1-8-15,-9-2-3 0,-3 1-2 0,0 1 5 16,-1-5-9-16,0 1-2 0,-1 1 6 0,1-3-18 16,-1 2 23-16,4-2 5 0,-4 1 11 0,2-1 6 0,2 1 3 0,7 1 9 15,4 0-1-15,0-1 11 0,5 3 2 0,2-3 1 16,9 3-5-16,-17-2-3 0,17 2-5 0,-13-2-3 16,13 2-4-16,-9-1-2 0,9 1 4 0,0 0 8 15,0 0 7-15,0 0 5 0,0 0 4 0,0 0-2 16,-8 5 0-16,8-5-7 0,0 0-5 0,0 0-5 0,0 0-8 15,12 16-6-15,-4-6-4 0,0 0-6 0,3 0-5 16,4 8 8-16,4-2-17 0,-1 2-1 16,0-1-2-16,-3-1 1 0,6-2-2 0,-1 3-8 0,2-3-3 0,-2 2 2 15,1-4-1-15,0 0-11 0,1 0-21 0,-4-2-18 16,-4-3-31-16,-1-1-30 0,-2-1-40 0,-5-3-32 16,2 2-31-16,-3-1-35 0,-5-3-50 0,7 1-70 15,-7-1-296-15,0 0-784 0,0 0 212 0</inkml:trace>
        </inkml:traceGroup>
        <inkml:traceGroup>
          <inkml:annotationXML>
            <emma:emma xmlns:emma="http://www.w3.org/2003/04/emma" version="1.0">
              <emma:interpretation id="{3ABFF35D-9BE1-49A2-A1A4-C6C6A62738DA}" emma:medium="tactile" emma:mode="ink">
                <msink:context xmlns:msink="http://schemas.microsoft.com/ink/2010/main" type="inkWord" rotatedBoundingBox="6335,2653 7224,2645 7230,3276 6341,3283"/>
              </emma:interpretation>
              <emma:one-of disjunction-type="recognition" id="oneOf1">
                <emma:interpretation id="interp5" emma:lang="en-US" emma:confidence="0.5">
                  <emma:literal>Kit,</emma:literal>
                </emma:interpretation>
                <emma:interpretation id="interp6" emma:lang="en-US" emma:confidence="0">
                  <emma:literal>Xin</emma:literal>
                </emma:interpretation>
                <emma:interpretation id="interp7" emma:lang="en-US" emma:confidence="0">
                  <emma:literal>Xix</emma:literal>
                </emma:interpretation>
                <emma:interpretation id="interp8" emma:lang="en-US" emma:confidence="0">
                  <emma:literal>Xin"</emma:literal>
                </emma:interpretation>
                <emma:interpretation id="interp9" emma:lang="en-US" emma:confidence="0">
                  <emma:literal>*it,</emma:literal>
                </emma:interpretation>
              </emma:one-of>
            </emma:emma>
          </inkml:annotationXML>
          <inkml:trace contextRef="#ctx0" brushRef="#br0" timeOffset="2461.0912">1181-285 349 0,'-5'-8'480'0,"5"8"-59"0,0 0-39 16,-3-4-30-16,3 4-28 0,0 0-21 0,-2-4-21 15,2 4-7-15,0 0-4 0,0 0-6 0,0 0-1 32,0 0-4-32,0 0-8 0,0 0 6 0,14 14-14 0,-8-2-7 15,2 1-13-15,2 6-13 0,6 2-14 0,-3 1-17 0,2 2-16 16,1 2-13-16,-1-3-15 0,0 4-15 0,0-4-11 15,0 1-14-15,-3-1-10 0,-1-3-10 0,1-3-10 0,-5-3-31 16,-2-3-45-16,2-1-47 0,-4-1-60 0,2-1-52 16,-1-1-69-16,-1-2-43 0,-3-5-66 0,4 4-77 15,-4-4-326-15,0 0-902 0,0 0 242 0</inkml:trace>
          <inkml:trace contextRef="#ctx0" brushRef="#br0" timeOffset="2816.3595">1368-339 387 0,'0'0'429'0,"0"0"-63"0,-9-2-41 0,9 2-23 0,0 0-8 0,0 0-14 16,-13 21-12-16,1 0-7 0,0 0-10 0,-2 2-11 15,0 3-15-15,0 4-10 0,1 0-17 0,1 1-14 0,0-1-11 16,0 1-11-16,2-2-6 0,2 1-21 0,-1-3-8 16,2-2-11-16,1 1-13 0,1-3-12 0,2-5-8 15,0-4-21-15,1-2-26 0,0-4-35 0,1 0-49 16,1 0-58-16,-2-2-53 0,2-6-58 0,0 0-87 0,0 6-334 15,0-6-767-15,0 0 209 0</inkml:trace>
          <inkml:trace contextRef="#ctx0" brushRef="#br0" timeOffset="3092.2994">1502 48 588 0,'-1'6'441'16,"-1"0"-51"-16,-1 0-39 0,1 2-32 0,0-2-27 0,2 2-31 15,-3 3-27-15,1-1-26 0,-1-1-19 0,1-3-17 16,2 2-26-16,-2-2-13 0,1-1-29 0,1 1-44 16,0 0-47-16,0-4-68 0,0-2-100 0,0 0-126 15,0 0-184-15,0 0-556 0,0 0 153 0</inkml:trace>
          <inkml:trace contextRef="#ctx0" brushRef="#br0" timeOffset="3228.9038">1465-209 255 0,'-3'-5'716'0,"-2"3"-139"0,5 2-73 0,-7-6-52 0,7 6-53 0,-5-3-55 0,5 3-37 16,-4-4-46-16,4 4-62 0,0 0-75 0,0 0-87 15,0 0-79-15,0 0-105 0,0 0-109 0,0 0-254 16,0 0-611-16,0 0 167 0</inkml:trace>
          <inkml:trace contextRef="#ctx0" brushRef="#br0" timeOffset="3613.4714">1574 107 219 0,'0'0'619'15,"0"0"-71"-15,0 0-25 0,0 0-31 0,0 0-20 0,0 0-25 0,0 0-17 16,26 3-29-16,-13-3-22 0,3 0-28 15,-1 0-22-15,0-1-29 0,1 1-30 0,1 1-28 0,-2-1-27 16,2 2-23-16,-1-4-21 0,-3 4-19 0,1-2-23 16,-4-2-42-16,0 1-60 0,-4 1-76 0,-6 0-83 15,12 0-91-15,-12 0-112 0,5-4-139 0,-5 4-327 16,0 0-961-16,0 0 259 0</inkml:trace>
          <inkml:trace contextRef="#ctx0" brushRef="#br0" timeOffset="3993.8937">1702 16 356 0,'0'0'512'0,"0"0"-69"0,0 0-43 0,0 0-47 0,0 0-42 0,0 0-36 0,0 0-24 0,0 0-10 15,0 0-17-15,0 0-8 0,5 10-17 16,-3-3-14-16,0 8-9 0,-1-1-8 0,1 1-10 0,0 7-18 15,0 0-22-15,-1 0-11 0,-1-3-12 0,2-2-13 16,0 4-6-16,-1-3-5 0,-1-4-10 0,0-2-6 16,-1-4-21-16,2 2-34 0,-1-3-56 0,4 1-52 15,-4-3-57-15,0-1-66 0,0-4-91 0,0 0-286 16,0 0-730-16,0 0 198 0</inkml:trace>
          <inkml:trace contextRef="#ctx0" brushRef="#br0" timeOffset="4345.1193">2061 43 747 0,'0'0'455'16,"-5"-3"-68"-16,5 3-47 0,0 0-38 0,0 0-33 0,0 0-21 0,0 0-15 15,0 0-14-15,-7 8-11 0,7-8-14 16,-2 12-12-16,0-4-8 0,-1 4-18 0,3 0-15 0,-2 1-12 15,1-2-13-15,-1 3-18 0,0-3-8 0,2 0-10 16,0 0-7-16,0-2-10 0,-1-1-8 0,1 0-18 16,0-2-39-16,0 0-61 0,0 0-63 0,0-6-65 15,0 0-97-15,0 0-306 0,0 0-714 0,0 0 195 16</inkml:trace>
          <inkml:trace contextRef="#ctx0" brushRef="#br0" timeOffset="5087.1097">1463 70 241 0,'0'0'282'0,"0"0"-29"0,0 0-14 16,0 0-13-16,0 0-7 0,0 0-4 0,0 0-4 16,0 0-9-16,0 0-22 0,0 0-7 0,0 0-3 0,0 0-7 0,0 0-3 15,0 0-3-15,0 0-9 0,0 0-2 0,0 0-18 16,5 15-13-16,-5-7-14 0,0 4-6 0,-1 1-11 15,1-1-12-15,-2 1-6 0,2 0-4 16,-2 0-9-16,2-3-19 0,0 2-36 0,-1-3-46 0,-1-2-57 0,4 0-67 0,-2-2-83 16,0-5-239-16,0 0-591 0,0 0 163 0</inkml:trace>
        </inkml:traceGroup>
        <inkml:traceGroup>
          <inkml:annotationXML>
            <emma:emma xmlns:emma="http://www.w3.org/2003/04/emma" version="1.0">
              <emma:interpretation id="{4100D95A-FAB6-4C18-8B3E-7835967E6C12}" emma:medium="tactile" emma:mode="ink">
                <msink:context xmlns:msink="http://schemas.microsoft.com/ink/2010/main" type="inkWord" rotatedBoundingBox="7567,2579 9022,2566 9031,3593 7576,3606"/>
              </emma:interpretation>
              <emma:one-of disjunction-type="recognition" id="oneOf2">
                <emma:interpretation id="interp10" emma:lang="en-US" emma:confidence="0.5">
                  <emma:literal>(any</emma:literal>
                </emma:interpretation>
                <emma:interpretation id="interp11" emma:lang="en-US" emma:confidence="0">
                  <emma:literal>(Many</emma:literal>
                </emma:interpretation>
                <emma:interpretation id="interp12" emma:lang="en-US" emma:confidence="0">
                  <emma:literal>(ang</emma:literal>
                </emma:interpretation>
                <emma:interpretation id="interp13" emma:lang="en-US" emma:confidence="0">
                  <emma:literal>(Zany</emma:literal>
                </emma:interpretation>
                <emma:interpretation id="interp14" emma:lang="en-US" emma:confidence="0">
                  <emma:literal>(zany</emma:literal>
                </emma:interpretation>
              </emma:one-of>
            </emma:emma>
          </inkml:annotationXML>
          <inkml:trace contextRef="#ctx0" brushRef="#br0" timeOffset="7413.0856">2649-406 208 0,'0'0'472'0,"5"-4"-74"0,-5 4-24 0,0 0-23 0,4-6-23 15,-4 6-33-15,0 0-36 0,0 0-36 0,0 0-14 0,0 0-25 16,0 0-21-16,-37 20-5 0,12-2-13 16,-12 15-18-16,8-5-11 0,1 13-10 0,1 3-8 15,5 2 2-15,3 5 9 0,6 1-2 0,2-4-4 0,8 0 3 16,1-2-8-16,6-10 1 0,1-4-7 0,2 0-4 16,1-3-9-16,16 13-12 0,-6-14-11 0,3-6-22 15,-3-4-25-15,0-4-42 0,4-3-40 16,5-3-47-16,0-3-55 0,-4-11-59 0,3-1-71 0,-4-7-303 0,0-4-728 15,0-5 196-15</inkml:trace>
          <inkml:trace contextRef="#ctx0" brushRef="#br0" timeOffset="16939.6645">2915-203 490 0,'0'0'334'16,"0"0"-45"-16,0 0-27 0,0 0-30 0,0 0-20 0,0 0-17 16,0 0-22-16,0 0-14 0,0 0-16 0,0 0-6 15,0 0-16-15,0 0-12 0,0 0-7 0,0 0-5 0,0 0-2 0,0 0-11 0,0 0-7 16,-8 7-7-16,1-3-8 0,0 0-5 0,-5 2-3 0,1 1-12 16,-2 1 1-16,3-2-6 0,0 3-5 0,-2-1-3 15,3-2-2-15,-1 3-3 0,-2 0 5 16,4 2-8-16,-1-2 1 0,3 3 3 0,0-4 9 0,3-1 1 15,-2 3-3-15,0-2 4 0,3-2 2 0,0 0 5 16,2-6 1-16,0 11 7 0,0-11-2 0,6 7-7 16,-6-7 3-16,5 4-8 0,-5-4 1 0,0 0-5 15,18-3-3-15,-18 3-20 0,21-6-7 0,-11 1-19 0,3-1-15 16,-3-5-12-16,2 2-4 0,-1-1-2 0,-2 1 1 16,1-2 8-16,-5 2 4 0,2 2 4 15,-2 1 3-15,-2 0 1 0,1 2 12 0,-3-2 7 0,3 1 19 16,-4 5 8-16,3-6 11 0,-1 2 7 0,-2 4 9 15,0-6 12-15,0 6 9 0,2-5 2 0,-2 5 7 32,1-6-4-32,-1 6-6 0,0 0-10 0,0 0 0 0,0-5-7 15,0 5-8-15,0 0-4 0,0 0-5 0,0 0-2 0,0 0-1 16,0 0 0-16,-1 17-1 0,1-10 2 0,0 2 2 16,1 4 7-16,1 0 2 0,0 1 5 0,1 0-6 0,4-1 0 15,-2 1-4-15,2-1 2 0,-1-3-5 0,1 1-10 16,2-3-15-16,1 0-25 0,3-2-45 15,2 0-55-15,0-3-55 0,0-3-60 0,11-6-71 16,-1-5-310-16,-3-3-736 0,1 0 200 0</inkml:trace>
          <inkml:trace contextRef="#ctx0" brushRef="#br0" timeOffset="17466.3034">3183-159 429 0,'0'0'336'0,"0"0"-46"0,0 0-36 0,-5 12-21 0,5-12-26 16,-5 12-20-16,3-6-12 0,0 6-17 0,-1 0-15 16,1-3-10-16,2 4-8 0,-1-3-5 0,-1-3-3 15,0 1-2-15,2-3-3 0,-1 0 2 0,1-5 1 0,0 10 7 16,0-6 8-16,0-4 8 0,0 0-7 0,0 8-8 15,0-8-7-15,0 0-16 0,0 0-6 0,0 0-7 16,15-12-12-16,-7 1-12 0,1-3-2 0,4-3-8 16,-2 1-1-16,-4 1-9 0,0 5-5 0,1-3-5 15,-1 3-1-15,-2 2-3 0,-1 1-9 0,-1 0 2 0,0 1-3 16,1 2-3-16,-2 1-6 0,-2 3-2 0,5-7-1 16,-5 7-1-16,3-2-2 0,-3 2 5 0,0 0-1 15,0 0-1-15,0 0 2 0,12 10 0 0,-9-2-3 16,-1-2 0-16,1 8 1 0,2-2-1 0,-1 3 0 15,-1-3-2-15,1 2 5 0,-1-2-6 0,0 2 2 16,-1-4-3-16,1-2-33 0,1 1-45 0,-2-2-54 0,1 0-50 16,-1-3-58-16,-2-4-73 0,5 7-255 0,-5-7-678 31,0 0 185-31</inkml:trace>
          <inkml:trace contextRef="#ctx0" brushRef="#br0" timeOffset="18129.826">3545-211 245 0,'0'0'359'16,"0"0"-72"-16,0 0-44 0,0 0-36 0,0 0-22 15,-15 8-21-15,11-4-21 0,1 3-14 0,1-1-15 0,-1 0-10 16,3 1-3-16,0-1 1 0,0 2-1 0,0-8 3 16,0 10 3-16,1-3-1 0,-1-7 2 0,4 8-1 15,-1-4-2-15,2-1-12 0,-5-3-7 0,14 4-8 16,-14-4-5-16,13 2-10 0,-13-2-12 0,20-4-4 15,-7 0-15-15,-1-1-11 0,2-2-17 0,-2 1-15 0,-2-2-1 16,0-3-6-16,0 2 1 0,-1-2 1 0,-3 1 3 16,1 0 4-16,0 0 7 0,-2 4 12 0,-2-1 18 15,0 2 15-15,0 0 23 0,-3 5 7 0,5-8 3 16,-5 8-3-16,2-6-14 0,-2 6-6 0,0 0 0 16,0 0-7-16,0 0-1 0,-12 41-1 0,10-15-2 15,-3 5 15-15,-7 19 5 0,3 0 3 0,3 1 1 0,-1 0 3 16,-2 4-5-16,2 2-5 0,-3-3-3 0,2-5-8 15,1 1-2-15,-1-1-4 0,-3-3-6 0,0-13-2 16,0-3-7-16,0-3-12 0,-2-3-25 0,1 2-25 0,2-5-39 16,-2-6-24-16,3-5-25 0,-1-2-17 0,2-5-2 15,1-3 4-15,7 0 14 0,-12-7 15 16,5-3 25-16,2-3 26 0,-1-12 22 16,1-4 22-16,4-5 26 0,6-12 25 0,4-2 29 0,5 1 22 0,4 5 14 15,3-3 26-15,1 3 12 0,-4 12 11 0,3 4 1 16,-2 1-3-16,3 3-2 0,2 2-1 0,1-1-3 0,-1 3-8 15,-1-2-7-15,-1 4-12 0,0 0-10 0,0 2-14 0,-7 1-4 16,-1 6-12-16,-6 0-9 0,0 0-8 0,-1 3-25 16,-2 1-16-1,0-1-28-15,0 2-36 0,-5 2-40 0,5-4-36 16,-5 4-36-16,3-4-40 0,-3 4-31 0,0 0-34 0,0 0-37 16,0 0-45-16,7-4-269 0,-7 4-737 0,0 0 200 0</inkml:trace>
        </inkml:traceGroup>
        <inkml:traceGroup>
          <inkml:annotationXML>
            <emma:emma xmlns:emma="http://www.w3.org/2003/04/emma" version="1.0">
              <emma:interpretation id="{8464B89C-61F4-4DB2-96E1-503ED8B4E193}" emma:medium="tactile" emma:mode="ink">
                <msink:context xmlns:msink="http://schemas.microsoft.com/ink/2010/main" type="inkWord" rotatedBoundingBox="9179,2618 10368,2608 10372,3057 9183,3067"/>
              </emma:interpretation>
              <emma:one-of disjunction-type="recognition" id="oneOf3">
                <emma:interpretation id="interp15" emma:lang="en-US" emma:confidence="0.5">
                  <emma:literal>sort</emma:literal>
                </emma:interpretation>
                <emma:interpretation id="interp16" emma:lang="en-US" emma:confidence="0">
                  <emma:literal>Sort</emma:literal>
                </emma:interpretation>
                <emma:interpretation id="interp17" emma:lang="en-US" emma:confidence="0">
                  <emma:literal>Fort</emma:literal>
                </emma:interpretation>
                <emma:interpretation id="interp18" emma:lang="en-US" emma:confidence="0">
                  <emma:literal>fort</emma:literal>
                </emma:interpretation>
                <emma:interpretation id="interp19" emma:lang="en-US" emma:confidence="0">
                  <emma:literal>sorta</emma:literal>
                </emma:interpretation>
              </emma:one-of>
            </emma:emma>
          </inkml:annotationXML>
          <inkml:trace contextRef="#ctx0" brushRef="#br0" timeOffset="8994.0178">4224-262 521 0,'0'0'340'16,"0"0"-42"-16,4 4-29 0,-4-4-25 0,0 0-22 0,0 0-20 15,0 0-18-15,0 0-13 0,6 2-19 0,-6-2-17 16,0 0-12-16,0 0-20 0,0 0-11 0,0 0-17 0,-13 6-13 16,13-6-14-16,-14 3-11 0,1-2-6 0,2 2-2 15,1-2-8-15,3 2 2 0,-3-2-1 0,3 1 1 16,0 0-2-16,7-2 11 0,-14 4 2 0,9-4 5 16,5 0 10-16,-12 2 1 0,12-2 19 0,-6 3 25 0,6-3 16 15,-2 5 16-15,2-5 5 0,0 0 4 0,2 9-5 16,1-4-2-16,0-1-8 0,1 2-6 0,4 6-4 15,-3-4-11-15,0 1-9 0,2 1-7 0,-2 3 11 16,-1 1-10-16,-1-1-4 0,-1 11-6 0,-6-6-6 16,-2 5-12-16,-5 0-20 0,0-1-40 0,-5 0-49 15,3-4-54-15,-1-3-51 0,2-3-46 0,2-4-50 16,-1-2-51-16,3-6-69 0,8 0-205 0,-17-6-697 0,12 1 189 16</inkml:trace>
          <inkml:trace contextRef="#ctx0" brushRef="#br0" timeOffset="9541.4527">4405-167 341 0,'-7'3'239'16,"7"-3"-16"-16,0 0-19 0,-7 3-12 0,7-3-4 0,0 0-11 0,-7 3-14 16,7-3 4-16,0 0-3 0,0 0-4 0,-3 3-4 15,3-3-2-15,0 0-6 0,0 0-3 0,-2 8-3 16,2-8 2-16,0 0-7 0,0 0 7 0,7 12-10 16,-2-6-7-16,0-2-6 0,0 1-14 0,0-1-6 0,8 5-10 15,-3-1-7-15,2-2-9 0,0 0-6 0,-4 1-6 16,2-4-3-16,2 3-2 0,-1-4-6 0,-3 4-9 0,-1-6 6 15,-7 0-7-15,12 5-4 0,-12-5-1 0,10 1-5 16,-10-1-4-16,0 0-7 0,0 0-12 0,0 0-13 16,11-6-8-16,-11 6-16 0,1-6-10 0,-1 6-2 15,-1-11-13-15,-1 4 5 0,-1 1-3 0,-2-4 2 16,-3 0 9-16,0 2 0 0,-4-1 1 0,-2 1 2 0,2 0 7 16,-1 4-8-16,-1-1-6 0,1 2-2 15,2 0-14-15,-2 3-12 0,4-1-22 0,0 1-23 0,9 0-31 16,-15 1-37-16,11 2-35 0,4-3-229 0,0 0-536 15,0 0 148-15</inkml:trace>
          <inkml:trace contextRef="#ctx0" brushRef="#br0" timeOffset="10027.2063">4666-176 407 0,'0'0'350'0,"0"0"-57"0,0 0-34 0,0 0-21 0,0 0-19 0,-10 4-13 0,10-4-14 16,-2 13-18-16,2-7-15 0,0 1-14 0,2 5-13 16,2 1 2-16,1 0-15 0,-4 1-3 0,3 0-12 15,1-1 0-15,-2-1-4 0,2 0-4 0,0-1 1 16,0 0 1-16,1-4 10 0,-5 0 1 0,4-2 5 16,-1-1 1-16,-4-4 5 0,5 7-1 0,-5-7-8 15,7 1-6-15,-7-1-12 0,0 0-7 0,0 0-16 0,0 0-3 16,18-10-6-16,-14 3-2 0,-1 0-11 0,0-5-4 15,4 0-3-15,-2-3-6 16,-1 2-3-16,0 2-4 0,-2-1-1 0,3-2-4 16,-2 4-4-16,0 2-2 0,-1 0-3 0,0 2-2 0,-1 0-2 0,1 1-1 15,2-1-5-15,-1 1 2 0,2 1-3 0,-2-1-2 16,2 2-1-16,1-1-9 0,-6 4-24 0,11-5-32 16,-5 4-34-16,2 0-35 0,-8 1-39 0,15-2-44 0,-15 2-55 15,14-2-78-15,-14 2-212 0,13 0-674 0,-13 0 183 16</inkml:trace>
          <inkml:trace contextRef="#ctx0" brushRef="#br0" timeOffset="10335.3547">5113-374 424 0,'0'0'515'16,"-5"-4"-60"-16,5 4-38 0,0 0-32 0,-7-2-32 0,7 2-32 15,0 0-34-15,-5-4-30 0,5 4-29 16,0 0-19-16,0 0-11 0,0 0-9 0,-9 8-9 0,6-3-6 16,0 7-5-16,-1 2-7 0,1 6-5 0,1 4-9 15,-1-1-15-15,4 2-14 0,-1 0-13 0,0 3-6 16,2-4-10-16,1 3-7 0,1-1-8 0,1-2-12 15,0-1-1-15,-2-5-10 0,1-6-11 0,1 2-23 16,-2-3-18-16,-1-4-51 0,1 0-54 0,-1 0-65 16,0-5-68-16,-2-2-85 0,0 0-407 0,0 0-877 15,0 0 237-15</inkml:trace>
          <inkml:trace contextRef="#ctx0" brushRef="#br0" timeOffset="10501.408">5092-222 4522 0,'0'0'384'0,"-5"-3"-182"16,5 3-70-16,0 0-31 0,0 0-13 0,-3-4-4 0,3 4-12 16,0 0-17-16,0 0-4 0,12-3-9 0,-12 3-5 15,15 0-2-15,0 0-18 0,-2-2-36 0,1 2-59 16,1 2-87-16,-5-2-85 0,-10 0-94 0,15-4-341 0,-5 4-823 16,-10 0 224-16</inkml:trace>
        </inkml:traceGroup>
        <inkml:traceGroup>
          <inkml:annotationXML>
            <emma:emma xmlns:emma="http://www.w3.org/2003/04/emma" version="1.0">
              <emma:interpretation id="{742A8903-5E6E-4AD9-AC09-61A999EE6087}" emma:medium="tactile" emma:mode="ink">
                <msink:context xmlns:msink="http://schemas.microsoft.com/ink/2010/main" type="inkWord" rotatedBoundingBox="10815,2439 11322,2434 11328,3076 10821,3080"/>
              </emma:interpretation>
              <emma:one-of disjunction-type="recognition" id="oneOf4">
                <emma:interpretation id="interp20" emma:lang="en-US" emma:confidence="0.5">
                  <emma:literal>of</emma:literal>
                </emma:interpretation>
                <emma:interpretation id="interp21" emma:lang="en-US" emma:confidence="0">
                  <emma:literal>off</emma:literal>
                </emma:interpretation>
                <emma:interpretation id="interp22" emma:lang="en-US" emma:confidence="0">
                  <emma:literal>org</emma:literal>
                </emma:interpretation>
                <emma:interpretation id="interp23" emma:lang="en-US" emma:confidence="0">
                  <emma:literal>oof</emma:literal>
                </emma:interpretation>
                <emma:interpretation id="interp24" emma:lang="en-US" emma:confidence="0">
                  <emma:literal>or</emma:literal>
                </emma:interpretation>
              </emma:one-of>
            </emma:emma>
          </inkml:annotationXML>
          <inkml:trace contextRef="#ctx0" brushRef="#br0" timeOffset="11289.2927">5949 70 435 0,'0'4'345'15,"0"-1"-27"-15,0-3-11 0,0 0-13 0,2 7-2 0,-2-7 5 16,1 1 15-16,-1-1 8 0,0 0-7 0,0 0-10 0,0 0-12 16,0 0-8-16,8-11-12 0,-5-1-12 15,2-3-8-15,0-10-20 0,0-1-23 0,2-5-11 0,0-14-29 16,-2-4-12-16,-3 0-17 0,1 1-16 0,1-1-13 15,-3 3-14-15,-1 0-11 0,0 13-14 0,2 7-8 16,0 0-12-16,-2 3-3 0,0 7-8 0,1 1 4 16,-1 4-12-16,0 3-4 0,0 1-5 0,0 1-5 0,2 1-4 15,-2 1-1-15,2 1-12 0,-1 0 5 16,-1 3-3-16,6-4 0 0,-6 4-3 0,11 2-1 16,-4 0-16-16,7 4-17 0,-2 0-23 0,-2 3-38 0,1 0-41 15,1 1-57-15,5 9-55 0,-6 2-80 0,3-3-86 16,-7 3-324-16,-2-5-886 0,-2 0 239 0</inkml:trace>
          <inkml:trace contextRef="#ctx0" brushRef="#br0" timeOffset="11458.4586">6062-236 909 0,'-6'4'583'0,"6"-4"-92"0,0 0-65 0,0 0-45 0,0 0-42 15,0 0-44-15,9 4-35 0,-2-2-31 0,-1-1-52 16,-6-1-80-16,15 3-97 0,-8-3-106 0,-7 0-126 0,10 3-295 16,-10-3-631-16,0 0 171 0</inkml:trace>
          <inkml:trace contextRef="#ctx0" brushRef="#br0" timeOffset="10935.6688">5681-229 426 0,'-3'4'327'15,"3"-4"-54"-15,-5 3-35 0,5-3-27 0,-5 3-20 16,5-3-16-16,-4 5-13 0,3-2-3 0,-3 3-6 0,2-1 1 15,2-5 0-15,-3 11 7 0,1-8-3 16,2 4 4-16,0 0 4 0,2 1 2 0,0-2 7 0,-1 2 0 16,6 1-5-16,2 2-3 0,-3-4-1 0,3 3-12 15,-1-2-8-15,1 0-9 0,3-4-10 0,-3 1-8 16,0-2-4-16,-1-1-10 0,-1-2-7 0,-7 0-7 16,12 3-11-16,-12-3-8 0,10-5-8 0,-10 5-25 15,5-3-27-15,-5 3-24 0,0-9-39 0,-4 3-41 0,1 0-40 16,-2-1-56-16,-5 0-50 0,0-3-56 0,-4 3-54 15,1-2-242-15,2 1-708 0,-3 3 193 0</inkml:trace>
        </inkml:traceGroup>
        <inkml:traceGroup>
          <inkml:annotationXML>
            <emma:emma xmlns:emma="http://www.w3.org/2003/04/emma" version="1.0">
              <emma:interpretation id="{9B7A5ACC-DDAE-45C3-BAD4-A1D475F056F4}" emma:medium="tactile" emma:mode="ink">
                <msink:context xmlns:msink="http://schemas.microsoft.com/ink/2010/main" type="inkWord" rotatedBoundingBox="11681,2593 12833,2583 12842,3585 11690,3595"/>
              </emma:interpretation>
              <emma:one-of disjunction-type="recognition" id="oneOf5">
                <emma:interpretation id="interp25" emma:lang="en-US" emma:confidence="0.5">
                  <emma:literal>edgy)</emma:literal>
                </emma:interpretation>
                <emma:interpretation id="interp26" emma:lang="en-US" emma:confidence="0">
                  <emma:literal>edge)</emma:literal>
                </emma:interpretation>
                <emma:interpretation id="interp27" emma:lang="en-US" emma:confidence="0">
                  <emma:literal>edgy</emma:literal>
                </emma:interpretation>
                <emma:interpretation id="interp28" emma:lang="en-US" emma:confidence="0">
                  <emma:literal>Edgy)</emma:literal>
                </emma:interpretation>
                <emma:interpretation id="interp29" emma:lang="en-US" emma:confidence="0">
                  <emma:literal>cag)</emma:literal>
                </emma:interpretation>
              </emma:one-of>
            </emma:emma>
          </inkml:annotationXML>
          <inkml:trace contextRef="#ctx0" brushRef="#br0" timeOffset="11987.7655">6555-73 3308 0,'0'0'291'0,"-6"4"-126"0,6-4-57 0,-1 6-17 0,1-6 10 0,0 0 11 16,0 0 1-16,3 2-14 0,-3-2-12 0,9 3-6 15,-9-3-8-15,12-1-8 0,-12 1-8 0,16-4-4 16,-3 1-5-16,-4 0-4 0,-1 1-3 0,-1 0-18 16,1-2-24-16,-3 1-32 0,0-2-35 0,-1 1-38 0,-1-3-22 15,-3 0-17-15,0-1-19 0,-1 2-12 0,-5-4-10 16,0 0-7-16,-3 1 20 0,1 2 10 0,1 1 27 15,0 1 25-15,0 0 34 0,1 2 37 0,-6-1 33 16,2 1 30 0,-1 0 24-16,6-1 18 0,-2 4 6 0,7 0 8 15,-10-2 7-15,10 2 14 0,0 0-3 0,-12 4 16 16,12-4 8-16,-5 8 1 0,3-2 4 0,0 2 3 16,2-1 5-16,2 7-3 0,-2-2-2 0,2 1-9 0,1 1-4 15,2 0-3-15,-2 1-11 0,3-3-9 0,0 1-8 16,-1 1-8-16,3-1-7 0,-1-4-21 0,0 1-34 0,1-1-39 15,-1-3-68-15,5 2-70 0,-4-5-89 16,4-1-95-16,-2-2-286 0,4-2-759 0,-1-1 207 16</inkml:trace>
          <inkml:trace contextRef="#ctx0" brushRef="#br0" timeOffset="12846.7057">6874-169 417 0,'-9'-1'297'15,"9"1"-49"-15,0 0-31 0,-17 1-30 0,9 1-18 0,-6 4-23 16,-1-3-23-16,2 0-18 0,0 3-26 0,3 1-34 16,-2-2-28-16,3-1-39 0,1 2-28 0,-2 4-45 0,3-4-45 15,2 0-88-15,5-6-270 0,-5 8 79 0</inkml:trace>
          <inkml:trace contextRef="#ctx0" brushRef="#br0" timeOffset="12437.7162">6798-135 231 0,'-8'2'150'0,"8"-2"1"0,-8 4-11 0,8-4 1 0,-7 2 12 0,7-2 11 0,-7 6 2 0,7-6 6 16,-7 2-5-16,7-2-8 0,0 0 2 0,-5 6-14 16,5-6-4-16,0 0-4 0,-3 6 0 0,3-6-4 15,0 7-10-15,0-7-4 0,1 9-1 0,3-5-8 16,-1 3-3-16,-3-7-5 0,7 9-16 0,-2-7 1 0,0 1-12 15,2 0-4-15,0 2-12 0,-7-5 3 16,11 5-9-16,-4-4-9 0,-7-1-4 0,0 0-5 0,18 0-9 16,-18 0-13-16,14-3-9 0,-8 1-16 0,0-2-7 15,-1-1-10-15,-5 5-11 0,6-10-2 0,-2 3-2 16,-1-4 6-16,1-4 1 0,-4-6 2 0,-2-4 7 16,2 0 0-16,2 0 5 0,-4 0 15 0,-2 2 23 15,4 0 22 1,-5 4 16-16,4 5 16 0,-1 2 10 0,-1-4 13 15,1 6 15-15,0-2 11 0,1 4 7 0,1 2 4 0,-4 0-8 16,4 1-8-16,-2-1-12 0,2 6-11 0,-1-6-8 16,1 6-10-16,0 0-9 0,0-6-6 0,0 6-6 15,0 0 2-15,0 0 5 0,0 0 1 0,0 0 4 16,1 24 3-16,1-8 5 0,3 7-3 0,-3 1 2 16,1 2-7-16,4-3-6 0,0 4-1 0,-2-2-6 0,3 3-5 15,1-1 0-15,1-5-4 0,-1 4-10 0,2-3-3 16,0-2-3-16,-2-4-25 0,-1-4-25 0,1-2-48 15,-2-3-69-15,4-1-75 0,0-3-90 0,0-1-93 0,1-6-309 0,2 0-848 0,-1-3 229 32</inkml:trace>
          <inkml:trace contextRef="#ctx0" brushRef="#br0" timeOffset="13437.1964">7261-169 338 0,'0'0'315'16,"0"0"-53"-16,-14 2-34 0,14-2-33 0,-15 1-20 0,3 3-16 15,-1 0-17-15,-1 1-8 0,2 1-11 0,1 1 0 16,-3-1-11-16,5 1-4 0,-3-1-12 0,3-1 0 0,3 2-9 15,-1 0-9-15,2-1 1 0,0-1-4 0,1 1-5 16,1 0-1-16,1 0-1 0,2-6-4 0,-2 10-2 16,2-10-7-16,2 8-6 0,2-3-11 0,-4-5-11 15,6 2-9-15,1 2-12 0,0-3-17 0,1 1-11 0,-8-2-15 16,16-3-13-16,-8-1-7 0,3 0-6 0,1-1-4 16,-2-1 2-16,2-2 9 0,-4 0 8 0,1 2 12 15,-1-3 14-15,-1 1 25 0,0 2 25 0,-4 1 23 0,1-2 22 16,-1 4 23-16,-3 3 7 0,5-7 15 15,-5 7-5 1,4-5-3-16,-4 5 0 0,3-3 2 0,-3 3 13 0,0 0 19 0,0 0 20 16,3 11 9-16,-3 5 8 0,0 8 3 15,-1 2 12-15,-3 5 4 0,3 0-2 0,-8 16-3 0,4-2-4 16,0 3-9-16,-2-14-8 0,2-3-11 0,0-3-5 16,-2 3-13-16,-3-5-9 0,2 0-11 0,-1 0-9 15,1-4-6-15,-4 1-15 0,3-8-6 0,0-3-10 16,0-1-8-16,1 1-19 0,0-4-16 0,-4-1-25 0,3-1-43 15,1-3-51-15,-1-3-61 0,9 0-59 0,-17-9-64 16,7-2-45-16,-2-10-46 0,4-2-58 0,4-8-374 16,0 1-950-16,8-15 255 0</inkml:trace>
          <inkml:trace contextRef="#ctx0" brushRef="#br0" timeOffset="13847.6133">7464-105 328 0,'0'0'329'15,"0"0"-29"-15,0 0-13 0,-13 0-18 0,13 0-13 0,0 0-3 16,0 0-2-16,0 0-12 0,0 0-3 15,0 0-20-15,0 0-14 0,0 0-19 0,-5-2-18 0,5 2-15 16,0 0-19-16,0 0-9 0,0 0-14 0,0 0-11 16,0 0-12-16,0 0-5 0,0 0-10 0,5-9-16 15,-5 9-26-15,0 0-23 0,0 0-16 0,1-9-13 16,-1 9-2-16,0 0 0 0,-5-5 1 0,5 5 6 0,-3-5-3 16,3 5 15-16,-5-2-10 0,5 2 1 15,0 0 5-15,0 0 2 0,-14-1 6 0,14 1 10 0,0 0 9 16,-12 9 10-16,9-3 10 0,0 0 9 0,3 2 10 15,-2 4 11-15,4 2 2 0,-1-2 2 0,4 1 1 16,2 1-8-16,2 0-5 0,4 4-3 0,3 0-3 0,0-6-7 16,3 3-11-16,1-5-20 0,-3-2-45 0,-1-5-62 15,-4-1-79-15,2-4-92 0,-1-1-91 0,3-2-206 16,-3-5-674-16,-3 0 183 0</inkml:trace>
          <inkml:trace contextRef="#ctx0" brushRef="#br0" timeOffset="14100.2694">7513-366 4260 0,'0'0'219'0,"0"0"-145"0,0 0-4 0,10 11 61 0,-5-5 42 15,3 6 11-15,8 6-5 0,-3 4-28 0,1 2-16 16,9 17 3-16,-6 5-8 0,-1 6-5 0,0 2 1 0,-4 2-7 15,-6 4-12-15,-4-1-11 0,-5-2-12 16,-6 4-9-16,-4-9-18 0,-1 2-30 0,0-4-52 0,-7-6-54 16,1-9-65-16,-2 7-71 0,-3-11-71 0,2-10-65 15,-1-4-95-15,-1 1-259 0,-3-8-849 0,0-2 229 16</inkml:trace>
        </inkml:traceGroup>
      </inkml:traceGroup>
    </inkml:traceGroup>
    <inkml:traceGroup>
      <inkml:annotationXML>
        <emma:emma xmlns:emma="http://www.w3.org/2003/04/emma" version="1.0">
          <emma:interpretation id="{F440CDD2-F697-4B6A-89E2-C90A20727440}" emma:medium="tactile" emma:mode="ink">
            <msink:context xmlns:msink="http://schemas.microsoft.com/ink/2010/main" type="paragraph" rotatedBoundingBox="10114,3302 15011,3223 15031,4467 10134,45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9FC4268-EBD9-4A0F-9690-34038AE34E95}" emma:medium="tactile" emma:mode="ink">
              <msink:context xmlns:msink="http://schemas.microsoft.com/ink/2010/main" type="line" rotatedBoundingBox="10114,3302 15011,3223 15031,4467 10134,4546"/>
            </emma:interpretation>
          </emma:emma>
        </inkml:annotationXML>
        <inkml:traceGroup>
          <inkml:annotationXML>
            <emma:emma xmlns:emma="http://www.w3.org/2003/04/emma" version="1.0">
              <emma:interpretation id="{1DE60811-9D93-4D41-9BDC-6C0607D4DC3D}" emma:medium="tactile" emma:mode="ink">
                <msink:context xmlns:msink="http://schemas.microsoft.com/ink/2010/main" type="inkWord" rotatedBoundingBox="10117,3498 11490,3476 11502,4219 10129,4241"/>
              </emma:interpretation>
              <emma:one-of disjunction-type="recognition" id="oneOf6">
                <emma:interpretation id="interp30" emma:lang="en-US" emma:confidence="0.5">
                  <emma:literal>(both</emma:literal>
                </emma:interpretation>
                <emma:interpretation id="interp31" emma:lang="en-US" emma:confidence="0">
                  <emma:literal>(bots</emma:literal>
                </emma:interpretation>
                <emma:interpretation id="interp32" emma:lang="en-US" emma:confidence="0">
                  <emma:literal>(bot</emma:literal>
                </emma:interpretation>
                <emma:interpretation id="interp33" emma:lang="en-US" emma:confidence="0">
                  <emma:literal>(bore</emma:literal>
                </emma:interpretation>
                <emma:interpretation id="interp34" emma:lang="en-US" emma:confidence="0">
                  <emma:literal>(born</emma:literal>
                </emma:interpretation>
              </emma:one-of>
            </emma:emma>
          </inkml:annotationXML>
          <inkml:trace contextRef="#ctx0" brushRef="#br0" timeOffset="43377.6268">5299 520 516 0,'0'-6'509'15,"0"6"-57"-15,-2-9-37 0,2 9-46 0,-8-4-32 0,-1 3-32 16,-2 1-34-16,-14 5-29 0,0 6-21 0,-4 5-17 15,-10 14-12-15,1 7-7 0,0 3-9 0,6 3-6 16,7 3-6-16,2 0-2 0,6 5-6 0,5 0-9 16,5-3-6-16,6 1-11 0,2-4-4 0,5-12-17 0,4-2-1 15,3-1-13-15,6-4-14 0,11 12-30 0,-2-14-33 16,-2-7-46-16,4-6-72 0,19 3-87 0,-11-11-94 16,-2-7-109-16,14-10-309 0,-3-6-839 0,-2-7 226 15</inkml:trace>
          <inkml:trace contextRef="#ctx0" brushRef="#br0" timeOffset="43877.3156">5381 597 773 0,'0'0'480'0,"-5"-4"-43"0,5 4-36 0,-5-6-40 0,5 6-46 15,-5-2-40-15,5 2-35 0,0 0-29 0,0 0-20 16,0 0-21-16,0 0-22 0,-13 8-17 0,7 0-10 0,-1 4-13 16,0 11-9-16,0-1-4 0,2-5-2 15,2 6-9-15,-1 1-1 0,1-2-8 0,3 1-2 0,0-6-4 16,2-3-4-16,1-1 1 0,-1 1-5 0,-1-4-3 15,5 1 1-15,-3-1-2 0,0-1-2 0,1-5-2 16,-3 3-2-16,3-3-8 0,-4-4-1 0,5 7-3 16,-5-7-2-16,7 5 0 0,-7-5-9 0,0 0-5 15,12-5-9-15,-12 5-10 0,11-9-6 0,-5-1-5 16,4-1 0-16,-1 0 1 0,-1 1-3 0,1-1 1 0,-1 0 2 16,1 0-2-16,-2 3 3 0,-1 0 0 0,-1 2 3 15,1 0 7-15,-1 2-3 0,0 0 3 0,0 1 2 16,-2 0 4-16,-3 3-1 0,9-4 11 0,-9 4 5 15,0 0 5 1,16 7 8-16,-13-2 1 0,0 0 0 0,1 8-1 16,-2 1 1-16,-1 8-6 0,-4 0-3 0,-2-1 1 0,-2 3-22 15,-1 0-10-15,1-8-16 0,-1-1-31 0,0-5-32 16,1 1-31-16,-2-3-31 0,3-3-27 0,-1 0-32 0,-2-4-27 16,9-1-31-16,0 0-33 0,-18-12-31 15,11 1-272-15,0-3-713 0,2 2 193 0</inkml:trace>
          <inkml:trace contextRef="#ctx0" brushRef="#br0" timeOffset="44446.1351">5712 773 381 0,'-9'2'211'0,"2"4"-27"0,2-4-12 0,5-2-12 0,-6 6-13 15,0-1 9-15,5-2-6 0,1-3 5 0,0 0 2 16,-7 7 5-16,7-7 0 0,-3 7 1 0,3-7 1 0,0 0 7 16,0 8 6-16,0-8 0 0,3 8-5 0,2-4 6 15,-2 1 1-15,4-2-2 0,0 2-3 0,7-1-9 16,-3 3-11-16,2-3-7 0,1-1-12 0,1-2-10 16,0 4-15-16,-1-4-12 0,1-1-9 0,-5 0-10 15,4 1-6-15,-4-1-4 0,-10 0-7 0,16-1-4 16,-9 0-10-1,-7 1-9-15,5-6-17 0,-5 6-16 0,2-7-21 16,-2 7-24-16,-9-16-20 0,1 7-30 0,-3 2-24 16,-1-2-22-16,-9-5-19 0,-1 1-22 0,0 3-22 15,5 0-18-15,0 4-19 0,6 2-31 0,0 3-241 0,-1-3-609 16,3 0 167-16</inkml:trace>
          <inkml:trace contextRef="#ctx0" brushRef="#br0" timeOffset="45061.1164">5965 708 509 0,'0'0'458'0,"0"0"-67"16,5-6-38-16,-2 4-31 0,4-1-39 0,7-2-42 0,-1 2-26 0,3 0-20 0,0 0-25 15,10-2-25-15,-2 2-27 0,-3 2-37 0,-4-1-26 16,-2 1-26-16,0-1-29 0,-3 4-16 0,-2-2-13 0,0-2-8 0,-10 2 7 15,11-1 0-15,-5-1-2 0,-6 2 7 16,6-2 0-16,-6 2 12 0,5-6 6 0,-5 6 13 0,4-6 18 16,-1 1 21-16,-1 2 22 0,-2 3 34 0,2-8 32 15,-2 8 28-15,0-7 21 0,0 7 10 0,0-6 5 32,0 6 3-32,0 0-14 0,0-9-6 0,0 9-23 15,0 0-21-15,0 0-10 0,0-5-14 0,0 5-11 0,0 0-17 0,0 0-5 16,-11 14-8-16,5-1-1 0,-3 9-15 0,2 0-5 15,-2 2-6-15,-1 2-3 0,5-2-5 0,-2 3-2 16,4-7-1-16,-1 4-2 0,3-4-9 0,-1-3 2 0,4-3-7 0,-2-4-3 16,1-2-2-16,-1-1-2 0,4-1 3 0,-1 1 1 0,2-3 12 15,-5-4-7-15,20 2 2 0,-7-4-1 16,2-2-4-16,-1-1-2 0,1 0-4 0,0 1 1 0,-1-2 1 16,-2 2-3-16,-2 0-1 0,0 1-5 0,-3 0 0 15,-7 3-10-15,9-4-13 0,-5 4-14 0,-4 0-13 16,0 0-24-16,0 0-51 0,3 16-50 0,-3-2-57 15,-2-4-56-15,-1 4-57 0,3 1-55 0,-5-3-268 16,5 2-798 0,2-6 215-16</inkml:trace>
          <inkml:trace contextRef="#ctx0" brushRef="#br0" timeOffset="44644.3532">6095 583 330 0,'0'0'595'0,"-4"-3"-76"0,4 3-49 0,0 0-45 0,-7-5-52 15,7 5-50-15,0 0-34 0,0 0-23 0,0 0-28 0,0 0-7 0,-6 12-8 16,3 0-13-16,1 2-12 0,-1 9-16 0,0 1-19 0,-1-1-15 16,-1 2-19-16,3 1-12 15,2 0-12-15,0 0-11 0,-1 2-9 0,-1-1-10 16,2-5-11-16,-2 1-29 0,4-3-34 0,-2-6-54 16,-2 0-62-16,2-2-60 0,-1-3-63 0,-1 0-64 15,-1-8-82-15,3-1-252 0,-7 6-763 0,7-6 205 0</inkml:trace>
        </inkml:traceGroup>
        <inkml:traceGroup>
          <inkml:annotationXML>
            <emma:emma xmlns:emma="http://www.w3.org/2003/04/emma" version="1.0">
              <emma:interpretation id="{5E5E8AF7-27D5-48CE-BDD2-CEFE9C958819}" emma:medium="tactile" emma:mode="ink">
                <msink:context xmlns:msink="http://schemas.microsoft.com/ink/2010/main" type="inkWord" rotatedBoundingBox="11840,3547 12904,3530 12917,4341 11853,4358"/>
              </emma:interpretation>
              <emma:one-of disjunction-type="recognition" id="oneOf7">
                <emma:interpretation id="interp35" emma:lang="en-US" emma:confidence="0.5">
                  <emma:literal>path</emma:literal>
                </emma:interpretation>
                <emma:interpretation id="interp36" emma:lang="en-US" emma:confidence="0">
                  <emma:literal>faith</emma:literal>
                </emma:interpretation>
                <emma:interpretation id="interp37" emma:lang="en-US" emma:confidence="0">
                  <emma:literal>paths</emma:literal>
                </emma:interpretation>
                <emma:interpretation id="interp38" emma:lang="en-US" emma:confidence="0">
                  <emma:literal>Path</emma:literal>
                </emma:interpretation>
                <emma:interpretation id="interp39" emma:lang="en-US" emma:confidence="0">
                  <emma:literal>Hath</emma:literal>
                </emma:interpretation>
              </emma:one-of>
            </emma:emma>
          </inkml:annotationXML>
          <inkml:trace contextRef="#ctx0" brushRef="#br0" timeOffset="47169.6395">6695 1156 445 0,'0'0'412'16,"0"0"-48"-16,-12 0-29 0,12 0-12 0,0 0-4 15,0 0 7-15,0 0 11 0,0 0 7 0,0 0 16 16,0 0-3-16,36 0 13 0,-7-4-3 0,6-2-4 15,22-5-2-15,7 0-13 0,51-9-23 0,-40 8-28 16,-15 5-29-16,5-1-30 0,0 4-31 0,-4 0-15 0,1 3-25 16,-5 1-16-16,-2-2-15 0,-16 2-10 15,-5 0-20-15,-3 0-17 0,-3-3-19 0,-3 3-19 0,-5-1-14 0,-6 1-37 16,-2 0 0-16,-2-2 0 0,-10 2-14 0,0 0-36 16,14-1-20-16,-14 1-32 0,0 0-32 0,0 0-41 15,0 0-37-15,0 0-46 0,0 0-43 0,0 0-46 31,0 0-48-31,0 0-57 0,-19-16-334 0,16 12-945 0,3 4 255 16</inkml:trace>
          <inkml:trace contextRef="#ctx0" brushRef="#br0" timeOffset="45559.9079">6766 781 3577 0,'-1'-4'459'0,"1"4"-176"0,0 0-88 0,-4-4-67 0,4 4-9 0,0 0-24 0,0 0-11 31,0 0-13-31,0 0-9 0,-10 16-6 0,7-2-3 0,-1 11-2 16,3 2-2-16,-3 1 0 0,-1 4-7 0,2 15-5 16,3 1-4-16,-2-1-5 0,4-2 0 0,-2-9-2 0,0-8-4 15,3 3-1-15,-1-4-1 0,1 0-2 0,1-3-1 16,1-1-1-16,-4-6-1 0,1-6-6 0,0 0-7 0,-1-2 2 16,-1-2-4-16,2-1 0 0,-2-6-9 0,2 5-18 15,-2-5-25-15,0 0-36 0,0 0-24 0,0 0-19 16,-2-28-11-16,0 1-26 0,-3-7-16 0,-1-16-13 0,-3-1-4 15,1-8 6-15,3 1 20 16,-1 2 17-16,3 3 30 0,-5 1 31 0,4 7 30 0,1 13 32 16,1 8 31-16,0 2 24 0,2 2 18 0,2 4 18 15,0 3 17-15,1 1 23 0,2 0 12 0,0 1 18 0,0 0 9 16,1 1 3-16,-1 2 4 0,0 2-8 16,0 0-13-16,2 2-10 0,-4 3-12 0,-3 1 3 0,0 0-5 15,0 0-4-15,20 5-8 0,-15 1-5 0,-1 6-7 16,1 2-11-16,-3 8-21 0,-2 1-29 0,-6 2-54 15,3-1-68-15,-4 0-70 0,-1-1-76 0,-2-2-68 0,-1-6-313 0,5-3-765 16,-1-1 206 0</inkml:trace>
          <inkml:trace contextRef="#ctx0" brushRef="#br0" timeOffset="46073.4035">7052 727 260 0,'0'0'438'15,"0"0"-86"-15,0 0-56 0,0 0-42 0,0 0-31 0,0 0-26 16,0 0-24-16,0 0-25 0,-10 12-10 0,-1-6-19 16,-1 2-14-16,2-1-13 0,-1 0-6 0,-2-1-11 15,-1 2-10-15,2-3-4 0,2 1-4 0,2-1-3 16,1 1-11-16,2-3 8 0,0 2 1 0,1-1 5 0,4-4 11 16,-3 10 1-16,3-10 5 0,-2 8 4 0,2-8 4 15,7 8 2-15,-2-5-2 0,0 1 0 16,-5-4-5-16,16 2-5 0,-3-2-11 0,2 0-3 0,-1-4-5 15,-1 2 4-15,-1-1-11 0,2-2-6 0,-3-1-6 16,-3 1 5-16,-1 1-11 0,0-2-15 16,-4 2-1-16,1-1-4 0,-4 5-12 0,3-9 13 0,-3 9-18 0,0 0 1 0,-2-8 3 15,2 8 5-15,0 0-11 16,-8-5 9-16,8 5-10 0,0 0 9 0,0 0-2 16,0 0 5-16,0 0-7 0,0 0 7 0,0 0 7 0,0 0 5 15,0 0 13-15,0 0-3 0,-7 17 3 16,7-17-6-16,5 13-4 0,-1-8 3 0,1 1-3 0,3 5-1 15,2-2 0-15,2 2-20 0,0-2-22 0,2-1-40 16,1-3-48-16,-2 0-60 0,0-2-71 0,4-2-70 16,0-1-201-16,7-3-620 0,-7-1 170 0</inkml:trace>
          <inkml:trace contextRef="#ctx0" brushRef="#br0" timeOffset="46711.3635">7253 692 628 0,'0'0'431'0,"0"0"-70"0,1-6-43 16,-1 6-36-16,0 0-43 0,14 0-14 15,-14 0-25-15,21 0-22 0,-7 2-24 0,1-1-31 0,2-1-34 16,0 0-54-16,-2 2-41 0,0-1-37 0,-2 1-24 0,-3-2-27 15,-2 0-5-15,-8 0-9 0,14-3 0 16,-14 3 12-16,9-3 12 0,-4-1 20 0,-5 4 36 0,5-4 25 16,0-1 27-16,-4-1 25 0,3 1 33 0,-4-1 20 15,3-2 22-15,-1 2 22 0,0-1 19 0,-2 2 15 16,0-2 7-16,1 3 8 0,-1 4 2 0,0-8-8 16,0 8-15-16,0 0-19 0,0-9-17 0,0 9-11 15,0 0-15-15,0 0-15 0,0 0-9 0,0 0-9 0,-18 25-8 16,9-4-8-16,-1-2-7 0,3 6-2 15,0-3-7-15,2 1-3 0,2 2-8 0,1-2-1 0,1-1-4 16,2-4-6-16,1-1 2 0,0-5-4 0,1 1 4 16,0-2-1-16,1-1 5 0,-1-4 0 0,4 1 0 15,-2-4 0-15,4-2-3 0,4-1 4 0,2-1 4 16,1-2 2-16,1-4 4 0,-3 3 3 0,0-2 1 16,1 0-1-16,-3 2-2 0,0-3 2 0,-2 3-3 0,-4 1-1 15,1 0-10-15,-7 3-3 0,12-3-9 16,-12 3-3-16,0 0-1 0,0 0-8 0,9 12-10 0,-9-5-30 15,0 4-37-15,1 4-43 0,-2-1-40 0,1 1-35 16,0-1-39-16,1-3-35 0,-1 3-39 0,2-1-46 16,-2-6-296-16,2-1-770 0,-2-6 210 0</inkml:trace>
          <inkml:trace contextRef="#ctx0" brushRef="#br0" timeOffset="46278.0292">7347 563 638 0,'-2'-6'543'16,"0"4"-61"-16,2 2-40 0,-5-6-41 0,5 6-40 0,-2-5-40 15,2 5-37-15,0 0-27 0,0 0-12 0,0 0-9 16,0 0-6-16,-1 24-9 16,-1-9-18-16,4 6-10 0,-4 5-24 15,2 0-19-15,2 1-9 0,-2 2-18 0,-2-2-17 0,0 5-8 0,-3 14-13 16,4-15-18-16,1-3-39 0,-2-1-59 0,0-3-60 16,4-6-65-16,-4-1-66 0,0-6-61 0,2 1-74 15,-5-4-317-15,4-2-808 0,1-6 220 0</inkml:trace>
        </inkml:traceGroup>
        <inkml:traceGroup>
          <inkml:annotationXML>
            <emma:emma xmlns:emma="http://www.w3.org/2003/04/emma" version="1.0">
              <emma:interpretation id="{0E82A19A-9F5E-4506-9B77-C67476F23CC5}" emma:medium="tactile" emma:mode="ink">
                <msink:context xmlns:msink="http://schemas.microsoft.com/ink/2010/main" type="inkWord" rotatedBoundingBox="13029,3255 15011,3223 15031,4467 13049,4499"/>
              </emma:interpretation>
              <emma:one-of disjunction-type="recognition" id="oneOf8">
                <emma:interpretation id="interp40" emma:lang="en-US" emma:confidence="0.5">
                  <emma:literal>[trail)</emma:literal>
                </emma:interpretation>
                <emma:interpretation id="interp41" emma:lang="en-US" emma:confidence="0">
                  <emma:literal>trail)</emma:literal>
                </emma:interpretation>
                <emma:interpretation id="interp42" emma:lang="en-US" emma:confidence="0">
                  <emma:literal>•trail)</emma:literal>
                </emma:interpretation>
                <emma:interpretation id="interp43" emma:lang="en-US" emma:confidence="0">
                  <emma:literal>[trail</emma:literal>
                </emma:interpretation>
                <emma:interpretation id="interp44" emma:lang="en-US" emma:confidence="0">
                  <emma:literal>[Trail)</emma:literal>
                </emma:interpretation>
              </emma:one-of>
            </emma:emma>
          </inkml:annotationXML>
          <inkml:trace contextRef="#ctx0" brushRef="#br0" timeOffset="47693.2198">8161 906 656 0,'0'4'383'16,"0"-4"-35"-16,0 0-31 0,0 0-35 0,-2 8-8 0,2-8-38 15,0 0-12-15,0 0-19 0,-5 6-26 0,5-6 1 16,0 0-16-16,0 0-7 0,-14 2-20 0,14-2-12 16,-18-3-16-16,4-4-11 0,-2 1-6 0,-6-6-8 15,2-3-4-15,-4-2-12 0,2 2-2 16,3-3-4-16,1-1 2 0,2-3-1 0,-1-1 0 16,3 1-2-16,2-3 2 0,2 1 3 0,3 1 2 0,2 2 1 15,2 3 2-15,-1 1-5 0,4 2-2 0,0 4-4 16,4-2-2-16,-1 1-5 0,2-1-2 0,0 5 0 15,4-1-3-15,-1-1-2 0,2 3-3 0,-3 0-8 16,0 3-6-16,0 1-2 0,-2 1-4 0,-5 2-4 16,0 0 1-16,12 11-2 0,-7 3 0 0,-5 11-8 0,-5 0-6 15,-2 7-7-15,-7 14-11 0,1 2-7 0,-2-4-10 16,4-7 1-16,0 9 1 0,4-9 1 0,2-7 5 0,1 0-1 16,4-1 5-16,2-3-2 0,-2-1 6 0,5-2 2 15,4-2 11-15,-1-4 12 0,1-3 10 16,2-4 8-16,11 3-3 0,2-5-5 0,1 0 1 0,-2-2 1 15,4-3-16-15,2-3-29 0,-3-1-52 0,0-3-74 16,-1-2-72-16,-6-1-96 0,-7-4-365 0,0 3-821 0,-4-2 221 16</inkml:trace>
          <inkml:trace contextRef="#ctx0" brushRef="#br0" timeOffset="48027.4508">8401 571 705 0,'0'0'533'0,"-8"3"-62"0,8-3-43 0,-2 5-31 0,2-5-32 16,-2 6-21-16,2 2-27 0,0 3-22 0,2 4-17 16,1 10-27-16,1-3-18 0,-1 3-21 0,1-2-18 15,-1 4-27-15,-1-1-16 0,1-1-9 0,0 2-17 0,1-1-23 16,-2-1 1-16,1 0-17 0,0-4-25 0,-1 3-46 16,0-7-55-16,-4-3-80 0,2-1-66 0,-2-5-75 15,1-1-79-15,-4-1-354 0,5-6-833 0,0 0 225 16</inkml:trace>
          <inkml:trace contextRef="#ctx0" brushRef="#br0" timeOffset="48208.407">8287 767 4894 0,'0'0'423'0,"0"0"-201"0,0 0-89 0,2-7-2 15,-2 7 28-15,6-4-15 0,1 2 3 0,2 1-29 0,4-4-27 0,10 2-4 0,2 0-12 16,1 2-8-16,-2-1-6 0,-2 2-5 0,-4-2-18 0,-3 2-50 15,-4-1-63-15,0 1-84 0,-1 1-92 16,-10-1-90-16,10-3-102 0,-10 3-327 0,0 0-924 16,0 0 249-16</inkml:trace>
          <inkml:trace contextRef="#ctx0" brushRef="#br0" timeOffset="54650.9936">8615 747 376 0,'0'0'333'0,"0"0"-41"16,0 0-29-16,0 0-14 0,0 0-26 0,0 0-14 16,0 0-17-16,0 0-17 0,0 0-3 0,0 0-6 15,0 0-12-15,-5-3 1 0,5 3-25 0,0 0 12 16,0 0-3-16,0 0 1 0,0 0-13 0,0 0 1 15,0 0 0-15,0 0-1 0,0 0-4 0,0 0-2 16,3 16-9-16,-3-11-8 0,2 3-8 0,1 3-10 0,0 2-7 16,1-1-4-16,1 2-7 0,-2-2-9 0,1 1-4 15,1-1-3-15,-2 3-6 0,-1-8-4 0,1-2-5 16,-1 3-5-16,1-2 2 0,-3-1-2 0,0-5-2 0,4 6 1 16,-4-6 16-16,1 6 9 0,-1-6 0 0,0 0-6 15,0 0-4-15,0 0-5 0,0 0-5 16,0 0-4-16,11-23-2 0,-10 10-3 0,6-10 0 0,-5 5-5 15,-1 2-4-15,1 0-4 0,2 2 1 0,-4 0 0 16,3 0-8-16,0 1 8 0,1 0-1 0,-2-1-2 16,3 2 2-16,2-1-4 0,0 3 2 0,0 0-3 15,1 0-3-15,-1 2-1 0,-2 2-1 0,2-1-3 0,0 3 2 16,-2 1-4-16,0 0 2 0,0-1-16 16,-5 4-36-16,12-3-33 0,-12 3-51 0,0 0-46 0,0 0-58 15,10 9-61-15,-10-4-77 0,0 3-256 0,2-2-758 16,1 0 205-16</inkml:trace>
          <inkml:trace contextRef="#ctx0" brushRef="#br0" timeOffset="55282.6521">9051 734 415 0,'0'0'264'15,"0"0"-33"-15,0 0-28 0,0 0-21 0,0 0-7 0,0 0-4 16,0 0-9-16,0 0 8 0,0 0-8 0,0 0-8 16,0 0-4-16,0 0-13 0,0 0-5 0,0 0-10 15,0 0-7-15,0 0-9 0,0 0-2 0,-19 0-10 0,19 0-2 16,-20 8-14-16,6-2-10 0,4 0-12 0,0 0 0 16,-2-1-8-16,0 3-4 0,4-3-3 15,0 0 0-15,2 1 8 0,-1-1-4 0,2-1 2 0,0 2 4 31,-1 1 5-31,3-3 6 0,-2 0 1 0,5-4-1 0,-3 11 1 16,1-6 9-16,2-5-1 0,0 9-2 0,0-9-3 16,3 7-2-16,-3-7-6 0,7 6-6 0,-7-6-6 15,10 3-5-15,-10-3-6 0,12 0-4 0,-12 0-12 16,15 0-7-16,-15 0-13 0,0 0-4 0,13-3-12 16,-13 3-12-16,7-4-10 0,-7 4-2 0,7-5-5 15,-2 1-2-15,-5 4-4 0,5-11 3 0,-4 5-1 0,1 0 14 16,0 0 0-16,-2 0 7 0,0 6 6 0,3-12 13 15,-3 7 17-15,0 5 27 0,2-9 19 0,0 7 16 16,-2 2 0-16,1-8 2 0,-1 8-8 0,0-6-7 16,0 6-9-16,0 0-4 0,0 0-4 0,0 0-1 15,0 0-6-15,0 0-2 0,0 0-1 0,0 0-4 16,0 0-1-16,0 0-2 0,5 17-3 0,-3-10 1 0,2-1-2 16,-3 1-5-16,6 6 1 0,0-3-1 0,0 0-13 15,-1-1-11-15,3 0-41 0,-1 1-45 0,3-2-49 16,-1-5-56-16,2 1-59 0,2-2-72 0,-4-2-235 15,4-2-682-15,-3-2 185 0</inkml:trace>
          <inkml:trace contextRef="#ctx0" brushRef="#br0" timeOffset="55540.1946">9286 702 408 0,'0'0'434'16,"0"0"-50"-16,0 0-30 0,0 0-28 0,-13 13-23 0,11-6-22 0,2 1-19 15,-3 3-20-15,1 1-22 0,-1 0-20 16,1 1-20-16,0-2-20 0,2 3-15 0,0-2-14 16,0-2-15-16,0-2-14 0,-1 0-9 0,1-3-21 0,0-5-25 15,0 11-43-15,1-6-36 0,-1-5-55 16,0 0-71-16,0 0-99 0,0 0-282 0,0 0-644 0,0 0 177 15</inkml:trace>
          <inkml:trace contextRef="#ctx0" brushRef="#br0" timeOffset="55681.1962">9280 553 5168 0,'-5'-4'329'0,"1"-1"-189"15,-1 0-70-15,0 1-26 0,5 4 17 0,-7-3 0 16,7 3-12-16,-5-4-12 0,5 4-18 0,0 0-34 0,0 0-44 0,0 0-56 0,0 0-66 15,0 0-66-15,0 0-70 0,0 0-91 0,0 0-230 16,0 0-767-16,-7 11 209 0</inkml:trace>
          <inkml:trace contextRef="#ctx0" brushRef="#br0" timeOffset="56123.8844">9452 924 473 0,'0'8'528'15,"0"-8"-56"-15,0 0-36 0,0 0-39 0,0 0-40 0,0 0-38 16,0 0-35-16,0 0-25 0,0 0-24 15,17-14-24-15,-13 8-21 0,3-5-19 0,-1 0-18 0,6-11-17 16,-2 0-16-16,-3-1-13 0,0-5-13 0,-2-2-14 16,2-2-19-16,-3-17-17 0,-1 1-11 0,-1-1-11 15,-4 11-4-15,1 10 1 0,-1-1-3 0,-1 3-2 16,-2 5-2-16,4 4-3 0,-3 5-2 0,1 0-1 0,0 5-1 16,-1 1-2-16,1 3 1 0,3 3-2 0,0 0 1 15,0 0 0-15,-21 19-1 0,13-5-1 16,1 10 1-16,0 4 6 0,4 0 0 0,0 3 9 0,1 0 0 15,4-1 3-15,3 1 2 16,-2-3 9-16,2 3 5 0,4 0 9 0,1-6 4 0,2 1 6 0,0-4-5 16,1 0 0-16,3-4-3 0,1 0 2 15,3-3-10-15,1 0-19 0,-3-8-28 0,-2-5-52 0,-3 4-62 16,2-6-70-16,0-4-85 0,-2 0-89 0,1-3-302 16,0-2-801-16,-4-1 215 0</inkml:trace>
          <inkml:trace contextRef="#ctx0" brushRef="#br0" timeOffset="56412.6813">9713 236 3136 0,'0'0'374'0,"0"0"-146"0,-10-3-68 0,10 3-30 0,0 0 15 0,0 0 12 15,0 0 9-15,0 0-6 0,0 0-7 0,4 12 1 16,2 1 4-16,8 11 11 0,5 17 2 0,-1 9 4 16,2 0-4-16,-3 3-6 0,-2 6-14 0,7 43-13 15,-10-33-13-15,-9-14-17 0,-3 2-4 0,-3 1-11 0,-4 2-6 32,-8 43-11-32,3-41-9 0,-3-11-10 0,1-2-19 0,-2 0-45 0,2-4-53 15,-8 0-53-15,2-13-72 0,5-6-77 0,-6 0-88 0,3-7-92 16,-5 0-333-16,-1-7-929 0,-1-7 250 0</inkml:trace>
        </inkml:traceGroup>
      </inkml:traceGroup>
    </inkml:traceGroup>
    <inkml:traceGroup>
      <inkml:annotationXML>
        <emma:emma xmlns:emma="http://www.w3.org/2003/04/emma" version="1.0">
          <emma:interpretation id="{CCC35A90-0EB3-4F68-89A8-5C8955BECCA6}" emma:medium="tactile" emma:mode="ink">
            <msink:context xmlns:msink="http://schemas.microsoft.com/ink/2010/main" type="paragraph" rotatedBoundingBox="10142,4847 13971,4692 13991,5194 10162,534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D77F01B-12FC-4CEA-B323-417D7E5294E4}" emma:medium="tactile" emma:mode="ink">
              <msink:context xmlns:msink="http://schemas.microsoft.com/ink/2010/main" type="line" rotatedBoundingBox="10142,4847 13971,4692 13991,5194 10162,5348"/>
            </emma:interpretation>
          </emma:emma>
        </inkml:annotationXML>
        <inkml:traceGroup>
          <inkml:annotationXML>
            <emma:emma xmlns:emma="http://www.w3.org/2003/04/emma" version="1.0">
              <emma:interpretation id="{17DAC9C4-D886-4667-8884-C852F60938F2}" emma:medium="tactile" emma:mode="ink">
                <msink:context xmlns:msink="http://schemas.microsoft.com/ink/2010/main" type="inkWord" rotatedBoundingBox="10142,4847 13971,4692 13991,5194 10162,5348"/>
              </emma:interpretation>
              <emma:one-of disjunction-type="recognition" id="oneOf9">
                <emma:interpretation id="interp45" emma:lang="en-US" emma:confidence="0.5">
                  <emma:literal>A-CF-4-D</emma:literal>
                </emma:interpretation>
                <emma:interpretation id="interp46" emma:lang="en-US" emma:confidence="0.5">
                  <emma:literal>A-c-FG D</emma:literal>
                </emma:interpretation>
                <emma:interpretation id="interp47" emma:lang="en-US" emma:confidence="0">
                  <emma:literal>A-CF-he D</emma:literal>
                </emma:interpretation>
                <emma:interpretation id="interp48" emma:lang="en-US" emma:confidence="0">
                  <emma:literal>A-CF-at D</emma:literal>
                </emma:interpretation>
                <emma:interpretation id="interp49" emma:lang="en-US" emma:confidence="0">
                  <emma:literal>A-CF-ha D</emma:literal>
                </emma:interpretation>
              </emma:one-of>
            </emma:emma>
          </inkml:annotationXML>
          <inkml:trace contextRef="#ctx0" brushRef="#br0" timeOffset="65254.2098">5134 1881 306 0,'0'-2'584'0,"0"2"-99"0,-2-3-59 0,2 3-53 0,0 0-49 0,0 0-39 16,0 0-34-16,0 0-27 0,-11 13-24 0,4-1-24 16,-3 14-17-16,-2 0-15 0,1 1-14 0,-1 0-9 0,2 4 1 15,-2-1-7-15,2-1-8 0,1-1-3 0,4-4-7 16,-4 1-2-16,3-5-6 0,1-4-6 0,4-2 3 15,-1-5-8-15,0-2 2 0,1 1 9 0,-1-2 7 16,0-2 9-16,2-4 4 0,-1 6-5 0,1-6-13 31,0 0-9-31,0 0-11 0,10-19-14 0,-3-2-14 0,4-4-7 16,-5-5-11-16,11-14-13 0,-5 8-11 0,5-11 3 16,-3 12-1-16,-3 4-6 0,-4 4 2 0,0 5 0 0,0 4 1 0,-2 4-1 15,-1 2 4-15,0 2 2 0,-1 5 2 0,0-1-2 16,-1 0-1-16,0 3-2 0,-2 3-2 0,3-5 3 15,-3 5-1-15,0 0 10 0,0 0 2 0,14 21 0 16,-6 0 5-16,1 2-2 0,-3 4 0 0,1 2-3 0,2 1-3 16,-4 3 2-16,0 0-1 0,0-1-4 0,2-2-1 15,-6 2 5-15,4-6-6 0,0 3-1 0,-1-3-13 16,-4-2-30-16,3-5-45 0,-3-5-53 0,2-2-58 16,0-2-50-16,-4-4-60 0,0 0-88 0,2-6-295 15,-10 5-824-15,10-5 222 0</inkml:trace>
          <inkml:trace contextRef="#ctx0" brushRef="#br0" timeOffset="65420.9804">5042 2101 4213 0,'-4'-3'380'16,"4"3"-187"-16,0 0-98 0,0 0-36 16,0 0-14-16,0 0 10 0,0 0-1 15,7-7-12-15,-7 7-8 0,14 0-2 0,-1-2-5 0,1 2-20 16,1-1-45-16,-2 2-65 0,0-2-67 0,-1 1-74 15,0 1-82-15,-12-1-273 0,17-1-717 0,-17 1 194 16</inkml:trace>
          <inkml:trace contextRef="#ctx0" brushRef="#br0" timeOffset="65776.9699">5497 2046 765 0,'0'0'684'15,"0"0"-79"-15,-5 6-37 0,5-6-28 0,0 0-37 0,0 0-38 0,0 0-40 16,10 1-44-16,-3 0-37 0,-7-1-34 0,15 0-34 16,-15 0-30-16,17 0-24 0,-8 0-24 0,-1 2-22 15,-8-2-18-15,16-2-15 0,-10 4-20 0,-6-2-31 16,12-2-36-16,-12 2-50 0,0 0-59 0,10 0-62 0,-10 0-59 16,0 0-64-16,3 2-72 0,-3-2-75 0,0 0-79 15,0 0-303-15,0 0-921 0,0 0 248 0</inkml:trace>
          <inkml:trace contextRef="#ctx0" brushRef="#br0" timeOffset="66136.4721">6139 1926 679 0,'0'0'450'16,"0"0"-68"-16,0 0-35 0,0 0-42 0,0 0-47 0,0 0-32 0,-19-9-18 0,4 9-23 0,-1 1-27 15,-10 2-18-15,-1 3-11 0,0 2-18 16,0 1-11-16,2 0-11 0,-2 3 5 0,3-3-14 0,8-2-9 15,2 2-9-15,2-1-2 0,0 1 1 0,2-1 3 16,1 1 8-16,4-1 17 0,1 0 14 0,3 0 10 16,1 0 5-16,3-1-1 0,4 4-6 0,2 0-7 15,11 3-4-15,-3-2-15 0,4-1-9 0,4 0-7 16,1-3-8-16,1 0-4 0,4 0-8 0,-2-3-37 16,-2-1-57-16,1 2-80 0,-4-4-97 0,-7-1-117 0,-4-1-332 15,-3-1-804-15,-10 1 217 0</inkml:trace>
          <inkml:trace contextRef="#ctx0" brushRef="#br0" timeOffset="66491.2464">6327 2069 4233 0,'0'0'518'15,"0"0"-187"-15,0 0-82 0,0 0-23 0,0 0 21 16,0 0 3-16,0 0-14 0,0 0-13 0,0 0-28 15,17 0-11-15,-17 0-14 0,20 0-17 0,-8 0-18 16,-2 0-18-16,4-1-8 0,-3-1-13 0,0 2-11 0,-3 0-8 16,-1 0-22-16,-1-1-43 0,-6 1-40 0,10 0-84 15,-10 0-83-15,0 0-87 0,10 0-96 0,-10 0-120 0,0 0-391 16,0 0-1069-16,0 0 288 0</inkml:trace>
          <inkml:trace contextRef="#ctx0" brushRef="#br0" timeOffset="66875.8998">6794 1871 543 0,'0'0'613'0,"0"-5"-85"16,0 5-61-16,0 0-50 0,0 0-49 0,0 0-46 0,0 0-39 15,0 0-30-15,0 0-18 0,0 0-11 16,2 24-10-16,-2-8-17 0,-2 7-18 0,4 1-8 15,0 3-17-15,-2-3-15 0,1 2-9 0,-1 0-19 0,4-1-4 16,-1-2-12-16,-1-5-10 0,0-2-9 0,-1-3-5 16,1 1-3-16,-2-5-16 0,2 0-1 0,-2-2-4 15,1 0-3-15,-1-3-8 0,0 1-14 0,0-2-20 16,0-3-42-16,0 0-63 0,0 0-72 0,0 0-89 0,0 0-117 16,0-17-356-16,2 2-888 0,-2-11 240 0</inkml:trace>
          <inkml:trace contextRef="#ctx0" brushRef="#br0" timeOffset="67096.6847">6746 1816 445 0,'0'0'461'0,"0"0"-29"0,0 0-4 0,0 0-5 0,0 0-10 15,0 0-11-15,0 0-10 0,0 0 0 0,0 0-11 16,39 5-15-16,-25-5-22 0,-2 1-25 0,5-1-26 0,-2 0-30 15,1-2-26-15,1 0-26 0,-4 2-25 0,-1 0-19 16,0 0-29-16,-3 0-47 0,-9 0-66 16,14-2-75-16,-8 2-95 0,-6 0-88 0,11 2-83 0,-11-2-81 15,0 0-387-15,0 0-943 0,0 0 254 0</inkml:trace>
          <inkml:trace contextRef="#ctx0" brushRef="#br0" timeOffset="67278.5719">6766 2066 253 0,'0'0'818'0,"0"0"-191"15,0 0-73-15,0 0-41 0,22-6-32 0,-7 3-43 0,0-1-51 16,10-3-44-16,-1 0-42 0,2 0-33 0,-10 3-34 16,1 2-74-16,-6-2-77 0,-2 3-80 0,-1-2-86 15,-1 1-87-15,-7 2-93 0,9-1-96 0,-9 1-272 16,0 0-759-16,0 0 207 0</inkml:trace>
          <inkml:trace contextRef="#ctx0" brushRef="#br0" timeOffset="67589.675">7229 2048 4341 0,'0'0'654'0,"3"4"-308"0,-3-4-127 0,0 0-49 0,0 0 2 0,9 2 23 0,-4-2-4 15,-5 0-18-15,13 0-29 0,0-1-11 16,2 1-13-16,-1-1-13 0,1-2-13 0,-1 0-9 0,-1 3-9 15,-1-2-9-15,-2 0-19 0,-3 2-40 0,-7 0-56 16,12-2-69-16,-12 2-73 0,9 0-78 0,-9 0-87 16,4-1-102-16,-4 1-361 0,0 0-983 0,0 0 263 15</inkml:trace>
          <inkml:trace contextRef="#ctx0" brushRef="#br0" timeOffset="68183.0627">7845 1750 576 0,'0'-5'419'16,"0"5"-63"-16,-4-3-63 0,4 3-22 0,-3-3-40 16,3 3-32-16,0 0-18 0,-17 1-21 0,10 4-16 15,-5 1-24-15,0 2-5 0,2 1-4 0,-5 7-1 0,5 0 1 16,2-2 18-16,1-2 6 0,1 2 6 0,2 0 10 15,3 1 8-15,-1-1-5 0,4 7-11 0,1-4 1 0,0-1-9 16,2-4-4-16,1-3-9 0,-1 4-6 0,4-2-3 16,-1-1-10-16,3 0-6 0,-1-4-10 0,0 2-9 0,0-2-6 15,-1-1-12-15,-3-2-22 0,3-1-23 0,-2-2-31 16,-7 0-38-16,0 0-47 0,15-2-38 0,-15 2-40 16,5-4-17-16,-5 4-19 0,3-10-7 0,-1 6-6 15,-2-1 5-15,0 5 16 0,0-8 13 0,0 8 24 16,-2-7 23-16,2 7 29 0,-3-6 32 0,3 6 35 15,-2-5 35-15,2 5 31 0,0 0 30 0,-3-5 32 16,3 5 28-16,0 0 25 0,0-7 20 0,0 7 22 16,0 0 16-16,0 0 13 0,5-6 12 0,-5 6 6 15,11-6 2-15,-3 5 9 0,-1-2-9 0,-7 3-19 0,15-4-21 16,-6 4-15-16,-9 0-22 0,15-1-13 0,-15 1-10 16,20 6-5-16,-9-2-4 0,0 5-11 0,-2 1-6 0,0 1-8 0,0 0-8 15,-1 11-7-15,-3-5-14 0,0 4-24 0,-3-3-28 16,3-4-46-16,-5 0-54 0,0 0-46 0,0-2-52 15,0-2-51-15,2-2-53 0,-2-2-54 0,-2-2-74 16,2-4-304-16,0 0-874 0,0 0 235 0</inkml:trace>
          <inkml:trace contextRef="#ctx0" brushRef="#br0" timeOffset="68444.616">8196 1866 4242 0,'-5'6'567'16,"3"-5"-214"-16,2-1-107 0,0 0-36 0,-6 6-4 16,6-6 10-16,0 0-6 0,1 4-16 0,-1-4-23 0,0 0-11 15,16 3-16-15,-10-2-13 0,10 2-12 0,-7-3-14 16,6 3-13-16,2-3-9 0,-3 0-21 0,-2 0-41 15,-1 0-62-15,0 0-80 0,-11 0-99 0,13 0-103 16,-13 0-124-16,0 0-438 0,10 0-1063 0,-10 0 284 16</inkml:trace>
          <inkml:trace contextRef="#ctx0" brushRef="#br0" timeOffset="68795.3094">8676 1777 5025 0,'0'0'369'0,"-14"0"-151"0,14 0-84 0,0 0-36 0,0 0-11 0,0 0-12 0,0 0-18 0,0 0-19 16,-12 1-2-16,12-1-9 0,-1 10-3 0,1-3-2 16,0 8 1-16,-2 9-7 0,2 1 4 0,2-1-3 15,-2 2-2-15,3-2-3 0,-3 1-1 0,3 2 2 16,-1-4 1 0,0 1-8-16,-1-7-2 0,-1-1-14 0,2-2-19 15,-2-2-35-15,0 0-45 0,-2-4-50 16,2 0-54-16,0-2-55 0,0 0-66 0,0-6-74 0,0 0-249 15,0 0-787-15,0 0 212 0</inkml:trace>
          <inkml:trace contextRef="#ctx0" brushRef="#br0" timeOffset="69047.232">8633 1753 599 0,'0'0'560'15,"-3"-5"-63"-15,3 5-31 0,0 0-29 0,0 0-26 16,8-6-24-16,-8 6-20 0,16-2-22 0,-3 2-27 16,-13 0-21-16,24 4-25 0,-11-1-26 0,2 1-25 0,-3 2-14 15,1 1-4-15,-1 3-14 0,3 11-12 0,1 0-5 16,-4 2-20-16,-4 3-13 0,-3 2-15 16,-5 0-12-16,-3 2-12 0,-2-1-20 0,-6-1-25 0,-2 2-37 15,-1-3-51-15,-1-1-41 0,2-2-33 0,-6-1-33 16,2-2-33-16,1-5-36 0,2-1-43 0,-1-5-52 15,3-3-56-15,0-5-75 0,-1-2-264 0,4-2-839 16,9 2 226-16</inkml:trace>
        </inkml:traceGroup>
      </inkml:traceGroup>
    </inkml:traceGroup>
    <inkml:traceGroup>
      <inkml:annotationXML>
        <emma:emma xmlns:emma="http://www.w3.org/2003/04/emma" version="1.0">
          <emma:interpretation id="{D1080F0F-43C5-41D8-862A-8E34BE838FF5}" emma:medium="tactile" emma:mode="ink">
            <msink:context xmlns:msink="http://schemas.microsoft.com/ink/2010/main" type="paragraph" rotatedBoundingBox="11032,5540 15920,5175 16044,6841 11156,720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369D1D2-D5D0-43B6-9871-48EC5EE1CBEC}" emma:medium="tactile" emma:mode="ink">
              <msink:context xmlns:msink="http://schemas.microsoft.com/ink/2010/main" type="line" rotatedBoundingBox="11032,5540 15920,5175 15985,6047 11097,6411">
                <msink:destinationLink direction="with" ref="{3C49968F-16B2-42A6-AEC6-AD0C3756C4E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AF9139B-8FBF-4A46-B77F-F01556EA5AE5}" emma:medium="tactile" emma:mode="ink">
                <msink:context xmlns:msink="http://schemas.microsoft.com/ink/2010/main" type="inkWord" rotatedBoundingBox="11058,5489 13170,5470 13176,6259 11065,6278"/>
              </emma:interpretation>
              <emma:one-of disjunction-type="recognition" id="oneOf10">
                <emma:interpretation id="interp50" emma:lang="en-US" emma:confidence="0.5">
                  <emma:literal>(trail,</emma:literal>
                </emma:interpretation>
                <emma:interpretation id="interp51" emma:lang="en-US" emma:confidence="0">
                  <emma:literal>(trait,</emma:literal>
                </emma:interpretation>
                <emma:interpretation id="interp52" emma:lang="en-US" emma:confidence="0">
                  <emma:literal>trail,</emma:literal>
                </emma:interpretation>
                <emma:interpretation id="interp53" emma:lang="en-US" emma:confidence="0">
                  <emma:literal>[trail,</emma:literal>
                </emma:interpretation>
                <emma:interpretation id="interp54" emma:lang="en-US" emma:confidence="0">
                  <emma:literal>(trail</emma:literal>
                </emma:interpretation>
              </emma:one-of>
            </emma:emma>
          </inkml:annotationXML>
          <inkml:trace contextRef="#ctx0" brushRef="#br0" timeOffset="73939.5207">6231 2522 619 0,'0'0'440'0,"-14"-1"-48"0,1 4-24 0,-2 2-31 0,-10 6-22 0,-2 6-19 16,-10 12-29-16,-1 7-21 0,-3 4-25 15,7 1-17-15,4 4-12 0,10 0-5 0,3 4-3 0,3-1-10 16,9-12-10-16,0-3-6 0,7-4-11 0,3 2-6 16,0-1-9-16,5-4-7 0,2 0-7 15,3-3-3-15,2-3-17 0,-1 0-25 0,7-6-32 0,-8-1-39 16,3-7-57-16,4 1-67 0,3-2-76 0,-5-7-91 15,6-2-101-15,-3-1-257 0,-1-7-778 0,2-2 211 16</inkml:trace>
          <inkml:trace contextRef="#ctx0" brushRef="#br0" timeOffset="74266.1941">6383 2619 584 0,'0'0'555'16,"0"0"-66"-16,-4-4-51 0,4 4-43 0,0 0-40 0,0 0-35 15,0 0-22-15,0 0-17 0,-8 14-13 0,6-1-16 16,-1 9-18-16,1 2-14 0,0 2-15 0,1-1-22 0,2 2-16 16,1 0-20-16,-2 3-13 0,2-3-14 15,-1 2-11-15,4-4-6 0,-1 3-25 0,-3-4 13 16,3-1-36-16,-1-1-22 0,1-7-38 0,-3-1-45 0,3-3-56 16,-4-3-58-16,1 0-56 0,-2-3-66 0,1-5-83 15,0 0-309-15,-7 6-813 0,7-6 220 0</inkml:trace>
          <inkml:trace contextRef="#ctx0" brushRef="#br0" timeOffset="74438.4861">6241 2859 4748 0,'0'-7'387'0,"2"5"-173"0,1-3-79 0,1 1-36 0,1-1 17 16,0 0 15-16,8-1 8 0,1 0-13 0,10-2-30 15,0 0-4-15,3 0-11 0,0 2-6 0,0 0-7 16,-2 2-12-16,-1-2-16 0,-6 4-52 0,-2 1-56 15,-5-2-74-15,0 2-80 0,-1 1-80 0,-10 0-70 16,0 0-386-16,0 0-912 0,0 0 246 0</inkml:trace>
          <inkml:trace contextRef="#ctx0" brushRef="#br0" timeOffset="75041.6635">6640 2874 359 0,'0'0'475'16,"0"0"-51"-16,0 0-47 0,-12-2-36 0,12 2-30 15,0 0-35-15,0 0-28 0,-8 0-29 0,8 0-21 0,0 0-23 16,0 0-16-16,-4 4-16 0,4-4-13 0,0 8-7 16,-1-3-11-16,1 2-7 0,0-2-11 0,0 3 0 15,0 4-8-15,1-3-7 0,-1 1-3 0,2 2-1 16,0-2 1-16,-1-2 6 0,1-1 4 0,0-1-3 16,0-1 5-16,-1-1 0 0,-1-4 4 0,2 7 2 0,1-4 4 15,-3-3-2-15,4 7-5 0,-4-7-4 16,0 0-5-16,0 0-7 0,0 0-9 0,0 0-7 0,13-16-6 15,-11 11-5-15,3-8-1 0,-2 1-13 0,1 0 4 16,1-1-9-16,-2 1 2 0,0 1-8 0,0 0 0 16,1-1-2-16,-1 2-1 0,0 3-6 0,1 0 0 15,-1 0-4-15,1 2 0 0,-1-1-10 0,0-1-6 16,1 3-13-16,-1-1-24 0,0 2-21 0,1-1-30 16,1 0-29-16,-5 4-37 0,12-4-37 0,-7 2-47 0,-5 2-50 0,0 0-46 0,20 2-329 0,-11 2-803 15,4-2 218-15</inkml:trace>
          <inkml:trace contextRef="#ctx0" brushRef="#br0" timeOffset="75943.7726">7099 2856 420 0,'-7'-4'207'16,"7"4"-21"-16,0 0-10 0,-11-1-9 0,11 1-10 0,-11 1-5 15,-2 1-5-15,3 1-5 0,0 1-2 0,2-2-3 16,-4 3 3-16,2-1 0 0,0 4 7 0,0-2-5 16,1-2 1-16,2 2 1 0,2-1-4 0,0 1-9 15,2-3 1-15,-2 2 3 0,0 0-2 0,1 1 11 0,1-2-8 16,1 2-1-16,2-6-8 0,2 6-9 0,-2-6-6 16,3 6-16-16,2-2-10 0,0-2-10 0,0 1-8 15,-5-3-14-15,16 3-15 0,-10-3-12 0,-6 0-16 16,16 0-27-16,-16 0-12 0,20-4-16 0,-11 0-5 0,0 0-11 15,-2-1-9-15,1-5 5 0,-1 3 8 0,-2-3 6 16,-2 4 7-16,1 0 7 0,-1 2 13 0,0-3 20 16,-1 3 10-16,0-1 18 0,-2 5 8 0,2-8 8 15,-2 8 3-15,0-5-1 0,0 5-5 0,0 0-5 16,1-5 3-16,-1 5-12 0,0 0 7 0,0 0-11 16,0 0 10-16,0 0 0 0,0 0 5 0,0 0 4 15,0 0-3-15,0 0 5 0,4 16 1 0,-3-9 1 16,3-3-2-1,-1 3 1-15,1-1-1 0,1-2-3 0,1 1-9 0,6 4-11 16,0-4-13-16,0 0-18 0,1-1-22 0,-1-2-17 0,3-2-21 16,0 0-21-16,0-4-3 0,-3 1-3 0,0 0 7 15,-2-1 1-15,-3-1 2 0,0 0 4 0,-1 1 7 16,-1-1 8-16,0-1 14 0,-2 1 20 0,1 1 18 16,-1-2 20-16,-1 2 9 0,-2 4 14 0,5-6 2 0,-5 6-2 15,5-5-2-15,-5 5 4 0,2-3-8 0,-2 3 4 16,0 0 3-16,0 0 2 0,0 0 15 0,0 0 4 15,0 0-1-15,8 14 6 0,-5-7 2 0,-1 0-3 16,3 3 1-16,0 0 0 0,2 0-3 0,-2 0 1 0,0-3-2 16,2-2-4-16,0-1-6 0,0 1-6 15,1-2-5-15,6 0-6 0,-2 0-18 0,3-6-17 16,-1 0-25-16,1-1-25 0,-1-4-24 0,8-4-17 0,-9-2-15 16,4-2-6-16,-4-2-2 0,-3-5 4 0,-1 0 7 15,-3-2 11-15,0-1 6 0,-3-5 17 0,-1 4 13 16,-1-5 21-16,-1 1 24 0,0-1 31 0,-1 3 24 15,-1 3 17-15,0 2 17 0,1 6 15 0,-1 4 11 16,0 3 5-16,0 2-2 0,1 2 8 0,-1 1-14 16,0 0-13-16,2 6-8 0,-3-6-8 0,3 6-4 15,0 0-12-15,0 0 0 0,0 0 2 0,-12 14 8 0,7-1 7 16,2 0-2-16,-2 10 2 0,1 1-1 0,3 4 0 16,0-3 0-16,2 3-7 0,2-3-4 0,2 0-6 15,2 0-1-15,0 1-4 0,-1-4-3 0,4 2-3 16,-1-4 2-16,3 0-8 0,0-5-16 0,-4-1-14 0,2-5-38 15,0 2-42-15,1-1-54 0,-3-2-71 16,-2-2-81-16,-1-1-337 0,0-2-758 0,-5-3 206 16</inkml:trace>
          <inkml:trace contextRef="#ctx0" brushRef="#br0" timeOffset="76152.7735">7210 2708 4617 0,'-8'-4'412'0,"1"0"-182"0,2 1-89 0,0 1-10 0,1-1 4 16,4 3-7-16,0 0-12 0,-6-4-19 0,6 4-25 15,0 0-9-15,0 0-5 0,-2-5-5 0,2 5-11 0,0 0-27 16,0 0-40-16,0 0-55 0,0 0-75 0,0 0-64 16,0 0-76-16,0 0-85 0,0 0-332 0,0 0-855 15,0 0 231-15</inkml:trace>
          <inkml:trace contextRef="#ctx0" brushRef="#br0" timeOffset="76786.4823">8007 2930 512 0,'0'0'444'15,"0"0"-36"-15,0 0-37 0,0 0-37 0,-3-4-39 16,3 4-28-16,0 0-28 0,0 0-4 0,0 0 0 0,2 14-2 16,-2-2-6-16,0 2-11 0,-2 2-12 0,2 7-19 15,-3 4-20-15,1-2-16 0,0 1-17 0,-1-1-13 16,-1 0-12-16,1 0-9 0,-3-1-11 0,4-2-22 16,-3-7-39-16,2-1-55 0,1-4-60 0,2 0-55 0,0-2-83 15,-2-2-70-15,2-6-332 0,0 0-754 0,0 0 205 16</inkml:trace>
        </inkml:traceGroup>
        <inkml:traceGroup>
          <inkml:annotationXML>
            <emma:emma xmlns:emma="http://www.w3.org/2003/04/emma" version="1.0">
              <emma:interpretation id="{CC3DE1A2-F12D-4213-B282-4BC65CB20F02}" emma:medium="tactile" emma:mode="ink">
                <msink:context xmlns:msink="http://schemas.microsoft.com/ink/2010/main" type="inkWord" rotatedBoundingBox="13387,5499 14203,5424 14247,5895 13431,5971"/>
              </emma:interpretation>
              <emma:one-of disjunction-type="recognition" id="oneOf11">
                <emma:interpretation id="interp55" emma:lang="en-US" emma:confidence="0.5">
                  <emma:literal>but</emma:literal>
                </emma:interpretation>
                <emma:interpretation id="interp56" emma:lang="en-US" emma:confidence="0">
                  <emma:literal>bunt</emma:literal>
                </emma:interpretation>
                <emma:interpretation id="interp57" emma:lang="en-US" emma:confidence="0">
                  <emma:literal>bust</emma:literal>
                </emma:interpretation>
                <emma:interpretation id="interp58" emma:lang="en-US" emma:confidence="0">
                  <emma:literal>buts</emma:literal>
                </emma:interpretation>
                <emma:interpretation id="interp59" emma:lang="en-US" emma:confidence="0">
                  <emma:literal>brut</emma:literal>
                </emma:interpretation>
              </emma:one-of>
            </emma:emma>
          </inkml:annotationXML>
          <inkml:trace contextRef="#ctx0" brushRef="#br0" timeOffset="77218.9736">8285 2501 370 0,'0'0'507'0,"-8"2"-75"0,8-2-46 0,-7 3-34 0,7-3-32 15,-7 5-32-15,5 0-23 0,-1 3-23 0,0 2-18 16,-1 3-14-16,-1 0-7 0,3 2-16 0,1 9-12 0,-3-4-15 16,3 3-11-16,-1-3-18 0,4-4-10 0,-1 7-15 15,1-4-9-15,0-5-10 0,-1 0-10 0,3 0-8 16,-1-1-8-16,1-1-5 0,-3-2-3 0,1-1-5 15,3 2-6-15,-3-1-17 16,1-1-8-16,1-3-10 0,-3-1-11 0,1-1-10 16,-2-4-11-16,5 5-14 0,-5-5-19 0,0 0-24 15,0 0-8-15,0 0-6 0,15-11 6 0,-6 0 2 0,-2 0 6 0,1-1 5 16,-1-2 8-16,1 1 12 0,-1 2 1 0,1 0 8 16,0 0 18-16,1 1 17 0,-3-1 24 0,3 5 15 0,-2-2 13 15,-2 4 4-15,0 0 5 0,-2 0-3 0,-3 4 3 16,7-4 2-16,-7 4 1 15,7 0 5-15,-7 0 1 0,0 0 0 0,5 8-4 16,-5-1-2-16,-2 5-5 0,-3 2-8 0,-5 11-11 0,0-2-24 16,-4 1-33-16,1 2-47 0,-3-4-47 0,2-1-42 15,-1-3-44-15,1-6-44 0,4 2-48 0,2-10-252 16,1 0-662-16,0-2 180 0</inkml:trace>
          <inkml:trace contextRef="#ctx0" brushRef="#br0" timeOffset="77948.3674">8575 2728 467 0,'0'0'299'0,"0"0"-33"16,0 0-21-16,0 0-15 0,-7 2-17 0,7-2-18 16,0 0-17-16,0 0-5 0,0 0-14 0,0 0-16 15,-7 6-9-15,7-6-6 0,-3 7-2 0,1 0-7 16,2-7 2-16,-3 10 0 0,1-3 0 0,2-1 0 15,0 1 0-15,0-7-4 0,0 13 3 0,2-6-11 0,1-1 2 16,1-1-10-16,-1 1-7 0,0 0-8 16,4-2-9-16,-2 0-6 0,-5-4-8 0,11 5-7 0,-4-4-6 15,2 1-18-15,-9-2-12 0,13 0-18 0,-13 0-16 16,15-2-24-16,-8-1-11 0,3-2-3 16,-1-1-1-16,-2-2 7 0,-1 4 1 0,-1-3 1 0,-1 3 10 15,-1-3-4-15,-3 7 6 0,5-6 8 0,-5 6 3 16,4-6 4-16,-4 6 3 0,0 0-3 0,3-4 1 0,-3 4 2 15,0 0 9-15,0 0 4 0,0 0 6 0,0 0-1 16,0 0 7-16,0 0 0 0,6 15 10 0,-6-15 6 16,3 11 1-16,-1-5 1 0,1 0 3 0,1 0 0 15,1 0 7-15,0 0-8 0,0-2-3 0,2 1-3 16,5 0-8-16,1-1-4 0,1-1-10 0,3-3-11 0,-2-2-19 0,-1 1-23 16,2-3-14-16,-1-2-16 0,-3-2-6 0,8-6-6 15,-5 2 2-15,-6-2 8 0,-2 1 7 0,3-7 8 16,-3-4 8-16,-1 2 12 0,0-4 17 0,-2 0 19 15,-1-2 15-15,-3 1 18 0,0 0 19 0,0 4 20 16,-3-1 19-16,1 6 11 0,0 6 12 0,2 1 5 0,-3 1 3 16,1 2 0-16,1 0-11 0,1 4-4 0,0 4-13 15,-1-8-10-15,1 8-7 0,0 0-11 0,-4-3 3 16,4 3-5-16,0 0 1 0,-3 20 6 0,-1-5-4 16,1 9-6-16,1 0-4 0,1 2-2 0,1 3-6 15,0 1-3-15,0 1-2 0,1 0-5 0,3-2-1 0,-3 4-4 16,3-3-1-16,-2-2-4 0,3-4-31 0,-1-1-45 15,-2-5-48-15,1-2-51 0,-1-5-57 0,-1-2-56 16,3-2-62-16,-4-7-273 0,-2 6-727 0,2-6 198 16</inkml:trace>
          <inkml:trace contextRef="#ctx0" brushRef="#br0" timeOffset="78098.83">8901 2739 3711 0,'0'0'588'0,"-3"-5"-221"0,3 1-131 0,0 4-79 0,0 0-30 15,0-8-8-15,0 8-17 0,0 0-21 0,6-7-19 16,1 4-3-16,0-1-8 0,5-1-20 0,1 0-34 16,0 1-40-16,2 1-59 0,2 0-78 0,-3-1-95 0,-1 1-99 0,3 0-275 0,-1-1-779 15,-2 1 210-15</inkml:trace>
        </inkml:traceGroup>
        <inkml:traceGroup>
          <inkml:annotationXML>
            <emma:emma xmlns:emma="http://www.w3.org/2003/04/emma" version="1.0">
              <emma:interpretation id="{20FC39E7-38F2-4194-88C8-8C31DA526140}" emma:medium="tactile" emma:mode="ink">
                <msink:context xmlns:msink="http://schemas.microsoft.com/ink/2010/main" type="inkWord" rotatedBoundingBox="14486,5546 15272,5285 15426,5750 14639,6011"/>
              </emma:interpretation>
              <emma:one-of disjunction-type="recognition" id="oneOf12">
                <emma:interpretation id="interp60" emma:lang="en-US" emma:confidence="0.5">
                  <emma:literal>not</emma:literal>
                </emma:interpretation>
                <emma:interpretation id="interp61" emma:lang="en-US" emma:confidence="0">
                  <emma:literal>wot</emma:literal>
                </emma:interpretation>
                <emma:interpretation id="interp62" emma:lang="en-US" emma:confidence="0">
                  <emma:literal>hot</emma:literal>
                </emma:interpretation>
                <emma:interpretation id="interp63" emma:lang="en-US" emma:confidence="0">
                  <emma:literal>net</emma:literal>
                </emma:interpretation>
                <emma:interpretation id="interp64" emma:lang="en-US" emma:confidence="0">
                  <emma:literal>wit</emma:literal>
                </emma:interpretation>
              </emma:one-of>
            </emma:emma>
          </inkml:annotationXML>
          <inkml:trace contextRef="#ctx0" brushRef="#br0" timeOffset="79129.8111">9402 2689 421 0,'-3'-6'594'16,"1"3"-66"-16,1 0-39 0,1 3-35 0,0 0-42 15,-5-6-36-15,5 6-45 0,0 0-38 0,-4-5-33 16,4 5-28-16,0 0-27 0,0 0-22 0,0 0-24 16,-3-4-18-16,3 4-14 0,0 0-17 0,0 0-10 0,0 0-13 15,0 0-6-15,-2 13-12 0,2-5-4 0,2 6-5 16,-2-3-5-16,0 2-7 0,3 0-7 15,-1 0-1-15,0-1-2 0,-1-1-6 0,3-1-2 0,-3-3-4 16,1 1 1-16,1-2 0 0,-1-1-4 0,2-2 2 16,-4-3-4-16,6 4-3 0,-6-4-3 0,6 4 6 15,-6-4-15-15,0 0-4 0,17-6-8 0,-7-2-13 16,1-2-9-16,-1 0-20 0,3-10-15 0,-1 0-14 0,0-1-14 16,-2 0 3-16,-1 4 4 0,-4 3 4 0,1 1 8 15,-3 3 4-15,-1 1 7 0,3 2 4 0,-4 3 6 16,1-3 3-16,2 3 1 0,-4 0 7 0,0 4 2 15,0 0 2-15,3-7 1 0,-3 7 9 0,0 0 1 16,0 0 0-16,0 0 3 0,0 0 3 0,5 13-1 16,-2-6 6-16,1-1-3 0,1 5 7 0,2 0-2 15,-2 0 4-15,3-1-3 0,-1 0 4 0,0 0 0 0,1-1 3 16,4 0 2-16,-5-1-2 0,1-3 5 0,3 1-6 16,-4 1 8-16,2-4-5 0,-1-1-1 0,-1 0-2 15,0 0-8-15,-7-2-15 0,13-2-13 0,-4 0-12 16,-3 0-4-16,0-1-11 0,0-1-2 0,-1-2-9 15,0 2 1-15,1 0 3 0,-1-1 10 0,-2-2 4 16,0 5 12-16,-3 2 10 0,6-8 3 0,-5 5 6 16,-1 3 9-16,4-4 1 0,-4 4 6 0,3-3-5 0,-3 3 4 15,0 0 1-15,0 0 9 0,0 0 10 0,0 0 9 16,0 0 9-16,0 0 14 0,16 4 14 0,-7 1 9 16,-4-2 2-16,6 3-1 0,-2 0-4 0,-1-2-3 15,1 1 3-15,-1-1-8 0,-1-1-2 0,0 0-9 0,1 0-2 16,-1 1 1-16,2-3-3 0,-9-1-5 0,11 0-17 15,-11 0-22-15,0 0-34 0,15-3-33 0,-12 0-24 16,-3 3-30-16,2-8-30 0,-4 3-27 0,-1-1-19 16,-7-4-16-16,0 0 2 0,-8-6 8 0,1 6 24 15,2 0 42-15,-1 2 42 0,3 3 40 0,-2-1 37 16,1 1 44-16,3 1 13 0,1-1 16 0,1 0 5 16,3 3 11-16,-3 2 7 0,9 0 11 0,-8-3 14 0,8 3 8 15,0 0 20-15,-7-3 8 0,7 3 7 16,0 0 6-16,0 0 0 0,0 0-5 0,0 0-7 0,0 0-12 15,22-9-10-15,-9 5-9 0,1-2-8 16,2 1-13-16,8-4-6 0,-6-1-10 0,4 0-7 16,2 0-7-16,-8 1-13 0,0-1-13 0,-5 1-25 0,0-2-11 15,-1 1-18-15,0-2-16 0,5-5-2 0,-3 0 0 16,-4 3 8-16,-1 1 8 0,-2 1 1 0,2-3 5 0,-2 2 17 16,-1-1 30-16,0 3 33 0,1 0 32 15,-2 2 23-15,-1 1 13 16,1 3 0-16,-1-1-13 0,0 0-8 0,-2 6-12 15,0 0 1-15,0 0 6 0,0 0 16 0,0 0-1 0,1 31-2 16,-1-6-3-16,2 3-4 0,0 3-1 0,0 0-5 16,3 2-14-16,-2-2-9 0,-3 14-5 0,2-12-7 15,-1-4-9-15,3-3-8 0,-3 0 3 0,3 0-10 0,-2-4-21 0,1-3-35 16,-1 3-52-16,3-6-53 0,-5-6-63 0,1-2-56 16,-1 0-57-16,0-8-69 0,0 0-368 0,-5 4-889 15,5-4 240-15</inkml:trace>
          <inkml:trace contextRef="#ctx0" brushRef="#br0" timeOffset="79276.2391">10038 2577 664 0,'-2'-8'534'15,"2"4"-84"-15,0 4-46 0,0-6-37 0,0 6-36 16,4-6-37-16,-4 6-37 0,6-4-33 0,1 2-31 0,-2 0-42 16,9 1-45-16,-1 1-66 0,1 0-66 0,-1 0-83 15,1 0-85-15,0 0-93 0,3 0-176 16,-1 1-555-16,0-1 154 0</inkml:trace>
        </inkml:traceGroup>
        <inkml:traceGroup>
          <inkml:annotationXML>
            <emma:emma xmlns:emma="http://www.w3.org/2003/04/emma" version="1.0">
              <emma:interpretation id="{1A13DD32-52DB-47E0-BC40-085872E3C556}" emma:medium="tactile" emma:mode="ink">
                <msink:context xmlns:msink="http://schemas.microsoft.com/ink/2010/main" type="inkWord" rotatedBoundingBox="15612,5520 15972,5595 15944,5727 15585,5652"/>
              </emma:interpretation>
              <emma:one-of disjunction-type="recognition" id="oneOf13">
                <emma:interpretation id="interp65" emma:lang="en-US" emma:confidence="0.5">
                  <emma:literal>a</emma:literal>
                </emma:interpretation>
                <emma:interpretation id="interp66" emma:lang="en-US" emma:confidence="0">
                  <emma:literal>A</emma:literal>
                </emma:interpretation>
                <emma:interpretation id="interp67" emma:lang="en-US" emma:confidence="0">
                  <emma:literal>.</emma:literal>
                </emma:interpretation>
                <emma:interpretation id="interp68" emma:lang="en-US" emma:confidence="0">
                  <emma:literal>n</emma:literal>
                </emma:interpretation>
                <emma:interpretation id="interp6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79778.1054">10566 2553 330 0,'0'0'428'16,"0"0"-77"-16,0 0-44 0,0 0-42 0,-10 0-33 0,10 0-29 0,0 0-19 15,0 0-25-15,-13 4-20 0,13-4 1 16,-16 3-8-16,10 0-2 0,-6 2 5 0,-2 1-1 15,3 0 8-15,1 0-14 0,0 0 3 0,1 1-5 0,-1-1-1 16,4-1-1-16,-1 1 2 0,3-2 1 0,1 3 0 16,3-3-3-16,0-4-12 0,2 9-8 0,-2-9-7 15,3 10-10-15,2-4-7 0,0-4-9 0,2 2-5 16,0 0-6-16,6 0-8 0,-1-2-3 0,-3 0-9 16,0-2-5-16,-9 0-2 0,17-3-8 0,-10 2-3 15,-1-3-4-15,5-4-6 0,-3 3-7 0,-1-5-5 16,-2 5-5-16,-2-3-5 0,2 2-6 0,-3 0 3 0,0 1-1 15,1 1 1-15,-1-2 3 0,0 2 5 16,-2 4 1-16,1-7-2 0,-1 7-1 0,0-6 1 0,0 6 0 16,0 0 0-16,0 0 3 0,0 0-1 0,0 0 6 15,0 0 6-15,0 0 6 0,0 0 7 0,0 23 1 0,2-16 5 16,3 6 2-16,0-2 1 0,2 2-3 0,1-2-5 0,2-3-6 0,0 1-18 16,3-2-36-16,3-3-56 0,11 2-64 0,-2-4-73 0,-2-4-94 15,-3-4-330-15,4-2-789 0,-7-1 215 0</inkml:trace>
        </inkml:traceGroup>
      </inkml:traceGroup>
      <inkml:traceGroup>
        <inkml:annotationXML>
          <emma:emma xmlns:emma="http://www.w3.org/2003/04/emma" version="1.0">
            <emma:interpretation id="{EB28F463-55C1-4E44-BC62-20893F0FC93D}" emma:medium="tactile" emma:mode="ink">
              <msink:context xmlns:msink="http://schemas.microsoft.com/ink/2010/main" type="line" rotatedBoundingBox="12314,6526 13362,6159 13565,6737 12516,7104">
                <msink:destinationLink direction="with" ref="{3C49968F-16B2-42A6-AEC6-AD0C3756C4E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D7C9D7F-1238-4D3C-AD83-151DDF1541B3}" emma:medium="tactile" emma:mode="ink">
                <msink:context xmlns:msink="http://schemas.microsoft.com/ink/2010/main" type="inkWord" rotatedBoundingBox="12314,6526 13362,6159 13565,6737 12516,7104"/>
              </emma:interpretation>
              <emma:one-of disjunction-type="recognition" id="oneOf14">
                <emma:interpretation id="interp70" emma:lang="en-US" emma:confidence="0.5">
                  <emma:literal>path</emma:literal>
                </emma:interpretation>
                <emma:interpretation id="interp71" emma:lang="en-US" emma:confidence="0">
                  <emma:literal>Path</emma:literal>
                </emma:interpretation>
                <emma:interpretation id="interp72" emma:lang="en-US" emma:confidence="0">
                  <emma:literal>pate</emma:literal>
                </emma:interpretation>
                <emma:interpretation id="interp73" emma:lang="en-US" emma:confidence="0">
                  <emma:literal>pats</emma:literal>
                </emma:interpretation>
                <emma:interpretation id="interp74" emma:lang="en-US" emma:confidence="0">
                  <emma:literal>pat</emma:literal>
                </emma:interpretation>
              </emma:one-of>
            </emma:emma>
          </inkml:annotationXML>
          <inkml:trace contextRef="#ctx0" brushRef="#br0" timeOffset="80629.6705">7326 3541 502 0,'0'0'421'0,"-5"9"-35"0,2-1-29 0,4 5-19 0,-4 10-13 15,1 2-23-15,2 1-14 0,0 4-13 0,2 2-14 16,0 18-15-16,1-3-15 0,1-10-14 0,-1-9-21 0,-1 2-18 16,1-2-18-16,-1-1-16 0,1-1-13 0,0-2-15 31,-1-6-15-31,0-2-8 0,0-2-9 15,1-1-8-15,-5-3-5 0,4 0-9 0,-2-3-6 0,2-2-10 16,-2 1-9-16,0-6-10 0,0 8-15 0,0-8-18 16,0 0-22-16,0 0-16 0,0 0-10 0,-9-19-11 15,6 5 0-15,-2-10 2 0,-2-3-1 0,2-5 4 16,-4-17 4-16,3-2 2 0,2 0 0 0,-1 1 12 0,7-2 4 0,0 4 10 0,-1 2 10 16,3 14 12-16,-1 8 11 0,2 1 6 0,0 4 5 15,4-1 3-15,-3 4 12 0,1 3 17 0,0 1 6 16,0 3 6-16,1-2-1 0,-1 4-5 0,0 0-10 15,-2 3-4-15,1 2-2 0,-1 2-7 0,-5 0-4 16,0 0-2-16,17 8 0 0,-10 3-1 0,-4 4-4 0,4 6 0 16,-7 5-8-16,0 2-16 0,-2 0-33 0,-3-2-36 15,0-1-42-15,-2-1-40 0,0 2-38 0,-1-4-33 16,2-6-34-16,1-2-35 0,0-3-36 0,1-7-212 16,-1 1-653-16,5-5 180 0</inkml:trace>
          <inkml:trace contextRef="#ctx0" brushRef="#br0" timeOffset="81099.698">7737 3533 503 0,'-13'6'312'16,"1"-1"-41"-16,0-1-34 0,0 2-28 0,0 2-23 15,2-1-15-15,-2 1-15 0,4-3-8 0,-3 2-7 16,4-1-9-16,2 1-7 0,-2 0-9 0,2-3 1 16,0 1 0-16,3-1 4 0,2-4 2 0,-5 11-8 0,5-7 1 15,0-4-10-15,0 0 0 0,5 8-13 0,-5-8-6 16,10 5-6-16,-3-4-11 0,-7-1-7 0,21 0 1 15,-7-1-15-15,-2-3-2 0,-1 2-7 0,3-1 1 16,-5-4-10-16,1 3 8 0,-2-1-13 0,2-2-1 16,-5-1-9-16,2 2-6 0,-2 0 0 0,-4 2-8 0,-1 4 2 15,5-8 4-15,-5 8-4 0,4-6-2 0,-4 6 2 16,1-6 2-16,-1 6 1 0,0 0 3 0,2-5 3 16,-2 5 0-1,0 0 1-15,0 0 2 0,0 0 2 0,0 0 7 0,0 0 3 16,0 0 7-16,0 0-3 0,0 0 5 0,3 17 1 0,-1-9-2 0,1 2-6 0,1 5 0 15,1-2-2-15,2-1-2 0,-1-2-3 0,5 1-11 16,-3-1-12-16,2-1-21 0,4-1-40 16,-2 0-45-16,1-4-51 0,0-1-61 0,12 1-67 15,-4-8-273-15,-4-2-670 0,0 0 181 0</inkml:trace>
          <inkml:trace contextRef="#ctx0" brushRef="#br0" timeOffset="81720.992">7910 3507 569 0,'0'-8'361'0,"0"8"-53"0,2-6-24 0,-2 6-19 0,8-7-21 0,-3 4-21 15,-5 3-19-15,14-4-25 0,-6 0-20 0,6 0-24 16,-1 1-13-16,0 1-16 0,2 1-7 15,-1 1-13-15,-1 0-15 16,1 0-20-16,-1 0-30 0,-1 1-20 0,-3-1-22 16,1 2-17-16,-10-2-4 0,10 0 4 0,-10 0 4 15,11 0 3-15,-11 0 2 0,10-3 3 0,-6 0 10 0,-4 3 13 16,8-7 17-16,-4 5 15 0,-4 2 17 0,6-10 11 16,-2 4 10-16,-3 1 20 0,1-2 17 0,0 2 16 15,1 0 15-15,-3-1 12 0,2 0 11 0,-2 6 2 16,0-11-2-16,0 6-8 0,0 5-11 0,0-7-14 15,0 7-15-15,0 0-12 0,0 0-12 0,0 0-8 16,0 0-10-16,0 0-7 0,-12 15-6 0,7-3-5 0,0 2-4 16,-2 8-5-16,0 1-5 0,4-4-4 0,0-5-2 15,3 1 0-15,-2 1-3 0,2-3-4 0,0 0-6 16,2-1 3-16,-1-2 3 0,3-2 1 0,-1 0 4 16,0-2 0-16,2-4-5 0,2 0 2 0,0 0-5 15,-7-2 1-15,24-2-4 0,-9 0-2 0,2-5-2 16,7 0 2-16,-7 1-4 0,5-2 3 0,-6 2 2 15,-4 0-2-15,-2 2 0 0,-2 2-4 0,-1 0-1 0,-2 0-8 16,-5 2 1-16,0 0-11 0,0 0-11 0,14 6-28 16,-14-6-49-16,1 8-58 0,-1 0-57 0,2-2-62 15,-2 8-56-15,0-4-62 0,0-2-244 0,-2 1-763 16,4-5 206-16</inkml:trace>
          <inkml:trace contextRef="#ctx0" brushRef="#br0" timeOffset="81309.7051">8092 3256 539 0,'-3'-6'452'0,"-1"1"-59"0,4 5-23 0,-7-6-26 0,7 6-28 16,-3-3-29-16,3 3-25 0,0 0-18 0,0 0-8 16,-10 12-3-16,7 1-6 0,1 1-6 0,-2 9-8 0,-1 3-8 15,2 1-15-15,0 0-16 0,-1 4-13 0,4-5-21 32,-2 2-13-32,-1 0-11 0,1-3-13 0,2 2-11 0,0-2-6 15,-1-2-10-15,1 1-13 0,0-6-19 0,0-1-34 16,0-6-50-16,0 1-60 0,1-1-52 0,-1 0-62 15,0-2-52-15,0-9-56 0,-3 9-56 0,3-9-235 16,-5 2-733-16,5-2 199 0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8T15:44:04.47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39B64B4-51E4-402A-9689-A220F3DF58B5}" emma:medium="tactile" emma:mode="ink">
          <msink:context xmlns:msink="http://schemas.microsoft.com/ink/2010/main" type="writingRegion" rotatedBoundingBox="8552,2956 16041,2548 16134,4261 8646,4669"/>
        </emma:interpretation>
      </emma:emma>
    </inkml:annotationXML>
    <inkml:traceGroup>
      <inkml:annotationXML>
        <emma:emma xmlns:emma="http://www.w3.org/2003/04/emma" version="1.0">
          <emma:interpretation id="{BAA4C3F8-BD30-4143-AF60-932767FDE22C}" emma:medium="tactile" emma:mode="ink">
            <msink:context xmlns:msink="http://schemas.microsoft.com/ink/2010/main" type="paragraph" rotatedBoundingBox="8552,2956 16041,2548 16134,4261 8646,46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38CBAE-88AD-4B97-8ACC-C68478D5C129}" emma:medium="tactile" emma:mode="ink">
              <msink:context xmlns:msink="http://schemas.microsoft.com/ink/2010/main" type="inkBullet" rotatedBoundingBox="8553,2981 9046,2954 9104,4005 8611,4032"/>
            </emma:interpretation>
            <emma:one-of disjunction-type="recognition" id="oneOf0">
              <emma:interpretation id="interp0" emma:lang="en-US" emma:confidence="0">
                <emma:literal>(3)</emma:literal>
              </emma:interpretation>
              <emma:interpretation id="interp1" emma:lang="en-US" emma:confidence="0">
                <emma:literal>[3)</emma:literal>
              </emma:interpretation>
              <emma:interpretation id="interp2" emma:lang="en-US" emma:confidence="0">
                <emma:literal>(5)</emma:literal>
              </emma:interpretation>
              <emma:interpretation id="interp3" emma:lang="en-US" emma:confidence="0">
                <emma:literal>(2)</emma:literal>
              </emma:interpretation>
              <emma:interpretation id="interp4" emma:lang="en-US" emma:confidence="0">
                <emma:literal>(9)</emma:literal>
              </emma:interpretation>
            </emma:one-of>
          </emma:emma>
        </inkml:annotationXML>
        <inkml:trace contextRef="#ctx0" brushRef="#br0">3710-626 488 0,'-21'5'399'0,"-2"6"-41"0,0 0-34 0,0 6-25 15,-16 10-33-15,5 7-8 0,3 2-11 0,0 1-9 16,0 5-10-16,4 2-5 0,8 3-5 0,-2-1-11 15,7-1-13-15,-1 2-8 0,9-3-12 0,-1 0-6 16,7-10-3-16,2-4-17 0,3-2-9 0,-1 2-9 16,8-5-7-16,1 2-8 0,0-3-12 0,1-4-12 0,3 1-20 15,-1-5-27-15,-1-5-47 0,1-3-60 16,0-4-77-16,7-1-80 0,2-6-93 0,-2-6-357 0,2-4-806 16,0-3 218-16</inkml:trace>
        <inkml:trace contextRef="#ctx0" brushRef="#br0" timeOffset="486.0545">3589-254 391 0,'0'0'318'0,"0"0"-26"0,0-2-14 0,0 2-14 15,0 0-9 1,0 0-8-16,0 0 7 0,10-7-7 0,-10 7 2 16,8-4-8-16,-3 1-3 0,1 0-5 0,-1 2-4 0,2-2-16 0,-2 0-13 0,-5 3-16 15,10-3-20-15,-7 1-13 16,4 0-21-16,-7 2-12 0,8-3-18 0,-8 3-21 0,6-3-30 0,-6 3-40 15,0 0-31-15,0 0-23 0,0 0-41 0,10 10-43 16,-12-4-47-16,-1 5-47 0,0 1-39 0,1 2-26 16,-1 0-8-16,0-3 12 0,0 3 22 0,-1-3 23 15,1-1 32-15,2-1 42 0,-1-3 56 16,2 1 62-16,0-1 63 0,2-3 47 0,-2-3 34 0,0 8 35 16,0-8 27-16,4 2 28 15,-4-2 24-15,8 2 11 0,-1 0 5 0,-7-2-2 0,13 1-7 0,-5 0-9 0,-2 1-16 16,2 1-16-16,-8-3-13 0,12 1-10 0,-6 1-11 15,-1 1-9-15,-5-3-12 0,10 3-5 0,-5 0-15 16,-2-1-18-16,-1 2-13 0,-2 3-14 0,0-1-34 16,-5 6-59-16,-2 1-72 0,-1-2-82 0,-6 8-86 0,-3-4-90 15,3-6-299-15,1-2-797 0,2-4 214 0</inkml:trace>
        <inkml:trace contextRef="#ctx0" brushRef="#br0" timeOffset="723.5989">3729-521 698 0,'0'0'470'16,"0"0"-58"-16,0 0-24 0,0 0-14 0,0 0-12 15,0 0-14-15,10 15-16 0,-2-2-19 0,2 8-13 16,3 2-15-16,-1 3-16 0,4 20-18 0,-3 2-24 0,-2 1-10 0,-3 3-21 15,-5 5-23-15,-3-1-21 0,0 1-19 0,-4-1-7 16,-6-1-14-16,2 0-36 0,-7-3-40 0,2-2-43 16,0-6-51-16,-4-2-70 0,4-11-71 15,-1-6-79-15,-4 1-88 0,-1-6-354 16,-1-2-865-16,3-3 233 0</inkml:trace>
      </inkml:traceGroup>
      <inkml:traceGroup>
        <inkml:annotationXML>
          <emma:emma xmlns:emma="http://www.w3.org/2003/04/emma" version="1.0">
            <emma:interpretation id="{17E20A58-7C44-47D8-999C-D9062C7E342B}" emma:medium="tactile" emma:mode="ink">
              <msink:context xmlns:msink="http://schemas.microsoft.com/ink/2010/main" type="line" rotatedBoundingBox="9464,2907 16041,2548 16097,3575 9520,3934"/>
            </emma:interpretation>
          </emma:emma>
        </inkml:annotationXML>
        <inkml:traceGroup>
          <inkml:annotationXML>
            <emma:emma xmlns:emma="http://www.w3.org/2003/04/emma" version="1.0">
              <emma:interpretation id="{AEBB2C19-E24B-4D36-93F3-30827FCC27F9}" emma:medium="tactile" emma:mode="ink">
                <msink:context xmlns:msink="http://schemas.microsoft.com/ink/2010/main" type="inkWord" rotatedBoundingBox="9464,2907 9866,2885 9899,3488 9497,3510"/>
              </emma:interpretation>
              <emma:one-of disjunction-type="recognition" id="oneOf1">
                <emma:interpretation id="interp5" emma:lang="en-US" emma:confidence="0.5">
                  <emma:literal>if</emma:literal>
                </emma:interpretation>
                <emma:interpretation id="interp6" emma:lang="en-US" emma:confidence="0">
                  <emma:literal>iff</emma:literal>
                </emma:interpretation>
                <emma:interpretation id="interp7" emma:lang="en-US" emma:confidence="0">
                  <emma:literal>if;</emma:literal>
                </emma:interpretation>
                <emma:interpretation id="interp8" emma:lang="en-US" emma:confidence="0.5">
                  <emma:literal>i f</emma:literal>
                </emma:interpretation>
                <emma:interpretation id="interp9" emma:lang="en-US" emma:confidence="0">
                  <emma:literal>if:</emma:literal>
                </emma:interpretation>
              </emma:one-of>
            </emma:emma>
          </inkml:annotationXML>
          <inkml:trace contextRef="#ctx0" brushRef="#br0" timeOffset="1387.6145">4299-366 3470 0,'0'0'365'0,"0"0"-114"0,-2 12-96 16,1-6-50-16,-4 5 1 0,2 1 0 0,-1 1-7 0,-2 7-16 16,-1-2-14-16,4-2-7 0,-2 4-7 15,4-4-3-15,-2 5-7 0,1-6-10 0,0-2-24 16,1-3-33-16,2-2-47 0,-1 1-65 0,0-4-61 0,0-5-58 0,0 6-78 16,0-6-226-16,0 0-669 0,0 0 182 0</inkml:trace>
          <inkml:trace contextRef="#ctx0" brushRef="#br0" timeOffset="1504.3508">4263-607 394 0,'0'0'194'0,"-9"-2"-83"16,9 2-118-16,0 0-68 0,0 0-87 16,0 0 28-16</inkml:trace>
          <inkml:trace contextRef="#ctx0" brushRef="#br0" timeOffset="1799.2874">4485-101 540 0,'-2'7'512'16,"2"-7"-68"-16,0 0-34 0,-1 6-30 0,1-6-29 15,0 0-36-15,0 0-31 0,0 0-32 16,0 0-22-16,0 0-27 0,-7-18-16 0,6 6-12 0,-1-3-11 0,0-7-7 0,1-3-5 15,-1-4-12-15,2-2-4 0,0-15-7 0,2-3-5 16,1 3-5-16,-1 2-2 0,2 9 0 0,0 6-9 0,0 4 3 16,0-1-14-16,2 2-1 0,1 1-20 0,-1 1-9 15,4 2-4-15,-4 4-8 0,1 3-5 0,-2 3-11 16,1 1-8 0,-1 4-2-16,-1-1-14 0,1 1-29 0,0 2-31 15,1 2-40-15,-6 1-55 0,0 0-56 0,18 5-62 16,-12 6-65-16,-1 0-95 0,0 3-272 0,-3 7-826 15,-1 1 223-15</inkml:trace>
          <inkml:trace contextRef="#ctx0" brushRef="#br0" timeOffset="1973.3936">4520-342 567 0,'0'0'552'0,"0"0"-95"0,0 0-56 0,0 0-46 0,0 0-45 15,23-5-37-15,-11 4-33 0,0-2-41 0,0 0-59 32,1 3-76-32,0 0-100 0,-3-1-109 0,0 1-120 0,-2 0-157 0,-8 0-505 0,13-2 139 0</inkml:trace>
        </inkml:traceGroup>
        <inkml:traceGroup>
          <inkml:annotationXML>
            <emma:emma xmlns:emma="http://www.w3.org/2003/04/emma" version="1.0">
              <emma:interpretation id="{0716C68F-627E-45B3-9B9E-568D27D2E471}" emma:medium="tactile" emma:mode="ink">
                <msink:context xmlns:msink="http://schemas.microsoft.com/ink/2010/main" type="inkWord" rotatedBoundingBox="10501,3020 11001,3447 10722,3774 10222,3347"/>
              </emma:interpretation>
              <emma:one-of disjunction-type="recognition" id="oneOf2">
                <emma:interpretation id="interp10" emma:lang="en-US" emma:confidence="0.5">
                  <emma:literal>n,</emma:literal>
                </emma:interpretation>
                <emma:interpretation id="interp11" emma:lang="en-US" emma:confidence="0">
                  <emma:literal>x,</emma:literal>
                </emma:interpretation>
                <emma:interpretation id="interp12" emma:lang="en-US" emma:confidence="0">
                  <emma:literal>4,</emma:literal>
                </emma:interpretation>
                <emma:interpretation id="interp13" emma:lang="en-US" emma:confidence="0">
                  <emma:literal>L,</emma:literal>
                </emma:interpretation>
                <emma:interpretation id="interp14" emma:lang="en-US" emma:confidence="0">
                  <emma:literal>H,</emma:literal>
                </emma:interpretation>
              </emma:one-of>
            </emma:emma>
          </inkml:annotationXML>
          <inkml:trace contextRef="#ctx0" brushRef="#br0" timeOffset="2437.112">5284-540 519 0,'7'-2'446'0,"-7"2"-53"0,0 0-61 0,0 0-33 0,0 0-40 16,0 0-19-16,1 9-39 16,-7 4-24-16,-5 8-5 0,-2 0-30 15,-2 2-18-15,-2 0-11 0,-2 1-13 0,-1 3-8 0,-1-4-10 16,2 1-11-16,1-2-5 0,1-3-13 0,-1-2 1 0,4-1-9 15,-1-3-3-15,6-4 10 0,-1-3-16 0,3 0 10 16,1-2 11-16,1-1 8 0,5-3 0 0,0 0-5 31,0 0-1-31,-11-12-4 0,11 8 8 0,1-5 6 0,3-3 7 0,0-1 8 0,1 1 3 16,2-2 7-16,-1 1 7 0,2 2-1 0,0-1-3 0,-1 2-7 0,3 0-11 16,-4 1-7-16,1 3-10 0,-1 1-6 0,-1 2-6 15,0-1-6-15,3 4-3 0,-8 0-7 0,12 0-8 0,-6 4-9 16,4 2-19-16,1 4-30 0,-1-2-47 0,6 10-63 15,0-3-63-15,-3 4-62 0,-1-4-59 0,-3-2-337 16,0-3-794-16,1-1 216 0</inkml:trace>
          <inkml:trace contextRef="#ctx0" brushRef="#br0" timeOffset="2750.786">5597-254 493 0,'0'0'663'0,"0"0"-117"0,0 7-65 0,0-7-42 0,-2 9-45 0,1 4-35 0,-2 9-35 15,-1 2-33-15,-2 3-33 0,1 4-25 0,1-1-27 16,-7 15-20-16,1-11-22 0,2-4-16 0,0-1-29 16,0-3-47-16,1-3-51 0,1 0-67 0,1-1-76 0,0-6-75 15,-1-5-67-15,1-2-74 0,-3-3-271 0,5-2-731 16,3-4 198 0</inkml:trace>
        </inkml:traceGroup>
        <inkml:traceGroup>
          <inkml:annotationXML>
            <emma:emma xmlns:emma="http://www.w3.org/2003/04/emma" version="1.0">
              <emma:interpretation id="{45CFE559-DC8B-4B11-A65E-E9677587DC43}" emma:medium="tactile" emma:mode="ink">
                <msink:context xmlns:msink="http://schemas.microsoft.com/ink/2010/main" type="inkWord" rotatedBoundingBox="11043,2964 12405,2842 12469,3557 11108,3679"/>
              </emma:interpretation>
              <emma:one-of disjunction-type="recognition" id="oneOf3">
                <emma:interpretation id="interp15" emma:lang="en-US" emma:confidence="0.5">
                  <emma:literal>BES</emma:literal>
                </emma:interpretation>
                <emma:interpretation id="interp16" emma:lang="en-US" emma:confidence="0">
                  <emma:literal>Bes</emma:literal>
                </emma:interpretation>
                <emma:interpretation id="interp17" emma:lang="en-US" emma:confidence="0">
                  <emma:literal>Bess</emma:literal>
                </emma:interpretation>
                <emma:interpretation id="interp18" emma:lang="en-US" emma:confidence="0">
                  <emma:literal>Bees</emma:literal>
                </emma:interpretation>
                <emma:interpretation id="interp19" emma:lang="en-US" emma:confidence="0">
                  <emma:literal>Be</emma:literal>
                </emma:interpretation>
              </emma:one-of>
            </emma:emma>
          </inkml:annotationXML>
          <inkml:trace contextRef="#ctx0" brushRef="#br0" timeOffset="3082.6591">5877-628 691 0,'0'0'497'0,"-8"3"-55"0,8-3-40 0,-4 4-36 0,1 1-28 16,2 1-24-16,-1 7-26 0,2 10-19 15,-2 3-20-15,1 1-18 0,-1 18-23 16,5-10-14-16,-1 12-20 0,1-1-9 0,0 0-17 0,2 0-18 16,0-2-10-16,0-9-9 0,-2-4-13 0,2-1-6 15,-2-4-12-15,2 3-9 0,0-3-8 0,0 0-14 16,-2-4-27-16,2 1-20 0,-3-9-32 0,0-2-30 15,0-4-38-15,-1 1-41 0,1-3-35 0,-2-2-43 0,0-4-47 16,0 0-51-16,0 0-53 0,0 0-201 0,0 0-684 0,-14-22 188 16</inkml:trace>
          <inkml:trace contextRef="#ctx0" brushRef="#br0" timeOffset="3422.2584">5823-485 241 0,'-3'-9'461'0,"2"0"-59"0,-1 0-28 16,0 3-15-16,2-1-14 0,0 2-18 0,2-3-21 0,1 2-19 0,2 0-14 0,3-4-12 0,-1 0-5 15,2 2-12-15,-1-1-13 0,4 2-18 0,-3-2-16 16,-1 3-19-16,-1 2-17 0,-1-1-21 0,1 2-18 16,-2 0-10-16,-5 3-18 0,9-2-15 0,-9 2-18 15,0 0-28-15,13 8-16 0,-10-2-26 0,-2 6-41 16,-1 1-62-16,0 11-48 0,-4-1-46 0,-6 3-37 16,3-3-25-16,0-1-17 15,-4 3-6-15,1-4 11 0,0-3 24 0,2-5 30 16,2 1 51-16,3-7 57 0,-1 2 58 0,1-4 55 15,2 1 47-15,-3-2 31 0,4-4 18 0,0 0 4 0,0 8 24 16,0-8 12-16,0 0 22 0,0 0 17 16,13 2 5-16,-13-2 0 0,15 0 0 0,-15 0-8 15,14 2-7-15,-6-1-10 0,5-1-4 0,-1 3-7 0,-2 0-9 16,-2-1-8-16,0 1 2 0,-1-1-2 0,-7-2-6 0,8 8-7 16,-5-3-13-16,-1 2-13 0,-4 5-19 0,-4 8-39 0,-4 0-45 15,-3-2-60-15,-2 1-71 0,2-2-57 0,-3-2-63 16,3-5-67-16,0-5-76 0,0-5-232 0,3 0-778 15,10 0 210-15</inkml:trace>
          <inkml:trace contextRef="#ctx0" brushRef="#br0" timeOffset="3824.5933">6476-561 559 0,'0'0'355'0,"0"0"-49"0,0 0-36 0,0 0-36 0,0 0-34 0,0 0-21 16,0 0-24-16,0 0-14 0,-5-9-16 0,-8 10-18 16,0 4-8-16,-3-2-11 0,3 3-5 0,0-1-4 15,-8 5 1-15,6 1-9 0,2-3 4 0,1 3-6 16,-4 5 5-16,7-3 3 0,0-2 7 16,3 0 4-16,3 1 8 0,-1 2 4 0,3-4-2 15,2 4 1-15,3-1-8 0,2 0-4 0,6 6-5 16,2-2-7-16,2-1-15 0,0-4-12 0,5-1-16 15,1-2-36-15,4 1-29 0,2-4-45 0,-4-2-55 0,-7-1-61 16,9-1-70-16,-9-1-251 0,-2-1-615 0,-5-1 168 16</inkml:trace>
          <inkml:trace contextRef="#ctx0" brushRef="#br0" timeOffset="4034.1715">6355-364 3919 0,'0'0'365'0,"0"0"-91"0,0 0-61 0,12-7-42 0,-8 4-6 0,4 0-3 16,3-1-16-16,2-1-22 15,0 2-20-15,3-1-8 0,7-2-12 0,-5 2-13 16,-5-1-4-16,-1 3-11 0,-1-1-29 0,-5-1-35 16,2 4-54-16,-8 0-62 0,9-2-79 0,-9 2-95 15,0 0-112-15,0 0-271 0,0 0-818 0,0 0 221 0</inkml:trace>
          <inkml:trace contextRef="#ctx0" brushRef="#br0" timeOffset="4594.3909">7175-649 373 0,'0'0'338'16,"0"0"-65"-16,0 0-36 0,0 0-33 0,0 0-25 15,0 0-21-15,0 0-21 0,-25 0-20 16,25 0-15-16,-21 3-11 0,6-1-11 0,1 1-6 0,-1 0-7 0,1 0-3 0,-1 1-6 16,1 1 1-16,-2-4 7 0,2 2 10 0,-1 1 6 15,2-2 7-15,2 1 3 16,1 0 4-16,2-2 2 0,8-1 2 0,-13 6-1 15,9-4 5-15,4-2 6 0,-8 7 3 0,3-3 8 16,2 1 7-16,3-5-1 0,-3 11 4 0,3-6 1 16,1 1 7-16,1 2 0 0,3 3 4 0,1 0-2 15,2 1-3-15,1-1-7 0,6 6-7 0,1-2-11 16,-5 0-10-16,5 0-9 16,1-3-12-16,-6-2-10 0,0-1 7 0,-2 0-13 0,1 0 0 15,-5-2 9-15,1 1-5 0,-1-2 3 0,-2-1 3 16,-1 0-8-16,-2-5-4 0,-3 20-7 0,-4-10-3 0,-1 2-6 15,-8 3-14-15,-1 0-10 0,-1 0-9 0,-3-4-19 16,2 1-17-16,4-5-16 0,1-3-21 0,1 0-29 0,-1-1-39 0,1-3-49 0,0 0-40 16,0-3-45-16,13 3-52 0,-23-4-57 0,12-2-320 15,1 3-829-15,2-4 223 0</inkml:trace>
        </inkml:traceGroup>
        <inkml:traceGroup>
          <inkml:annotationXML>
            <emma:emma xmlns:emma="http://www.w3.org/2003/04/emma" version="1.0">
              <emma:interpretation id="{5EFC8F8B-621F-4A96-8703-A867742F3EF7}" emma:medium="tactile" emma:mode="ink">
                <msink:context xmlns:msink="http://schemas.microsoft.com/ink/2010/main" type="inkWord" rotatedBoundingBox="12800,2896 13627,2850 13648,3231 12821,3276"/>
              </emma:interpretation>
              <emma:one-of disjunction-type="recognition" id="oneOf4">
                <emma:interpretation id="interp20" emma:lang="en-US" emma:confidence="0.5">
                  <emma:literal>and</emma:literal>
                </emma:interpretation>
                <emma:interpretation id="interp21" emma:lang="en-US" emma:confidence="0">
                  <emma:literal>aid</emma:literal>
                </emma:interpretation>
                <emma:interpretation id="interp22" emma:lang="en-US" emma:confidence="0">
                  <emma:literal>ad</emma:literal>
                </emma:interpretation>
                <emma:interpretation id="interp23" emma:lang="en-US" emma:confidence="0">
                  <emma:literal>add</emma:literal>
                </emma:interpretation>
                <emma:interpretation id="interp24" emma:lang="en-US" emma:confidence="0">
                  <emma:literal>ands</emma:literal>
                </emma:interpretation>
              </emma:one-of>
            </emma:emma>
          </inkml:annotationXML>
          <inkml:trace contextRef="#ctx0" brushRef="#br0" timeOffset="9375.7142">7787-535 362 0,'0'0'276'0,"0"0"-28"0,1 6-19 0,-1-6-16 16,0 0-11-16,0 0-8 0,0 0-9 0,0 0-13 15,0 0 1-15,0 0-9 0,0 0-4 0,0 0-12 16,0 0-4-16,0 0-18 0,-1 5-3 0,1-5-17 0,0 0-1 16,-8 6-16-16,1-2-13 0,-7 2-1 0,2 2-9 0,-8 5-3 0,1 0-14 0,-2 0-6 15,1 1-6-15,4-3-2 0,3-1-5 0,2-1-2 16,2 0-6-16,1 0 0 0,0 1-1 16,1-2-5-16,3-1 2 0,-1-3-1 0,2 2 2 0,3-6-6 15,-2 9 4-15,2-9 2 0,2 7-1 0,-2-7 8 16,9 6-8-16,-9-6 6 0,13 1-2 0,0-1-12 15,-1-3 1-15,1 0-4 0,0-1-5 0,2 0-21 16,-4-2 13-16,2-1-10 0,0-2-2 0,-2 0-12 16,0-1 1-16,2-9 6 0,-4 6-3 0,-2 0-2 15,-1 1 1-15,-3 0 5 16,1 1 13-16,-3 2-1 0,1 1 6 0,-1 1 7 16,-1 3-1-16,2-2 7 0,-2 2 0 0,0 4-6 15,2-7 11-15,-2 7-13 0,-2-6 2 0,2 6 1 16,0 0-2-16,0 0 4 0,0 0-9 0,0 0 2 0,0 0 3 15,0 0 3-15,-8 19 1 0,8-7 4 0,0-1-2 16,0 2 2-16,2-1 3 0,-1 1-13 0,2-1 10 16,2 0 2-16,0-1 1 0,0-1 1 0,2-1-2 0,-1 0 6 15,0-2-5-15,1-3-4 0,1-1 1 0,-2-1-5 16,1-2 2-16,-7 0-5 0,14 0-14 0,-6-3-4 0,5 0-6 16,-4-4-7-16,3 1 2 0,-3-3-2 0,1 2 0 15,-3-2-4-15,-3 2 4 0,3 3-2 0,-4-3 3 16,-1 4 6-16,1-2 4 0,-3 5 2 0,2-6-2 15,-2 6 1-15,0 0-2 0,0 0 6 0,0 0 0 0,0 0 1 0,0 0-2 16,0 0 6-16,0 0-2 0,0 0 4 0,-12 12 0 16,12-12-1-16,-3 6 1 0,3-6-2 0,-2 3 6 15,2-3 4-15,0 0 9 0,0 0 3 0,0 0 12 16,0 0-1-16,7 6 4 0,-7-6 5 0,0 0 7 16,19-9 5-16,-9 2 10 0,2-1-1 0,-1 1 3 0,-1 0 5 15,1-1 3 1,-1 2 7-16,0 1-3 0,-2 1-6 0,-3 1-6 15,0-1-4-15,-2 2-7 0,-3 2-8 0,6-3-10 0,-6 3-5 16,0 0-4-16,0 0-4 0,12 9 0 16,-11-2-3-16,4 4-25 0,0 4-33 0,-1-3-29 0,2 9-21 15,-1-4-22-15,0-5-28 0,-2 1-30 0,2-4-30 16,0 0-22-16,0-1-33 0,0-3-203 0,0-2-555 16,-5-3 152-16</inkml:trace>
          <inkml:trace contextRef="#ctx0" brushRef="#br0" timeOffset="9818.6808">8336-496 411 0,'-5'3'242'0,"0"1"-39"0,0 0-20 0,0 2-24 0,-3 1-13 0,3 1-14 16,-2 2-11-16,-1 0-17 0,1 2 4 16,1-3-8-16,0-1-2 0,2-1-7 0,1 1 1 15,1-1-5-15,1-1 1 0,-1 0 1 0,2-3 2 0,0-3 1 16,2 8-1-16,-2-8 1 0,5 8-5 0,0-7-11 16,-5-1 0-16,11 4-4 0,-11-4-7 0,13-1-9 15,-3-3-5-15,0-2-3 0,-2 3-6 0,0-4-4 16,2-4-7-16,-2-2-5 0,-2-2-11 0,1-4-6 15,-1-5 2-15,-2 1-2 16,-1-2 0-16,-3-2 2 0,-2-1 2 0,-1-2 7 16,-2 5 5-16,-1 1 16 0,2 2 14 0,0 6 5 0,0 3 10 15,1 3-6-15,2 1-2 0,-1 2-6 0,0 1-2 0,1 2-16 16,1 4 3-16,0 0-8 16,-5-3-1-16,5 3-3 0,0 0-5 0,-5 19-1 0,3-6-3 15,-1 9 0-15,1 1-4 0,1 1-2 0,1 1-6 16,1 3-8-16,3-5-5 0,2 5-32 0,1-4-36 15,-1 1-33-15,4-2-46 0,-2-3-58 0,6-2-63 16,-2-3-205-16,-1-5-576 0,0-2 158 0</inkml:trace>
        </inkml:traceGroup>
        <inkml:traceGroup>
          <inkml:annotationXML>
            <emma:emma xmlns:emma="http://www.w3.org/2003/04/emma" version="1.0">
              <emma:interpretation id="{058F9806-0864-44FA-8FF1-B20C6AA7865F}" emma:medium="tactile" emma:mode="ink">
                <msink:context xmlns:msink="http://schemas.microsoft.com/ink/2010/main" type="inkWord" rotatedBoundingBox="13948,3108 14280,2921 14388,3112 14057,3299"/>
              </emma:interpretation>
              <emma:one-of disjunction-type="recognition" id="oneOf5">
                <emma:interpretation id="interp25" emma:lang="en-US" emma:confidence="0.5">
                  <emma:literal>a</emma:literal>
                </emma:interpretation>
                <emma:interpretation id="interp26" emma:lang="en-US" emma:confidence="0">
                  <emma:literal>x</emma:literal>
                </emma:interpretation>
                <emma:interpretation id="interp27" emma:lang="en-US" emma:confidence="0">
                  <emma:literal>2</emma:literal>
                </emma:interpretation>
                <emma:interpretation id="interp28" emma:lang="en-US" emma:confidence="0">
                  <emma:literal>X</emma:literal>
                </emma:interpretation>
                <emma:interpretation id="interp2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10217.1319">9045-658 248 0,'-5'2'356'0,"5"-2"-63"0,0 0-25 0,0 0-29 0,-4 4-22 0,4-4-25 15,-7 8-16-15,2-2-22 0,-1 4-14 0,-9 9-16 16,-2 0-10-16,0 1-16 0,-4-1-7 0,0 2-10 15,0-3-7-15,-1 1-12 0,2 0-5 0,-1-2-16 16,0-5-3-16,7 0-6 0,1-4-3 0,1-2-1 16,4 0-6-16,0-3 4 0,0-3-9 0,8 0-1 0,0 0 5 15,0 0 0-15,-15-7 4 0,12 1-3 0,1 3 3 16,2-6 2-16,3-3 9 0,0 0 8 0,2 1 9 16,3 0 14-16,-2-1 17 0,4 3 7 0,-1-1 9 15,3 1 7-15,-1 0-3 0,0 1-10 0,2 6-5 16,0-3-4-16,2 4-3 0,-2 1-6 0,-1 1-8 15,1 4-7-15,0 1-6 16,0 1-16-16,-4 4-27 0,3 1-25 0,4 7-62 0,-3 0-63 0,-2-1-69 16,1 0-74-16,-4-5-268 0,0-2-659 0,0-5 179 15</inkml:trace>
        </inkml:traceGroup>
        <inkml:traceGroup>
          <inkml:annotationXML>
            <emma:emma xmlns:emma="http://www.w3.org/2003/04/emma" version="1.0">
              <emma:interpretation id="{CF8094DD-A62B-43B7-9B83-FFE0244F566D}" emma:medium="tactile" emma:mode="ink">
                <msink:context xmlns:msink="http://schemas.microsoft.com/ink/2010/main" type="inkWord" rotatedBoundingBox="14540,2638 16041,2548 16102,3573 14602,3663"/>
              </emma:interpretation>
              <emma:one-of disjunction-type="recognition" id="oneOf6">
                <emma:interpretation id="interp30" emma:lang="en-US" emma:confidence="0.5">
                  <emma:literal>up-of</emma:literal>
                </emma:interpretation>
                <emma:interpretation id="interp31" emma:lang="en-US" emma:confidence="0.5">
                  <emma:literal>^ Pty</emma:literal>
                </emma:interpretation>
                <emma:interpretation id="interp32" emma:lang="en-US" emma:confidence="0">
                  <emma:literal>np-of</emma:literal>
                </emma:interpretation>
                <emma:interpretation id="interp33" emma:lang="en-US" emma:confidence="0">
                  <emma:literal>app-of</emma:literal>
                </emma:interpretation>
                <emma:interpretation id="interp34" emma:lang="en-US" emma:confidence="0">
                  <emma:literal>nip-of</emma:literal>
                </emma:interpretation>
              </emma:one-of>
            </emma:emma>
          </inkml:annotationXML>
          <inkml:trace contextRef="#ctx0" brushRef="#br0" timeOffset="10678.4294">9352-521 358 0,'-5'9'295'16,"2"0"-47"-16,-1 1-41 0,3-2-20 0,-1 1-29 15,1 1-16-15,1-3-13 16,-2 5-16-16,2-3-11 0,2-3-4 0,-2 0-9 16,0-3 10-16,0-3 12 0,-2 8 22 0,2-8 14 15,0 0 0-15,0 0-3 0,0 0-15 0,0 0-10 16,0 0-8-16,0 0-22 0,0 0-2 0,6-21-10 0,-1 8-1 15,2-10-18-15,-1-2-6 0,2-2-2 0,0 1-9 16,2 0 4-16,-4 1-2 0,4 1 2 0,-2 3-1 16,-1 0-1-16,-1 6 12 0,-1 1-3 0,0 6 7 0,-2 0 8 15,0 3-2-15,-1 0-1 0,0 1 1 0,0 0 2 0,-2 4 1 16,0 0-8-16,8-2-4 0,-8 2-3 0,5 7-8 16,1 5 3-16,1 9-8 0,1 3-7 0,-2-1-3 15,-1 1-23-15,0 4-33 0,2 0-37 0,-3-3-59 16,3 1-55-16,-2-3-60 0,0-2-81 0,-2-5-231 0,3-3-659 15,1-2 179 1</inkml:trace>
          <inkml:trace contextRef="#ctx0" brushRef="#br0" timeOffset="11228.9968">9848-759 3169 0,'0'0'419'0,"0"0"-191"0,0 0-55 15,0 0-75-15,0 0-36 0,-18 5-10 0,18-5 17 16,-3 8-3-16,0 3-4 0,0 12 0 0,1-2 3 15,0 4 0-15,4 4 2 0,0 1 8 0,1 15-3 16,-3-2-2-16,3 2-2 0,2 1-1 0,-2-3-4 0,2-7-4 16,-2 7-2-16,2-6-6 0,-3-7-6 0,1-1-2 15,2 0-6-15,-2 2-1 0,-1-4-4 0,-1-3-4 0,4-1-1 16,-2-2-4-16,-3-6-2 0,2 0-2 0,-2-1-19 16,1-7-7-16,-1 1-12 0,2-1-11 0,0-2-6 0,-2-5-10 15,0 0-19-15,0 0-31 0,0 0-24 16,0 0-16-16,0 0-3 0,-13-20 0 0,6-2 2 15,1-5-2-15,-5-17 3 0,-2-2 1 0,3-4 11 0,3-2 10 16,3-3 11-16,-8-43 8 0,6 38 11 0,-2 16 15 16,5-3 21-16,-2 11 18 0,4-8 12 0,-1 8 19 0,2 9 19 0,2-2 10 15,-1 0 12-15,4 3 10 0,1-1 16 0,2 0 0 16,3 3 13-16,1-1 8 0,1 4 3 16,1 2 7-16,-3 1 4 0,4 4 5 15,-5 5-14-15,-1 2-8 0,-1-2-3 0,0 5-3 16,-2 2-7-16,1 0-10 0,-7 2-6 15,11 5-4-15,-8 1-7 0,2 7-11 0,-3 10-24 0,-7 2-39 16,0 6-40-16,-6 14-54 0,-1-1-47 0,-1-2-42 16,1-9-41-16,4-4-37 0,-3-1-242 0,1-4-638 15,1-1 175-15</inkml:trace>
          <inkml:trace contextRef="#ctx0" brushRef="#br0" timeOffset="11374.2768">9801-508 1015 0,'0'0'110'16,"0"0"48"-16,0 0 24 0,13 0 9 0,-13 0 13 15,0 0 11-15,18-8 16 0,-12 5 17 0,2 0-1 16,4 0-3-16,2 3-5 0,-2-3-12 0,0 3-8 0,2 0-17 0,-1 0-7 15,-2 0-9-15,1 1-12 16,-3 1-12-16,0-2-5 0,-9 0-9 0,11 8-16 0,-9-3-13 0,-1 7-14 0,-4 0-13 16,-7 9-41-16,-3 0-52 0,-3 1-69 0,0-4-63 15,-3 1-61-15,2-1-67 0,-3 1-83 0,1-6-269 16,4-6-733-16,2-6 200 0</inkml:trace>
          <inkml:trace contextRef="#ctx0" brushRef="#br0" timeOffset="11733.5358">10235-649 623 0,'0'0'393'0,"0"0"-44"0,0 0-24 0,0 0-18 0,0 0-22 0,0 0-6 15,0 0-4-15,0 0-2 0,0 0-4 0,0 0-3 16,0 0-17-16,0 0-18 0,28-3-20 0,-28 3-21 15,15-1-17-15,-9 1-22 0,-6 0-16 16,15-1-15-16,-15 1-16 0,15 0-31 0,-15 0-47 16,9 0-64-16,-9 0-74 0,10 0-66 0,-10 0-57 15,0 0-67-15,0 0-308 0,2 8-734 16,-2-8 200-16</inkml:trace>
          <inkml:trace contextRef="#ctx0" brushRef="#br0" timeOffset="11890.6615">10204-500 604 0,'9'5'498'0,"-9"-5"-64"0,0 0-34 16,12 0-20-16,-12 0-26 0,19-5-38 0,-4 4-36 15,1-2-37-15,8 0-23 0,-1-2-28 0,1 1-29 16,-5 1-40-16,-5 0-59 0,1 2-74 0,-6 1-76 0,1-2-88 16,-10 2-87-16,11-2-251 0,-11 2-611 15,0 0 166-15</inkml:trace>
          <inkml:trace contextRef="#ctx0" brushRef="#br0" timeOffset="12345.1036">10659-714 445 0,'-8'4'227'0,"0"1"-30"0,-1-1-20 0,5 0-15 0,-3 1-11 16,2-1 3-16,2 1-6 0,0 1-2 0,-2-2-3 16,3 2 4-16,1 2-6 0,-1-3 2 0,2 1 2 15,0-6 4-15,3 13-6 0,1-6 8 0,0 5 3 16,5-5 1-16,2 2 7 0,0-2-4 0,2-2-4 0,2 1 2 16,-2-3 0-16,10 1-2 0,-7-2-2 15,-1 0-8-15,-4-2-6 0,2-2-5 0,-2 0-15 0,-3 0-15 16,0 0-8-16,-3-1-11 0,0 0-18 0,-2-2-23 0,-2 1-24 15,-2-3-30-15,0 1-27 0,-7-4-28 0,-2-1-17 0,-1 2-33 16,-9-4-17-16,1-1-24 0,-1 1-27 0,-2 0-17 16,2 2-26-16,3 1-24 0,3 2-29 0,1 1-207 15,0-1-583-15,3 1 162 0</inkml:trace>
          <inkml:trace contextRef="#ctx0" brushRef="#br0" timeOffset="12613.5637">10802-1038 508 0,'0'0'360'16,"-20"10"-30"-16,16-4-19 0,-3 5-20 0,-1 12 1 0,-3 6-13 15,-5 18 1-15,-2 5-1 0,2 3-2 0,-13 41-10 16,11-30-7-16,4-14-10 0,-12 44-16 0,10-33-17 15,8-17-20-15,0 5-13 0,2-4-22 0,3-1-16 16,-4-10-17-16,7-8-19 0,-1 4-21 0,-1-3-27 0,1-1-35 16,1-5-41-16,-4-2-45 0,6-4-60 0,-2-2-49 15,0-5-58-15,-2-3-78 0,-1-5-336 0,3-2-768 0,0 0 207 16</inkml:trace>
        </inkml:traceGroup>
      </inkml:traceGroup>
      <inkml:traceGroup>
        <inkml:annotationXML>
          <emma:emma xmlns:emma="http://www.w3.org/2003/04/emma" version="1.0">
            <emma:interpretation id="{91049410-7CCE-4634-A813-9F98E288FEF8}" emma:medium="tactile" emma:mode="ink">
              <msink:context xmlns:msink="http://schemas.microsoft.com/ink/2010/main" type="line" rotatedBoundingBox="9602,3558 14688,3187 14771,4328 9685,4699"/>
            </emma:interpretation>
          </emma:emma>
        </inkml:annotationXML>
        <inkml:traceGroup>
          <inkml:annotationXML>
            <emma:emma xmlns:emma="http://www.w3.org/2003/04/emma" version="1.0">
              <emma:interpretation id="{A4FB655C-DE96-4169-BEE3-AC2CAE90360E}" emma:medium="tactile" emma:mode="ink">
                <msink:context xmlns:msink="http://schemas.microsoft.com/ink/2010/main" type="inkWord" rotatedBoundingBox="9610,4360 9672,3711 9765,3719 9702,4369"/>
              </emma:interpretation>
              <emma:one-of disjunction-type="recognition" id="oneOf7">
                <emma:interpretation id="interp35" emma:lang="en-US" emma:confidence="0.5">
                  <emma:literal>p</emma:literal>
                </emma:interpretation>
                <emma:interpretation id="interp36" emma:lang="en-US" emma:confidence="0">
                  <emma:literal>.</emma:literal>
                </emma:interpretation>
                <emma:interpretation id="interp37" emma:lang="en-US" emma:confidence="0">
                  <emma:literal>P</emma:literal>
                </emma:interpretation>
                <emma:interpretation id="interp38" emma:lang="en-US" emma:confidence="0">
                  <emma:literal>,</emma:literal>
                </emma:interpretation>
                <emma:interpretation id="interp39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13877.2401">4485 253 335 0,'-5'6'414'0,"2"7"-64"0,-7 8-30 16,2 0-39-16,3 5-27 16,-1 1-18-16,1 4-27 0,-1 13-21 0,3-10-24 0,1-4-21 0,1 0-10 0,-1-1-13 15,0 4-10-15,2-5-15 0,2-1-7 0,-4-2-11 16,4-1-10-16,0-6-13 0,-2-4-10 0,1-3-6 15,-1-1-2-15,0-2-7 0,0-1 3 0,0-2-10 16,0-5-2-16,2 6-15 0,-2-6-26 0,0 0-10 0,0 0-11 0,0 0-5 16,-7-19 0-16,4 6-6 0,0-9 0 0,1-3-9 15,-1-5-6-15,-2-20 2 0,2 2 3 16,3-3 10-16,0 1 12 0,2 1 12 16,-1 2 18-16,1 11 17 0,1 9 15 0,4-3 21 15,-3 5 7-15,5 0 8 0,-4 4 16 0,2 2 14 16,-1 1 13-16,-1 7 5 0,0 1 5 0,0 4-3 15,-2-1-15-15,0 1-8 0,0 3-4 0,-3 3-3 16,7-3-4-16,-7 3-9 0,0 0-5 0,11 12-8 0,-6 0-1 16,0 8-5-16,0 5-18 0,-4 1-22 0,1 2-28 15,-4 1-37-15,-1-2-44 0,-2-1-34 0,-1 1-46 16,-2-3-40-16,1-4-25 0,2-4-36 0,-3-3-174 16,3-6-551-16,-1 0 152 0</inkml:trace>
        </inkml:traceGroup>
        <inkml:traceGroup>
          <inkml:annotationXML>
            <emma:emma xmlns:emma="http://www.w3.org/2003/04/emma" version="1.0">
              <emma:interpretation id="{3F24DCF9-0414-4F73-A5E4-F2D1398C4BA7}" emma:medium="tactile" emma:mode="ink">
                <msink:context xmlns:msink="http://schemas.microsoft.com/ink/2010/main" type="inkWord" rotatedBoundingBox="9785,4350 10100,3567 10548,3748 10233,4530"/>
              </emma:interpretation>
              <emma:one-of disjunction-type="recognition" id="oneOf8">
                <emma:interpretation id="interp40" emma:lang="en-US" emma:confidence="0.5">
                  <emma:literal>(2</emma:literal>
                </emma:interpretation>
                <emma:interpretation id="interp41" emma:lang="en-US" emma:confidence="0">
                  <emma:literal>(n</emma:literal>
                </emma:interpretation>
                <emma:interpretation id="interp42" emma:lang="en-US" emma:confidence="0">
                  <emma:literal>(X</emma:literal>
                </emma:interpretation>
                <emma:interpretation id="interp43" emma:lang="en-US" emma:confidence="0">
                  <emma:literal>(a</emma:literal>
                </emma:interpretation>
                <emma:interpretation id="interp44" emma:lang="en-US" emma:confidence="0">
                  <emma:literal>(4</emma:literal>
                </emma:interpretation>
              </emma:one-of>
            </emma:emma>
          </inkml:annotationXML>
          <inkml:trace contextRef="#ctx0" brushRef="#br0" timeOffset="14187.1266">4921 6 556 0,'-17'14'354'15,"0"4"-33"-15,0 7-26 0,-12 11-33 0,2 4-25 0,-2 3-15 16,9 6-14-16,-5 3-10 0,4 0-2 0,5 2-7 16,0-4-15-16,3-1-1 0,5-1-14 0,4-13-11 15,-1 11-12-15,7-10-9 0,-1-10-11 16,7 0-12-16,1-1-4 0,4 0-16 0,0-3-18 15,0-1-25-15,3-4-39 0,0 0-51 0,1-1-56 16,-5-7-78-16,2-5-97 0,-2-1-247 0,2-4-632 0,10-3 174 0</inkml:trace>
          <inkml:trace contextRef="#ctx0" brushRef="#br0" timeOffset="14640.5341">5081 314 269 0,'0'0'315'0,"-12"-3"-40"0,12 3-30 0,0 0-24 0,0 0-21 0,0 0-18 16,0 0-10-16,0 0-6 0,0 0-7 0,0 0-4 15,0 0-2-15,-8 0-15 0,8 0-1 16,0 0-15-16,0 0 2 0,-3 6-9 0,1-1-5 0,-4 6-5 16,-1 1-17-16,-4 7-12 0,-2 3-2 0,-1 0-11 15,0-2-4-15,-1 0-9 0,1 2-5 0,1-5-14 16,3-2 6-16,0-4-11 0,2-2-2 0,0 1 5 0,3-3-8 16,-3-3 0-16,3-1 2 0,0 0 2 0,5-3 0 0,-10 2-2 15,10-2 2-15,0 0 4 0,-11-12-14 0,9 6 2 16,1-5-5-16,1-1-2 0,0-1 10 0,0 3 1 15,4-1 6-15,0-1 5 0,1 0 7 0,1 4 5 16,0-3 1-16,3 2 1 0,-1 3-1 0,4 0-8 16,-1 3 0-16,0 0-5 15,4 2-6-15,-2 2 2 0,1 4-8 0,-1 0 0 16,8 3-3-16,-2 5-18 0,0 2-29 0,2 0-41 16,-4 1-70-16,-1 1-68 0,-1-1-85 0,-5-3-254 0,-1-3-657 0,1 0 178 15</inkml:trace>
        </inkml:traceGroup>
        <inkml:traceGroup>
          <inkml:annotationXML>
            <emma:emma xmlns:emma="http://www.w3.org/2003/04/emma" version="1.0">
              <emma:interpretation id="{3CA27877-E3D0-4325-8F6E-AF7CC4C6658F}" emma:medium="tactile" emma:mode="ink">
                <msink:context xmlns:msink="http://schemas.microsoft.com/ink/2010/main" type="inkWord" rotatedBoundingBox="10622,3974 11380,3407 11903,4105 11145,4673"/>
              </emma:interpretation>
              <emma:one-of disjunction-type="recognition" id="oneOf9">
                <emma:interpretation id="interp45" emma:lang="en-US" emma:confidence="0.5">
                  <emma:literal>up)</emma:literal>
                </emma:interpretation>
                <emma:interpretation id="interp46" emma:lang="en-US" emma:confidence="0">
                  <emma:literal>ups)</emma:literal>
                </emma:interpretation>
                <emma:interpretation id="interp47" emma:lang="en-US" emma:confidence="0">
                  <emma:literal>ur)</emma:literal>
                </emma:interpretation>
                <emma:interpretation id="interp48" emma:lang="en-US" emma:confidence="0">
                  <emma:literal>B)</emma:literal>
                </emma:interpretation>
                <emma:interpretation id="interp49" emma:lang="en-US" emma:confidence="0">
                  <emma:literal>UB)</emma:literal>
                </emma:interpretation>
              </emma:one-of>
            </emma:emma>
          </inkml:annotationXML>
          <inkml:trace contextRef="#ctx0" brushRef="#br0" timeOffset="18551.0556">5426 358 501 0,'0'0'266'16,"0"0"-33"-16,1-2-28 0,-1 2-24 0,0 0-23 0,0 0-17 16,0 0-8-16,0 0-6 0,0 0 1 0,0 0-6 15,0 0-5-15,0 0-3 0,0 19-13 0,0-12 2 16,0 4-6-16,0 1-9 0,2 1 4 0,1 0-4 16,-1-2 4-16,3-1 3 0,0 2 3 0,1 0 1 15,-1-4 8-15,4 2 0 0,0 2 7 0,1-5 1 0,1 2-1 0,2-3 0 0,0-1 3 16,0 1-4-16,0-4 2 0,-1-1-2 0,0-1-8 15,1 1-2 1,-2-3-5-16,-3 0-1 0,0-1-10 0,0 0-9 0,-1-1-4 0,1-5-8 0,0-1-6 16,0-2-10-1,-3 1-4-15,-4 0-3 0,3-2-4 0,-3-1-6 16,1 2-4-16,-2-1-4 0,-3 5-8 0,3-3 0 16,-4 2-12-16,1-1-10 0,-2 1-13 0,0 4-23 0,4-1-32 15,1 6-23-15,-7-8-40 0,2 6-31 0,5 2-35 16,-4-5-39-16,4 5-52 0,-4-3-24 0,4 3-230 0,0 0-655 15,0 0 179-15</inkml:trace>
          <inkml:trace contextRef="#ctx0" brushRef="#br0" timeOffset="19256.1941">5924 309 378 0,'0'0'482'0,"0"0"-81"0,0 0-66 16,-6-2-28-16,6 2-41 0,0 0-26 0,0 0-21 15,-6 13 4-15,5 0-23 0,-3-1-7 0,1 12-13 16,2 1-18-16,-1 3-4 0,0-1-11 0,2 0-10 0,0 1-16 15,2 1-9-15,1 0-11 0,-1 0-11 16,-1-1-9-16,3 0-7 0,-1-2-10 0,1 1-3 0,-1-4-7 16,2-1-6-16,0 0-5 0,-2-4-6 0,0-5-13 15,1-2-16-15,-1 1-22 0,-2-3-21 0,1-3-23 16,1 1-27-16,-1-3-18 0,0 1-20 0,-2-5-26 16,1 5-27-16,-1-5-23 0,0 0-16 0,0 0-12 15,0 0 3-15,0 0 6 0,-3-30 15 0,1 7 14 16,-1-5 21-16,0-1 14 0,0-1 31 0,-2-14 27 15,3 11 32-15,-3 4 31 0,4 2 27 0,-3-1 20 0,3 2 21 16,-2 0 15-16,1 2 16 0,0 1 13 0,2 1 13 16,0 2 11-16,0 1 6 0,0 3 6 0,0 3 4 15,2-1 1-15,0 1 4 0,1-1 6 0,3-7 0 16,-1 4-3-16,3 2 1 0,2-5 3 0,-2 7 0 0,0 0 1 16,0 2 5-16,0 0-4 0,4 3-3 0,-4-1-7 15,0 1-9-15,0 2-13 0,-2 2-10 0,0 1-9 16,0-1-9-16,1 2-9 0,-2 0-9 0,1-2-8 0,-6 4-9 15,12 0-6-15,-12 0-18 0,8 6-20 0,-7 2-27 16,1 3-52-16,-2 4-48 0,-3 9-37 0,-4-3-45 16,-3 1-31-16,-1 0-31 0,1 2-9 0,0-4-5 15,-1 2 15-15,1-9 17 0,0-1 26 0,4-3 27 0,-2-1 55 0,3-2 67 16,2-1 57-16,-1 0 46 0,1-2 23 0,3-3 15 16,0 0 15-16,0 0 18 0,0 0 25 15,0 0 19-15,0 0 35 0,0 0 16 0,15 1 20 0,-15-1-3 16,13-1-2-16,0-1-8 0,-1 2-11 0,1-1-10 15,0-2-9-15,-1 3-10 0,1 0-16 0,2 0-10 16,-7 3-9-16,2-3-9 16,-10 0-11-16,11 1-10 0,-6 1-6 0,-2 2-10 15,-1-1-7-15,-2 5-28 0,-3 4-41 0,-4 1-60 16,-6 7-67-16,-1 1-67 0,-4-3-74 0,2-3-88 16,-4-4-260-16,6-1-744 0,0-3 203 0</inkml:trace>
          <inkml:trace contextRef="#ctx0" brushRef="#br0" timeOffset="19573.6695">6157-158 570 0,'-3'5'435'0,"3"-5"-38"16,0 0-26-16,0 0-23 0,2 8-20 0,1-1-27 0,2 5-16 15,6 7-21-15,-1 5-18 0,3 4-12 16,6 16-15-16,-4 3-12 16,-2 4-9-16,0 2-21 0,-5 4-8 0,10 41-22 15,-16-35-13-15,-4-12-15 0,-3 0-10 0,0 2-14 16,-3 1-9-16,2-5-11 0,-3 0-19 0,-4-5-24 15,0 0-35-15,0-10-50 0,2-8-55 0,0 4-58 0,-2-5-71 16,-4-2-88-16,1-7-324 0,3-4-778 0,0-2 211 16</inkml:trace>
        </inkml:traceGroup>
        <inkml:traceGroup>
          <inkml:annotationXML>
            <emma:emma xmlns:emma="http://www.w3.org/2003/04/emma" version="1.0">
              <emma:interpretation id="{9BBD30AB-9E54-4435-BD5E-AF9215026EA2}" emma:medium="tactile" emma:mode="ink">
                <msink:context xmlns:msink="http://schemas.microsoft.com/ink/2010/main" type="inkWord" rotatedBoundingBox="11941,3922 11949,4064 11835,4070 11827,3928"/>
              </emma:interpretation>
              <emma:one-of disjunction-type="recognition" id="oneOf10">
                <emma:interpretation id="interp50" emma:lang="en-US" emma:confidence="0.5">
                  <emma:literal>=</emma:literal>
                </emma:interpretation>
                <emma:interpretation id="interp51" emma:lang="en-US" emma:confidence="0">
                  <emma:literal>_</emma:literal>
                </emma:interpretation>
                <emma:interpretation id="interp52" emma:lang="en-US" emma:confidence="0.5">
                  <emma:literal>- -</emma:literal>
                </emma:interpretation>
                <emma:interpretation id="interp53" emma:lang="en-US" emma:confidence="0">
                  <emma:literal>- _</emma:literal>
                </emma:interpretation>
                <emma:interpretation id="interp54" emma:lang="en-US" emma:confidence="0">
                  <emma:literal>_ -</emma:literal>
                </emma:interpretation>
              </emma:one-of>
            </emma:emma>
          </inkml:annotationXML>
          <inkml:trace contextRef="#ctx0" brushRef="#br0" timeOffset="20685.3078">6591 357 240 0,'0'0'376'0,"0"0"-37"0,0 0-20 0,0 0-5 0,0 0-14 15,0 0 13-15,0 0-10 0,0 0-9 0,0 0-13 0,11-6-15 0,-5 5-18 16,1-1-27-16,-1 2-20 0,2-3-21 0,0 3-19 16,-1-1-20-16,1 0-16 0,-2-1-19 0,1 1-40 15,-7 1-64-15,10-2-76 0,-10 2-79 0,0 0-80 16,8 5-87-16,-8-5-231 0,0 0-659 0,0 0 180 15</inkml:trace>
          <inkml:trace contextRef="#ctx0" brushRef="#br0" timeOffset="20837.8062">6596 484 3905 0,'0'0'357'0,"12"-7"-141"0,-12 7-104 16,0 0-38-16,0 0-23 0,8-4 1 0,-3 2 2 15,0 1-8-15,2-2-10 0,1 2-3 0,-2-1-9 0,-6 2-32 16,21-4-53-16,-10 2-47 0,-2 1-46 0,-1-1-56 16,-8 2-70-16,13 0-288 0,-13 0-681 0,0 0 185 15</inkml:trace>
        </inkml:traceGroup>
        <inkml:traceGroup>
          <inkml:annotationXML>
            <emma:emma xmlns:emma="http://www.w3.org/2003/04/emma" version="1.0">
              <emma:interpretation id="{E8EC5591-30FE-4F39-829E-B7209FBF2BB3}" emma:medium="tactile" emma:mode="ink">
                <msink:context xmlns:msink="http://schemas.microsoft.com/ink/2010/main" type="inkWord" rotatedBoundingBox="12251,3440 14693,3262 14771,4328 12329,4506"/>
              </emma:interpretation>
              <emma:one-of disjunction-type="recognition" id="oneOf11">
                <emma:interpretation id="interp55" emma:lang="en-US" emma:confidence="0.5">
                  <emma:literal>p</emma:literal>
                </emma:interpretation>
                <emma:interpretation id="interp56" emma:lang="en-US" emma:confidence="0">
                  <emma:literal>P</emma:literal>
                </emma:interpretation>
                <emma:interpretation id="interp57" emma:lang="en-US" emma:confidence="0">
                  <emma:literal>.</emma:literal>
                </emma:interpretation>
                <emma:interpretation id="interp58" emma:lang="en-US" emma:confidence="0">
                  <emma:literal>r</emma:literal>
                </emma:interpretation>
                <emma:interpretation id="interp5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21456.8914">7079 188 516 0,'0'0'538'0,"-3"-8"-83"0,3 8-49 0,0 0-43 0,0-6-45 0,0 6-39 0,0 0-33 0,0 0-25 31,0 0-22-31,0 0-18 0,0 0-18 0,-7 27-15 15,5-5-17-15,1-1-11 0,-2 2-16 0,-1 0-7 0,3 1-11 0,-1 0-8 0,0 1-11 0,2-4-6 32,0 1-5-32,0-4-4 0,2-3-7 0,0-2-6 0,-2-1-2 0,1-3-13 15,1 2-13-15,0-3-16 0,-2 0-9 0,1-4-13 16,-1 2-12-16,0-6-13 0,2 8-10 0,-2-8-9 0,1 5-9 16,-1-5-5-16,2 3-16 0,-2-3-14 0,0 0-17 15,0 0-9-15,0 0-11 0,0 0-3 0,2-16-5 16,-4 4 9-16,-1-2-4 0,1-6 7 0,1-6 17 15,-1-1 19-15,0-1 18 0,1-1 33 0,2-1 22 0,1-1 23 16,0 1 20-16,1 0 24 0,2 0 19 0,1 1 18 0,1-2 19 16,1 3 17-16,1 1 17 0,3 2 17 0,-1 0 14 15,2 2 13-15,0 3 5 0,0 2-1 0,-3 3-5 16,-3 4-7 0,-1 4-12-16,-1-1-12 0,0 4-10 0,0 0-11 0,0 0-8 15,-5 4-7-15,8-2-10 0,-8 2-7 16,0 0-10-16,0 0-4 0,11 12-14 0,-9 0-13 15,-2 1-19-15,-5 9-41 0,0-1-45 0,-3 4-41 0,0-1-52 16,-2-1-39-16,-1 0-47 0,-1-2-41 0,4-8-36 16,-2-2-215-16,0-3-648 0,2 0 176 0</inkml:trace>
        </inkml:traceGroup>
        <inkml:traceGroup>
          <inkml:annotationXML>
            <emma:emma xmlns:emma="http://www.w3.org/2003/04/emma" version="1.0">
              <emma:interpretation id="{E91C1E1B-27F3-4878-B132-0C370C2137DA}" emma:medium="tactile" emma:mode="ink">
                <msink:context xmlns:msink="http://schemas.microsoft.com/ink/2010/main" type="inkWord" rotatedBoundingBox="13035,3386 13148,4413 12633,4470 12519,3443"/>
              </emma:interpretation>
              <emma:one-of disjunction-type="recognition" id="oneOf12">
                <emma:interpretation id="interp60" emma:lang="en-US" emma:confidence="0.5">
                  <emma:literal>(4)</emma:literal>
                </emma:interpretation>
                <emma:interpretation id="interp61" emma:lang="en-US" emma:confidence="0">
                  <emma:literal>(4</emma:literal>
                </emma:interpretation>
                <emma:interpretation id="interp62" emma:lang="en-US" emma:confidence="0">
                  <emma:literal>44)</emma:literal>
                </emma:interpretation>
                <emma:interpretation id="interp63" emma:lang="en-US" emma:confidence="0">
                  <emma:literal>(4k</emma:literal>
                </emma:interpretation>
                <emma:interpretation id="interp64" emma:lang="en-US" emma:confidence="0">
                  <emma:literal>(4K</emma:literal>
                </emma:interpretation>
              </emma:one-of>
            </emma:emma>
          </inkml:annotationXML>
          <inkml:trace contextRef="#ctx0" brushRef="#br0" timeOffset="21821.591">7588-176 457 0,'-13'1'355'0,"2"0"-42"0,-1 1-40 16,1 4-36-16,-2 1-23 0,-7 10-23 0,1 0-21 0,-2 8-14 15,-5 14-6-15,1 1-8 0,3 5-10 16,3 1-7-16,6-2-5 0,-1 3-8 16,4-5-4-16,4-8-6 0,4-2-6 0,4-2-6 15,-2 0-5-15,8 13-8 0,-2-9-4 0,4-8-10 16,3-1-14-16,0-1-23 0,-1-2-32 0,2-2-42 15,1-4-38-15,4-2-59 0,-7-5-67 0,-1-2-254 0,2-3-558 0,1-3 154 0</inkml:trace>
          <inkml:trace contextRef="#ctx0" brushRef="#br0" timeOffset="22200.2612">7742 106 506 0,'-5'4'280'0,"-1"-2"-34"0,0 4-27 0,-6 3-30 0,-4 10-20 16,2 0-8-16,-3 0-14 0,3 0-8 0,-4 2-9 0,1-2-8 15,1 1-6-15,-2-1-5 0,4-2-9 0,2-4-1 16,1-1-8-16,3-3-7 0,1-1-5 0,1-1-4 15,3 1 5-15,-2-4-1 0,2-1 8 0,-1 0-2 16,0 0 11-16,4-3 3 0,-5 4-8 0,5-4-14 16,0 0-9-16,0 0-8 0,0 0-11 0,-3-13 11 0,3 13-1 15,5-16-3 1,0 5 6-16,1-2 5 0,0 4-3 0,-1 0 0 16,1-1-1-16,4 1-6 0,-3 2-6 0,2 2-8 15,-1-1-3-15,2 3-10 0,-3 1-1 0,2 1-4 16,4 2-2-16,0 2 2 0,-1 1-13 0,3 2-17 0,-2 1-24 15,-2 1-44-15,8 6-51 0,-4-2-54 0,-2 0-56 0,-3-3-84 0,-1 0-216 16,0 0-638-16,1 0 173 0</inkml:trace>
          <inkml:trace contextRef="#ctx0" brushRef="#br0" timeOffset="22516.8716">7750-96 837 0,'0'0'520'16,"0"0"-71"-16,-4 2-30 0,4-2-22 0,4 8-27 16,-4-2-26-16,4 8-23 0,8 11-26 0,-3 0-22 15,1 6-23-15,5 15-17 0,-1 2-23 0,-4-2-8 16,3 6-21-16,-3 0-22 0,-5 1-16 0,-1-1-16 15,-6 2-7-15,0-2-17 0,-2 1-17 0,-2-3-28 0,-4-1-31 16,2-6-40-16,-2-8-48 0,2-8-50 16,-3 1-51-16,-2-4-62 0,0-1-64 15,0-3-76-15,0-8-312 0,5-2-811 0,2-6 219 16</inkml:trace>
        </inkml:traceGroup>
        <inkml:traceGroup>
          <inkml:annotationXML>
            <emma:emma xmlns:emma="http://www.w3.org/2003/04/emma" version="1.0">
              <emma:interpretation id="{8FD0BC10-E6CE-4ABE-9C4B-CF189BD3E5D2}" emma:medium="tactile" emma:mode="ink">
                <msink:context xmlns:msink="http://schemas.microsoft.com/ink/2010/main" type="inkWord" rotatedBoundingBox="13402,3354 14694,3262 14770,4328 13478,4421"/>
              </emma:interpretation>
              <emma:one-of disjunction-type="recognition" id="oneOf13">
                <emma:interpretation id="interp65" emma:lang="en-US" emma:confidence="0.5">
                  <emma:literal>IPCR)</emma:literal>
                </emma:interpretation>
                <emma:interpretation id="interp66" emma:lang="en-US" emma:confidence="0.5">
                  <emma:literal>IP (B)</emma:literal>
                </emma:interpretation>
                <emma:interpretation id="interp67" emma:lang="en-US" emma:confidence="0">
                  <emma:literal>tp (B)</emma:literal>
                </emma:interpretation>
                <emma:interpretation id="interp68" emma:lang="en-US" emma:confidence="0">
                  <emma:literal>LPCR)</emma:literal>
                </emma:interpretation>
                <emma:interpretation id="interp69" emma:lang="en-US" emma:confidence="0">
                  <emma:literal>IPCB)</emma:literal>
                </emma:interpretation>
              </emma:one-of>
            </emma:emma>
          </inkml:annotationXML>
          <inkml:trace contextRef="#ctx0" brushRef="#br0" timeOffset="22774.6292">8199 259 623 0,'0'4'642'0,"0"-4"-83"0,0 0-35 0,0 0-29 0,0 0-34 16,5 4-40-16,-5-4-40 0,0 0-38 0,16-2-38 0,-16 2-34 16,21 0-28-16,-6-3-34 0,1 1-19 0,8 0-19 0,-9-2-20 15,0 2-26-15,-5 2-39 0,-1 0-56 16,-2-3-55-16,-7 3-66 16,0 0-66-16,14-2-69 0,-14 2-69 0,7 0-86 0,-7 0-317 15,0 0-837-15,0 0 226 0</inkml:trace>
          <inkml:trace contextRef="#ctx0" brushRef="#br0" timeOffset="23048.929">8275 418 555 0,'0'0'324'0,"0"0"-21"0,-3 6-26 0,3-6-30 0,0 0-18 0,0 0-7 15,0 0-7-15,-3 2 6 0,3-2 17 0,0 0 15 0,0 0 16 16,0 0-2-16,0 0-5 0,0 0-15 0,0 0-16 16,0 0-11-16,0 0-12 0,-2-14-11 15,2 7-14-15,2-5-20 0,-2-3-17 0,-2-7-23 0,2-1-6 16,2 1-21-16,-4-1-21 0,0 0-16 0,1-1-20 16,-1 2-22-16,-1 6-28 0,1 1-37 0,1 1-40 0,-4 1-45 15,3 4-43-15,-1-1-47 0,0-2-55 0,-1 5-62 16,1 2-308-16,0-1-778 0,0 0 210 0</inkml:trace>
          <inkml:trace contextRef="#ctx0" brushRef="#br0" timeOffset="23559.6332">8623 44 694 0,'0'0'496'16,"0"0"-71"-16,0 0-48 0,0 0-43 0,0 0-21 0,0 0-31 15,0 0-20-15,-6 15-24 0,6-4-14 0,0 4-15 16,0 6-12-16,0 3-19 0,0-4-13 0,2 4-17 15,-2-1-16 1,3-2-12-16,-2 1-13 0,3-3-10 0,-1-5-11 16,-2-1-7-16,1 0-10 0,0 0-5 0,-2-1-6 15,0-3-10-15,3 3-11 0,-3-1-19 0,2-4-26 0,-2-1-23 16,1 0-14-16,-1-6-22 0,0 7-13 0,0-7-9 16,2 6-11-16,-2-6-20 0,0 0-12 0,0 0-5 15,0 0 1-15,0 0 8 0,0 0 13 0,1-25 8 16,-2 0 10-16,-1-1 7 0,1-2 11 0,-1-2 11 0,2-14 14 0,-2 8 20 15,6 10 23-15,-3-3 20 0,1 4 23 0,-2 1 13 0,4 0 20 16,-1 2 7-16,0 0 12 0,2 7 16 0,-2 0 10 0,2 5 15 16,-2-1 9-16,1 2 2 0,-1 2-5 0,0 1-7 15,-1 0-10-15,1 2-16 0,-1-2-9 0,1 4-13 16,-3 2-8-16,3-7-8 0,-3 7-5 0,0 0-7 16,0 0-7-16,0 0-9 15,13 9-6-15,-11-3-12 0,1 5-23 0,-3 12-24 0,0-4-35 16,-3 4-38-16,1-4-37 0,-1 3-40 0,-2-1-36 15,-2 0-41-15,1 0-41 0,1-6-46 0,-3-4-193 0,3 0-650 16,2-4 177-16</inkml:trace>
          <inkml:trace contextRef="#ctx0" brushRef="#br0" timeOffset="23976.6864">9129-246 616 0,'-15'3'369'0,"0"1"-47"0,-1 2-34 0,-7 6-27 15,0 3-26-15,-1 3-15 0,-6 15-16 16,6-4-12-16,-7 11-1 0,5 2-6 0,4 2-4 0,1 4-2 16,4 1-6-16,5-2-5 0,3 3-13 0,4-5-11 15,2-1-9-15,3-9-11 0,4-6-10 0,4 16-13 16,5-13-12-16,0-8-19 0,0 1-30 0,1-2-39 16,5 0-48-16,-1-3-57 0,0-4-62 0,1 0-57 15,6-6-96-15,-5 3-215 0,4-7-640 0,-5-6 175 16</inkml:trace>
          <inkml:trace contextRef="#ctx0" brushRef="#br0" timeOffset="24214.3904">9195 26 311 0,'0'0'494'0,"0"0"-91"0,0 0-40 0,0 0-9 0,-11 6-25 15,9-2-23-15,0 9-23 0,1 1-8 0,-3 10-18 16,4 1-20-16,0 2-14 0,0 1-7 0,0 0-24 0,-1-4-18 16,2 6-18-16,1-5-15 0,0 2-16 0,1-1-11 15,0-3-10-15,2-1-14 0,-2 0-8 0,0 0-7 16,1-6-10-16,-3-1-13 0,3-4-26 0,-1 1-28 0,-2-1-42 15,3-2-48-15,-4-1-44 0,2-2-43 0,0 0-47 16,-2-6-36-16,1 6-69 0,-1-6-241 0,0 0-689 16,0 0 188-16</inkml:trace>
          <inkml:trace contextRef="#ctx0" brushRef="#br0" timeOffset="24619.1004">9166 42 349 0,'3'-10'435'0,"0"5"-48"0,0-1-22 0,2 2-1 0,5-5-16 15,1 1-21-15,-1-1-14 0,1 1-15 0,1 0-12 0,1 1-15 16,0-1-14-16,2 1-13 0,-4 1-25 0,2 1-21 16,-5-1-18-16,0 4-21 15,-1-2-18-15,-2 3-16 16,0 0-20-16,-5 1-17 0,0 0-21 0,0 0-24 0,15 4-21 0,-15 2-44 15,-2 7-57-15,1 2-47 0,-4 8-46 0,-7-1-45 0,2 1-38 16,-1 2-31-16,-1 0-21 0,-1-3-10 0,0-3-203 16,2 0-627-16,1-4 171 0,2-5 2498 0,2-5-1666 15,1 3 72-15,2-2 52 0,0-3 45 0,3 1 25 0,0-4 17 16,0 0 12-16,0 0 13 0,0 0 18 0,0 0 17 16,0 0 22-16,0 0 16 0,21-7 16 0,-15 5 7 0,2 0-2 31,0 0 0-31,4-1 1 0,0 0-11 0,1 1-11 15,-3 0-7-15,-2 2-12 0,-1-3-14 0,-7 3-11 16,13 0-7-16,-8-2-13 0,-5 2-12 0,0 0-12 16,10 5-10-16,-10-5-13 0,0 8-25 0,-3 0-36 0,-4 3-59 15,-1 3-60-15,-6 2-61 0,-2 1-56 0,2-4-64 16,1-3-73-16,0-5-218 0,2 1-720 0,-2-3 196 0</inkml:trace>
          <inkml:trace contextRef="#ctx0" brushRef="#br0" timeOffset="24906.1409">9429-322 555 0,'0'0'495'0,"-11"5"-46"0,11-5-14 0,0 10-23 15,0-4-22-15,5 19-25 0,0-1-26 0,1 5-26 16,1 16-19-16,1 4-15 0,1 0-22 0,-1 3-29 16,1 0-19-16,-2 3-19 0,-2 2-21 0,0-4-2 15,-4 1-32-15,1-2-17 0,-2-2-13 0,-7 1-13 16,1-2-22-16,-1-1-31 0,1-2-38 0,-4-12-50 0,2-6-59 16,-2 1-64-16,-3-3-71 0,-5 0-76 0,0-4-88 15,0-2-256-15,1-1-795 0,-6-5 216 0</inkml:trace>
        </inkml:traceGroup>
      </inkml:traceGroup>
    </inkml:traceGroup>
  </inkml:traceGroup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6:49:57.91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7DA6AFB-0F6B-4AD9-9AAF-DA3B3742D8C4}" emma:medium="tactile" emma:mode="ink">
          <msink:context xmlns:msink="http://schemas.microsoft.com/ink/2010/main" type="inkDrawing" rotatedBoundingBox="2226,2506 4322,2479 4331,3135 2235,3162" hotPoints="4229,2773 3256,3138 2274,2797 3247,2432" semanticType="enclosure" shapeName="Ellipse"/>
        </emma:interpretation>
      </emma:emma>
    </inkml:annotationXML>
    <inkml:trace contextRef="#ctx0" brushRef="#br0">-841-267 255 0,'0'0'294'0,"0"0"-44"15,-3-4-24-15,3 4-19 0,0 0-22 0,0 0-10 0,0 0-10 16,-5-5-10-16,5 5-10 0,0 0-8 16,0 0-5-16,-4-5 0 0,4 5-10 0,0 0 5 0,-5-4 1 31,5 4-9-31,0 0-8 0,-5-3-8 0,5 3-2 15,-7-5 0-15,1 3 1 0,1-2-8 0,-2 0 2 16,0 2-6-16,0-2-12 0,-6-2-6 0,-1 0-6 16,1-1-4-16,0 1 1 0,-2 1-11 0,1-1 5 0,-1 1-3 15,0 2 0-15,-2-3-6 0,1 1-8 0,1 0-3 16,1 0-2-16,-1 0-4 0,-2 0-2 0,1 0 7 16,-7 0-9-16,6 0 0 0,0 0-6 0,2 3-3 15,2-2-3-15,-2 0-2 0,-1 0-1 0,-1-1 9 0,2 4-10 16,0-4-3-16,0 2 2 0,-1-2 0 0,-1 2-2 15,1 0-1-15,-9-2-3 0,5-1 0 0,-6 4 2 16,3-3-3-16,3 2 2 0,-4-1-2 0,-1-1-1 16,6 3 2-16,3-2 2 0,-9 3-8 0,6-4 3 15,0 2 1-15,-6 3-2 0,6-3 4 0,2 0-5 16,1 3 1-16,-1-2-2 0,-6 2 5 0,2-1-2 0,3 1-1 16,4-2-1-16,0 2 10 0,-1 0-11 0,-2-1 2 15,3 1-1-15,-3 1 2 0,2 1-3 0,1-4 3 16,1 1 0-16,-2 2-1 0,0 1 3 0,0-2-6 15,0 0 3-15,-1 0 0 0,-1 1-7 0,2-1 8 16,1 0-2-16,-3 2-2 0,3-2 1 0,-1 0 4 16,-2 1-2-16,-2-1 0 0,-4 0-2 0,3 2 4 15,3-2-3-15,0 1 3 0,0-1 1 0,2 0 2 0,-2 0-7 16,0 0 4-16,3 0-5 0,-10 2 8 0,4-2-7 16,5 0 0-16,-2 1 0 0,1-1 1 0,1 2-2 15,1 1 4-15,-2-1 0 0,0-1-1 0,-8 3 3 16,5-2-8-16,2 1-4 0,2-1 7 0,2 2 2 15,0-1-4-15,-3 0 5 0,5 0 0 0,-1 0 2 16,0 1-5-16,2-2 4 0,0 3-4 0,1-4 6 16,4 1-8-16,-2 1 4 0,7-3-3 0,-9 3-3 0,2-1 9 15,2 0-3-15,5-2 1 0,-10 4 2 0,10-4-3 16,-14 6-1-16,8-4 2 0,-1 0 1 0,7-2-2 16,-10 8 4-16,3-6-5 0,2 2 0 0,-2-1 3 15,7-3-6-15,-14 6 6 0,8-2-3 0,1 1 0 16,-4-2 0-16,4 2 1 0,-1-2 0 0,-1 1 1 15,1 1-2-15,-3-2 1 0,4 1-1 0,0 1 1 16,-2-2-1-16,0 1-1 0,2 2 1 0,0-1 0 0,-2-1 1 16,2 1-1-16,0-1-4 0,0 3 6 15,0-1-4-15,0-1 0 0,0 1 1 0,2 1 9 0,-1-1-5 16,1 0 1-16,-4 3-8 0,2 0 5 16,2-1 1-16,0-2-6 0,0 0 1 0,1 2 6 0,-2-4-3 0,3 0-2 15,-1 4 4-15,-1 4 3 0,1-2-7 0,0 2 3 16,1-2 6-16,-1 1-5 0,2-2-4 0,-2 0 5 15,1-2-5-15,1 6 4 0,1-5-5 0,-1 2-2 16,2-3 14-16,0 1-6 0,-2 0 0 0,1-4-5 0,4 9 5 16,-1-5-1-16,1 3-5 0,-3-4 5 15,3 1 2-15,-1 0-2 0,1 2 2 0,2-3-3 0,1 1-1 16,1 1 5-16,3-1-2 0,-2 0 2 0,2-3 5 16,1 3-5-16,2-3 2 0,1 1-3 0,6 3 1 15,1-3-1-15,2 1 7 0,0 1-6 0,2-2-2 16,-4 0-1-16,3 0-1 0,-3 0 4 0,5 0-3 15,-3 2 1-15,3 0-1 0,1-4 2 16,1 2-4-16,-3-2 3 0,3 0 0 0,0 0-8 16,3 0 17-16,1-3-10 0,-1 2 1 0,4-3-6 15,13 0 3-15,4-2 2 0,-12 1-1 0,-7 1-2 0,1 0 2 16,15-1-4-16,-12 1 5 0,-3 0-5 0,0 0 3 16,-3-3-2-16,2 0-5 0,1 1 6 0,-4-2-8 15,1 2 4-15,3 0-3 0,-4-4 2 0,-1 2 7 16,0-1-1-16,-1-1-5 0,-3-3 0 0,0-1 3 0,-2 4 1 15,0-2 2-15,-3 0 3 0,-3 2 2 16,-4 0-7-16,-3 0 5 0,-3 1-3 0,0-1-2 16,-2 4 3-16,1-2-1 0,-3 0 6 0,0 0 0 0,2 0-1 15,-7 4 5-15,8-8-4 0,-2 4 1 0,-1 1 0 16,0-2 1-16,1 1-4 0,-2-1 0 0,1 0 2 16,0-2 10-16,-2 2-4 0,1 0 7 0,-1-2 6 15,-1 3 2-15,1-2 3 0,-1-2 1 0,0 2 0 0,-1 0-3 16,1 1-4-16,-2-3 7 0,0-1 2 15,-2-4-7-15,-3 1 7 0,0-2-3 0,-2 3-5 0,-4-9-2 16,-5 3 0-16,-1 0 0 0,-3-1-3 0,1 3 0 16,0 0-3-16,-5-2-4 0,0 2 1 0,1 0-6 15,-3-1 1-15,3 3 0 0,-2-2 0 0,0 1 1 16,-2 1-4-16,1 1-4 0,2-2 3 0,-4 1-2 16,3 3-1-16,-2-1-3 0,2 1-13 0,2 1-20 0,-3-2-32 15,3 3-31-15,2 2-31 0,-3 4-39 16,7-6-34-16,-9 4-32 0,6-1-32 0,0 2-47 0,-6 0-235 15,7 2-654-15,-7-2 178 0</inkml:trace>
    <inkml:trace contextRef="#ctx0" brushRef="#br0" timeOffset="383.0082">-2936-164 417 0,'0'0'367'16,"33"-6"-31"-16,-6 0-9 0,7 2 16 0,19-8-17 16,9 2-2-16,6-2 1 0,54-4-9 0,-6-1-11 0,-1 3-12 15,3 2-14-15,-43 7-19 0,39-1-24 16,-31 3-22-16,-17 1-24 0,-2 2-24 0,-1 0-19 0,3 0-12 0,-4 2-14 15,-5 1-11-15,4-1-16 0,-6-1-8 0,-2 1-11 16,-13-1-2-16,-8 2-14 0,-2-3-8 0,-1 4-10 16,-9-4-8-16,-4 0-3 0,-3 0-9 0,-4 1 2 15,0-1-4-15,-9 0 0 0,12 0-4 0,-12 0-3 16,0 0 2-16,10-1 0 0,-10 1-7 0,0 0-7 16,5-4-10-16,-5 4-13 0,0 0-18 0,0 0-25 15,0 0-28-15,0 0-38 0,0 0-40 0,0-6-36 0,0 6-43 16,0 0-51-16,0 0-69 0,0 0-256 15,0 0-751-15,0 0 203 0</inkml:trace>
  </inkml:traceGroup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6:51:20.97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C49968F-16B2-42A6-AEC6-AD0C3756C4E1}" emma:medium="tactile" emma:mode="ink">
          <msink:context xmlns:msink="http://schemas.microsoft.com/ink/2010/main" type="inkDrawing" rotatedBoundingBox="13654,6084 13655,7331 13390,7332 13389,6085" semanticType="verticalRange" shapeName="Other">
            <msink:sourceLink direction="with" ref="{6369D1D2-D5D0-43B6-9871-48EC5EE1CBEC}"/>
            <msink:sourceLink direction="with" ref="{EB28F463-55C1-4E44-BC62-20893F0FC93D}"/>
          </msink:context>
        </emma:interpretation>
      </emma:emma>
    </inkml:annotationXML>
    <inkml:trace contextRef="#ctx0" brushRef="#br0">71 0 694 0,'0'0'494'16,"-5"14"-28"-16,6-8-3 0,4 7-19 0,2 10-13 15,7 4-30-15,6 21-17 0,-1 2-15 0,3 1-18 16,-1 3-12-16,-3 3-20 0,-1 3-20 0,11 47-24 15,-12-42-16-15,-10-11-21 0,-1 1-21 0,-5 3-24 0,-3-3-21 16,-9 2-18-16,0-5-14 0,-5 2-27 0,-2-2-34 0,-1-5-45 16,-2-4-65-16,0-1-67 0,2-14-74 0,3-3-92 0,-5-7-96 15,3-3-126-15,-4-4-334 0,4-5-983 0,1-6 262 16</inkml:trace>
  </inkml:traceGroup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8T14:15:06.94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FD46DD2-6A27-4698-A1DA-C406D0415C17}" emma:medium="tactile" emma:mode="ink">
          <msink:context xmlns:msink="http://schemas.microsoft.com/ink/2010/main" type="writingRegion" rotatedBoundingBox="1589,3524 3537,3505 3541,3879 1592,3898">
            <msink:destinationLink direction="with" ref="{307AC50F-7CAC-4908-B1F9-037B32B27141}"/>
          </msink:context>
        </emma:interpretation>
      </emma:emma>
    </inkml:annotationXML>
    <inkml:traceGroup>
      <inkml:annotationXML>
        <emma:emma xmlns:emma="http://www.w3.org/2003/04/emma" version="1.0">
          <emma:interpretation id="{D0F2217D-0531-4D27-A4AE-C70377B621C5}" emma:medium="tactile" emma:mode="ink">
            <msink:context xmlns:msink="http://schemas.microsoft.com/ink/2010/main" type="paragraph" rotatedBoundingBox="1589,3524 3537,3505 3541,3879 1592,38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78F6C4-90DC-4269-BA92-14C391EA882D}" emma:medium="tactile" emma:mode="ink">
              <msink:context xmlns:msink="http://schemas.microsoft.com/ink/2010/main" type="line" rotatedBoundingBox="1589,3524 3537,3505 3541,3879 1592,3898"/>
            </emma:interpretation>
          </emma:emma>
        </inkml:annotationXML>
        <inkml:traceGroup>
          <inkml:annotationXML>
            <emma:emma xmlns:emma="http://www.w3.org/2003/04/emma" version="1.0">
              <emma:interpretation id="{F79E30DD-6E32-4BAC-B589-FD48781AC3F1}" emma:medium="tactile" emma:mode="ink">
                <msink:context xmlns:msink="http://schemas.microsoft.com/ink/2010/main" type="inkWord" rotatedBoundingBox="1589,3524 3537,3505 3541,3879 1592,3898"/>
              </emma:interpretation>
              <emma:one-of disjunction-type="recognition" id="oneOf0">
                <emma:interpretation id="interp0" emma:lang="en-US" emma:confidence="0.5">
                  <emma:literal>maximal</emma:literal>
                </emma:interpretation>
                <emma:interpretation id="interp1" emma:lang="en-US" emma:confidence="0">
                  <emma:literal>Maximal</emma:literal>
                </emma:interpretation>
                <emma:interpretation id="interp2" emma:lang="en-US" emma:confidence="0">
                  <emma:literal>maxima</emma:literal>
                </emma:interpretation>
                <emma:interpretation id="interp3" emma:lang="en-US" emma:confidence="0">
                  <emma:literal>maxima's</emma:literal>
                </emma:interpretation>
                <emma:interpretation id="interp4" emma:lang="en-US" emma:confidence="0">
                  <emma:literal>maximally</emma:literal>
                </emma:interpretation>
              </emma:one-of>
            </emma:emma>
          </inkml:annotationXML>
          <inkml:trace contextRef="#ctx0" brushRef="#br0">11 77 290 0,'0'0'397'15,"0"0"-58"-15,0 0-40 0,0 0-29 0,0 0-28 0,0 0-27 0,0 0-22 16,0 0-25-16,0 0-19 0,0 0-17 16,0 0-13-16,0 0-20 0,-6-4-4 0,6 4-16 0,0 0-2 15,0 0-12-15,0 0-4 0,0 0-12 16,0 0 0-16,0 0-4 0,0 0-5 0,-2 11-8 0,2-11-1 15,0 6-7-15,0-6 4 0,-2 6-11 0,2-6 4 16,0 7-3-16,0-7 1 0,0 6-2 0,0-6-2 16,0 7-2-16,0-7-6 0,0 7 1 0,0-7-1 15,0 5-5-15,0-5-1 0,0 0-3 0,0 5 0 16,0-5 1-16,0 0-3 0,2 7 2 0,-2-7-3 0,0 0-1 16,0 5-4-16,0-5-12 0,0 0-9 0,0 0-7 15,0 0-9-15,0 4-2 0,0-4-5 0,0 0-3 0,0 0 1 16,2 6 8-16,-2-6 2 0,0 0 8 0,0 0 4 0,0 0 8 0,0 0 9 15,0 0 3-15,0 0 0 0,0 0 3 0,0 0-8 16,0 0 11-16,0 0-4 0,0 0 1 0,0 0-2 31,0 0 0-31,1-17 2 0,1 11 2 0,-1-2-4 0,1 2 5 16,0-2 2-16,-1 2-3 0,2-5 4 0,1 1 3 0,1 0 7 0,0 1 10 0,-2 0 8 16,1 2 7-16,-1 1 9 15,0 0 6-15,0 2 2 0,1 0 0 0,-1 0-1 16,-3 4 2-16,3-6-9 0,-3 6-1 0,5-3-3 0,-5 3-1 15,0 0-3-15,0 0-5 16,8 0 2-16,-8 0-1 0,0 0-4 0,10 7-6 16,-5-3 0-16,-4 1-3 0,2 0 1 0,1 1-2 0,-1-1 1 15,0 1-6-15,0-1 6 0,1 0-7 0,-1 2 2 16,0-4-2-16,-1 3-9 0,1-2 1 0,-3-4-7 0,3 5 5 0,-3-5-8 0,3 5-3 16,-3-5 3-16,2 5-2 0,-2-5 6 0,0 0-1 0,3 5 3 31,-3-5 2-31,0 0 0 0,3 3-3 0,-3-3 1 15,0 0-6-15,0 0-2 0,0 0-2 0,0 0-2 0,14-13-10 0,-11 8 0 16,4-4-4-16,-1-2-3 0,1 1 6 16,-1 1 2-16,-1 2 2 0,0 0-5 0,0 1 3 15,0 1 7-15,-2 1 0 0,0 0 0 0,0-1 7 0,1 2 1 16,-4 3 4-16,4-5 4 0,-4 5 4 0,5-3 4 16,-5 3 4-16,0 0 5 0,0 0 1 15,0 0 2-15,12 11 4 0,-8-6-2 0,-2 1-2 0,3 0 0 16,-3-1 1-16,2 9 0 0,1-4-2 0,-3 3-3 15,0-3-7-15,2-2 5 0,-3 1-2 16,1-2 0-16,-1-1-5 0,1 0 2 0,0 0-12 0,-1-2-13 0,-1 2-27 0,0-6-30 16,0 0-34-16,2 8-40 0,-2-8-49 0,0 0-187 15,0 0-462-15,0 0 127 0</inkml:trace>
          <inkml:trace contextRef="#ctx0" brushRef="#br0" timeOffset="557.3031">494-2 349 0,'-7'2'210'15,"7"-2"-24"-15,0 0-30 0,-8 3-11 0,8-3-16 0,-6 3-4 0,6-3-9 16,-9 5-12-16,2-1-4 0,-3 1 0 0,1-1 0 0,1 1-2 0,3-1 5 31,-2 1-2-31,1-1-1 0,-4 5 0 0,2-3 1 0,0 0-3 16,3-2-10-16,0 2-8 0,1-2-2 0,0 0 1 15,1 2-4-15,2-2 3 0,1-4-5 0,-5 9-3 0,5-9-3 16,0 6-10-16,0-6-1 0,0 0 0 0,4 6-13 16,-4-6-2-16,7 4-7 0,-7-4 2 0,11 2-3 15,-11-2-10-15,15 0-1 0,-15 0-9 0,13-2-5 16,-13 2-9-16,17-7-12 0,-5 2-10 0,-4-1-1 16,-2 2 3-16,-1-2 0 0,0 4 2 0,0-4 0 0,-2 3 3 15,-3 3 11-15,7-7 2 0,-7 7 1 0,2-4 8 16,-2 4 5-16,5-6 4 0,-5 6-1 0,0 0 1 15,0 0-1-15,5-3-2 0,-5 3 2 0,0 0-1 16,0 0 0-16,0 0 0 0,0 0 0 0,0 0-1 0,0 0 7 0,3 13-5 16,-3-13 3-16,2 10 4 0,-1-4 2 0,1-1 7 15,1 0 0-15,0 1 0 0,1 1-5 16,-1-1 1-16,6 2-2 0,0-3-13 0,0 3-4 16,4-4-15-16,0 1-26 0,2-2-36 0,0-2-45 15,0-1-59-15,10 0-52 0,0-4-219 0,-3-1-535 16,1 0 147-16</inkml:trace>
          <inkml:trace contextRef="#ctx0" brushRef="#br0" timeOffset="1213.2781">755-22 384 0,'0'0'350'0,"0"0"-43"15,0 0-33-15,0 0-24 0,0 0-22 0,0 0-17 0,0 0 2 0,0 0-9 16,0 0-8-16,0 0 2 0,0 0-16 0,-12 8 6 16,12-8-13-16,0 0-4 0,0 0-3 0,6 7-8 15,-6-7-15-15,6 7-13 0,-2-1-9 0,1-1-13 16,-1-1-9-16,0 1-13 0,0 1-9 0,6 3-9 16,-2-3-5-16,-3 0-6 0,2 0-7 0,-1-1-7 0,-1 1-26 15,-1 0-27-15,2-3-33 0,4 5-47 0,-2-3-50 16,-3 0-52-16,1-2-61 0,-2 0-66 0,-4-3-219 15,6 5-642-15,-6-5 175 0</inkml:trace>
          <inkml:trace contextRef="#ctx0" brushRef="#br0" timeOffset="895.0834">889-14 531 0,'0'0'359'0,"0"0"-49"0,0 0-29 0,0 0-33 0,0 0-26 0,0 0-22 0,0 0-12 0,-13 4-20 16,10 2-13-16,-2 0-20 15,0 3-3-15,-2 0-14 0,-1 3-11 0,2-1-14 16,-1 1-7-16,3 1-7 0,-1-4-9 0,0 2-5 15,-1-1-12-15,3-1-6 0,0-3-9 0,0 0-16 16,1-1-21-16,0-1-26 0,1 1-28 0,1-5-39 0,0 0-49 16,-7 6-57-16,7-6-237 0,0 0-519 15,0 0 143-15</inkml:trace>
          <inkml:trace contextRef="#ctx0" brushRef="#br0" timeOffset="1613.7357">1038-91 342 0,'-6'-5'438'0,"6"5"-83"0,-3-3-59 0,3 3-57 0,-4-5-73 0,4 5-85 0,0 0-99 0,-4-6-99 16,4 6-115-16,0 0-278 0,0 0 81 0</inkml:trace>
          <inkml:trace contextRef="#ctx0" brushRef="#br0" timeOffset="1492.2887">1017 118 393 0,'2'6'317'15,"0"0"-40"-15,-1 2-31 0,1-6-32 0,-2-2-20 0,1 9-21 16,1-5-18-16,-2-4-21 0,2 8-15 0,-2-8-26 15,1 4-29-15,-1-4-45 0,0 0-43 0,0 0-59 16,4 5-65-16,-4-5-137 0,0 0-339 0,0 0 99 0</inkml:trace>
          <inkml:trace contextRef="#ctx0" brushRef="#br0" timeOffset="2456.0195">1123 18 359 0,'0'0'256'0,"-1"6"-33"15,-1 1-15-15,2-2-20 0,-2 0-15 0,1 1-14 16,1 1-14-16,-2-3 0 0,1 4-16 0,1-3-8 0,0 1-10 0,-2 1-9 16,4-3-5-16,-2 2-1 0,0 0-7 0,0-6-6 15,0 9-5-15,0-6-5 0,0-3-2 16,1 6-6-16,-1-6-4 0,0 6-6 0,0-6-6 0,0 0-5 16,0 8-4-16,0-8-5 0,0 6-6 0,0-6-4 31,2 4 4-31,-2-4-5 0,1 7-3 0,-1-1-3 0,0 0-7 15,2-2-1-15,-2 2-5 0,0-6-2 0,2 8 1 0,-2-4-7 16,0-4 4-16,1 5 0 0,-1-5-2 0,0 5 8 16,0-5-1-16,0 0 8 0,0 0-4 0,0 0-5 0,0 0 1 15,0 0-4-15,0 0-3 0,0 0-3 0,7-14 1 0,-7 7-1 16,3 0-3-16,-1 0 1 0,-1-5 2 0,2 1-4 16,1 0 6-16,-1 2-1 0,0-3 0 0,2 2-3 15,-2 1 4-15,0 2 3 0,-2 1 12 0,2-1 8 16,-1 3-2-16,-2 4 4 0,3-7-1 0,-3 7 2 15,5-6 1-15,-5 6-2 0,0 0 8 0,7-5-3 16,-7 5 4-16,0 0-1 0,0 0 2 0,0 0-4 0,0 0-4 16,0 0 4-16,16 12-2 0,-13-8-7 0,0 1 4 15,0 0-14-15,1 0 7 0,-1 1-1 0,0-2-6 16,-3-4 4 0,5 8-6-16,-2-3 2 0,-3-5 0 0,4 6-9 0,-4-6-2 15,1 4-3-15,-1-4 1 0,0 0 2 0,7 3-1 0,-7-3 6 16,0 0-7-16,0 0-2 0,13-7 8 0,-9 1-1 15,3-3 2-15,-1 2 7 0,1 0 4 0,-3 1 12 0,1 2 8 0,-2-2 3 16,2 2 7-16,-5 4 2 0,5-6-3 0,-5 6-3 0,4-6-5 16,-4 6-12-16,0 0-2 15,5-3 0-15,-5 3-4 0,0 0-6 0,0 0-1 16,0 0 6-16,15 11-6 0,-12-5-1 0,0-1 2 16,-1 3-4-16,6 3-9 0,-5-3-13 0,4 3-25 0,-2-2-24 0,-2-1-21 15,0-4-36-15,0 1-34 0,-3-5-36 0,7 8-32 16,-7-8-62-16,5 1-170 0,-5-1-543 0,0 0 150 15</inkml:trace>
          <inkml:trace contextRef="#ctx0" brushRef="#br0" timeOffset="3145.7315">1496 22 269 0,'0'0'220'16,"0"0"-44"-16,0 0-23 0,-5 6-16 0,5-6-14 16,0 0-19-16,0 0-6 0,0 0-13 0,-2 5-3 0,2-5 18 15,0 0 9-15,0 0 9 0,0 0-3 0,0 0 5 16,-3 5-7-16,3-5-10 0,0 0-13 0,0 0-8 16,-6 4-11-16,6-4-9 0,-7 6-5 0,2-1-3 15,1-1-8-15,-1-1-5 0,1 3-4 0,4-6-4 0,-8 9-5 16,4-3-2-16,0-1-1 0,3 2 1 0,-4-3-8 15,2 2 10-15,-1 0-1 0,1 0 9 0,3-6 2 16,-3 8 5-16,3-8 3 0,0 7-2 0,0-7 1 0,2 6 2 16,-2-6-8-16,6 4-1 0,-6-4-7 0,8 3 2 15,-8-3-8-15,11 2 3 0,-11-2-12 0,0 0-1 16,20-5-12-16,-14 4-12 16,1-3-12-16,-2 1-15 0,1-3-7 15,0 2-10-15,-2 0-3 0,0-1 3 0,1 1 1 0,-5 4-1 16,4-7 7-16,-4 7 4 0,5-6-1 0,-5 6 4 15,4-3 8-15,-4 3 2 0,0 0 2 0,0 0 8 0,3-6 3 16,-3 6 3-16,0 0 10 0,0 0 7 0,0 0 5 0,0 0 5 16,0 0 5-16,0 0 4 0,0 0 4 0,6 13 2 15,-3-9 4-15,-3-4 5 0,7 11 0 0,-4-8-5 16,0 2 4-16,2 0 3 0,0-1-2 0,2-1-3 0,-1 0-2 16,7-1-3-16,-3 1-7 0,4-1-11 0,0-2-5 15,1-3-15-15,-1 1-15 0,1-2-5 0,7-6-11 16,-4 3-9-16,-5-3-5 0,4-5-7 0,-1 1-3 15,-3-6-3-15,-2-1-2 16,-3 0 6-16,1-3 2 0,-5-1 18 0,0 1 13 0,-3 1 16 0,-1 0 23 16,-1 6 22-16,-1 2 17 0,0 4 10 0,1 1 5 15,-1 3-2-15,1-1 2 0,-1 2-7 16,0 2-5-16,-1-1-1 0,3 5-6 0,0 0-4 16,-6-4-8-16,6 4 0 0,0 0 3 15,0 0-2-15,-15 17 3 0,12-5 6 0,-4 8 1 16,2 3-1-16,2 0 10 0,2 2-2 0,1 1-5 15,3-1 7-15,2 0-1 0,0-1-5 0,-1 1 4 0,5-2-3 0,-1-3-5 0,1 2 3 16,1-9 4-16,0-2 0 0,-1-1-10 0,1-1-5 16,3 0-22-16,-1-4-36 0,3 0-27 0,-1-5-65 15,1-3-76-15,-2-4-100 0,6-6-197 0,-6 1-584 0,-5-1 159 16</inkml:trace>
        </inkml:traceGroup>
      </inkml:traceGroup>
    </inkml:traceGroup>
  </inkml:traceGroup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8T14:15:05.30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07AC50F-7CAC-4908-B1F9-037B32B27141}" emma:medium="tactile" emma:mode="ink">
          <msink:context xmlns:msink="http://schemas.microsoft.com/ink/2010/main" type="inkDrawing" rotatedBoundingBox="1619,4061 3129,4049 3130,4077 1619,4089" semanticType="underline" shapeName="Other">
            <msink:sourceLink direction="with" ref="{FFD46DD2-6A27-4698-A1DA-C406D0415C17}"/>
          </msink:context>
        </emma:interpretation>
      </emma:emma>
    </inkml:annotationXML>
    <inkml:trace contextRef="#ctx0" brushRef="#br0">28 366 269 0,'0'0'217'0,"0"0"-24"0,0 0-6 0,0 0-18 0,0 0-11 16,0 0-2-16,0 0-9 0,0 0-1 0,0 0-3 0,0 0-2 16,0 0-2-16,0 0 0 0,0 0-5 0,0 0-3 31,0 0-6-31,0 0-3 0,0 0-12 0,0 0-4 16,0 0-10-16,0 0-5 0,0 0-6 0,0 0-1 15,0 0-6-15,0 0-2 0,0 0 0 0,0 0-5 0,0 0 0 16,0 0 0-16,0 0-8 0,0 0 2 0,0 0 6 15,0 0-8-15,0 0 2 0,0 0-8 0,0 0 0 16,0 0-7-16,0 0-3 0,0 0-3 0,8 6-11 0,-8-6 4 16,0 0-2-16,0 0-7 0,0 0 2 0,0 0-5 15,15-2-1-15,-15 2-2 0,0 0-1 0,17 0 3 0,-17 0-4 16,13-1-4-16,-13 1-3 0,21 0-1 0,-8 1 4 16,0-2-9-16,-1 1 5 0,1 0-4 0,0 0 2 0,2 1-2 15,-4-1 0-15,2 0-7 0,0 2 4 0,-3-2 3 16,4 1-5-16,-2-1 4 0,1 0-2 0,0 2-2 15,0-1 0-15,0-1-1 0,2 1 3 0,-2 1-1 16,-1-2 1-16,1 2-4 0,0-2 3 0,-2 1-5 16,0-1-2-16,2 0 10 15,-2 0-7-15,2 0-3 0,0 1 3 0,0-1 0 16,-1 0 0-16,-12 0 0 0,16 2 2 0,-3-2-1 16,-3 1 4-16,5-1-4 0,-1 1-1 0,-1-1 2 0,2 0-2 0,-2 2 0 0,1-2 0 15,0-2-2-15,-1 4 0 0,0-2 4 0,1 0 2 0,-1 0-6 16,2 0 11-16,-1-2-10 0,1 4 1 0,-1-4-1 15,2 2 3-15,0-1-2 16,0 1-1-16,-3 0-5 0,2-1 4 0,-1 1 2 0,0-2 0 16,-1 2-5-16,1 0 5 0,1 0 1 0,-2-1-1 15,0 1-1-15,0 0-1 0,0-1-1 0,-2 1 2 16,-11 0 0-16,19-2-5 0,-10 2 5 0,-9 0-3 16,16-2 0-16,-16 2-3 0,15 0 1 0,-7 0 1 15,-8 0 5-15,21-1 0 0,-10 1-2 0,2 0-2 16,-1 0 2-16,1-1 2 0,0 1 0 0,0 0-3 0,-1 0 3 0,-1 0 0 15,-11 0 0-15,19-2-1 0,-9 2-3 0,3 0 0 16,-3 0 2-16,3 0-4 0,-1 0 0 0,-12 0 0 16,22 0 1-16,-10 0-2 0,-3-1-1 0,4 1 0 15,2-2-2-15,-2 1 3 0,-1 1-4 0,1-1 4 16,1 1-5-16,-1 0 4 0,-13 0 3 16,26 0-1-16,-13-2 0 0,2 2 1 15,-6-2 3-15,-9 2-9 0,21-1 7 0,-12 1 0 16,-9 0-1-16,16 0 0 0,-16 0 8 0,15 0-9 0,-15 0 4 0,15 0-3 0,-15 0 5 15,12-1-5-15,-12 1 3 0,10-2 4 0,-10 2 1 32,0 0-4-32,10 0-1 0,-10 0 4 0,0 0 1 0,0 0-3 15,10-1 0-15,-10 1-1 0,0 0-1 0,0 0 2 16,0 0-4-16,0 0-2 0,0 0 7 0,0 0 2 0,13-2-7 0,-13 2 5 0,0 0-6 16,0 0-1-16,0 0 2 0,0 0 5 0,10 0 0 0,-10 0-2 15,0 0 2-15,0 0 1 0,0 0 0 0,0 0-2 31,0 0-20-31,0 0-25 0,0 0-29 0,0 0-32 16,0 0-58-16,0 0-70 0,10-1-79 0,-10 1-176 0,0 0-585 16,0 0 160-16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8T15:44:01.94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92FEF0B-DA6D-4701-98B6-9A18F783F7A7}" emma:medium="tactile" emma:mode="ink">
          <msink:context xmlns:msink="http://schemas.microsoft.com/ink/2010/main" type="writingRegion" rotatedBoundingBox="5168,3274 5729,4934 3900,5553 3339,3893"/>
        </emma:interpretation>
      </emma:emma>
    </inkml:annotationXML>
    <inkml:traceGroup>
      <inkml:annotationXML>
        <emma:emma xmlns:emma="http://www.w3.org/2003/04/emma" version="1.0">
          <emma:interpretation id="{BBA0D7D4-7ABD-40D9-B1FB-8EEA1A84DA15}" emma:medium="tactile" emma:mode="ink">
            <msink:context xmlns:msink="http://schemas.microsoft.com/ink/2010/main" type="paragraph" rotatedBoundingBox="5168,3274 5729,4934 3900,5553 3339,38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94DA84-E3B9-4A18-9EA6-B2A0184A1572}" emma:medium="tactile" emma:mode="ink">
              <msink:context xmlns:msink="http://schemas.microsoft.com/ink/2010/main" type="line" rotatedBoundingBox="5168,3274 5729,4934 3900,5553 3339,3893"/>
            </emma:interpretation>
          </emma:emma>
        </inkml:annotationXML>
        <inkml:traceGroup>
          <inkml:annotationXML>
            <emma:emma xmlns:emma="http://www.w3.org/2003/04/emma" version="1.0">
              <emma:interpretation id="{257E5537-A3A9-4033-B165-381ACADBB7AF}" emma:medium="tactile" emma:mode="ink">
                <msink:context xmlns:msink="http://schemas.microsoft.com/ink/2010/main" type="inkWord" rotatedBoundingBox="5168,3274 5729,4934 3900,5553 3339,3893"/>
              </emma:interpretation>
              <emma:one-of disjunction-type="recognition" id="oneOf0">
                <emma:interpretation id="interp0" emma:lang="en-US" emma:confidence="0.5">
                  <emma:literal>it</emma:literal>
                </emma:interpretation>
                <emma:interpretation id="interp1" emma:lang="en-US" emma:confidence="0">
                  <emma:literal>Fit</emma:literal>
                </emma:interpretation>
                <emma:interpretation id="interp2" emma:lang="en-US" emma:confidence="0">
                  <emma:literal>t</emma:literal>
                </emma:interpretation>
                <emma:interpretation id="interp3" emma:lang="en-US" emma:confidence="0">
                  <emma:literal>to</emma:literal>
                </emma:interpretation>
                <emma:interpretation id="interp4" emma:lang="en-US" emma:confidence="0">
                  <emma:literal>tint</emma:literal>
                </emma:interpretation>
              </emma:one-of>
            </emma:emma>
          </inkml:annotationXML>
          <inkml:trace contextRef="#ctx0" brushRef="#br0">0 0 467 0,'0'0'444'0,"0"0"-66"16,0 0-32 0,0 0-31-16,0 0-18 0,13 18-19 0,-9-6-24 15,3 7-10-15,1 6-25 0,2 3-13 0,4 14-20 16,-3-8-11-16,-1 11-17 0,3-1-17 0,-5-10-10 15,0 11-14-15,-4-10-14 0,-1 10-9 0,0-10-14 16,-1-6-29-16,-4 14-34 0,-1-10-31 0,0-7-49 16,-4 3-54-16,1-3-48 0,-4-3-59 0,0-1-63 0,-4-4-237 0,2 2-629 15,-2-9 173-15</inkml:trace>
          <inkml:trace contextRef="#ctx0" brushRef="#br0" timeOffset="378.9284">-48 42 211 0,'0'0'446'0,"0"0"-82"0,0 0-61 0,0 0-33 0,0 0-40 0,0 0-28 15,0 0-22-15,0 0-23 0,0 0-14 0,-13 17-12 16,2 3-8 0,-1 5-13-16,1 2-1 0,-2 1-10 0,-2 16 8 15,3-9-6-15,1 8 8 0,5-6 3 0,2-9-3 16,3 2-2-16,2 14 2 0,3-12-6 0,-1-7-4 15,5-2-8-15,2 0-6 0,3-2-7 0,0 0-13 0,2-1-23 16,3-4-35-16,1 0-43 0,-4-5-69 16,-2-3-91-16,-1-3-114 0,0-1-204 0,-3-1-615 0,0 0 169 15</inkml:trace>
          <inkml:trace contextRef="#ctx0" brushRef="#br0" timeOffset="-316.1073">-1 282 617 0,'-2'-6'365'15,"2"6"-45"-15,0 0-26 0,0 0-22 0,0 0-29 0,0 0-21 0,0 0-6 0,0 0-18 16,0 0-4-16,0 0 2 0,0 0-8 0,0 0-16 16,0 0-12-16,5 15-12 0,-3-7-17 0,0 3-15 15,1 1-10-15,-3-1-9 0,2 1-10 0,0-1-10 16,1 3-21-16,-2-4-39 0,1 1-35 0,0-1-58 16,-1-2-52-16,-1-1-53 0,2-1-69 0,-2-2-58 0,0-4-174 15,0 0-576 1,0 0 156-16</inkml:trace>
          <inkml:trace contextRef="#ctx0" brushRef="#br0" timeOffset="1474.9523">-43 866 579 0,'6'-2'517'16,"-6"2"-71"-16,0 0-46 0,0 0-36 0,8 0-27 15,-8 0-30-15,0 0-16 0,13 6-22 0,-5 4-22 16,4 1-19-16,0 9-16 0,2 4-18 0,-2 2-18 16,1 4-21-16,-1 15-17 0,-2-1-14 0,-2 5-19 0,-3-4-22 15,-5-8-33-15,0 8-39 0,-3-11-45 0,-2-6-38 16,2 2-40-16,-2-2-29 0,-3-2-30 0,-3 0-35 15,-4-2-35-15,2-1-61 0,-6-2-239 0,3-7-650 16,2-4 177-16</inkml:trace>
          <inkml:trace contextRef="#ctx0" brushRef="#br0" timeOffset="1751.4928">-207 897 366 0,'-8'11'418'0,"0"0"-54"0,-3 12-31 0,1 1-48 0,2 1-26 0,2 5-16 16,-2 16-12-16,4-12-12 0,1-2-20 0,6-2-13 15,-1 1-14-15,3-3-7 16,0 0-10-16,4-3-11 0,4-2-14 0,3-2-9 15,2 1-23-15,3-3-34 0,4-5-29 0,1 1-54 0,1-7-61 16,-1 1-75-16,3-5-89 0,0-2-259 0,-4-5-606 16,4-3 166-16</inkml:trace>
          <inkml:trace contextRef="#ctx0" brushRef="#br0" timeOffset="1102.7569">-164 1088 333 0,'0'0'343'16,"0"0"-32"-16,0 0-21 0,0 0-8 0,0 0 2 15,0 0 8-15,15-12-1 0,-4 5-2 16,0-1-7-16,1 3-9 0,-2-2-14 0,2 1-20 16,-3 2-18-16,-2 1-23 0,-1-2-25 0,2 3-16 15,-3-2-19-15,-5 4-17 0,8-2-26 0,-8 2-29 16,0 0-28-16,0 0-12 0,0 0-27 0,12 19-33 0,-12-7-51 15,-5 14-39-15,-3-2-25 0,1 1-15 0,-4-2 3 16,4 4 8-16,-1-4 20 0,2-3 11 16,-2-4 12-16,3-3 24 0,2-2 24 0,0-4 27 0,0-1 44 0,3-1 31 0,0-5 36 15,-2 8 24-15,2-8 32 0,2 4 26 16,-2-4 14-16,0 0 8 0,9 3-2 0,-9-3-6 0,13 0-8 16,-13 0-9-16,27-6-10 0,-14 5-13 0,2-3-10 0,-2 0-14 0,0 1-14 15,0 1 1-15,-4-4-20 0,-1 6-27 0,-2-2-39 16,-6 2-45-16,10-3-63 0,-10 3-70 0,6-2-81 15,-6 2-90-15,0 0-357 0,0 0-838 0,0 0 227 16</inkml:trace>
          <inkml:trace contextRef="#ctx0" brushRef="#br0" timeOffset="-163495.2297">-59-274 302 0,'0'0'340'0,"1"-2"-50"0,-1 2-34 15,0 0-21-15,0 0-23 0,0 0-19 0,0 0-19 16,0 0-17-16,0 0-11 0,0 0-15 0,0 0-10 16,0 0-13-16,0 0-11 0,0 0-10 0,0 0-6 15,0 0-5-15,0 0-9 0,0 0-12 0,-10-7-2 16,10 7-5-16,-12-2-7 0,5 1-3 0,-1 2-4 16,-4-1-2-16,-3 0-6 0,1 2-1 0,-9 2-5 15,4-1-1-15,3 1-3 0,3 1-1 0,-1 1-1 16,-10 2-4-16,1 3 0 0,2 1 5 0,3 3-7 0,-2-1 5 15,1 2 1-15,-1-1 6 0,7-2-1 0,0-2-1 16,-1 7-1-16,2-5 3 0,4 0 2 0,0-1 4 16,3 1 5-16,1 1 2 0,0 6 3 0,0-3 2 15,3-1 4-15,2 6 10 0,4-2 3 0,1-3 11 16,4 2 4-16,1 1 4 0,3-1 1 0,4 1-1 16,0-4-4-16,0 0-4 0,0 1-9 0,-1-4-5 15,0 2-3-15,-4-3-6 0,2-3-8 0,-6 3-4 0,3-2-2 16,-2 2-5-16,-1-2 2 0,-1 3-1 0,3 4 3 15,-3 0 0-15,-3-4-2 0,-2 9-1 0,-1 0-1 16,-2 1-1-16,-5-1-8 0,-3 4-7 0,-1-1-10 16,-4 2-10-16,-3-1-3 0,-1 0-9 0,1-1-2 15,-5 0-4-15,2-2-6 0,-1-3 4 0,0 1-4 16,1-2 7-16,-2-4 1 0,6-3 7 0,2-3 3 16,2-1 4-16,1-1 2 0,0-4 3 0,2-2 8 0,1 1-1 15,1 0-1-15,6-2 1 0,0 0-3 16,-10 0 2-16,10 0-3 0,0 0 2 0,0 0-3 0,-1-8 5 15,1 8-2-15,4-9 1 0,-4 9 2 0,7-6-5 16,-4 4 2-16,-3 2 2 0,7-2 12 0,-7 2 3 16,0 0 2-16,16 14 6 0,-8-1 0 0,-3 13 1 15,4 19-4-15,-5 1 0 0,-5 2 1 0,-1 2-5 16,1 1-1-16,-1-2 1 0,-3-1-3 0,2-3-5 16,2-9-5-16,2-6 1 0,-1-2-1 0,3-1 2 15,-1-2-2-15,4-2-1 0,1-5-2 0,-3-3 4 0,5-5 2 16,-3 0 1-16,5-1 6 0,1-2 5 0,1-1 4 15,11-2 0-15,-1-4-3 0,3 0-2 0,0-4-5 16,-2 1-19-16,2-3-34 0,-1-2-46 0,1 2-67 16,-10-1-83-16,-3-1-108 0,-5 0-216 0,-3 1-677 15,-3 2 184-15</inkml:trace>
          <inkml:trace contextRef="#ctx0" brushRef="#br0" timeOffset="-158860.0133">-1019 351 369 0,'0'0'376'0,"-11"0"-50"16,11 0-33-16,0 0-27 0,0 0-26 0,0 0-8 16,0 0-8-16,0 0 2 0,0 0-1 0,49-5-2 15,-21 3-6-15,1 0 3 0,1 1-3 0,0 1-10 16,4 1-4-16,-1-1-18 0,-4 2-18 0,-1-2-15 16,-1 3-18-16,-1 0-13 0,-8 0-9 0,-4 1-14 0,-3-1 2 15,-1 1-1-15,-2 1-4 0,-2 1 3 0,-2 0-13 16,-4 8-5-16,-2-1-11 0,-9 8-5 0,-2 1-6 15,-5 2-6-15,-1-2-7 0,0 3-21 0,-12 9-20 16,5-7-14-16,5-6-20 0,0 3-19 0,-2-5-39 16,2 0-44-16,-2-2-41 0,6 2-56 0,0-6-68 15,0-3-86-15,6-2-238 0,3-5-745 0,8-3 201 16</inkml:trace>
          <inkml:trace contextRef="#ctx0" brushRef="#br0" timeOffset="-159147.7727">-1805 560 515 0,'0'0'307'16,"-8"2"-15"-16,8-2-17 0,0 0-7 0,0 0-13 15,0 0-4-15,0 0 1 0,0 0-11 0,0 0-1 16,0 0 3-16,0 0 7 0,0 0 5 0,0 0-5 15,25 4-3-15,0-6 3 0,6-2-18 0,17-1-6 16,4 0-8-16,1-2-20 0,6 1-11 0,2 0-19 16,48-6-19-16,-37 4-16 0,-16 2-14 0,2 0-9 0,0-2-13 15,-3 3-7-15,-1-2-13 0,-4 3-9 0,0-2-12 16,-12 3-12-16,-6 0-23 0,-4 0-11 0,-1 1-24 16,-5-2-16-16,-4 2-16 0,-5 1-13 0,-3 0-15 15,-2-1-18-15,-2-1-30 0,-6 3-24 0,7-3-29 16,-7 3-18-16,0 0-7 0,0 0-17 0,0 0-20 15,0 0-28-15,-13-11-33 0,13 11-41 0,-12-4-222 16,6 3-671-16,6 1 183 0</inkml:trace>
        </inkml:traceGroup>
      </inkml:traceGroup>
    </inkml:traceGroup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8T15:42:18.48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A7B95D7-41BB-4B63-A8BE-F4037FF5ADA6}" emma:medium="tactile" emma:mode="ink">
          <msink:context xmlns:msink="http://schemas.microsoft.com/ink/2010/main" type="writingRegion" rotatedBoundingBox="226,1103 15245,287 15659,7895 639,8712"/>
        </emma:interpretation>
      </emma:emma>
    </inkml:annotationXML>
    <inkml:traceGroup>
      <inkml:annotationXML>
        <emma:emma xmlns:emma="http://www.w3.org/2003/04/emma" version="1.0">
          <emma:interpretation id="{73E768F7-FDF0-426E-9343-1F29C675DEA3}" emma:medium="tactile" emma:mode="ink">
            <msink:context xmlns:msink="http://schemas.microsoft.com/ink/2010/main" type="paragraph" rotatedBoundingBox="242,1087 9074,1170 9068,1891 235,18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9B5236-7CD4-42D3-B557-34B52E1291B9}" emma:medium="tactile" emma:mode="ink">
              <msink:context xmlns:msink="http://schemas.microsoft.com/ink/2010/main" type="line" rotatedBoundingBox="242,1087 9074,1170 9068,1891 235,1807"/>
            </emma:interpretation>
          </emma:emma>
        </inkml:annotationXML>
        <inkml:traceGroup>
          <inkml:annotationXML>
            <emma:emma xmlns:emma="http://www.w3.org/2003/04/emma" version="1.0">
              <emma:interpretation id="{42D35291-51B8-4B03-9D4B-D7ECFD59B197}" emma:medium="tactile" emma:mode="ink">
                <msink:context xmlns:msink="http://schemas.microsoft.com/ink/2010/main" type="inkWord" rotatedBoundingBox="241,1091 3389,1121 3382,1837 235,1807"/>
              </emma:interpretation>
              <emma:one-of disjunction-type="recognition" id="oneOf0">
                <emma:interpretation id="interp0" emma:lang="en-US" emma:confidence="0.5">
                  <emma:literal>Derivation</emma:literal>
                </emma:interpretation>
                <emma:interpretation id="interp1" emma:lang="en-US" emma:confidence="0">
                  <emma:literal>Derivations</emma:literal>
                </emma:interpretation>
                <emma:interpretation id="interp2" emma:lang="en-US" emma:confidence="0">
                  <emma:literal>Deviation</emma:literal>
                </emma:interpretation>
                <emma:interpretation id="interp3" emma:lang="en-US" emma:confidence="0">
                  <emma:literal>Variolation</emma:literal>
                </emma:interpretation>
                <emma:interpretation id="interp4" emma:lang="en-US" emma:confidence="0">
                  <emma:literal>Herniation</emma:literal>
                </emma:interpretation>
              </emma:one-of>
            </emma:emma>
          </inkml:annotationXML>
          <inkml:trace contextRef="#ctx0" brushRef="#br0">-1 109 372 0,'-1'-7'553'0,"1"7"-96"0,1-9-66 15,2 5-26-15,0-2-25 0,2 2-19 0,5-7-4 16,-1 3-16-16,4-3-14 0,7-2-20 0,-1 2-23 16,2 3-25-16,-2 0-23 0,5 3-15 0,-5 1-11 15,6 4-13-15,-3 0-17 0,2 4-17 0,0 4-11 16,-1 4-11-16,-6 4-15 0,3 4-6 0,-4 3-11 15,-1 19-11-15,-5 3 2 0,-5 4-12 0,-5 3-15 0,-7 1-24 16,-1-3-23-16,-2 2-17 0,-6-5-17 0,-4-2-12 16,4-13-9-16,3-1-12 0,-5-5-7 0,2-1-5 15,-1-1-14-15,3-4-1 0,-1-2-24 0,4-7-24 16,1-5-38-16,0-2-43 0,2-4-41 0,8 0-48 16,-9-13-228-16,7-2-662 0,7-6 180 0</inkml:trace>
          <inkml:trace contextRef="#ctx0" brushRef="#br0" timeOffset="-265.351">100 31 313 0,'2'-8'547'0,"-2"8"-96"0,0 0-56 0,0 0-43 16,0 0-38-16,2-4-32 0,-2 4-27 0,0 0-22 15,0 0-12-15,0 0-21 0,5 24-13 0,-2 0-13 0,-1 0-16 16,5 4-12-16,-6 3-12 0,4 14-13 15,2 1-8-15,-6-9-12 0,-1-8-9 0,5-1-10 0,-2 0-7 16,1 2-10-16,-3-5-5 0,1 3-10 0,-1-3-20 0,1-2-21 0,0-2-41 0,-1-3-49 16,2-3-50-16,-3-3-56 0,-1-3-63 0,1-1-67 0,-5-4-254 15,5-4-685-15,-5 2 185 0</inkml:trace>
          <inkml:trace contextRef="#ctx0" brushRef="#br0" timeOffset="564.8344">615 382 450 0,'0'0'378'0,"0"0"-48"0,0 0-28 0,-6 3-26 0,6-3-8 0,0 0-23 15,0 0-10-15,0 0-25 0,0 0-7 0,0 0-12 16,0 0-8-16,0 0-12 0,0 0-4 0,0 0-8 16,0 0-8-16,0 0-11 0,0 0-11 0,0 0-6 15,0 0-14-15,0 0-10 0,0 0-10 0,0 0-10 0,16-10-13 16,-16 10-16-16,3-7-20 0,-3 7-30 0,2-9-21 15,-2 9-17-15,-3-10 1 0,-1 4-5 0,0 2-4 0,-1 0 1 16,0 1 9-16,5 3 1 0,-13-5 1 0,13 5 2 16,-16-1 7-16,16 1 3 0,-14 6 3 0,6-5 6 15,-2 5-4-15,1 1 3 0,0 2 3 0,3-2 10 16,3 5 12 0,0-4 12-16,1 4 4 0,4 1 11 0,-1-2 8 15,4 2 2-15,0-1-2 0,3 0 5 0,2-2-2 0,-1-2 0 16,8 5-4-16,-1-4-8 0,-1-1-15 0,1-6-26 15,-1 3-51-15,11-3-54 0,-3-3-63 0,-2 0-78 16,3-5-87-16,-1-1-199 0,-2-4-641 0,-2 0 176 16</inkml:trace>
          <inkml:trace contextRef="#ctx0" brushRef="#br0" timeOffset="1022.4174">877 420 213 0,'0'0'407'0,"0"0"-62"0,0 0-42 0,0 0-33 0,0 0-29 15,0 0-30-15,0 0-23 0,0 0-20 0,12 0-18 16,-12 0-15-16,3 6-10 0,-3-1-18 0,1 3-12 16,3 5-8-16,-1 1-12 0,-3-2-9 0,2 2-5 15,-1-2-4-15,1 1-5 0,-1 1-5 0,2-4-6 16,2-1-7-16,-4 0 0 0,1-2 2 0,-1-2 11 0,1 1 9 15,-2-6 24-15,3 7 12 0,-1-4 13 16,-2-3 21-16,5 5 11 0,-5-5 3 0,0 0 3 0,9 0-1 16,-9 0-2-16,0 0-11 0,18-8-1 0,-13 5-13 15,5-5-9-15,0 2-16 0,-2-2-9 0,0 2-9 16,0-4-7-16,0 0-16 0,1 1-22 0,-3-3-24 16,4 3-39-16,-4 1-47 0,1-1-56 0,-1 1-66 15,-2-1-66-15,2 3-86 0,-4-1-266 0,4-3-749 16,-3 3 204-16</inkml:trace>
          <inkml:trace contextRef="#ctx0" brushRef="#br0" timeOffset="1306.1775">1138 258 367 0,'0'0'197'0,"-13"3"-86"0,8 0-100 0,5-3-86 15,-8 4-85-15,4-1 30 0</inkml:trace>
          <inkml:trace contextRef="#ctx0" brushRef="#br0" timeOffset="1173.2698">1200 563 529 0,'-3'10'460'16,"1"0"-76"-16,0-1-51 0,1 0-39 0,1-1-40 0,-4 4-27 15,4-1-29-15,-1 2-25 0,1-1-22 0,1 1-40 16,-1 0-62-16,2-2-68 0,-2-3-70 15,0-1-77-15,2-1-224 0,-2-6-469 0,0 0 132 0</inkml:trace>
          <inkml:trace contextRef="#ctx0" brushRef="#br0" timeOffset="1591.6565">1311 507 453 0,'3'10'242'0,"-2"0"-15"0,3 1-9 0,-1-2-7 0,2 0-4 0,-2-2-9 0,0-1-5 16,2 0-2-16,-2 0 1 0,2-3 4 16,0 3-1-16,-3-1 10 0,-2-5 15 0,8 7 6 15,-4-4 7-15,-1 0-3 0,-3-3-5 0,8 3-1 16,-8-3 0-16,0 0-14 0,0 0-12 0,18-3-17 15,-12-2-14-15,2-2-21 0,-1-3-14 0,-1-1-34 0,1-1-20 16,-4-1-57-16,-1 0-60 0,-2-2-69 0,-2-6-66 16,-3 0-63-16,0 4-61 15,0 7-63-15,2-3-262 0,0 6-746 0,-2 0 202 0</inkml:trace>
          <inkml:trace contextRef="#ctx0" brushRef="#br0" timeOffset="2306.0004">1789 455 333 0,'0'0'338'16,"0"0"-63"-16,0 0-42 0,-10 0-32 0,10 0-25 0,-8 4-21 15,3-1-17-15,-4 4-18 0,-3-1-11 0,1 1-14 16,-2 0-10-16,0 3-6 0,3-2-5 0,-3 0 0 16,5 1-2-16,-4 0 2 0,4-1-2 0,0-2-6 15,2 0-8-15,1-2-3 0,0 1 4 0,2-1 3 0,0-1 7 0,3-3 4 0,0 0 0 31,-2 8 5-31,2-8-3 0,0 0 2 0,0 0 6 16,10 5 0-16,-10-5-12 0,0 0-2 0,27-5-10 0,-14-2-8 16,0 3-3-16,0-3-1 0,7-4-5 0,-5 3-3 15,-2 1-6-15,0 1-9 0,-4-1-6 0,-1 2 0 0,-1 1 0 16,-2 0-5-16,-2 0-7 0,-3 4 1 0,8-6-2 0,-8 6-1 16,2-5-5-16,-2 5 1 0,0 0-3 0,0 0-1 15,0 0-1-15,0 0 4 0,0 0-7 0,0 0 6 16,0 0-3-16,0 0 2 0,0 0 4 0,0 0-8 15,0 0 4-15,0 0 1 0,0 0 3 0,0 0 0 16,3 15-5-16,0-11 13 0,2 2-3 0,-1-3 2 16,7 4-1-16,-1 0 6 0,3-1-7 0,1-2-6 0,9-1-5 15,3-3-5-15,-4 0-12 0,5-1-7 0,-3-4-17 0,2 1-25 16,-1-5-17-16,-5-2-14 0,2 2-13 0,-2-5-8 0,-1-5-10 16,-4 0-6-16,-4 0 12 0,-3-2 12 0,-2-4 20 15,-3-1 23-15,-3-4 22 0,0-1 32 0,-5 2 29 16,1-2 28-16,-1 5 33 0,2 3 30 0,-5 1 18 15,3 0 26-15,4 6 12 0,-3 3 11 0,-1 4-1 16,4 2-9 0,-1 1-15-16,1 1-13 0,1 5-19 0,-4-7-12 0,4 7-17 15,0 0-8-15,0 0-7 0,0 0-10 0,0 0-2 16,0 0-5-16,-3 21-2 0,3 4-3 0,0 4-7 16,0 1-6-16,0 18 3 0,2-2-5 0,1 2-1 15,2-1-3-15,-2-3-6 0,-1-8-10 0,-1-9-15 16,4 2-26-16,0 1-47 0,0-1-37 0,-2-5-35 0,2-1-41 0,-3-8-39 15,1-2-49-15,-3-2-41 0,-2-5-199 0,2-6-619 16,-3 4 167-16</inkml:trace>
          <inkml:trace contextRef="#ctx0" brushRef="#br0" timeOffset="2527.712">2149 326 366 0,'0'0'393'0,"23"10"-40"0,-13 0-34 0,1-1-23 16,-1 1-15-16,4 7-18 0,-1 2-14 0,0 0-27 16,-1 1-17-16,1 0-18 0,-5-1-13 0,1-3-24 15,-6 0-16-15,3-3-8 0,-3 0-13 0,1-2-9 16,-1 1-19-16,-1-3-21 0,1-1-31 0,-2-2-38 16,1-2-37-16,-2-4-46 0,0 0-64 0,0 0-55 0,0 0-55 15,0 0-196-15,0 0-547 0,0 0 149 0</inkml:trace>
          <inkml:trace contextRef="#ctx0" brushRef="#br0" timeOffset="3125.1279">2499 414 327 0,'5'9'390'16,"-3"-5"-53"-16,0 2-50 0,-2-6-22 0,1 11-41 15,2-3-24-15,-1-2-22 0,3 7-20 0,-2-2-16 0,-1 1-18 16,3-2-10-16,-2-2-18 16,2 2-14-16,-2-1-3 0,2-3-8 0,-4-2-10 0,3 2 2 15,0-1-1-15,-4-5 3 0,7 5 10 0,-7-5 4 16,6 3-1-16,-6-3-14 0,0 0 1 0,0 0-9 15,0 0-4-15,0 0-15 0,0 0-19 0,20-7-26 16,-20 7-26-16,1-9-16 0,-1 3-20 0,0 6-10 16,-4-10-5-16,-1 4-3 0,0 2 6 0,0 0 6 0,-1 0 7 0,6 4 9 0,-10-7 11 0,5 3 13 15,5 4 18-15,-10-5 22 0,7 0 13 0,3 5 14 16,-6-6 12-16,6 6 1 0,0 0 13 0,3-12 8 16,2 6 10-16,0 1 16 0,6-3 28 0,0-1 19 15,9-4 5 1,1 1 2-16,-3 5 1 0,5 2-3 15,-5 0-2-15,-2 2-7 0,-2 2-4 0,2 1-7 0,-1 1-3 16,-1 2-9-16,0 2-3 0,-1-1-4 0,-1 4-7 0,-1-2-8 0,0 1-3 16,-3 1-4-16,0 1-9 0,-1 2-7 0,-2-1-4 15,1 1-10-15,-3-2-18 0,1-1-10 0,-2-1-15 16,1-1-12-16,-3-2-6 0,4 0 0 0,-4-4-5 16,4 6-1-16,-4-6 3 0,0 0-3 0,0 0 3 0,0 0-3 15,20-17 5-15,-12 7-1 0,0-1 0 0,6-8 4 16,1 7 2-16,1-6 7 0,-3 7 4 0,-2 1 9 15,2 1-1-15,-4 3 6 0,4 2 6 0,-1 1 0 16,-1 2 4-16,-11 1 0 0,24 5 1 0,-11 3-2 0,-3 2 3 16,5 8-2-16,-2 1-6 0,-2 3-8 15,1-2-18-15,-6 2-22 0,1-6-34 16,-4-1-38-16,0-3-46 0,0 1-46 16,-3-4-40-16,2-1-42 0,0-2-46 0,-2-6-63 0,0 0-230 15,0 0-731-15,0 0 198 0</inkml:trace>
          <inkml:trace contextRef="#ctx0" brushRef="#br0" timeOffset="4241.6921">931 455 433 0,'0'0'239'0,"0"0"-29"0,0 0-21 16,0 0-19-16,0 0-14 16,0 0-17-16,0 0-10 0,0 0-9 0,-1-5-9 0,1 5-5 0,0 0-10 15,0 0-3-15,0 0-3 0,0 0-1 0,0 0-1 16,0 0-1-16,0 0-1 0,0 0-3 0,0 0-1 16,0 0 3-16,0 0-2 0,0 0 1 0,0 0-5 15,0 0-5-15,0 0-4 0,0 0-10 0,0 0-6 0,0 0-8 16,0 0-5-16,0 0-4 0,0 0-7 0,0 0-2 15,0 0-4-15,0 0-4 0,0 0 3 0,0 0 0 0,0 0-9 16,0 0-1-16,0 0-3 0,6 21 5 0,-3-14-6 16,1 3 4-16,-3 3-5 0,3-3 2 0,-1 1-2 15,0 0-3-15,0 0 3 0,1-2-4 0,-1-2 5 16,2 3-2-16,-2-1-3 0,0-2-2 0,-1 0 1 0,1 1 0 16,-3-2 4-16,3-1 1 0,-1 1-5 0,-1 0 5 0,1-2-6 15,-2-4-1-15,3 11-4 0,-1-8-1 0,1 2 0 16,-3-5-3-16,2 5 5 0,-2-5-2 0,1 6-2 15,-1-6 0-15,0 0 1 0,4 6 7 0,-4-6 11 16,0 0-2-16,0 0 10 0,0 0 3 0,0 0-8 16,0 0 3-16,0 0-1 0,0 0-2 0,0 0 0 0,0 0-1 15,6-14 1 1,-6 6-1-16,2-6 5 0,-2 1-9 0,0 0 2 16,-2-2 0-16,2 1-1 0,0 1 0 0,2 0-3 0,-1-8 2 15,2 3 3-15,-1 4 3 0,0 3-12 0,1-3 7 16,-1 4-4-16,2-1 5 0,-1-1 9 0,2 3 0 15,-2 4 9-15,3-7 3 0,1 5 0 0,-2-1 4 16,1 3-1-16,-1-1-8 0,-2 1 1 0,2 2-4 0,0-1-3 16,-5 4-7-16,8-5 5 0,-8 5-10 0,6-4-15 0,-6 4-14 15,0 0-18-15,7-4-33 0,-7 4-43 0,0 0-58 16,0 0-80-16,0 0-280 0,0 0-637 0,0 0 173 16</inkml:trace>
        </inkml:traceGroup>
        <inkml:traceGroup>
          <inkml:annotationXML>
            <emma:emma xmlns:emma="http://www.w3.org/2003/04/emma" version="1.0">
              <emma:interpretation id="{7206FFD1-A9FA-4510-B5BB-8B220C860085}" emma:medium="tactile" emma:mode="ink">
                <msink:context xmlns:msink="http://schemas.microsoft.com/ink/2010/main" type="inkWord" rotatedBoundingBox="3812,1120 5180,1133 5174,1772 3806,1759"/>
              </emma:interpretation>
              <emma:one-of disjunction-type="recognition" id="oneOf1">
                <emma:interpretation id="interp5" emma:lang="en-US" emma:confidence="0.5">
                  <emma:literal>from</emma:literal>
                </emma:interpretation>
                <emma:interpretation id="interp6" emma:lang="en-US" emma:confidence="0">
                  <emma:literal>frim</emma:literal>
                </emma:interpretation>
                <emma:interpretation id="interp7" emma:lang="en-US" emma:confidence="0">
                  <emma:literal>From</emma:literal>
                </emma:interpretation>
                <emma:interpretation id="interp8" emma:lang="en-US" emma:confidence="0">
                  <emma:literal>frame</emma:literal>
                </emma:interpretation>
                <emma:interpretation id="interp9" emma:lang="en-US" emma:confidence="0">
                  <emma:literal>frons</emma:literal>
                </emma:interpretation>
              </emma:one-of>
            </emma:emma>
          </inkml:annotationXML>
          <inkml:trace contextRef="#ctx0" brushRef="#br0" timeOffset="5188.6192">3566 448 875 0,'3'-5'565'0,"-3"5"-84"0,6-6-54 0,1 3-44 0,-1 0-35 0,7-2-38 31,10-3-32-31,4-2-30 0,0-1-22 0,4 1-32 16,1 2-18-16,-2-2-38 0,2 2-64 0,-3 1-84 15,1-1-92-15,-13 2-108 0,0 1-107 0,-2 3-244 0,-5-4-670 16,-10 6 182-16</inkml:trace>
          <inkml:trace contextRef="#ctx0" brushRef="#br0" timeOffset="5010.1408">3763 176 485 0,'0'0'417'15,"16"1"-42"-15,-16-1-24 0,13 0-19 0,-13 0-21 16,13-3-19-16,-5 0-34 0,3-1-24 0,1 0-29 16,-3 0-20-16,-1-2-18 0,-1 1-19 0,-1 0-17 15,-2-1-23-15,3-4-30 0,-4 1-33 0,-1-3-31 0,-2 3-30 16,0-3-18-16,-5 1-7 0,-2 1-15 0,0 1-5 16,-3 1 2-16,-1 3 1 0,0-1 7 0,-1 3 5 15,0 0 5-15,-1 2 4 0,1 1 16 0,-1 0 23 16,4 2 9-16,-3 1 8 0,-1 3 7 0,1 1-3 15,1 5 15-15,0 7 6 0,-2 5 19 0,3 1 5 0,2 3 14 16,1 17 10-16,3-10 5 0,2 10-3 0,2-9 1 0,2-6 6 0,1 15-1 16,2-10-3-16,0-8-10 0,1 2-9 0,-1-3-4 15,0-1-8-15,0-1-8 0,-1-2-12 0,1 0-21 16,-1-8-43-16,-3-1-46 0,2-2-53 0,-3-2-64 0,-1-1-76 16,-1-2-97-16,2-6-209 0,-8 5-677 0,8-5 184 15</inkml:trace>
          <inkml:trace contextRef="#ctx0" brushRef="#br0" timeOffset="5641.7986">3933 413 408 0,'0'0'423'16,"0"0"-77"-16,0 0-48 0,2 7-29 0,-2-7-21 0,0 0-22 0,3 6-18 0,-3-6-13 16,5 8-19-16,-5 0-12 0,3 2-16 15,1 3-18-15,-1 0-18 0,-2 1-4 0,3 8-15 0,-3-5-6 16,3-2-13-16,-4-4-5 0,1 2-7 0,2-2-3 16,-1-2-7-16,0-3-3 0,-2 0-10 0,1-1-3 0,1 0 22 0,-1 0 8 31,-1-5 19-31,2 5 18 0,-1-1 13 0,-1-4 3 15,0 0-1-15,0 0-4 0,0 0-9 0,0 0-9 16,19-9-8-16,-11-1-10 0,0-2-6 0,5-6-8 16,-3-3-6-16,1 6-9 0,1-4-2 0,-4 5-7 15,0 1 1-15,-2 4-9 0,-1 1-4 0,0-1-5 16,-2 3-14-16,1 1-16 0,-2 0-26 0,1 1-32 0,-3 4-36 0,5-6-45 0,-5 6-37 16,5-4-30-16,-5 4-21 0,0 0-24 15,8-3-21-15,-8 3-23 0,0 0-228 16,21 1-634-16,-21-1 173 0</inkml:trace>
          <inkml:trace contextRef="#ctx0" brushRef="#br0" timeOffset="6474.7262">4339 479 448 0,'-5'-4'325'0,"5"4"-43"15,0 0-31-15,0 0-28 0,-6-4-26 0,6 4-20 16,0 0-15-16,0 0-18 0,0 0-14 16,-7-4-12-16,7 4-7 0,0 0-6 0,0 0-5 0,0 0 0 15,-10 9-6-15,10-9-2 0,-8 6-4 0,6-2-8 16,2-4 3-16,-3 9 0 0,1-3-1 0,1 1 5 15,1 0 1-15,0-7 0 0,1 13 2 0,1-7 1 16,1 1 5-16,0-1-3 0,2 4-4 0,0-2-2 16,0-2 0-16,-1 0-2 0,1-2-4 0,0-1-2 15,-5-3-8-15,11 6-4 0,-6-4-12 0,-5-2-12 0,13 1-15 16,-13-1-13-16,0 0-25 0,16-3-28 0,-16 3-26 0,8-7-37 16,-5 1-25-16,-1 0-20 0,-2 0-23 0,-2-2-13 0,1 1-7 0,-2-2 5 15,-4-2 12-15,-1 1 18 0,3 2 11 0,-1 1 20 16,-1 1 18-16,1 1 21 0,2 0 30 0,1 2 23 15,-2-3 22-15,5 6 16 0,-6-7 17 0,6 7 14 16,-5-4 9-16,5 4 6 0,-2-6 12 0,2 6 7 0,0 0 13 16,0 0 3-16,5-10 13 0,-5 10 7 0,10-7-5 31,-5 4 4-31,1 0 1 0,-6 3 1 0,20-4-5 0,-9 2 2 16,0 1-8-16,-1 1-7 0,3 1 0 0,-2 1-4 15,1 1-4-15,-2 0-4 0,1 3-8 0,1 1-7 16,-3 1-5-16,0 0-12 0,-1 1-6 0,-4 3-3 0,0 0-21 15,-1-4-13-15,-1 2-14 0,-1-2-8 0,-1-4-13 0,0 3-8 16,3-2-5-16,-3-5-2 0,2 8-1 0,-2-8 7 16,2 6 6-16,-2-6-2 0,0 0 4 0,0 0 6 15,0 0-2-15,0 0 4 0,21-19 3 0,-13 6 3 0,-1 2-1 16,6-7 2-16,-2 5 1 0,-3 0 12 0,2 3 0 0,-2 2 7 16,-1-3 8-16,-1 6-4 0,1-3-1 0,-3 4 3 0,1 0-5 15,-5 4-2-15,7-3 7 0,-7 3-4 0,0 0 3 16,0 0 0-16,13 7-2 0,-12-1-3 0,2 0-9 15,-1 5-4-15,0 1-14 0,-1-1-2 0,0-2-8 32,1-2-9-32,1 1-3 0,-1-1 5 0,-1-1 5 15,-1-6-3-15,3 7 17 0,1-4 12 0,-4-3-1 0,5 4 2 16,-5-4 7-16,0 0-3 0,0 0 9 0,30-10 11 16,-15 4 12-16,6-5 3 0,-5 2 5 0,4-1 11 0,-4-1 8 15,-1 6 5-15,-2-2 3 0,0 1 5 0,-2 1-9 16,-3 3-3-16,2-1 5 0,-4 3 5 0,-6 0-5 15,12 1-4-15,-8 3-3 0,4 5-4 0,-3 0-5 0,-2 2-5 16,2 2-9-16,-2 0-17 0,-1-1-22 0,-1 3-25 16,1-3-40-16,1 2-37 0,-1-1-38 0,-1-5-49 0,1 1-54 15,1-1-59-15,-1-6-239 0,-2-2-659 16,0 0 179-16</inkml:trace>
        </inkml:traceGroup>
        <inkml:traceGroup>
          <inkml:annotationXML>
            <emma:emma xmlns:emma="http://www.w3.org/2003/04/emma" version="1.0">
              <emma:interpretation id="{F5297446-84F2-4E0F-B373-E02359112E46}" emma:medium="tactile" emma:mode="ink">
                <msink:context xmlns:msink="http://schemas.microsoft.com/ink/2010/main" type="inkWord" rotatedBoundingBox="5635,1230 6553,1239 6548,1706 5631,1698"/>
              </emma:interpretation>
              <emma:one-of disjunction-type="recognition" id="oneOf2">
                <emma:interpretation id="interp10" emma:lang="en-US" emma:confidence="0.5">
                  <emma:literal>the</emma:literal>
                </emma:interpretation>
                <emma:interpretation id="interp11" emma:lang="en-US" emma:confidence="0">
                  <emma:literal>The</emma:literal>
                </emma:interpretation>
                <emma:interpretation id="interp12" emma:lang="en-US" emma:confidence="0">
                  <emma:literal>tho</emma:literal>
                </emma:interpretation>
                <emma:interpretation id="interp13" emma:lang="en-US" emma:confidence="0">
                  <emma:literal>thc</emma:literal>
                </emma:interpretation>
                <emma:interpretation id="interp14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7024.2763">5565 182 290 0,'0'0'493'0,"0"0"-71"0,-5-8-45 16,5 8-43-16,0 0-28 0,0 0-37 0,0 0-22 16,0 0-21-16,0 0-13 0,-8 25-15 0,4-4-16 15,3 6-6-15,-1 0-15 0,-1 2-12 0,1 0-17 16,1 0-16-16,-1 0-13 0,2-1-12 0,0 0-15 0,2-1-25 16,-1-1-25-16,-1-3-41 0,4-1-46 0,-4-6-49 15,1-3-54-15,-1-3-48 0,0-3-64 16,-3-2-244-16,3-5-623 0,-3 6 170 0</inkml:trace>
          <inkml:trace contextRef="#ctx0" brushRef="#br0" timeOffset="7472.7892">5391 339 430 0,'6'-7'332'15,"-1"4"-44"-15,-5 3-30 0,20-6-25 0,-8 2-17 0,1 1-10 16,3-3-22-16,6 2-20 0,6-5-21 0,-5 2-14 15,1 0-14-15,-2-1-14 0,-5 3-10 0,0 0-12 16,-3 1-7-16,1 0-2 0,-1-1-14 0,-1 3-11 16,-2-4-7-16,-2 3-6 0,-1 0-4 0,-1-2 3 0,-1 3-4 0,-1-3-6 15,0 1 2-15,0-2 2 0,-2 0-2 0,0 0 5 16,1 1 20-16,-3-2 15 0,2 1 22 0,-1 0 15 16,-2 0 14-16,2 0 12 0,-2 2 4 0,0 4 3 15,1-11 2-15,-1 9-10 0,0 2-8 0,0-7-14 16,0 7-10-16,0-4-12 0,0 4-10 0,0 0-10 0,0 0-8 15,0 0-3 1,0 0-6-16,0 0-4 0,-5 20-5 0,2 2-4 16,0 2-4-16,3 1-4 0,-5 1 5 0,2 0-3 15,1 1-5-15,2-1-1 0,0-1 1 0,2-2-7 16,0 0-4-16,1-6-3 0,-2-4-8 0,4 0-5 0,-3-4 0 0,3 1 1 16,1-1 2-16,-1-5 7 0,0 0 1 0,1-1 3 15,2-4 1-15,5-1-2 0,-1-1 0 0,1-1 0 16,0-2-3-16,0 2 2 0,0 0-6 0,-3 1-2 15,-2 0 2-15,0 0-14 0,-8 3-18 0,10-4-17 0,-10 4-10 16,0 0-10-16,0 0-23 0,16 7-26 0,-13-1-36 16,-1 2-41-16,0 2-48 0,0 2-51 0,1 1-283 15,-1 1-690-15,-1-2 188 0</inkml:trace>
          <inkml:trace contextRef="#ctx0" brushRef="#br0" timeOffset="7776.1495">6174 520 415 0,'-6'-2'342'0,"6"2"-53"0,0 0-26 16,0 0-19-16,-10-3-15 0,10 3-10 0,0 0-7 0,0 0-3 16,0 0 12-16,-5-4-6 0,5 4 5 15,0 0-2-15,-3-3-2 0,3 3-6 16,0 0-6-16,0 0-6 0,-5-5-7 0,5 5-14 0,0 0-13 15,0 0-11-15,-5-5-12 0,5 5-10 0,0 0-18 16,0 0-2-16,0 0-16 0,0 0-12 0,-6-3-10 0,6 3-8 16,0 0-9-16,0 0-6 0,-6 13-3 0,4-7-10 0,1 2 7 15,1-3-8-15,1 2-7 0,1 6-3 0,3-3-2 16,0 3-8-16,0-2-16 0,5 0-20 0,0-4-42 16,1-1-52-16,13 0-65 0,-6-5-80 15,6-2-83-15,-7-5-349 0,9-3-830 16,-3-4 225-16</inkml:trace>
        </inkml:traceGroup>
        <inkml:traceGroup>
          <inkml:annotationXML>
            <emma:emma xmlns:emma="http://www.w3.org/2003/04/emma" version="1.0">
              <emma:interpretation id="{4D637C68-909A-4CFD-A1D7-D3C4FFE55589}" emma:medium="tactile" emma:mode="ink">
                <msink:context xmlns:msink="http://schemas.microsoft.com/ink/2010/main" type="inkWord" rotatedBoundingBox="7205,1367 9072,1384 9069,1785 7201,1767"/>
              </emma:interpretation>
              <emma:one-of disjunction-type="recognition" id="oneOf3">
                <emma:interpretation id="interp15" emma:lang="en-US" emma:confidence="0.5">
                  <emma:literal>axioms</emma:literal>
                </emma:interpretation>
                <emma:interpretation id="interp16" emma:lang="en-US" emma:confidence="0">
                  <emma:literal>axiom's</emma:literal>
                </emma:interpretation>
                <emma:interpretation id="interp17" emma:lang="en-US" emma:confidence="0">
                  <emma:literal>Axioms</emma:literal>
                </emma:interpretation>
                <emma:interpretation id="interp18" emma:lang="en-US" emma:confidence="0">
                  <emma:literal>axioms'</emma:literal>
                </emma:interpretation>
                <emma:interpretation id="interp19" emma:lang="en-US" emma:confidence="0">
                  <emma:literal>Axiom's</emma:literal>
                </emma:interpretation>
              </emma:one-of>
            </emma:emma>
          </inkml:annotationXML>
          <inkml:trace contextRef="#ctx0" brushRef="#br0" timeOffset="8462.0067">7154 427 245 0,'0'0'254'15,"0"0"-27"-15,0 0-16 0,0 0-9 0,-23 9 0 0,12-2 1 16,-2-2 2-16,2 2-4 0,-2-2-2 16,1 2 4-16,-1 1-20 0,-5 5-4 0,3-2-13 0,4 0-5 0,0-3 1 0,3 4-24 15,-2-4-9-15,0 2-15 0,5 2-4 0,0-3-5 16,2 3 5-16,2-3-8 0,1-2-8 0,-2 3-3 16,4-5-10-16,-1 1-2 0,2 0-6 0,2-2-5 15,0 0-4-15,0-2-5 0,1 1-5 0,-6-3-6 16,15 2-6-16,-2-4-12 0,-2-3-15 0,2 1-14 15,-4-2-15-15,4 1-11 16,-3-5-2-16,-2 0-1 0,0 0 1 0,-2 0 7 16,-1-1 4-16,0-2 9 0,-3 1 4 0,-1 4 9 15,-2 1 7-15,1 1 8 0,0-2 6 0,-2 6 7 16,2 2 0-16,-5-9-1 0,5 9-1 0,-3-6-4 16,3 6-3-16,-3-3-2 0,3 3-6 0,0 0 3 0,0 0-2 15,0 0-2-15,0 0-1 0,-7 13-2 0,7-6-2 16,2-1 7-16,-2 7 0 0,1-3 1 0,4 3-5 0,0-2 2 0,2 1-7 15,-1-3-8-15,2 0-18 0,2-1-29 0,1 1-39 16,2-3-48-16,1-3-49 0,2-3-60 0,8 0-66 16,2-4-255-16,0-4-678 0,1 0 185 0</inkml:trace>
          <inkml:trace contextRef="#ctx0" brushRef="#br0" timeOffset="8869.9424">7380 418 290 0,'0'0'582'0,"0"0"-123"0,0 0-57 0,0 0-16 0,0 0-13 0,0 0-20 0,9 28-25 0,-3-15-28 15,4 6-29-15,0 1-26 16,3-1-25-16,0-2-23 0,0 3-18 0,-2 1-20 16,0-3-18-16,-1-2-14 0,-2-3-14 0,0-3-37 15,-2 0-48-15,0 0-67 0,2 1-79 0,-3-5-83 0,0 0-85 16,-2-2-83-16,-3-4-210 0,0 0-694 0,0 0 189 16</inkml:trace>
          <inkml:trace contextRef="#ctx0" brushRef="#br0" timeOffset="8677.9023">7571 372 408 0,'-15'4'322'0,"4"5"-37"0,1 0-26 0,2 1-22 0,-2 0-10 15,-1 10-27-15,-1 1-17 0,-1 0-10 0,2 1-14 16,-1-2-8-16,1 2-9 0,1-2-6 0,2 1-8 16,2-7-10-16,-1-1-17 0,3-2-11 0,-1 0 2 15,2-2-22-15,-1-3-25 0,1 0-35 16,3-1-39-16,0-5-58 0,-6 6-67 0,6-6-70 0,0 0-188 15,0 0-494-15,0 0 137 0</inkml:trace>
          <inkml:trace contextRef="#ctx0" brushRef="#br0" timeOffset="9038.6017">7749 453 3877 0,'-7'9'476'0,"7"-9"-227"0,-6 5-104 0,3 1-51 0,-2-1-27 0,2 0-12 15,0 1-10-15,-2 6-8 0,-1-2-6 0,1 5-2 16,2-3-3-16,1-2-7 0,0 4-29 0,2-3-35 0,0 0-42 16,0 0-50-16,0-4-34 0,0-1-36 0,0-2-32 31,0-4-48-31,0 0-256 0,0 0-653 0,0 0 178 15</inkml:trace>
          <inkml:trace contextRef="#ctx0" brushRef="#br0" timeOffset="10394.1762">7781 281 4534 0,'0'0'617'0,"0"0"-218"15,0 0-128-15,0 0-100 0,0 0-44 0,8 2-42 0,-8-2-16 16,0 0-22-16,0 0-28 0,0 0-22 0,0 0-48 16,0 0-72-16,0 0-99 0,0 0-115 0,0 0-121 15,0 0-252-15,0 0-854 0,0 0 231 0</inkml:trace>
          <inkml:trace contextRef="#ctx0" brushRef="#br0" timeOffset="9840.6937">7855 517 333 0,'0'11'236'0,"1"2"-39"0,-1-4-17 0,2 1-10 0,1-1-12 0,0-1-9 15,0-2-6-15,1 1 0 16,1-4 5-16,-1 3 5 0,3-3 5 0,-1 2 4 16,2-3 9-16,-1 0-7 0,7-1-3 0,-2-1-10 0,-1 0-5 15,-11 0-9-15,15-3-11 0,-8 2-9 16,-1-2-18-16,1-1-15 0,-2-1-18 0,-2 1-19 0,-1-2-29 16,-2-1-44-16,-4-5-28 0,-2 2-31 0,-7-7-23 15,1 3-17-15,-4-1-12 0,3 3-2 0,0 2 5 16,3 3 11-16,-1 0 14 0,1 1 16 0,2 2 15 0,1-2 19 15,3 2 36-15,4 4 24 0,-7-6 24 0,7 6 9 0,-5-6 12 16,5 6 15-16,2-6 15 0,-2 6 17 0,8-8 20 16,2 1 20-16,1 1 11 0,2 0 14 0,3 0 7 15,7 2 16-15,0 2 1 0,1-2-5 0,2 1-5 16,2 2-5-16,-2 4-13 0,-3-1-6 0,1 4-14 0,-6-1-8 16,-2 0-12-1,-4 2-3-15,1 1-10 0,-4 0-6 0,-1 2-5 16,0 2-11-16,-5 3-8 0,2 6-16 0,-2-3-17 15,-5-2-26-15,2-4-18 0,0-2-22 0,-3 2-22 16,1-2-12-16,1-3-11 0,1 0 2 0,-2-1 0 16,2-6 6-16,0 7 16 0,0-7 5 0,0 0 0 0,0 0 6 15,0 0 2-15,0 0 4 0,13-18 3 0,-6 6 5 16,2-11 4-16,3 3-3 0,2-3 2 0,-1 2 10 0,-2 1 6 16,2 2 5-16,-3 3 0 0,-3 6 0 0,1-2 1 0,-1 5-2 15,-2 0-1-15,0 1 4 0,-2 2 2 16,-3 3 5-16,0 0 4 0,0 0-1 15,0 0 0-15,0 0-3 0,11 13 0 0,-11 0-1 0,0-2-3 0,0 2-5 16,0 2-5-16,-1-2-1 0,-1 0-3 16,4-3-1-16,-2 0-1 0,-2-1 3 0,4-2-1 0,-1-3 2 0,-1-4 3 0,2 9 9 15,-2-9 5-15,5 4 3 0,-5-4 1 0,11 0 1 16,-11 0 5 0,18-5-2-16,-5 1-3 0,-2-1 0 0,1 0 3 15,1 3 2-15,0-4 12 0,0 1 8 0,0 3 2 16,-2-1-4-16,-3 1-1 0,0 1-3 0,-8 1-4 15,13 0-1-15,-13 0-4 0,10 4-1 0,-5 2-6 16,-4 1-13-16,1 5-27 0,0 1-34 0,0 1-36 0,0-1-57 16,-1 2-52-16,-1-3-50 0,5 0-60 0,-3-2-298 0,-2-2-728 0,3-1 197 0</inkml:trace>
          <inkml:trace contextRef="#ctx0" brushRef="#br0" timeOffset="10116.6602">8829 384 255 0,'-13'1'319'15,"2"-1"-47"-15,0 0-32 0,1 3-24 0,10-3-30 16,-18 2-20-16,12-2-20 0,6 0-17 0,-11 3-3 16,11-3 5-16,-8 2 9 0,8-2 10 15,-5 3 6-15,5-3 13 0,0 0 6 0,-6 6 7 16,6-6 7-16,0 0-8 0,-2 7-1 0,2-7-7 0,0 0 1 15,7 11-3-15,-2-6-13 0,3 4-15 0,-1-2-11 16,3 3-13-16,-1 0-12 0,-2 0-12 0,1-3-8 16,0 2-10-16,-1 3 0 0,-3-2-3 0,-2 3-6 15,-5 1-8-15,-4 8-23 0,-6-1-31 0,-1-1-49 16,-6-2-54-16,2 0-58 0,-6-4-56 0,-7-2-67 0,3 0-72 0,-3-6-246 16,0-2-713-16,-1-2 194 0</inkml:trace>
        </inkml:traceGroup>
      </inkml:traceGroup>
    </inkml:traceGroup>
    <inkml:traceGroup>
      <inkml:annotationXML>
        <emma:emma xmlns:emma="http://www.w3.org/2003/04/emma" version="1.0">
          <emma:interpretation id="{F44D95A0-510C-44B2-949F-77D47AC2B2FD}" emma:medium="tactile" emma:mode="ink">
            <msink:context xmlns:msink="http://schemas.microsoft.com/ink/2010/main" type="paragraph" rotatedBoundingBox="657,2194 13962,1555 14093,4280 788,49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426923-B733-4420-B7F0-B3A3DD7BBA9B}" emma:medium="tactile" emma:mode="ink">
              <msink:context xmlns:msink="http://schemas.microsoft.com/ink/2010/main" type="line" rotatedBoundingBox="657,2194 13898,1558 13968,3011 727,3647"/>
            </emma:interpretation>
          </emma:emma>
        </inkml:annotationXML>
        <inkml:traceGroup>
          <inkml:annotationXML>
            <emma:emma xmlns:emma="http://www.w3.org/2003/04/emma" version="1.0">
              <emma:interpretation id="{917E2499-46CE-437E-94AD-8201F9D10F5A}" emma:medium="tactile" emma:mode="ink">
                <msink:context xmlns:msink="http://schemas.microsoft.com/ink/2010/main" type="inkWord" rotatedBoundingBox="659,2243 2320,2164 2380,3406 719,3486"/>
              </emma:interpretation>
              <emma:one-of disjunction-type="recognition" id="oneOf4">
                <emma:interpretation id="interp20" emma:lang="en-US" emma:confidence="0.5">
                  <emma:literal>PCL):</emma:literal>
                </emma:interpretation>
                <emma:interpretation id="interp21" emma:lang="en-US" emma:confidence="0.5">
                  <emma:literal>p (4) =</emma:literal>
                </emma:interpretation>
                <emma:interpretation id="interp22" emma:lang="en-US" emma:confidence="0.5">
                  <emma:literal>p (4):</emma:literal>
                </emma:interpretation>
                <emma:interpretation id="interp23" emma:lang="en-US" emma:confidence="0">
                  <emma:literal>PCD):</emma:literal>
                </emma:interpretation>
                <emma:interpretation id="interp24" emma:lang="en-US" emma:confidence="0">
                  <emma:literal>PCDL):</emma:literal>
                </emma:interpretation>
              </emma:one-of>
            </emma:emma>
          </inkml:annotationXML>
          <inkml:trace contextRef="#ctx0" brushRef="#br0" timeOffset="13506.1448">1129 1120 271 0,'-6'-4'377'15,"6"4"-62"-15,-13 1-23 0,2 2-32 0,-12 5-15 16,-4 5-22-16,0 3-2 0,-17 15-14 0,1 11-16 15,-31 33-9-15,27-20-6 0,16-8-9 0,-26 43-11 16,26-31-6-16,10-10-4 0,3 6 3 0,6-1-5 16,3 1-4-16,1-2-7 0,6 1-4 0,4-6-5 0,3-2-7 15,6-3-11-15,2-10-13 0,6 9-12 0,-2-14-20 0,4-4-30 0,0-3-27 16,3-3-46-16,4-3-37 0,-1-4-60 0,-2-3-64 0,6-5-81 16,-2-8-284-16,1-2-683 15,19-9 187-15</inkml:trace>
          <inkml:trace contextRef="#ctx0" brushRef="#br0" timeOffset="14072.2818">1309 1488 346 0,'0'0'380'0,"0"0"-67"16,0 0-50-16,0 0-27 0,0 0-29 0,6 10-26 15,-9 7-24-15,-7 4-15 0,-1 5-17 0,-2 1-13 0,-6 14-19 16,3-11-6-16,5-3-12 0,-5-3-10 0,1 0-10 15,1-4-5-15,1 0-4 0,2-6-4 0,1 0-2 16,0-7 0-16,4 2 7 0,-3-3 8 0,2-2 16 16,3 0 8-16,4-4 14 0,-12 1-4 0,12-1-12 15,0 0-7-15,-11-12-6 0,8 2-7 0,1-3 4 16,2 0-1-16,2 0 9 0,2-7-5 0,0 3 13 16,1 4 5-16,3 1 2 0,0 1 5 0,1 1 4 0,0 0-5 15,1 4-8-15,1-2-6 0,2 5-6 0,0-1-10 16,2 4 1-16,-1 1-8 0,1 4-5 0,7 4-4 0,-3 1-14 0,2 5-21 0,-1 1-46 15,-1 5-45-15,-3 0-63 0,-1 0-72 16,-2 2-76-16,-3-3-289 0,1-4-701 0,-3-4 191 0</inkml:trace>
          <inkml:trace contextRef="#ctx0" brushRef="#br0" timeOffset="14387.7596">1389 1186 238 0,'0'0'519'16,"0"0"-112"-16,0 0-58 0,0 0-16 0,0 0-7 0,16 18-5 15,-3 3-3-15,2 7-24 0,7 16-20 0,-2 6-21 16,-2 3-25-16,15 45-29 0,-17-34-20 0,-5-7-17 0,5 39-16 16,-11-29-16-16,-2-15-10 0,-3 0-15 0,0 1-6 0,-1 2-13 15,-4 5-14-15,0-8-21 0,0-4-31 0,-1-2-46 16,-1-12-41-16,2-8-50 0,-3-1-50 0,0-3-65 0,3-5-73 16,-4-5-288-16,1-8-711 0,4-1 193 0</inkml:trace>
          <inkml:trace contextRef="#ctx0" brushRef="#br0" timeOffset="14687.2084">2038 1589 2897 0,'0'0'446'16,"0"0"-122"-16,0 0-83 0,0 0-43 0,0 0-32 0,0 0-24 16,0 0-18-16,0 0-19 0,0 0-13 0,0 0-3 15,0 0-7-15,0 0-10 0,0 0-9 0,0 0-8 16,0 0-7-16,19 1-29 0,-19-1-44 0,13 0-73 15,-13 0-71-15,11 2-66 0,-5 1-68 0,-6-3-292 0,5 3-714 16,-5-3 193-16</inkml:trace>
          <inkml:trace contextRef="#ctx0" brushRef="#br0" timeOffset="14830.0681">1993 1780 695 0,'-4'5'543'0,"4"-5"-100"0,0 0-55 0,0 0-54 16,0 0-37-16,0 0-34 0,0 0-27 0,0 0-27 15,23-10-23-15,-16 7-20 0,1 0-23 0,5 0-48 16,-3 0-65-16,3-1-68 0,-3 0-75 0,1 2-84 0,-4-1-97 16,1 1-167-16,-8 2-552 0,11-6 151 0</inkml:trace>
          <inkml:trace contextRef="#ctx0" brushRef="#br0" timeOffset="13090.8142">459 1501 605 0,'0'0'394'0,"0"0"-52"0,0 0-43 0,0 0-45 15,0 0-18-15,0 0-34 0,0 0-8 0,0 0-16 16,-1 37-17-16,1-15-18 0,0 5-8 0,-2 1-19 16,1 2-12-16,1 15-3 0,-1-11-14 0,-1-5-10 15,2 0-6-15,0-1-10 0,0-3-20 0,0 3 11 0,2-5 3 16,-2-4-16-16,1-5-1 0,-1-1-1 0,1-1-8 16,1-3-3-16,-2-3-10 0,1 0-1 0,-1 0-2 15,0-6-4-15,2 9-6 0,-2-9-6 0,0 0-8 16,2 4-7-16,-2-4-19 0,0 0-19 0,0 0-11 15,-4-25-8-15,1 4-3 0,1-5 1 0,0-4-3 16,0-18-1-16,2-2 1 0,-1-1 4 0,1-2 7 16,3 6 13-16,0-3 19 0,-3 14 29 0,3 6 27 0,-2 5 14 15,1-2 8-15,3 5 9 0,0 3 5 0,-2 5 6 16,2 1 8-16,0 0 7 0,-2 4-2 0,0 2-8 0,2 0 9 0,-3 2-4 16,1 0-4-16,0 1 1 0,-3 4-10 0,8-5-2 15,-8 5-7-15,0 0 0 0,16 8 3 16,-8 0-11-16,0 4-5 0,2 8-1 0,-7 0-15 0,2 5-21 15,-5 1-25-15,-3 0-31 0,0 0-25 0,-4-1-18 0,1-1-25 0,-2-1-22 16,1-3-19-16,-1-4-16 0,0-2-13 0,3-4-27 16,-1-2-7-16,1-4-164 0,0-1-473 0,5-3 132 15</inkml:trace>
        </inkml:traceGroup>
        <inkml:traceGroup>
          <inkml:annotationXML>
            <emma:emma xmlns:emma="http://www.w3.org/2003/04/emma" version="1.0">
              <emma:interpretation id="{840B15DC-9051-4242-ACF8-D236B6E7EAD3}" emma:medium="tactile" emma:mode="ink">
                <msink:context xmlns:msink="http://schemas.microsoft.com/ink/2010/main" type="inkWord" rotatedBoundingBox="2968,2184 3106,2178 3138,2832 2999,2838"/>
              </emma:interpretation>
              <emma:one-of disjunction-type="recognition" id="oneOf5">
                <emma:interpretation id="interp25" emma:lang="en-US" emma:confidence="0.5">
                  <emma:literal>P</emma:literal>
                </emma:interpretation>
                <emma:interpretation id="interp26" emma:lang="en-US" emma:confidence="0">
                  <emma:literal>p</emma:literal>
                </emma:interpretation>
                <emma:interpretation id="interp27" emma:lang="en-US" emma:confidence="0">
                  <emma:literal>.</emma:literal>
                </emma:interpretation>
                <emma:interpretation id="interp28" emma:lang="en-US" emma:confidence="0">
                  <emma:literal>,</emma:literal>
                </emma:interpretation>
                <emma:interpretation id="interp29" emma:lang="en-US" emma:confidence="0">
                  <emma:literal>!</emma:literal>
                </emma:interpretation>
              </emma:one-of>
            </emma:emma>
          </inkml:annotationXML>
          <inkml:trace contextRef="#ctx0" brushRef="#br0" timeOffset="15410.8264">2789 1332 393 0,'0'0'627'0,"-5"-6"-103"0,5 6-66 0,-2-4-54 0,2 4-45 15,0 0-42-15,0 0-37 0,0 0-37 0,0 0-28 0,0 0-20 32,0 0-25-32,0 0-16 0,0 0-16 0,-8 20-14 15,7-5-14-15,-2 7-10 0,-1 4-10 0,4-1-14 16,-1 3-11-16,1 1-6 0,-2-1-4 0,2 0-8 15,2 0-4-15,-4-3-5 0,4 0-7 0,-2-2-9 16,1-2-15-16,-1-6-7 0,2 0-15 0,-2-4-12 0,0-3-9 16,0-1-8-16,2-1-15 0,-2-2 5 0,0-4-8 15,0 9-2-15,0-9 2 0,1 4-11 0,-1-4-16 0,0 0-18 16,0 0-21-16,0 0-20 0,0-17-6 0,-1-4-13 16,-3-5 1-16,3-1-11 0,1-3 7 0,0-15 9 0,-4-6 19 15,6 5 6-15,0-2 24 0,-1 2 28 0,4 3 31 16,-5 8 33-16,2 9 26 0,1-1 24 0,0 3 24 15,2 1 14-15,0 0 13 0,1 7 15 0,-1 2 13 16,0 1 10-16,2 1 4 0,-1 2 0 0,-1 1 4 0,0 2-6 0,-2 2-16 16,2-1 6-16,-2 3-13 0,-1-2-11 0,-2 5-12 15,7-1-5-15,-7 1-8 0,8 7-5 0,-3 5-1 16,0 10-4-16,-4 4-7 0,-2 2-12 0,-7 16-26 16,-4 2-34-16,3-3-36 0,-2-9-36 0,-2-6-25 15,2 0-33-15,1-3-35 0,-3-1-39 0,4-2-29 0,-1-8-230 16,2-4-589-1,1-1 161-15</inkml:trace>
        </inkml:traceGroup>
        <inkml:traceGroup>
          <inkml:annotationXML>
            <emma:emma xmlns:emma="http://www.w3.org/2003/04/emma" version="1.0">
              <emma:interpretation id="{B54B6E69-751F-4EB2-BD3B-A5E7605A7555}" emma:medium="tactile" emma:mode="ink">
                <msink:context xmlns:msink="http://schemas.microsoft.com/ink/2010/main" type="inkWord" rotatedBoundingBox="3255,2086 5226,1992 5295,3428 3324,3523"/>
              </emma:interpretation>
              <emma:one-of disjunction-type="recognition" id="oneOf6">
                <emma:interpretation id="interp30" emma:lang="en-US" emma:confidence="0.5">
                  <emma:literal>(toy)</emma:literal>
                </emma:interpretation>
                <emma:interpretation id="interp31" emma:lang="en-US" emma:confidence="0">
                  <emma:literal>(Lory)</emma:literal>
                </emma:interpretation>
                <emma:interpretation id="interp32" emma:lang="en-US" emma:confidence="0.5">
                  <emma:literal>(20 all)</emma:literal>
                </emma:interpretation>
                <emma:interpretation id="interp33" emma:lang="en-US" emma:confidence="0">
                  <emma:literal>(20 aby)</emma:literal>
                </emma:interpretation>
                <emma:interpretation id="interp34" emma:lang="en-US" emma:confidence="0">
                  <emma:literal>(20 ay)</emma:literal>
                </emma:interpretation>
              </emma:one-of>
            </emma:emma>
          </inkml:annotationXML>
          <inkml:trace contextRef="#ctx0" brushRef="#br0" timeOffset="15774.435">3360 976 566 0,'-17'5'376'0,"-1"1"-47"0,-3 6-36 0,1 1-35 0,-3 5-15 0,-11 17-20 15,3 7-7-15,1 4 3 0,5 6 1 0,-18 40-15 16,22-26 4 0,8-14-8-16,1 1-14 0,4 2-15 15,7 2-13-15,1-2-10 0,5-3-12 0,6-2-19 0,1-3-8 0,4-4-19 16,-3-11-21-16,5-7-21 0,-4 0-32 16,4-3-32-16,2 0-38 0,-2-5-42 0,3-3-48 15,2-5-64-15,4-5-88 0,-1-4-254 0,2-5-659 16,5-6 179-16</inkml:trace>
          <inkml:trace contextRef="#ctx0" brushRef="#br0" timeOffset="16177.5508">3634 1347 532 0,'0'0'355'0,"-8"3"-60"0,3 1-40 0,-2 0-33 0,-3 6-21 0,-6 9-24 16,-1 1-16-16,-3 3-4 0,4 3-11 0,-1-3-12 16,-1 2-12-16,2-2-14 0,0-1 13 0,1-1-9 15,1-2-16-15,-2-4-5 0,0 2-2 0,8-5 6 0,-2-3-6 16,2 0 3-16,2-4 1 0,1-1 6 0,-1-1 3 15,6-3-3-15,-8 3 2 0,8-3-7 16,0 0-7-16,0 0-12 0,-15-7-6 0,12 3-8 0,1-2-12 16,-1-5-4-16,1 0-5 0,1-1-5 0,4 2 1 15,-1 1-4-15,-1 0 2 0,2 2-3 16,1 1-2-16,-1 0 1 0,0 2-4 16,2-1-6-16,0 2 6 0,1 2 3 0,-6 1 1 15,13-2-5-15,-13 2-1 0,20 7-5 0,-8 3-4 16,5 3-8-16,1 0-20 0,0 5-24 0,-2 1-45 0,2-1-64 15,-3 3-48-15,0-3-69 0,-2-4-89 16,-2-1-200-16,0-3-661 0,1-4 180 0</inkml:trace>
          <inkml:trace contextRef="#ctx0" brushRef="#br0" timeOffset="16660.1618">3826 1702 509 0,'0'0'265'0,"-10"4"-43"0,5 0-30 0,1 0-16 0,-5 5-18 0,0-1-15 0,-1 1-6 16,4-1-8-16,1-1-3 0,-2 3-4 15,2-3-4-15,1 0-5 0,1 0 2 0,3-2-1 0,-3 1 2 16,3 1 8-16,0-7 0 0,0 8 1 0,0-8 7 16,3 9-3-16,-3-9-4 0,6 6-5 0,-1-2-7 15,1-2-3-15,-6-2-11 0,13 4-12 0,-13-4-7 16,15 2-12-16,-9-2-1 0,-6 0-10 0,0 0-2 0,21-4 4 15,-16 2-18-15,-5 2-18 0,10-6-21 0,-7 0-19 16,-1 2-14-16,-2 4-11 0,-2-13-8 0,0 6-8 0,-6-1-9 16,0-2 1-16,-3 1-1 0,-1 2-4 15,1-1 5-15,0 3-1 0,3-1 5 0,-4 2-3 16,4 0 1-16,1-1-6 16,1 3-13-16,6 2-18 0,-8-5-28 0,8 5-19 15,-5-4-16-15,5 4-20 0,0 0-39 0,0 0-126 16,8-8-418-16,-8 8 117 0</inkml:trace>
          <inkml:trace contextRef="#ctx0" brushRef="#br0" timeOffset="17661.643">4013 1742 382 0,'0'0'367'0,"0"0"-54"0,-6 0-44 0,6 0-26 15,0 0-32-15,0 0-25 0,0 0-17 0,-5 6-16 16,5-6-20-16,-3 7-14 0,3-7-12 0,-2 6-11 16,1 0-6-16,-1 0-12 0,0 0-10 0,1 1-7 0,-1-2 0 15,2-5-9-15,0 13-6 0,-1-7 1 0,1-6-3 16,0 9-6-16,0-3 0 0,0-6-1 0,0 8-1 15,0-8 1-15,0 0-1 0,0 7-1 0,0-7-1 0,0 0 0 16,0 0-3-16,0 0-5 0,0 0-2 0,0 0-14 16,0 0 5-16,22-13-6 0,-19 7-6 0,7-3-3 15,-5 2 1-15,0 1 4 0,0 1-8 0,-2-1 5 16,0 2-3-16,-3 4 0 0,7-8-6 0,-7 8 2 0,3-6-1 0,-3 6-5 16,3-4 1-16,-3 4 1 0,0 0-2 0,0 0-1 15,7-3 3-15,-7 3 0 0,0 0 2 0,0 0 1 16,0 0-4-16,14 12 5 0,-11-8 4 0,2 1-2 15,0-1 0-15,-5-4 0 0,9 7 1 0,-4-3 3 0,1 0 2 16,-1-2-1-16,2 3 1 0,-7-5-2 0,13 2 4 16,-5-2-4-16,5 0 0 0,-1-2 2 0,3 2-3 15,-5-4-1-15,2 1-1 0,-1-3-3 0,0-2 0 16,1-2-7 0,-2 1-3-16,2-10-4 0,-2 1-7 0,1-3-3 15,-2 2 2-15,-3-5 0 0,-1-1 1 0,0 1 1 0,-2-4 1 16,-1 2 9-16,-1 0 5 0,2 1 20 0,-3 0 16 15,-1 3 19-15,-1 6 17 0,1 1 12 0,-3 4 13 0,3 0 6 16,-1 2 16-16,0 3-15 0,1-1 6 0,1 7-8 16,-2-9-7-16,2 9-5 0,-1-9-7 0,1 9-10 0,0 0-10 15,-2-7 0-15,2 7-12 0,0 0-9 0,-3-5-6 16,3 5-1-16,0 0-4 0,0 0-4 0,0 0 4 0,0 0-7 16,-7 37 0-16,6-13 1 0,-1 6 0 0,4-1 3 15,3 15-9-15,-4-9-3 0,2 10 2 0,4-14 1 16,-1-1-12-16,2-3 8 0,1-1-5 0,4-1-7 15,0-2-6-15,3-3-4 0,1 1-9 0,-3-6-3 16,2-3-9 0,4 0-4-16,-3-4-7 0,-1-2-13 0,8-4-10 15,-5-2-10-15,-1 0-20 0,-3-6-12 0,-2 2-12 0,0-2-10 16,0-2 4-16,5-8-1 0,-7 3 2 0,-1 0 9 16,-2 3 3-16,-1-1 10 0,-2 0 16 0,-2 3 7 15,-3 0 12-15,0 3 10 0,0 5 10 0,-2-7 9 16,2 7 3-16,-3-6 9 0,3 6 2 0,0 0 3 15,0 0 2-15,0 0 2 0,-10-2 6 0,10 2 1 0,0 0 3 0,0 0 3 16,0 0-2-16,0 0 3 0,0 0-1 0,0 0-7 16,0 0 3-16,7 19-7 0,-7-19 0 0,8 5-6 0,-3-3-13 15,-5-2-16-15,12 3-9 0,-12-3-9 0,13 0-22 16,-13 0-30-16,21-3-4 0,-12-1-6 0,1 1-79 16,-2-1-257-16,-1 0 76 0,2-2 1027 0,-2-1-658 15,1 2 57-15,-2 1 35 0,-1-1 41 0,-5 5 48 0,8-4 26 16,-8 4 26-16,4-5 4 0,-4 5-1 0,0 0-8 0,0 0 1 15,0 0 10-15,0 0 2 0,0 0 7 0,4 15 4 32,-6 0-2-32,-1 8-9 0,-1 4-9 0,-6 15-10 0,4-5-12 15,-3 7-10-15,1 0-13 0,2-10-14 16,3-3-14-16,-4 12-13 0,2-11-10 0,-1-6-8 0,1 1-11 16,-1-5-8-16,1-1-9 0,1-5-14 0,1-1-6 0,0-3-26 15,1-4-23-15,-1-1-34 0,-2-1-65 0,5-6-72 16,-9 3-87-16,9-3-85 0,0 0-356 0,-29-16-835 15,12-4 227-15</inkml:trace>
          <inkml:trace contextRef="#ctx0" brushRef="#br0" timeOffset="17911.6298">4713 1023 3157 0,'0'0'256'0,"0"6"-93"0,0-6-38 0,7 11-1 0,4 10 30 16,5 4 6-16,9 19-7 0,0 2-11 0,4 5-10 16,18 42 3-16,-19-27 3 0,9 27-2 0,-14-25-4 15,8 29-6-15,-16-29-5 0,-4-14-12 0,-3 2-13 16,-4 2-5-16,-1 0-8 0,-3-2-5 0,-5-2-8 16,-2-5-4-16,-1-1-11 0,-1-4-13 0,0-10-14 0,-1-8-25 15,0 0-27-15,-1-5-38 0,-2-3-50 0,2-4-55 16,1-4-60-16,0-8-70 0,4-1-77 0,6-1-289 15,-15-9-797-15,11-3 216 0</inkml:trace>
        </inkml:traceGroup>
        <inkml:traceGroup>
          <inkml:annotationXML>
            <emma:emma xmlns:emma="http://www.w3.org/2003/04/emma" version="1.0">
              <emma:interpretation id="{3B24B3FD-778D-42E0-93AC-0F2B1D8A2260}" emma:medium="tactile" emma:mode="ink">
                <msink:context xmlns:msink="http://schemas.microsoft.com/ink/2010/main" type="inkWord" rotatedBoundingBox="5577,2201 6391,2162 6426,2892 5612,2931"/>
              </emma:interpretation>
              <emma:one-of disjunction-type="recognition" id="oneOf7">
                <emma:interpretation id="interp35" emma:lang="en-US" emma:confidence="0.5">
                  <emma:literal>tp</emma:literal>
                </emma:interpretation>
                <emma:interpretation id="interp36" emma:lang="en-US" emma:confidence="0">
                  <emma:literal>top</emma:literal>
                </emma:interpretation>
                <emma:interpretation id="interp37" emma:lang="en-US" emma:confidence="0">
                  <emma:literal>tip</emma:literal>
                </emma:interpretation>
                <emma:interpretation id="interp38" emma:lang="en-US" emma:confidence="0">
                  <emma:literal>tap</emma:literal>
                </emma:interpretation>
                <emma:interpretation id="interp39" emma:lang="en-US" emma:confidence="0">
                  <emma:literal>ftp</emma:literal>
                </emma:interpretation>
              </emma:one-of>
            </emma:emma>
          </inkml:annotationXML>
          <inkml:trace contextRef="#ctx0" brushRef="#br0" timeOffset="18159.913">5354 1510 3451 0,'0'0'452'16,"0"0"-73"0,0 0-107-16,0 0-81 0,0 0-45 0,0 0-13 0,0 0-5 15,13 3 0-15,0-3-20 0,4-2-1 0,8 0-4 16,0 3-8-16,2-4-10 0,1 3-7 0,-1-2-10 16,-1 2-8-16,-1 2-5 0,-6 0-18 0,-2-2-33 15,-6-2-39-15,-1 2-49 0,-10 0-58 0,14 3-61 0,-11-2-64 16,-3-1-90-16,0 0-332 0,0 0-826 0,0 0 223 15</inkml:trace>
          <inkml:trace contextRef="#ctx0" brushRef="#br0" timeOffset="18511.406">5498 1633 439 0,'0'0'413'15,"0"0"-58"-15,0 0-36 0,-1 5-24 0,1-5-10 0,0 0-13 16,0 0-8 0,0 0-8-16,0 0-17 0,0 0-12 0,0 0-17 15,0 0-18-15,0 0-9 0,0 0-9 0,0 0-9 16,0 0-3-16,0 0-4 0,0 0-10 0,0 0-6 0,0 0-5 16,0 0-4-16,0 0-6 0,0 0-10 0,0 0-4 15,0 0-3-15,0 0-2 0,0 0-14 0,0 0-6 16,0 0-16-16,0 0 0 0,-2-17-14 0,2 17-7 15,2-19-6-15,-2 6-7 0,0-6 1 0,1-4-4 0,1 2-6 0,-2-2-5 16,0-1-6-16,-2 6-8 0,2 2-8 0,0 3-7 16,-1 0-10-16,-1 3-15 0,2-2-13 0,-2 3-20 15,2 1-19-15,0 3-25 0,0 5-28 0,-1-9-32 0,1 9-33 16,-3-6-23-16,3 6-37 0,0 0-44 0,0 0-47 16,-10 0-259-16,10 0-731 0,0 0 198 0</inkml:trace>
          <inkml:trace contextRef="#ctx0" brushRef="#br0" timeOffset="19755.4289">6047 1256 608 0,'0'0'418'0,"0"0"-58"0,-13 7-49 0,8-1-30 0,2 0-32 0,-2 3-19 16,-2 6-37-16,-1 6-1 0,0 1-35 0,1 0-14 16,1 1-16-16,1 2-13 0,3-1-19 0,1 0 5 15,-1-5-16-15,-1-4-12 0,3-2-5 0,-2 0-4 16,2-1-4-16,0-3 1 0,0-1-2 0,0-2-1 15,0-1-3-15,0 0-1 0,0-5-7 0,0 7-4 0,0-7 1 16,-1 6-9-16,1-6-8 0,0 5-13 0,0-5-7 16,0 6-17-16,0 1-24 0,0-1-18 0,-2 5-18 15,1 3-8-15,-3 8-21 0,-1-1-15 0,1 4-14 16,-1-2-6-16,2-1-9 0,1-5 9 0,0-2 10 0,2-3 11 16,-1-5 9-16,1 3 27 0,0-5 37 0,0-1 27 15,0-4 20 1,0 0 5-16,0 0 12 0,0 0 8 0,0 0 3 15,0 0-2-15,-2-21 6 0,4-1 2 0,1-1-1 16,0-1 4-16,-1-5 0 0,-1 0-6 0,1-3 0 0,1-13-2 16,0-4-1-16,2 3-10 0,3-1 3 0,-1 0 4 15,-2 2 2-15,0 10 3 0,-2 8-2 16,2-2-1-16,-1 3 2 0,3 1 2 0,-4 4-5 0,4 0 2 16,-1 6-2-16,0 2 0 0,-1 2 1 0,-1 0-5 0,1 2 8 15,3 1 13-15,-1-1-5 0,-1 3 5 0,1 2-11 0,-1-1 25 16,1 4-13-16,-1-2-3 0,1 2 2 0,-7 1-3 15,0 0-6-15,21 4-2 0,-15 0 6 0,4 5-9 16,-3 0 0-16,-2 4-3 0,0 0-5 0,-4 1-1 16,1 9-5-16,-5 0-13 0,0 1-16 0,-4-3-36 0,1-1-30 15,-3 1-22-15,-1-6-30 0,2 0-25 0,2-6-23 0,-3 2-25 16,3-4-36 0,0-2-40-16,1-3-173 0,5-2-535 0,0 0 146 15</inkml:trace>
        </inkml:traceGroup>
        <inkml:traceGroup>
          <inkml:annotationXML>
            <emma:emma xmlns:emma="http://www.w3.org/2003/04/emma" version="1.0">
              <emma:interpretation id="{CAB3A9BD-A0A8-4F3E-AD94-082F289289CF}" emma:medium="tactile" emma:mode="ink">
                <msink:context xmlns:msink="http://schemas.microsoft.com/ink/2010/main" type="inkWord" rotatedBoundingBox="6559,1910 8455,1819 8517,3098 6620,3189"/>
              </emma:interpretation>
              <emma:one-of disjunction-type="recognition" id="oneOf8">
                <emma:interpretation id="interp40" emma:lang="en-US" emma:confidence="0.5">
                  <emma:literal>(ants)</emma:literal>
                </emma:interpretation>
                <emma:interpretation id="interp41" emma:lang="en-US" emma:confidence="0.5">
                  <emma:literal>(an B)</emma:literal>
                </emma:interpretation>
                <emma:interpretation id="interp42" emma:lang="en-US" emma:confidence="0.5">
                  <emma:literal>(2 np )</emma:literal>
                </emma:interpretation>
                <emma:interpretation id="interp43" emma:lang="en-US" emma:confidence="0.5">
                  <emma:literal>(2 np)</emma:literal>
                </emma:interpretation>
                <emma:interpretation id="interp44" emma:lang="en-US" emma:confidence="0">
                  <emma:literal>(2 np ,</emma:literal>
                </emma:interpretation>
              </emma:one-of>
            </emma:emma>
          </inkml:annotationXML>
          <inkml:trace contextRef="#ctx0" brushRef="#br0" timeOffset="20083.8606">6789 832 2702 0,'-3'-4'332'0,"3"4"-122"15,0 0-66-15,-10-5-47 0,10 5-14 0,-21 0-12 16,7 4 2-16,-9 3-5 0,-2 5 1 0,-4 4-5 0,-8 15-1 0,-1 9-8 16,1 2 13-16,-23 42 20 0,25-20 14 0,9-12 10 0,-11 43 4 15,18-32-4-15,5-13-6 16,7 0-5-16,2 0-2 0,7-1-11 0,0 0-5 15,4-1-9-15,5-5-8 0,5-1-12 0,-2-12-14 0,-1-5-25 0,4-3-24 16,0-1-32-16,3 0-45 0,2-8-40 0,-3-2-56 16,0-5-62-16,6-4-78 0,-1-4-275 0,2-7-716 15,2-1 193-15</inkml:trace>
          <inkml:trace contextRef="#ctx0" brushRef="#br0" timeOffset="20515.7021">6969 1244 545 0,'0'0'401'15,"0"0"-54"-15,0 0-46 0,0 0-37 0,0 0-34 0,0 0-20 16,-10 12-11-16,-3 7-36 16,-2-2-15-16,-6 6-17 0,-10 13-15 0,7-8-10 15,1-4-6-15,3-1-10 0,0 0 2 0,-2-2-13 0,4-1-6 16,-1-1-13-16,2-2-6 0,0-3 5 0,3-5 1 16,3 0 3-16,1-2 9 0,2-2 5 0,1-3 6 15,-1 0 3-15,8-2-6 0,-8 0-10 0,8 0-10 16,-6-8-9-16,3 1-3 0,4-3-5 0,1-3-9 15,-1-1-3-15,4 1 4 0,2-1 6 0,1 4 7 0,0-1 1 0,6-7 8 16,-1 5-5-16,-3 3 3 0,1 1-6 0,1 4-2 16,0-1-2-16,-1 2-8 0,2 1 1 0,2 3-2 15,-2 1-5-15,1 2-3 0,-3 3-7 0,2 1-10 16,6 7-20-16,-6 1-35 0,3 4-53 0,-1-2-65 16,-6-1-70-16,-1-3-76 0,-1-2-304 0,1 1-736 15,0-2 200-15</inkml:trace>
          <inkml:trace contextRef="#ctx0" brushRef="#br0" timeOffset="20980.6407">7281 1413 306 0,'-4'10'380'0,"1"2"-59"0,2-4-33 15,-1 3-27-15,0-3-20 0,2 1-28 0,-1-1-13 16,1 0-21-16,0-3-15 0,-2 1-6 0,2 0-3 0,2 0-1 15,-2-6 4-15,-2 7 2 0,2-4 6 0,0-3-1 16,0 6 7-16,0-6 0 0,-2 2-8 0,2-2-14 16,0 0-17-16,0 0-15 0,0 0-16 0,0 0-13 15,0 0-11-15,4-25-9 0,-1 1-12 0,1 1-9 16,2-3-8-16,-2-1-5 0,4 3-3 0,-2-3-5 16,1 3 1-16,1 2-4 0,2 3-4 0,-6 5-5 15,3 1-4-15,-1 1 2 0,-1 4 1 0,0 3 6 0,-2-2-3 16,0 1 1-16,2 2 2 0,-1 2 1 0,-4 2-1 15,8-1-1-15,-8 1 3 0,11 7-3 0,-5 2-5 16,2 4 1-16,1 9 0 0,1 2-1 0,-5 4-10 16,1-2-20-16,-2 1-34 0,2 2-48 0,1-1-53 15,-1-2-54-15,-6-1-65 0,5 0-70 0,-5-3-263 16,3-1-724-16,0-6 197 0</inkml:trace>
          <inkml:trace contextRef="#ctx0" brushRef="#br0" timeOffset="21287.9334">7850 1201 3349 0,'0'0'334'16,"-14"0"-114"-16,14 0-84 0,-8 4-49 0,5-1 3 0,3-3 7 15,-7 10 4-15,2 2 6 0,2 1-1 0,-3 10 6 16,1 1-2-16,0 5 4 0,3 0-1 0,-1 16-5 16,1 1-4-16,4 0-4 0,-2-1-8 0,2-10-10 15,-1 11-6-15,3-1-6 0,-1-11-4 0,2-4-9 0,-4-1-7 0,4 0-3 0,0 1-4 0,-2-4-4 32,0-1-6-32,2 2-10 0,-1-4-23 0,-1-7-26 15,-2-3-39-15,1-3-51 0,0 0-55 0,-1-1-44 16,1-5-50-16,-2-4-67 0,-2 6-339 0,2-6-809 15,0 0 218-15</inkml:trace>
          <inkml:trace contextRef="#ctx0" brushRef="#br0" timeOffset="21650.7687">7778 1224 729 0,'3'-10'444'16,"3"1"-48"-16,3 2-28 0,-1-2-19 0,1 0-19 0,4 2-18 15,-1 0-23-15,8-2-23 0,1 1-20 0,-3 2-28 0,-2 2-19 0,-2 1-18 16,1 1-11-16,-4-1-16 0,1 3-17 0,-2 3-12 16,0-1-19-16,-4 2-14 0,-1 2-20 0,0 7-27 15,-5 0-44-15,-5 8-50 0,-3 4-52 0,-2 0-55 16,-3-1-41-16,1 1-34 0,-4 1-27 0,1-5-20 16,1-2-12-16,-4 0 6 0,5 0 19 0,3-8 30 0,2-2 40 15,4-3 53 1,-1 0 65-16,1-2 55 0,4-4 48 0,-1 3 31 15,1-3 23-15,0 0 25 0,0 0 27 0,0 0 18 0,0 0 29 16,29-12 15-16,-14 9 20 0,-3-1-1 0,3 0 1 16,0 2-8-16,-1-2-14 0,0 3-14 0,0-1-11 15,-1 2-15-15,0 0-8 0,-3-2-13 0,-10 2-7 16,18 0-4-16,-18 0 0 0,11 4-15 0,-11-4-10 0,5 4-7 16,-7 3-25-16,-1 3-37 0,-5 1-54 0,-10 7-67 15,5 1-67-15,-5-5-75 0,-1-1-79 0,4-3-87 0,-6-1-243 0,-2-1-772 16,2-6 209-16</inkml:trace>
          <inkml:trace contextRef="#ctx0" brushRef="#br0" timeOffset="21936.1074">8041 734 255 0,'0'0'515'0,"0"0"-64"0,0 0-24 0,0 0-23 0,0 0-18 15,18 18-25-15,-6 2-24 0,1 2-21 0,8 18-15 16,0 6-18-16,0 3-15 0,-3 6-16 0,10 45-17 16,-5-5-17-16,-10-28-13 0,-7-12-15 0,2 4-22 15,-3 42-17-15,-3-30-11 0,-12-18-17 0,2 4-11 16,-2-4-11-16,1 0-41 0,-6-4-39 0,1-3-48 0,-3-3-73 15,2-10-84-15,-3-7-96 0,-1-4-107 0,-4-2-346 16,0-2-879-16,-6-7 237 0</inkml:trace>
        </inkml:traceGroup>
        <inkml:traceGroup>
          <inkml:annotationXML>
            <emma:emma xmlns:emma="http://www.w3.org/2003/04/emma" version="1.0">
              <emma:interpretation id="{9DF2F6AC-F525-4BA9-9E85-115C02D6A53C}" emma:medium="tactile" emma:mode="ink">
                <msink:context xmlns:msink="http://schemas.microsoft.com/ink/2010/main" type="inkWord" rotatedBoundingBox="9300,1852 10314,1803 10363,2825 9349,2873"/>
              </emma:interpretation>
              <emma:one-of disjunction-type="recognition" id="oneOf9">
                <emma:interpretation id="interp45" emma:lang="en-US" emma:confidence="0.5">
                  <emma:literal>[By</emma:literal>
                </emma:interpretation>
                <emma:interpretation id="interp46" emma:lang="en-US" emma:confidence="0">
                  <emma:literal>{By</emma:literal>
                </emma:interpretation>
                <emma:interpretation id="interp47" emma:lang="en-US" emma:confidence="0">
                  <emma:literal>[37</emma:literal>
                </emma:interpretation>
                <emma:interpretation id="interp48" emma:lang="en-US" emma:confidence="0">
                  <emma:literal>(37</emma:literal>
                </emma:interpretation>
                <emma:interpretation id="interp49" emma:lang="en-US" emma:confidence="0">
                  <emma:literal>[357</emma:literal>
                </emma:interpretation>
              </emma:one-of>
            </emma:emma>
          </inkml:annotationXML>
          <inkml:trace contextRef="#ctx0" brushRef="#br0" timeOffset="46803.7132">9356 749 333 0,'8'-2'465'0,"-8"2"-79"0,0 0-32 0,0 0-29 0,5-2-28 15,-5 2-24-15,0 0-23 0,0 0-24 16,0 0-26-16,0 0-11 0,0 0-12 0,0 0-5 0,6-2-7 15,-6 2-8-15,0 0-12 0,0 0-18 0,0 0-10 16,0 0-13-16,0 0-17 0,0 0-16 0,-26 4-13 0,13-2-5 16,-1 0-9-16,-10 1-5 0,2 3-3 0,-3-4-7 0,9 3-1 15,-2 0-2-15,5-4-2 0,-2 2-3 16,2 0-5-16,0 1 2 0,0-2-1 0,4 2 5 0,0-2 0 16,3-1 0-16,0 1 1 0,6-2 0 0,-10 2-2 15,7 0 2-15,-1 4 6 0,1 2 1 16,0 5 4-16,0 11 5 0,2 7 5 0,1 16 1 15,1 6 6-15,2-2 1 0,-3 8-3 0,3-2-1 0,-1-3 0 0,-2 4-1 16,-2-2 0-16,2-4-2 0,-1 0-7 16,-3-4 4-16,4 0-2 0,2-16-2 0,-2-3 4 15,2-1 3-15,-1-5 4 0,2-1 9 16,-1-5-2-16,1-3 2 0,-1-4 2 0,3-1 7 0,0-2-3 16,4 4 7-16,1-4 8 0,1-1-4 0,2-1-9 15,3-4-9-15,9 0 7 0,-2-2-16 0,1-2-14 16,2 1-41-16,-6-2-49 0,-4 1-64 0,-6-1-84 15,2-1-97-15,-6 1-122 0,1-1-385 0,-3-1-970 16,-4 6 262-16</inkml:trace>
          <inkml:trace contextRef="#ctx0" brushRef="#br0" timeOffset="47609.2238">9497 965 353 0,'2'-8'430'16,"-2"8"-57"-16,3-6-22 0,2 1 1 0,-2 0-9 0,2 0-13 15,0 1-11-15,4-5-16 0,1 2-9 16,1-1-13-16,-2 2-21 0,4 1-16 0,-3 1-21 0,1-2-20 16,-3 3-24-16,0-1-17 0,2 1-19 0,-3 3-10 15,-7 0-17-15,11 0-16 0,-11 0-15 0,13 6-16 0,-8-2-21 16,1 9-25-16,-2 1-41 0,-2 8-51 15,-2 3-46-15,1 0-41 0,-5-1-23 0,0 1-14 0,-3-4 0 16,2 1 7-16,0-5 15 0,-3-4 18 0,3-1 20 0,4-5 25 0,-4-1 43 16,3 0 42-16,1-2 39 0,1-4 31 0,-4 7 18 0,4-7 10 15,0 0 6-15,0 0 8 0,4 5 17 0,-4-5 12 16,0 0 10-16,9 0 3 0,-9 0 4 0,13-2-6 16,-13 2-3-16,15 0-12 0,-9 0-11 15,6 3 3-15,0-2-7 0,-4 1-6 0,0 0-2 0,-2 2 0 16,1 0-6-16,-4 0-3 0,4 6-6 0,-6 3-8 15,-1 9-7-15,-6 1-12 0,-4 0-26 0,-3-3-25 16,-1 2-28-16,-1-2-28 0,1-5-31 0,-4 2-26 0,-1-2-37 16,5-2-32-16,2-6-35 0,-1-3-35 15,0-1-42-15,4-3-43 0,9 0-29 0,-17-12-214 0,12 5-696 16,2-4 188 0</inkml:trace>
          <inkml:trace contextRef="#ctx0" brushRef="#br0" timeOffset="47207.605">9510 1036 379 0,'0'0'546'16,"0"-6"-75"-16,0 6-55 0,0 0-38 0,0 0-42 0,0 0-32 15,0 0-28-15,0 0-23 0,0 0-19 0,0 0-18 16,2 18-16-16,-2-3-22 0,1 8-14 0,-1 1-16 0,2 3-16 31,-2 1-6-31,1-1-18 0,1-1-12 0,3-1-9 0,-2-1-11 16,-3 1-5-16,0 1-10 0,3-5-25 0,-3-4-20 15,2-5-28-15,0-1-31 0,-1-3-45 0,1-1-35 16,-1-1-34-16,1 0-34 0,-2-6-48 0,0 0-61 0,-2 7-270 16,2-7-683-16,0 0 185 0</inkml:trace>
          <inkml:trace contextRef="#ctx0" brushRef="#br0" timeOffset="48109.6009">9972 1114 274 0,'0'0'364'0,"0"0"-60"16,-5 3-47-16,5-3-35 0,0 0-27 0,0 0-20 15,-3 4-24-15,3-4-14 0,-5 7-19 0,2-1-11 16,0-1-8-16,1 0-9 0,-1 1-5 0,3-6-6 16,-2 11-3-16,1-5 1 0,1 0-9 0,0-6-1 15,1 10 2-15,-1-4-6 0,2-2 1 0,-2-4-3 16,5 8-5-16,0-4-5 0,1-1 0 0,-6-3-9 0,12 4-2 15,-12-4-10-15,12-1-3 0,3-1-9 0,-6 0-9 16,-1-4 6-16,3 1-7 0,-3 0-2 0,-1-1 2 16,-1-2-1-16,-1 3 15 0,0 0 18 0,-2-1 30 15,2 2 32-15,-2 0 29 0,1 0 10 0,-4 4 7 16,3-6-5-16,-3 6-12 0,5-4-11 0,-5 4-8 0,0 0-10 0,0 0-6 16,0 0 5-16,0 0 5 0,8 22 3 0,-7 2 7 15,1 3 6-15,-2 4 1 0,0 1 0 16,0 15 3-16,-3-1-1 0,1-9-8 0,-1-6-8 0,-2 14-8 0,-1-11-10 0,1-6-6 0,-2 0-7 31,2-1-9-31,-3-2-4 0,2 1-9 0,-2-5-8 16,1-4-21-16,2-2-27 0,1-5-26 0,-1 1-28 0,-2-4-41 15,1-1-57-15,0-5-72 0,1-1-47 16,5 0-46-16,-14-12-50 0,6 2-49 0,-2-12-261 0,5-3-809 16,4-20 217-16</inkml:trace>
        </inkml:traceGroup>
        <inkml:traceGroup>
          <inkml:annotationXML>
            <emma:emma xmlns:emma="http://www.w3.org/2003/04/emma" version="1.0">
              <emma:interpretation id="{2FA53AD5-EABD-4128-BF4E-9B300DCE2039}" emma:medium="tactile" emma:mode="ink">
                <msink:context xmlns:msink="http://schemas.microsoft.com/ink/2010/main" type="inkWord" rotatedBoundingBox="10820,1944 11750,1900 11777,2451 10847,2496"/>
              </emma:interpretation>
              <emma:one-of disjunction-type="recognition" id="oneOf10">
                <emma:interpretation id="interp50" emma:lang="en-US" emma:confidence="0.5">
                  <emma:literal>3rd</emma:literal>
                </emma:interpretation>
                <emma:interpretation id="interp51" emma:lang="en-US" emma:confidence="0">
                  <emma:literal>Bred</emma:literal>
                </emma:interpretation>
                <emma:interpretation id="interp52" emma:lang="en-US" emma:confidence="0">
                  <emma:literal>Brad</emma:literal>
                </emma:interpretation>
                <emma:interpretation id="interp53" emma:lang="en-US" emma:confidence="0">
                  <emma:literal>Brid</emma:literal>
                </emma:interpretation>
                <emma:interpretation id="interp54" emma:lang="en-US" emma:confidence="0">
                  <emma:literal>Breda</emma:literal>
                </emma:interpretation>
              </emma:one-of>
            </emma:emma>
          </inkml:annotationXML>
          <inkml:trace contextRef="#ctx0" brushRef="#br0" timeOffset="171665.4799">10613 941 388 0,'0'0'412'0,"0"0"-47"0,0 0-46 16,0 0-29-16,0 0-18 0,0 0-20 0,0 0-15 15,19-14-6-15,-8 7-9 0,1 0-4 0,0 0-8 0,7-4-4 16,-1 2-4-16,-4 0-13 0,1 3-15 0,-2-1-24 15,0 1-15-15,-3 1-16 0,-2 1-15 0,-2 2-9 0,1-1-11 16,-3 1-19-16,-4 2-21 0,8-2-22 0,-8 2-20 16,0 0-24-16,5 11-27 0,-7 2-43 0,-5 9-36 15,-1 2-33-15,-2 2-25 0,-3-1-16 0,0 1 4 16,2-3 14-16,1 0 14 16,0-3 20-16,4-5 24 0,3-5 37 0,-2-2 45 15,3 0 45-15,-1-2 42 0,0-2 43 0,3-4 29 16,0 7 36-16,0-7 25 0,0 0 20 0,9 5 6 15,-1-5 1-15,5 1-6 0,0 0-9 0,3 1-17 16,-1-1-4-16,1 2-7 0,0 0-9 0,-2 0-5 0,1-2-14 16,-4 2 2-16,0 0-6 0,-3 0 0 0,0 1-9 15,-3-1-4-15,0 2-7 0,-3 0-8 0,-1 8-10 0,-6 2-10 0,-4 8-16 16,-11 1-33-16,3 3-31 0,-3-5-32 0,-2 2-32 16,-13 6-34-16,9-9-38 0,5-7-44 0,-2 0-39 15,6-4-41-15,-4-4-35 0,5-6-42 0,3-1-44 16,2-4-279-16,4-1-791 0,6-1 215 0</inkml:trace>
          <inkml:trace contextRef="#ctx0" brushRef="#br0" timeOffset="172227.2426">11052 1134 480 0,'0'0'359'0,"0"0"-46"0,0 0-35 0,0 0-28 0,0 0-30 0,0 0-24 16,0 0-20-16,0 0-11 0,0 0-6 0,0 0-9 15,0 0-9-15,0 0-9 0,0 0-12 0,0 15-13 0,2-8-6 16,1 4-11-16,-1 1-12 0,1 1-5 15,0-1-3-15,-1-1-3 0,1 2-17 0,2-1-8 0,-2-4 2 16,0 1-10-16,-1-3 4 0,1 1 19 0,-1-2 9 16,-1 0 1-16,-1-5 9 0,4 7 5 0,-4-7-1 0,4 5 2 15,-4-5 2-15,0 0-5 0,5 5-2 0,-5-5-7 16,0 0-5-16,0 0-8 0,0 0-6 0,0 0-5 0,15-8-3 16,-10 2-8-16,1-2-2 0,1-3-7 0,-2 0-11 15,2 1-7-15,-2 1-8 0,-1-1-5 0,3 0-3 0,-2 0-9 16,0 1-10-16,0 3-4 0,-2 0-11 0,0 0-5 15,0 1-17-15,-3 5-11 0,7-7-15 16,-2 2-15-16,-2 2-10 16,2-1-21-16,-1 0-18 0,-4 4-18 0,12-6-22 15,-7 4-27-15,-5 2-31 0,14-1-207 16,-14 1-552-16,12-1 152 0</inkml:trace>
          <inkml:trace contextRef="#ctx0" brushRef="#br0" timeOffset="172705.3836">11414 1179 485 0,'-7'6'272'0,"-3"-2"-38"0,4 2-14 0,1-3-18 0,-1 0-18 0,1 4-8 16,0-3-13-16,1 0-9 0,-1 2-9 16,2-1 0-16,0 0-7 0,-1 0-4 0,3 1-4 0,1-6-7 15,-2 11 2-15,2-5-4 0,0-6 0 0,0 10-7 16,3-5 1-16,-3-5-11 0,7 8-4 0,-4-5-8 16,3 1-7-16,-6-4-12 0,13 2-9 0,-13-2-3 15,14 1-6-15,-14-1-5 0,18-4-9 0,-12-2 0 16,4-2-11-16,0 0-7 0,-2-3-3 0,-3-1-4 0,3-8-8 15,-5 0-3-15,-1-2 2 0,-4-3-2 16,-3-1-2-16,0-1 2 0,0-1-1 16,-1 0 11-16,-2 4-3 0,1 0 13 0,-4 0 10 15,5 9 13-15,1 2 4 0,2 3 4 0,-1 1-3 0,1 2 0 0,2 1-6 0,-3 0-7 0,3 4-6 16,1 2-2-16,-4-6-10 0,4 6 5 16,0 0-5-16,0 0-5 0,-3 24-2 0,5 0-5 0,-2 1 2 15,3 2-2-15,0 2 5 16,2 1-3-16,5 16 1 0,-4-13-2 0,1-4-1 15,2-2-15-15,1-3-14 0,3-1-32 0,2-3-49 0,-2-2-41 16,-3-3-64-16,1-8-58 0,-1-1-81 16,3-2-198-16,-2-5-652 0,-11 1 177 0</inkml:trace>
        </inkml:traceGroup>
        <inkml:traceGroup>
          <inkml:annotationXML>
            <emma:emma xmlns:emma="http://www.w3.org/2003/04/emma" version="1.0">
              <emma:interpretation id="{86B9AD3B-4230-4385-B7F2-75E2F6495123}" emma:medium="tactile" emma:mode="ink">
                <msink:context xmlns:msink="http://schemas.microsoft.com/ink/2010/main" type="inkWord" rotatedBoundingBox="12142,1697 13901,1613 13962,2881 12203,2966"/>
              </emma:interpretation>
              <emma:one-of disjunction-type="recognition" id="oneOf11">
                <emma:interpretation id="interp55" emma:lang="en-US" emma:confidence="0.5">
                  <emma:literal>axion]</emma:literal>
                </emma:interpretation>
                <emma:interpretation id="interp56" emma:lang="en-US" emma:confidence="0">
                  <emma:literal>axions]</emma:literal>
                </emma:interpretation>
                <emma:interpretation id="interp57" emma:lang="en-US" emma:confidence="0">
                  <emma:literal>axicon]</emma:literal>
                </emma:interpretation>
                <emma:interpretation id="interp58" emma:lang="en-US" emma:confidence="0">
                  <emma:literal>axion}</emma:literal>
                </emma:interpretation>
                <emma:interpretation id="interp59" emma:lang="en-US" emma:confidence="0">
                  <emma:literal>axon]</emma:literal>
                </emma:interpretation>
              </emma:one-of>
            </emma:emma>
          </inkml:annotationXML>
          <inkml:trace contextRef="#ctx0" brushRef="#br0" timeOffset="49996.8596">12086 1111 282 0,'-8'1'368'16,"0"1"-58"-16,-2 0-36 0,2-1-33 16,2 3-21-16,-5 3-24 0,-2-1-15 0,2 1-11 15,0 2 2-15,-1 1-12 0,-2 6-11 0,4-6-1 16,0 2-8-16,4-2-3 0,1-2-1 0,2 1 2 15,0-2-12-15,0-1-5 0,1 0-2 0,1 0-10 16,1-6-2-16,1 9-6 0,1-4-10 0,-2-5-8 16,6 7-5-16,0-5-10 0,-6-2-5 0,20 2-7 0,-6-1-8 15,-1-2-11-15,2-4-13 0,1 1-4 16,-2-3-14-16,-3-1 2 0,7-6-12 0,-5 2-3 0,-4 2 0 16,-1 0-3-16,-1-2 3 0,-1 2-6 0,-1 2 5 15,-2 0 3-15,-1 1 7 0,-2 2-4 0,0 5 5 16,0-11-5-16,0 11-4 0,-3-5 3 0,3 5 3 15,0 0-12-15,0 0 8 0,0 0 4 0,0 0 2 16,0 0 0-16,-13 16 7 0,10-4-4 0,1 1 2 16,0 0 6-16,2 2-2 0,2 8 1 0,3-3 1 15,-2-2-9-15,0-4-8 0,4-2-20 0,1-1-41 0,2-2-36 16,-1-2-43-16,3-3-55 0,9 3-62 0,2-7-270 16,-5-2-638-16,-2 2 175 0</inkml:trace>
          <inkml:trace contextRef="#ctx0" brushRef="#br0" timeOffset="50199.2339">12476 1159 555 0,'-14'11'363'16,"6"2"-43"-16,-2 0-34 0,0-2-27 0,-1 9-38 0,3 0-21 15,0-4-20-15,1-3-21 0,4-3-18 0,-2 3-12 16,3-3-18-16,-3-1-19 0,4-1-18 0,-3-3-35 15,3 0-35-15,1-5-55 0,-5 5-80 0,5-5-84 16,0 0-154-16,0 0-440 0,0 0 123 0</inkml:trace>
          <inkml:trace contextRef="#ctx0" brushRef="#br0" timeOffset="50396.9879">12399 1090 4106 0,'0'0'272'0,"0"0"-127"0,0 0-64 0,0 0-27 0,0 0 22 0,0 0 44 16,0 0 18-16,0 0-2 0,5 27-15 16,3-14-4-16,0-2-10 0,6 8-10 0,-1 1-5 15,2 1-12-15,-2-2-7 0,-3 1-5 0,2-1-5 16,1-2-9-16,-4-1-6 0,4 3-16 0,0-1-29 0,-6-3-43 0,-3-5-62 0,3 0-75 16,-1-1-85-16,-2-3-82 0,-1-4-368 15,-3-2-856-15,0 0 232 0</inkml:trace>
          <inkml:trace contextRef="#ctx0" brushRef="#br0" timeOffset="50563.2512">12729 1097 338 0,'-8'3'475'0,"8"-3"-86"0,-10 5-43 0,5-2-19 0,2 3-28 0,-2-2-43 15,0 1-24-15,5-5-40 0,-6 13-38 0,2-3-48 16,1-3-63-16,2-1-56 0,1 0-56 0,0-6-58 15,-2 7-60 1,2-7-185-16,0 0-446 0,0 0 124 0</inkml:trace>
          <inkml:trace contextRef="#ctx0" brushRef="#br0" timeOffset="51510.5634">12947 1156 492 0,'0'0'288'0,"-5"4"-38"0,5-4-25 0,0 0-18 0,-6 10-13 15,2-4-13-15,1-2-5 0,1 4-1 0,-6 3-5 16,5-1 8-16,2 2-8 0,-1-1-8 0,0 1 4 16,2 0-1-16,2-1 0 0,1-2-7 0,-1-2-2 0,4 5-2 15,-1-4-6-15,2 2-8 0,-1-3-9 0,2 2-10 16,0-3-11-16,-1-2-9 0,0 1-8 0,-1-2-14 16,3 0-8-16,-9-3-16 0,11 1-18 0,-11-1-21 15,11 0-39 1,-11 0-52-16,8-4-39 0,-8 4-35 0,3-8-33 0,-3 8-25 15,-3-11-25-15,-2 5-23 0,-1-3-10 0,-2 1 8 16,0-1 15-16,-4 2 21 0,3-1 36 0,-2 2 39 0,2-2 50 0,2 2 49 0,1 2 47 0,1 0 36 31,1-1 33-31,4 5 22 0,-8-5 17 0,8 5 16 16,-4-8 1-16,4 8 7 0,1-5 13 0,-1 5 7 16,8-9 6-16,-3 4 11 0,5-2 4 0,3 3 10 0,-3-5 1 0,2 4 0 15,1-1-5-15,1 0-6 0,1 2-14 0,-1 1-9 16,1 0-6-16,-2 0-17 0,0 3-9 0,-1 1-5 15,-1 2-1-15,0 0-15 0,-1 3-6 0,0 1-7 0,-2-1-5 16,-2 1-15-16,-1-1-9 0,0 5-2 0,1 0-15 16,-2 0-21-16,-1-3-17 0,-1-3-14 0,-1 3-15 15,1-4-7-15,-1 2-11 0,-1-6-4 0,4 8-1 0,-4-8 1 16,1 6-3-16,-1-6-1 0,0 0-3 0,0 0 0 0,0 0 3 16,0 0 3-16,17-16 7 0,-7 6 4 0,-4-3 7 15,4 1 3-15,1-5 11 0,1 3 8 0,4-2 5 16,-6 3 10-1,-2 2 7-15,-2 5 8 0,1-2 5 0,-3 4 1 16,0 0-2-16,-1 1 4 0,-3 3 0 0,4-5 0 0,-4 5 0 16,0 0 1-16,0 0-2 0,0 0 0 0,11 12-5 15,-8-5-3-15,-3-1 1 0,2-1-7 0,0 3-11 16,-1-2-6-16,1 1-4 0,1 0-12 0,-1-1-6 16,-1 0-6-16,-1-6 2 0,5 10 1 0,-3-6 1 0,-2-4-1 15,6 3 8-15,-6-3 0 0,0 0 5 0,18-3 1 16,-7-1-1-16,4-2 2 0,-4 0 3 0,2 2 6 15,-2 0 5-15,0-1 9 0,0 1 7 0,-4 1 6 0,1 1 7 16,-8 2 7-16,11-1 8 0,-11 1-1 0,13 4 5 0,-6 1-3 16,2 2-4-16,-1 5-3 0,2-2-2 0,-3 1-5 15,-2 1-7-15,2 2-20 0,-4-2-32 0,0-2-49 0,2 1-54 16,-3-2-60-16,-1 1-59 0,-1-5-73 0,2 0-327 16,-2-5-782-16,0 0 212 0</inkml:trace>
          <inkml:trace contextRef="#ctx0" brushRef="#br0" timeOffset="51780.166">12700 925 642 0,'0'0'725'16,"1"-5"-98"-16,-1 5-64 0,0 0-46 0,0 0-41 0,0 0-59 0,0 0-46 15,0 0-45-15,2-6-43 0,-2 6-49 0,0 0-51 16,0 0-71 0,0 0-64-16,0 0-85 0,0 0-100 0,0 0-112 0,0 0-119 15,0 0-283-15,0 0-784 0,0 0 212 16</inkml:trace>
          <inkml:trace contextRef="#ctx0" brushRef="#br0" timeOffset="52284.6977">12622 1021 408 0,'0'0'322'16,"2"-4"-51"-16,-2 4-34 0,0 0-28 0,0 0-18 0,0 0-17 0,0 0-7 15,0 0-12-15,-14 20-15 0,1-1-14 0,0 1-14 0,-3 4-8 16,4-1-13-16,-2 3-13 0,3 0-8 0,1-2-23 16,0-1-23-16,4 1-40 0,-2-3-40 0,4-5-47 15,4-3-56-15,-4-3-190 0,3-3-414 0,1-1 114 0</inkml:trace>
          <inkml:trace contextRef="#ctx0" brushRef="#br0" timeOffset="52800.02">12716 1128 634 0,'0'0'370'0,"-5"13"-38"0,5-13-26 0,1 12-17 0,1-6-15 0,0 5-24 15,-2 1-21-15,1-3-15 0,-1 1-27 0,2 0-23 16,0-1 0 0,-2-1-25-16,1 1-11 0,1-3-15 15,-2-1-15-15,0-5-25 0,1 11-19 0,1-7-47 0,0 2-49 16,-1-2-59-16,-1-4-66 0,0 0-76 0,0 0-230 15,0 0-568-15,0 0 156 0</inkml:trace>
          <inkml:trace contextRef="#ctx0" brushRef="#br0" timeOffset="53448.5521">13252 593 512 0,'0'0'356'16,"0"0"-39"-16,0 0-29 0,0 0-27 0,0 0-12 16,0 0-26-16,0 0-11 0,0 0-21 0,32-10-1 0,-17 6-12 15,8-4-7-15,1 2-7 0,-3-3-12 0,3 3-14 0,-2 2-10 32,-4-1-8-32,-3 1-11 0,-2 1-2 0,1 2-12 0,-3-2-3 15,1 0-6-15,-4 3-3 0,-8 0-2 16,14 1-5-16,-14-1-4 0,16 10-8 0,-8 2-2 15,3 11-3-15,-1 5-8 0,1 16-2 0,-1 5-2 0,0 2-7 16,-4 4-1-16,4-2-7 0,-4 4-1 0,2-2-4 16,0 1-5-16,8 43 1 0,-3-40 2 0,-7-14-6 0,-1-9 1 0,1 7-2 15,2 4 3-15,-3-13 6 0,-1-6 4 16,0 16 11-16,1-12 0 0,-3-5-1 0,-4-2 2 0,1 0 1 16,-1-1 1-16,-1-2 2 0,1 0 7 0,-1-2 3 15,-4-1 3-15,1-6 2 0,0 1 2 0,-9 2-9 16,0 2-5-16,-2-2 4 0,0-4-10 0,1 0-21 15,1-5-15-15,-6 2-20 0,3-3-32 0,4-4-38 0,2-2-52 0,-3-3-51 16,0-3-50-16,-2-6-54 0,0 1-58 0,3-6-323 16,-4 0-806-16,3-2 218 0</inkml:trace>
        </inkml:traceGroup>
      </inkml:traceGroup>
      <inkml:traceGroup>
        <inkml:annotationXML>
          <emma:emma xmlns:emma="http://www.w3.org/2003/04/emma" version="1.0">
            <emma:interpretation id="{BB48E58C-5E96-4E42-BFA1-76A69C950410}" emma:medium="tactile" emma:mode="ink">
              <msink:context xmlns:msink="http://schemas.microsoft.com/ink/2010/main" type="line" rotatedBoundingBox="804,3301 14020,2703 14092,4293 876,4891"/>
            </emma:interpretation>
          </emma:emma>
        </inkml:annotationXML>
        <inkml:traceGroup>
          <inkml:annotationXML>
            <emma:emma xmlns:emma="http://www.w3.org/2003/04/emma" version="1.0">
              <emma:interpretation id="{4E412AB1-5BA7-4216-9224-A22E5A5967F9}" emma:medium="tactile" emma:mode="ink">
                <msink:context xmlns:msink="http://schemas.microsoft.com/ink/2010/main" type="inkWord" rotatedBoundingBox="808,3388 2432,3314 2491,4610 867,4684"/>
              </emma:interpretation>
              <emma:one-of disjunction-type="recognition" id="oneOf12">
                <emma:interpretation id="interp60" emma:lang="en-US" emma:confidence="0.5">
                  <emma:literal>PCB):</emma:literal>
                </emma:interpretation>
                <emma:interpretation id="interp61" emma:lang="en-US" emma:confidence="0.5">
                  <emma:literal>p (R) =</emma:literal>
                </emma:interpretation>
                <emma:interpretation id="interp62" emma:lang="en-US" emma:confidence="0.5">
                  <emma:literal>p (13):</emma:literal>
                </emma:interpretation>
                <emma:interpretation id="interp63" emma:lang="en-US" emma:confidence="0">
                  <emma:literal>P (R) =</emma:literal>
                </emma:interpretation>
                <emma:interpretation id="interp64" emma:lang="en-US" emma:confidence="0">
                  <emma:literal>P (13):</emma:literal>
                </emma:interpretation>
              </emma:one-of>
            </emma:emma>
          </inkml:annotationXML>
          <inkml:trace contextRef="#ctx0" brushRef="#br0" timeOffset="24099.1138">1320 2260 302 0,'-18'13'388'0,"2"-3"-53"0,-5 6-28 0,1 0-36 0,-4 7-15 16,-10 11-21-16,-2 6-14 0,5 8-13 0,-27 38-10 15,20-26-12-15,17-10-11 0,1 2-13 16,4 2-6-16,3 0-2 0,3-3-14 0,7-1-6 15,3 0-8-15,7-14-10 0,-4-4-7 16,11 9-6-16,-1-6-13 0,2-10-5 0,4 0-11 0,-2-1-13 16,7-3-17-16,-4-2-27 0,2-4-34 0,1-2-43 15,1-2-72-15,-7-5-74 0,9-4-88 0,0-4-246 16,-2-3-648-16,0-4 176 0</inkml:trace>
          <inkml:trace contextRef="#ctx0" brushRef="#br0" timeOffset="24396.3825">1289 2552 532 0,'-3'5'376'0,"-2"6"-51"0,1 4-26 0,2 6-12 0,-1 4-18 31,1 4 3-31,0 0-26 0,1 0-9 0,-1 3-12 16,1 11-22-16,1-7-17 0,0-7-15 0,0 1-18 16,1 1-14-16,1-4-12 0,-2 4-15 0,3-1-8 0,0-1-16 0,-1-3-11 0,3 1 4 0,-2-5-21 15,2 1-16-15,-4-7-33 0,4-2-42 0,-3-3-40 16,0-1-43-16,-1-2-43 0,2-3-40 0,-3 0-33 16,2-2-59-16,-2-3-193 0,0 0-578 0,0 0 159 15</inkml:trace>
          <inkml:trace contextRef="#ctx0" brushRef="#br0" timeOffset="24836.0308">1265 2694 642 0,'0'-6'363'16,"2"1"-30"-16,1-1-17 0,2-6-28 0,3 3 13 0,-2-3-6 0,6 1-13 0,4-6-7 15,-3 4-14-15,5-1-17 0,-1-2-16 16,0 2-20-16,-2 3-23 0,-2 6-22 0,-3-3-17 0,-1 6-12 0,1-4-20 16,-4 4-17-16,1-1-22 0,-1 2-29 0,-6 1-20 15,12 2-23-15,-9 2-26 0,0 2-36 0,1 7-34 32,1 9-36-32,-5-1-31 0,0 4-22 0,-5-2-21 15,1 1 0-15,-4-2-2 0,2 0 11 0,-6-3 15 0,3-2 23 16,1-6 10-16,3-1 30 0,0-3 34 0,2 1 47 15,-1-3 48-15,1 0 40 0,3-5 33 0,-3 7 20 16,3-7 12-16,-3 4-2 0,3-4 13 0,0 0 5 16,0 0 14-16,0 0 16 0,0 0 12 0,0 0 7 0,0 0-2 15,0 0-4-15,0 0-12 0,0 0-8 0,13 3-16 16,-13-3-2-16,0 0-14 0,0 0-8 16,11 2-6-16,-11-2-12 0,0 0-3 0,0 0-7 15,10 3-12-15,-10-3-11 0,0 0-4 0,4 4-8 0,-4 2-8 16,0 1 0-16,-1 6-28 0,-2-2-21 0,-2 2-25 15,0 2-22-15,-5 4-20 0,1-6-24 0,0 0-30 16,1-2-23-16,-1-2-30 0,-1-2-28 0,-2-2-37 16,-1-4-43-16,-2-1-47 0,1-3-286 0,1-3-742 15,3-4 201-15</inkml:trace>
          <inkml:trace contextRef="#ctx0" brushRef="#br0" timeOffset="25106.6564">1423 2262 622 0,'0'0'479'0,"0"0"-76"0,0 0-50 0,0 0-31 0,0 0-3 0,5 21 0 16,1-12-3-16,9 8-14 0,1 6-10 0,1 1-28 15,12 16-9-15,2 7-11 0,-5 3-18 0,20 40-19 16,-19-29-14-16,-9-11-24 0,-7 4-12 0,5 43-16 0,-11-32-18 15,-2-13-11-15,-4 1-17 0,-1 4-16 0,-4 0-27 16,-1-1-38-16,-6-1-40 0,4-2-43 0,-8-4-48 0,3-1-43 16,-5-5-41-16,3-11-46 0,2-7-45 0,-3-4-50 15,1-4-292-15,-1-2-760 0,0-8 205 0</inkml:trace>
          <inkml:trace contextRef="#ctx0" brushRef="#br0" timeOffset="25478.7547">2136 2712 697 0,'0'0'463'0,"0"0"-44"0,0 0-33 16,0 0-22-16,0 0-20 0,0 0-28 0,0 0-31 0,0 0-31 0,0 0-30 0,21 0-26 15,-21 0-18-15,0 0-20 16,18-5-27-16,-18 5-42 0,12-2-64 0,-4 0-65 16,-8 2-67-16,11-2-75 0,-11 2-53 0,0 0-67 0,0 0-203 15,0 0-604-15,0 0 166 0</inkml:trace>
          <inkml:trace contextRef="#ctx0" brushRef="#br0" timeOffset="25611.4383">2092 2863 559 0,'0'0'522'0,"0"0"-90"0,10 2-54 0,-10-2-40 16,0 0-44-16,0 0-26 0,18-7-30 0,-12 5-26 15,5-2-27-15,1 1-26 0,0-3-48 0,1 3-66 0,-4 0-60 16,0 0-80-16,-9 3-76 0,14-6-103 0,-14 6-159 16,11-1-518-16,-11 1 144 0</inkml:trace>
          <inkml:trace contextRef="#ctx0" brushRef="#br0" timeOffset="23804.8275">622 2697 358 0,'-3'17'385'16,"1"6"-55"-16,-1 1-41 0,0 2-31 0,-1 1-25 0,3 2-23 15,-1 0-19-15,0-1-20 0,2 0-19 16,-1 1-16-16,1 0-14 0,0-1-14 0,0-2-12 15,0-3-7-15,1 1-13 0,-1-9-13 0,2-1-13 16,-2-2-6-16,2-4-13 0,-2-1-7 0,1-1-8 0,-1-6 0 16,2 9-6-16,-2-9-10 0,0 0-13 0,0 0-10 15,0 0-7-15,0 0-2 0,-2-29 2 0,1 6 1 0,1-4 0 16,-2-4 1-16,0-14 4 0,2-2-3 16,0-2 6-16,2 2 7 0,1-1 14 0,-3 3 8 0,4 11 10 0,-1 4 8 31,3 1 17-31,-1 2 12 0,3 0 9 0,0 4 7 15,-1 2-6-15,2 2 10 0,1 5 1 0,-2 2 1 0,-1 2-1 0,0-1-3 16,-1 5 1-16,-1-1-8 0,0 3 0 0,2 0-1 16,-4 0-8-16,-3 4-1 0,0 0-2 0,0 0-8 15,19 10 1-15,-12 3-6 0,2 10 3 16,-5 3-11-16,-1 0-5 0,-5 1-15 0,1 0-14 16,-3-1-10-16,1 1-9 0,-2-3-13 0,0-1-2 15,-1 1-16-15,-1-8 0 0,-2-3-9 0,2-2-10 16,-1-1-15-16,0-4-18 0,3 0-23 0,-2-2-41 15,7-4-45-15,-10 1-34 0,10-1-204 0,0 0-537 16,-8-12 147-16</inkml:trace>
        </inkml:traceGroup>
        <inkml:traceGroup>
          <inkml:annotationXML>
            <emma:emma xmlns:emma="http://www.w3.org/2003/04/emma" version="1.0">
              <emma:interpretation id="{045320FC-A5A5-48BF-8A7D-1237BD6BCDDC}" emma:medium="tactile" emma:mode="ink">
                <msink:context xmlns:msink="http://schemas.microsoft.com/ink/2010/main" type="inkWord" rotatedBoundingBox="3099,3441 3221,3436 3249,4058 3127,4064"/>
              </emma:interpretation>
              <emma:one-of disjunction-type="recognition" id="oneOf13">
                <emma:interpretation id="interp65" emma:lang="en-US" emma:confidence="0.5">
                  <emma:literal>p</emma:literal>
                </emma:interpretation>
                <emma:interpretation id="interp66" emma:lang="en-US" emma:confidence="0">
                  <emma:literal>P</emma:literal>
                </emma:interpretation>
                <emma:interpretation id="interp67" emma:lang="en-US" emma:confidence="0">
                  <emma:literal>.</emma:literal>
                </emma:interpretation>
                <emma:interpretation id="interp68" emma:lang="en-US" emma:confidence="0">
                  <emma:literal>"</emma:literal>
                </emma:interpretation>
                <emma:interpretation id="interp6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26161.2383">2919 2491 606 0,'-8'-2'502'0,"8"2"-65"0,0 0-59 16,-5-4-47-16,5 4-48 0,0 0-32 0,0 0-26 16,0 0-28-16,-6 12-17 0,2 0-13 0,-2 10-15 15,4 4-24-15,-1 1-12 0,0 2-12 0,0 2-11 16,1-2-8-16,2 1-9 0,0-1-8 0,0 0 0 15,0 0-13-15,2-2-4 0,-2 1-5 0,1-4-2 16,2-2-6-16,-1-6 0 0,1-1-6 0,-3-5-6 0,2-2-1 0,-2-1-4 16,2 0-10-16,-2-2-7 0,1 0-9 0,-1-5-9 15,2 6-9-15,-2-6-18 0,0 0-17 0,0 0-29 16,0 0-20-16,0 0-17 0,0 0 0 0,1-23-6 16,-1 2-4-16,-1-7 7 0,2-1 4 0,-2-17 4 0,2 0 16 15,1 1 15-15,-4-3 20 0,4 1 17 0,0 5 28 16,-1 6 27-16,2 8 17 0,-1 1 18 0,5 1 19 0,-4 2 8 0,3 3 10 15,-2 5 7-15,0-1 17 0,1 6 1 0,0 1 7 16,-2 1-1-16,1 2-5 0,-1 1-6 0,-2 2-8 16,-1 4-4-16,4-8 0 0,-4 8-14 0,5-2 0 15,-5 2-7-15,0 0-11 0,0 0-5 0,12 7-6 16,-8 5-7-16,0 11-17 0,-4-2-28 0,1 4-28 16,-4 2-35-16,1 0-26 15,-2 0-27-15,-3-2-27 0,-1-1-26 0,2 1-23 16,-2-3-24-16,-1-2-22 0,1-7-37 0,-1-4-156 0,5-1-529 15,-1-3 145-15</inkml:trace>
        </inkml:traceGroup>
        <inkml:traceGroup>
          <inkml:annotationXML>
            <emma:emma xmlns:emma="http://www.w3.org/2003/04/emma" version="1.0">
              <emma:interpretation id="{707DF28A-7902-42A6-A911-41EBE295B746}" emma:medium="tactile" emma:mode="ink">
                <msink:context xmlns:msink="http://schemas.microsoft.com/ink/2010/main" type="inkWord" rotatedBoundingBox="3393,3307 5679,3203 5745,4670 3460,4774"/>
              </emma:interpretation>
              <emma:one-of disjunction-type="recognition" id="oneOf14">
                <emma:interpretation id="interp70" emma:lang="en-US" emma:confidence="0.5">
                  <emma:literal>(Bony)</emma:literal>
                </emma:interpretation>
                <emma:interpretation id="interp71" emma:lang="en-US" emma:confidence="0">
                  <emma:literal>(Boney)</emma:literal>
                </emma:interpretation>
                <emma:interpretation id="interp72" emma:lang="en-US" emma:confidence="0">
                  <emma:literal>(Bony</emma:literal>
                </emma:interpretation>
                <emma:interpretation id="interp73" emma:lang="en-US" emma:confidence="0">
                  <emma:literal>(Bonny)</emma:literal>
                </emma:interpretation>
                <emma:interpretation id="interp74" emma:lang="en-US" emma:confidence="0">
                  <emma:literal>(Boul)</emma:literal>
                </emma:interpretation>
              </emma:one-of>
            </emma:emma>
          </inkml:annotationXML>
          <inkml:trace contextRef="#ctx0" brushRef="#br0" timeOffset="26477.0463">3458 2200 355 0,'-16'0'387'0,"0"4"-54"0,1 1-35 0,-5 5-36 0,4 1-23 15,-5 6-19-15,3 5-14 0,-13 16-8 0,10 6-12 16,-2 5 0-16,2 5 1 0,-11 45-11 0,19-34-3 0,5-12-1 15,2 0-17-15,4 1-5 0,2 0-8 16,4 0-15-16,3-2-10 0,7 2-10 0,3-4-18 0,2-5-20 16,4-4-31-16,-1-2-35 0,3-2-40 0,-4-10-49 15,0-7-55-15,-1-3-57 0,-3-3-71 0,0-3-258 0,4-2-629 16,-1-7 172-16</inkml:trace>
          <inkml:trace contextRef="#ctx0" brushRef="#br0" timeOffset="26766.1207">3646 2543 3076 0,'-8'5'319'15,"2"2"-182"-15,1 2-73 0,0 3-2 0,2 0 8 0,-3 8-9 16,-1 4 11-16,1 5 10 0,2-4 8 0,-2 1 9 15,3 3 1-15,1-3-7 0,0 3-5 0,2-2-6 16,0 2-9-16,0-2-6 0,4 1-6 0,-1-3-9 16,0-3-3-16,-1 0-4 0,1-5-5 0,-1-2-4 0,-1-2-18 15,1-2-17-15,-2-2-25 0,1 0-45 0,1-3-31 16,0 1-29-16,-1-3-35 16,-1-4-44-16,0 0-66 0,0 0-269 0,0 0-654 0,0 0 181 15</inkml:trace>
          <inkml:trace contextRef="#ctx0" brushRef="#br0" timeOffset="27210.0023">3518 2635 496 0,'3'-17'367'0,"0"2"-25"0,-2 0-19 0,6-6-14 16,-1 0-3-16,1 4-11 0,2-3-7 0,3 2-9 0,-1-1-13 15,0 0-9-15,2 0-8 0,2 2-8 0,-2 2-7 16,4 0-7-16,-4 4-19 0,0-1-10 0,0 5-13 16,-2 0-19-16,0 0-14 0,-1 2-19 0,0-1-20 15,-2 2-16-15,0 3-7 0,0-1-33 0,-8 2-18 16,10 3-21-16,-5 1-29 0,2 7-25 0,-1 9-38 0,-6 4-40 0,-2 4-42 16,-2-1-34-16,-4 3-34 0,-6 14-24 15,-4-1-19-15,0-13-12 0,2-5 0 0,0-2 2 0,0 1 19 0,1-4 24 0,1-2 29 31,3-5 48-31,3-1 46 0,2-4 53 0,1-1 56 0,1-1 45 16,1-5 15-16,3-1 6 0,0 0 5 0,0 0 10 16,0 0 23-16,0 0 18 0,13-11 22 0,-1 3 24 15,-1-1 17-15,1 3 9 0,2-1-1 0,1-1-4 16,0 1-10-16,-2 1-17 0,1 2-8 0,-1-1-4 16,-2 1-17-16,0 0-8 0,-1 2-9 0,-2 0-12 0,-4 0-6 15,-4 2-5-15,10 2-17 0,-10-2-6 0,5 5-4 0,-7 2-9 16,-4 4-15-16,-5 9-19 0,-2-2-28 0,-1 0-16 15,-2 0-27-15,0-1-17 0,-2-3-14 0,-3 1-19 16,1-5-20-16,4-2-16 0,3-2-29 0,0-2-23 0,0-2-29 16,0-4-30-16,1 0-25 0,6-2-40 0,1-2-233 15,3-2-655-15,2-3 178 0</inkml:trace>
          <inkml:trace contextRef="#ctx0" brushRef="#br0" timeOffset="27679.5441">4002 2790 378 0,'0'0'230'16,"-5"4"-21"-16,5-4-2 0,-5 4-16 0,5-4-4 15,-3 5-7-15,2-1-2 0,1-4 0 0,0 5-5 0,1 3 4 16,-1-8-4-1,5 10-6-15,0-4-5 0,3 3-1 16,2-2-10-16,3-1 9 0,0 1-8 0,1-1-12 16,1-2-10-16,8 2-5 0,1-2-2 0,1-1-17 0,-4-2-4 15,-4 1-11-15,-4-1-11 0,-1-1-7 0,0 0 1 16,-12 0-13-16,14 2-3 0,-14-2-16 0,12-2-14 16,-12 2-27-16,0 0-31 0,0-6-33 0,0 6-4 15,0 0-15-15,-25-11-2 0,11 3-12 0,-10 1-5 0,0-1-6 0,0 2-3 16,-2 0-5-16,4 2-6 0,0 0-18 0,4 0-19 15,3 2-19-15,4 0-30 0,1 0-199 0,4 0-483 16,6 2 134-16</inkml:trace>
          <inkml:trace contextRef="#ctx0" brushRef="#br0" timeOffset="28753.575">4391 2845 245 0,'0'0'332'0,"0"0"-66"0,0 0-37 0,0 0-33 15,0 0-26-15,-8 5-19 0,6 1-15 0,1 0-7 16,-3-1-9-16,1 7-17 0,0-3-2 0,0 0-7 16,3-2-7-16,-2 4-5 0,2-2 1 0,0-2-5 15,0 0 1-15,0-7 2 0,0 11-2 0,0-7 9 16,0-4-3-16,2 7 5 0,-2-7 1 0,0 0 3 0,0 0-3 16,3 7-5-16,-3-7-14 0,0 0-2 15,0 0-10-15,0 0-14 0,18-10-7 0,-12 2-9 0,4-4-18 16,0 2 0-16,-1-2-12 0,-1 1-2 0,1 1-4 0,1-1-3 15,-5 3 5-15,0 2 1 0,-2-1-10 16,0 3-2-16,2-2-12 0,-2 6-5 0,-3 0 4 0,5-5 2 16,-5 5 3-16,0 0 0 0,0 0 5 0,0 0 2 15,0 0 1-15,15 13 1 0,-12-7 0 0,5 4 2 16,-2-1 1-16,2 3 4 0,-1-2 3 0,1 0 0 16,0 0-1-16,-1-1 1 0,0-2 2 0,3 0 0 0,-1 0-5 15,1-1 7-15,0-2-2 0,-2-1 0 0,0-3-3 0,5 2 6 16,-2-1-2-16,2-2 2 0,1-1-4 0,-5-1 0 0,4 0-4 15,0-1 2-15,0-2-3 0,-1 1 3 16,-3-4-5-16,1 0-5 0,-2 0 0 0,-1 0-1 16,-1-6-2-16,0-5 0 0,-2-2-3 0,-2-2 0 15,0 1 6-15,-2-5 4 0,0 1 1 0,-2-4 3 16,0 1 7-16,-5-15 10 16,4 0 12-16,-2 10 19 0,2 7 12 0,-2 1 23 0,2 5 26 15,-2 1 18-15,2 5 13 0,-1 4-2 0,3 3-11 16,-1 1-6-16,1 4-12 0,-1-2-15 0,2 6-11 15,-2-7-12-15,2 7-7 0,0 0-12 0,0 0 1 16,0 0-5-16,-6 21-4 0,1 4-3 0,0 3-4 16,5 2-3-16,-1 15-3 0,2-1 0 0,1-1 0 0,3 3-1 15,0-13 2-15,-1-4-2 0,3-2-1 0,1 5-4 16,3-6-4-16,1 3 4 0,0-3-7 0,4-3 1 16,0-2-5-16,0-4-2 0,2 0-1 0,0-2-7 15,-2-5 1-15,-2-2-5 0,10-2-6 0,-6-3-19 0,-2-3-10 16,-2-1-15-16,3-2-14 0,5-4-12 15,-5-1-10-15,6-2 0 0,-4-3-7 0,-1-1-4 0,-7 2-4 16,-3 0-3-16,1 2 9 0,-3 2 14 0,-3 1 7 0,0 2 10 0,-3 1 5 16,0 4 6-16,0-6 8 0,0 6 3 0,0 0 6 0,0 0 6 15,0 0 1-15,0 0 0 0,0 0 6 0,0 0 5 16,0 0 0-16,-6 19 0 0,6-19 2 0,4 10-7 16,-4-5 6-16,2 0-1 0,-2-5 1 0,3 7-2 15,-3-7 6-15,1 6 1 0,-1-6-3 0,5 3 2 0,-5-3-5 31,0 0 0-31,0 0-9 0,13-1-7 0,-13 1-6 16,8-6-3-16,-3 2-3 0,0-2-3 0,3-3 5 0,-3-1 10 16,1 0 8-16,1 0 24 0,-2 0 25 15,0-2 28-15,-1 5 34 0,0 1 28 0,-3 0 17 0,3 2 25 16,-4 4 14-16,3-7 7 0,-3 7-3 0,0 0-1 16,3-5-6-16,-3 5 0 0,0 0-3 0,0 0 3 15,0 22-4-15,2 1-2 0,-4 3-7 0,2 3-5 0,-3 19-7 16,1 2 3-16,1 1-2 0,-6 0 7 0,1-2-11 15,1-1-15-15,-2-1-7 0,2-12-11 0,-1-4-6 16,1-3-7-16,-1 1-11 0,-2-4-8 0,0-1-7 0,3-1-1 16,-2-6-7-16,2-2-9 0,0-4-19 0,2-1-17 15,-1-3-37-15,-2-1-52 0,1-5-69 0,-2 0-73 16,7-1-73-16,-16-10-71 16,10-1-78-16,-2-8-240 0,3-6-825 0,3-3 223 0</inkml:trace>
          <inkml:trace contextRef="#ctx0" brushRef="#br0" timeOffset="29231.111">5194 2258 373 0,'0'0'468'15,"0"0"-52"-15,0 0-28 0,0 0-36 0,19 15-15 0,-6 8-21 16,-1 5-24-16,11 17-14 0,4 7-20 0,15 45-15 16,-9-5-15-1,-10-25-12-15,8 28-15 0,-14-25-11 0,-4-15-20 0,-4 1-15 0,11 42-17 0,-14-33-5 16,-6-14-7-16,3 3-20 0,-7-4-11 0,0-1-11 15,-2 0-14-15,1-2-22 0,-5-13-25 0,1-6-27 16,-2-3-32-16,0-1-47 0,4-2-46 0,-1-6-40 16,-1-6-57-1,2-5-66-15,2-3-87 0,5-2-223 0,0 0-725 0,-16-13 197 0</inkml:trace>
        </inkml:traceGroup>
        <inkml:traceGroup>
          <inkml:annotationXML>
            <emma:emma xmlns:emma="http://www.w3.org/2003/04/emma" version="1.0">
              <emma:interpretation id="{9376706E-BA9C-4CDC-A725-BEBE9B472038}" emma:medium="tactile" emma:mode="ink">
                <msink:context xmlns:msink="http://schemas.microsoft.com/ink/2010/main" type="inkWord" rotatedBoundingBox="6026,3446 6975,3403 7001,3979 6053,4022"/>
              </emma:interpretation>
              <emma:one-of disjunction-type="recognition" id="oneOf15">
                <emma:interpretation id="interp75" emma:lang="en-US" emma:confidence="0.5">
                  <emma:literal>tp</emma:literal>
                </emma:interpretation>
                <emma:interpretation id="interp76" emma:lang="en-US" emma:confidence="0.5">
                  <emma:literal>x a</emma:literal>
                </emma:interpretation>
                <emma:interpretation id="interp77" emma:lang="en-US" emma:confidence="0">
                  <emma:literal>x ?</emma:literal>
                </emma:interpretation>
                <emma:interpretation id="interp78" emma:lang="en-US" emma:confidence="0">
                  <emma:literal>t</emma:literal>
                </emma:interpretation>
                <emma:interpretation id="interp79" emma:lang="en-US" emma:confidence="0">
                  <emma:literal>+7</emma:literal>
                </emma:interpretation>
              </emma:one-of>
            </emma:emma>
          </inkml:annotationXML>
          <inkml:trace contextRef="#ctx0" brushRef="#br0" timeOffset="30868.8251">6552 2394 344 0,'3'-11'472'16,"0"1"-56"-16,2 1-35 0,1 2-20 0,1 0-12 15,-1 2-17-15,4-4-26 0,0 3-23 0,2 0-27 16,-1 0-24-16,-1 2-20 0,3 3-14 0,-2 2-12 0,-1 0-16 15,1 2-13-15,0 2-12 0,1 2-14 16,-3 1-7-16,-1 5-11 0,1 6-11 0,-2 4-8 0,-7-1-9 16,-3 3-7-16,-2 2-11 0,-3-1-22 0,0 0-22 15,-3-1-27-15,1-1-27 0,-3-3-34 0,2 0-35 0,1-5-36 0,2-5-38 0,-1-1-47 32,-1-4-57-32,4-2-69 0,1-4-245 0,5 0-709 0,0 0 193 0</inkml:trace>
          <inkml:trace contextRef="#ctx0" brushRef="#br0" timeOffset="30668.0158">6599 2423 314 0,'0'0'452'16,"0"0"-77"-16,0 0-41 0,-5 22-34 0,3-1-19 0,2 4-17 16,0 2-21-16,-2 3-16 0,5 14-25 0,0-10-18 15,0-4-20-15,2-2-18 0,-2 0-13 0,1 1-14 16,-1-3-12-16,0-1-10 0,0-1-10 0,2-6-11 16,-3-5-26-16,-1-2-27 0,3 0-37 0,-3-4-40 0,1 0-31 15,-1-2-38 1,-1-2-50-16,0-3-63 0,0 0-240 0,0 0-571 15,0 0 158-15</inkml:trace>
          <inkml:trace contextRef="#ctx0" brushRef="#br0" timeOffset="29520.284">5797 2641 691 0,'0'0'573'0,"0"0"-76"0,0 0-48 0,6 6-32 16,-6-6-30 0,15-3-33-16,-2 3-31 0,12-5-33 0,0 3-27 0,1 0-29 15,-1-1-28-15,4 2-22 0,-3-2-21 0,-2 1-12 16,-6-1-25-16,-3 2-35 0,-2 1-41 0,-3 0-50 16,-10 0-73-16,14-2-67 0,-9 2-84 0,-5 0-95 15,0 0-327-15,0 0-777 0,0 0 212 0</inkml:trace>
          <inkml:trace contextRef="#ctx0" brushRef="#br0" timeOffset="29820.2891">5972 2809 235 0,'0'0'491'16,"0"0"-85"-16,0 7-25 0,0-7-25 0,0 0-23 0,0 0-17 15,2 2-14-15,-2-2-19 0,0 0-19 0,0 0-18 16,0 0-27-16,0 0-15 0,0 0-24 0,0 0-16 0,3-15-15 0,-2 4-16 31,-2-2-13-31,2 1-6 0,-2-12-8 0,1 1-11 0,-2-3-7 16,1-1-7-16,-3-3-1 0,3 3-8 0,-2 1 1 16,1 1-4-16,-1 4-7 0,-1-1-6 0,1 6-4 15,2 5-12-15,1 1-11 0,-2-1-20 0,0 6-18 16,1-1-23-16,1 2-30 0,0 4-36 0,-2-5-29 0,2 5-19 0,0 0-23 0,0 0-33 15,0 0-43-15,0 0-57 0,-8 15-305 0,6-8-728 16,1-1 197 0</inkml:trace>
        </inkml:traceGroup>
        <inkml:traceGroup>
          <inkml:annotationXML>
            <emma:emma xmlns:emma="http://www.w3.org/2003/04/emma" version="1.0">
              <emma:interpretation id="{1AB8FD8A-CB07-41EB-9D85-704322ED9F38}" emma:medium="tactile" emma:mode="ink">
                <msink:context xmlns:msink="http://schemas.microsoft.com/ink/2010/main" type="inkWord" rotatedBoundingBox="7123,3015 8676,2945 8735,4250 7182,4321"/>
              </emma:interpretation>
              <emma:one-of disjunction-type="recognition" id="oneOf16">
                <emma:interpretation id="interp80" emma:lang="en-US" emma:confidence="0.5">
                  <emma:literal>(ant)</emma:literal>
                </emma:interpretation>
                <emma:interpretation id="interp81" emma:lang="en-US" emma:confidence="0.5">
                  <emma:literal>(an P)</emma:literal>
                </emma:interpretation>
                <emma:interpretation id="interp82" emma:lang="en-US" emma:confidence="0">
                  <emma:literal>knop)</emma:literal>
                </emma:interpretation>
                <emma:interpretation id="interp83" emma:lang="en-US" emma:confidence="0">
                  <emma:literal>(an p)</emma:literal>
                </emma:interpretation>
                <emma:interpretation id="interp84" emma:lang="en-US" emma:confidence="0">
                  <emma:literal>(knop)</emma:literal>
                </emma:interpretation>
              </emma:one-of>
            </emma:emma>
          </inkml:annotationXML>
          <inkml:trace contextRef="#ctx0" brushRef="#br0" timeOffset="31170.8644">7242 2039 218 0,'-15'2'442'0,"-1"-1"-68"0,2 5-36 16,1-3-31-16,0 4-29 0,-7 8-25 0,-3 0-23 16,0 6-19-16,-11 10-11 0,8 6-5 0,1-7-10 15,1 13-2-15,-2 3-13 0,8-1-13 0,2 3-5 0,6 5-12 16,2 2-6-16,3-6-11 0,3 2-8 16,9 0-11-16,2 0-7 0,8-4-15 0,3-3-10 0,6-4-19 15,0-1-33 1,4-1-31-16,-6-11-58 0,11 3-60 0,-9-12-69 15,0-2-82-15,-1-9-289 0,4 0-682 0,0-5 186 0</inkml:trace>
          <inkml:trace contextRef="#ctx0" brushRef="#br0" timeOffset="32176.6214">7385 2334 300 0,'0'0'246'0,"0"0"-41"0,0 0-24 0,0 0-12 0,0 0-12 16,0 0-6-16,0 0-7 0,0 0-4 0,0 0-1 15,0 0-10-15,0 0-9 0,0 0-10 0,0 0-12 16,-11 11-7-16,-4 6-6 0,-3 1-3 0,1 2-2 16,0 1 5-16,0 0 4 0,2 1-2 0,0-1-2 0,2 0-3 15,-2 1-9-15,2-4 2 0,2-3-1 0,1-2-2 16,4-3-1-16,-1-2 6 0,4-1 5 0,0-3 10 15,0 1 0-15,-1-1 9 0,3-2 0 0,1-2-4 0,-7 5-10 16,7-5-11-16,0 0-9 0,0 0-12 0,0 0-1 0,-10-11-10 16,10 4-4-16,-2 1 0 0,1 0-5 0,-1 0-4 15,2-1-4-15,0-1 0 0,0 3-5 0,2-1-2 16,-1 1-4-16,1-1-2 0,-1 3 2 0,3-2-9 16,-4 5-1-16,9-3 3 0,-1 1-5 0,-8 2 1 15,19 7-1-15,-6 1 3 16,11 7-5-16,-4 0-20 0,2 2-27 15,2 2-34-15,-3 0-32 0,1 0-46 0,-1-2-51 16,-5 4-62-16,-2-10-262 0,-4 2-639 0,0-4 173 0</inkml:trace>
          <inkml:trace contextRef="#ctx0" brushRef="#br0" timeOffset="32641.5626">7630 2436 421 0,'-7'9'354'16,"1"0"-41"-16,2 0-30 0,-3 2-14 0,3 0-20 15,-1 4-17-15,-2 8-15 0,2 0-1 0,1 2-8 16,0-1-19-16,-1 1-4 0,2-1-13 0,2-1-13 0,-1-2-9 15,0-4-13-15,2-4-12 0,-1-2-2 0,1 1-7 16,0-5-3-16,0 1-3 0,0-2 1 16,0-1 2-16,0-5 3 0,0 8 0 0,0-8 3 15,1 4-3-15,-1-4-12 0,0 0-13 0,0 0-7 16,8-16-17-16,-1 1-15 0,1-9-16 0,0-4-16 16,7-18-18-16,-5-3-13 0,1-3-16 0,1 0-4 0,-1 4 3 15,-1 1 3-15,-2 13 0 0,-2 7 8 0,-1 4-2 16,2 3-3-16,-2 5 4 0,-4 2-1 0,2 5 2 15,1 0 5-15,-3 1 1 0,1 4-1 0,1-1 0 0,-3 4 4 16,5-1 6-16,-5 1 0 0,0 0 2 0,11 10-1 0,0 10 4 31,-5 1 0-31,2 6-1 0,-1 1-1 0,1 16-1 0,-2-8 4 16,1 7-3-16,-2-7 0 0,-1-7-6 0,-2 2-17 16,1-2-25-16,1 0-53 0,0-4-45 0,-2-1-49 15,1-2-65-15,-3-5-70 0,0-5-231 0,3-2-671 16,-1-5 182-16</inkml:trace>
          <inkml:trace contextRef="#ctx0" brushRef="#br0" timeOffset="33158.8164">8162 2275 780 0,'0'0'481'16,"0"0"-73"-16,0 0-59 0,-5-3-40 0,5 3-36 15,0 0-23-15,-3 13-13 0,-1 1-17 0,3 8-10 16,2 5-12-16,-4 3 1 0,5 17-5 0,-2 0-8 16,0 3-14-16,1-1-9 0,1-2-14 0,0 0-11 0,2 0-14 15,0-1-7-15,1-12-11 0,-4-3-12 16,4 13-7-16,0-10-10 0,-2-5-8 0,0-2-7 0,0-1-6 15,2-1-1-15,-1-1-7 0,1-8-4 0,-1-4-4 16,-1-2-2-16,-2-1-10 0,1-1-13 0,0-3-6 0,-1-1-9 0,1 0-3 16,-2-4-9-16,0 0-18 0,0 0-24 0,0 0-24 15,0 0-22-15,0 0-7 0,-2-30-17 0,1 5-4 16,-3-5-4-16,0-18 4 0,-1-1 3 0,1-4 12 16,-7-45 8-16,9 30 12 0,-1 10 8 0,-2 0 10 0,-2-40 8 15,4 34 11-15,0 15 18 0,-1 5 8 0,3 9 17 16,-2 7 15-16,1 2 15 0,-1 0 11 0,1 2 14 15,1 3 15-15,1 3 12 0,0 4 0 0,1 2 1 0,2 0 2 16,-1 3 2-16,0 0 5 0,1 2 1 0,0 0 1 16,0 1-2-16,1 3-2 15,-1-3-5-15,2 3-3 0,-2-1-2 0,2 3-3 16,-1-2-7-16,-4 3-4 0,0 0-8 0,16 3-7 16,-11 2-13-16,4 4-20 0,-2 1-24 0,-2 15-37 0,-4-1-45 15,1 5-56-15,-5 1-54 0,-4 1-48 0,1-2-44 16,-1 1-29-16,-1-2-251 0,0-1-698 0,0-4 191 15</inkml:trace>
          <inkml:trace contextRef="#ctx0" brushRef="#br0" timeOffset="33327.2862">8131 2468 1267 0,'-2'2'16'0,"2"-2"61"16,0 0 38-16,0 0 23 0,0 0 12 0,0 0 14 15,0 0 23-15,18-12 14 0,-11 8 24 0,-3 3 10 16,3-3 1-16,-1 3-7 0,1-4-11 0,-1 4-8 16,0-1-8-16,-6 2-8 0,16-2-11 0,-5 6-11 0,1-3-11 0,-4 5-9 0,-2-2-9 15,4 4-14-15,-3 1-9 0,-3 3-7 0,1 1-9 16,-2 10-11-16,-7-1-23 0,0-1-30 0,-2-4-43 15,-2 4-45-15,0-4-59 0,0-2-53 0,0-5-56 16,-2-1-66-16,2-3-74 0,-4-4-244 0,3-2-723 16,-2-5 198-1</inkml:trace>
          <inkml:trace contextRef="#ctx0" brushRef="#br0" timeOffset="33590.6946">8309 1857 489 0,'-7'16'495'16,"7"-16"-51"-16,5 16-33 0,-2-4-16 0,6 13-24 0,0-1-21 0,1 3-23 16,6 19-22-16,2 4-22 0,-4 3-12 0,18 44-21 15,-16-32-23-15,-8-10-16 0,7 42-14 0,-10-28-19 0,-1-14-24 16,-4 1-2-16,0 2-19 15,-4-1-1-15,-4-1-19 0,4-4-18 0,-4-1-19 0,-1-5-37 0,-3-1-40 0,0-2-49 16,-1-13-75-16,-1-5-75 0,-1-3-93 0,-3-5-109 16,0 2-292-16,-1-3-832 0,-3-7 224 0</inkml:trace>
        </inkml:traceGroup>
        <inkml:traceGroup>
          <inkml:annotationXML>
            <emma:emma xmlns:emma="http://www.w3.org/2003/04/emma" version="1.0">
              <emma:interpretation id="{877DFC08-462B-4504-8FEB-41C610F57EF0}" emma:medium="tactile" emma:mode="ink">
                <msink:context xmlns:msink="http://schemas.microsoft.com/ink/2010/main" type="inkWord" rotatedBoundingBox="9462,3137 10396,3095 10458,4457 9523,4500"/>
              </emma:interpretation>
              <emma:one-of disjunction-type="recognition" id="oneOf17">
                <emma:interpretation id="interp85" emma:lang="en-US" emma:confidence="0.5">
                  <emma:literal>(7</emma:literal>
                </emma:interpretation>
                <emma:interpretation id="interp86" emma:lang="en-US" emma:confidence="0.5">
                  <emma:literal>[ By</emma:literal>
                </emma:interpretation>
                <emma:interpretation id="interp87" emma:lang="en-US" emma:confidence="0">
                  <emma:literal>[Thy</emma:literal>
                </emma:interpretation>
                <emma:interpretation id="interp88" emma:lang="en-US" emma:confidence="0.5">
                  <emma:literal>£ .</emma:literal>
                </emma:interpretation>
                <emma:interpretation id="interp89" emma:lang="en-US" emma:confidence="0">
                  <emma:literal>&amp; .</emma:literal>
                </emma:interpretation>
              </emma:one-of>
            </emma:emma>
          </inkml:annotationXML>
          <inkml:trace contextRef="#ctx0" brushRef="#br0" timeOffset="173538.1274">9629 2036 255 0,'0'0'372'15,"0"0"-67"-15,0 0-45 0,0 0-35 0,0 0-30 0,-7-4-25 16,7 4-23-16,-13 0-19 0,7-2-14 0,-7 1-14 15,-2 1-13-15,3 0-8 0,-4 0-7 0,-8 3-6 0,0-3-10 16,4 1-5-16,-4 1 0 0,6-1 2 0,-5 4 1 16,3-4 5-16,4 3 5 0,2-2 8 0,-1-1 8 15,2 2 1-15,0-1 6 0,4 2-2 0,1-1-2 16,2-2-6-16,-1 1-3 0,1-1-7 0,1 2-2 0,0 2 5 16,0 5 18-16,-3 3 10 0,3 11 9 0,1 5 9 15,0 22 6 1,3 2-5-16,2 47 3 0,3-30-1 0,-3 30-8 0,2-30-7 15,-3-13-2-15,5 47-6 0,-5-32-5 0,0-17 1 16,2 1-8-16,-2-1-5 0,0 0-8 0,1-3-7 16,1-5-2-16,1 1-7 0,-1-15-6 0,1-4 3 15,0-3 4-15,2-1 2 0,2-1 3 0,-1-5 9 0,-1-4 5 16,2-2 14-16,1-5-2 0,0-1 3 0,4-1-2 16,1-3-9-16,11-3-7 0,-5-1-7 0,-2-5-9 0,7-1-28 15,-1-3-44-15,0-3-58 0,-2-6-79 16,-3 2-105-16,-4-5-121 0,-4-4-437 0,-3 3-982 0,0-1 264 15</inkml:trace>
          <inkml:trace contextRef="#ctx0" brushRef="#br0" timeOffset="173933.0527">9689 2323 3429 0,'-1'-3'456'0,"-1"0"-134"16,2 3-85-16,-3-6-83 0,3 6-40 0,0 0-20 16,-3-3-15-16,3 3-18 0,0 0-12 0,0 0-7 15,0 0-2-15,0 0 0 0,-2 20 0 0,4-5-2 16,1 8-3-16,-1 0-3 0,-1 3-4 0,1 1-1 16,1 1-3-16,-1 0-1 0,-1 1 1 0,3-3-8 15,-4-2-1-15,1 0-15 0,1-3-18 0,-1-4-19 0,-1-4-30 16,2-2-30-16,-2-1-31 0,2-5-31 0,-2 1-49 15,0-2-34-15,0-4-46 0,0 0-286 0,0 0-686 16,0 0 188-16</inkml:trace>
          <inkml:trace contextRef="#ctx0" brushRef="#br0" timeOffset="174291.9437">9634 2260 353 0,'-2'-7'511'16,"2"7"-71"-16,2-7-34 0,-1 2-23 0,2 3-13 15,2-3-13-15,0 1-16 0,5-5-18 0,-1 1-22 16,2-1-22-16,0 3-23 0,1-1-21 0,-1 1-23 16,-3 2-23-16,0 0-27 0,0 0-12 0,-1 2-20 15,1 0-16-15,-8 2-18 0,11 0-22 0,-11 0-27 0,13 8-22 0,-6 0-15 0,-2 5-31 0,0 9-43 16,-3 2-48-16,-2 2-49 0,-4 2-41 0,4-2-30 16,-4 0-19-16,0-3-9 0,0 0 12 0,1-8 19 0,1-2 28 15,-1-1 40-15,2-5 64 0,-1-1 65 0,2-1 56 16,-2-1 40-16,2-4 31 0,0 0 17 15,0 0 18-15,4 5 13 0,-4-5 8 0,0 0 6 0,0 0 2 16,0 0-9 0,0 0-3-16,0 0-9 0,13-3-10 0,-13 3-6 15,0 0-3-15,0 0-8 0,13 0-4 0,-13 0-2 0,7 3-6 16,-1 1-10-16,-3-1-5 0,1 5-11 0,1 3-4 16,-5 2-8-16,-2 8-19 0,-6 2-32 15,0 1-40-15,0-1-49 0,0-3-53 0,0-4-56 0,-1-4-42 0,2-3-40 0,-1-1-47 16,2-3-49-16,-2-5-263 0,8 0-755 0,-15-5 205 15</inkml:trace>
          <inkml:trace contextRef="#ctx0" brushRef="#br0" timeOffset="174779.8967">10023 2449 248 0,'0'0'405'0,"0"0"-76"0,-5 4-54 0,5-4-28 0,-1 2-40 0,1-2-22 16,0 0-26-16,0 8-16 0,0-8-16 0,0 7-17 15,1-1-8-15,1 0-12 0,1-3-8 0,0 3-16 16,2 0-1-16,2-1-15 0,-2-3-4 0,1 2-7 16,2-2-5-16,0 0 1 0,5-1-8 0,-3-1-4 15,0 0 5 1,-2-1-5-16,-2-2-2 0,0 0 3 0,0-1-7 16,-1-1 0-16,2-1 6 0,-1-2 14 0,1 1 21 15,-3-2 25-15,0 3 22 0,-1-1 39 0,-2 4 28 16,1 0 12-16,1-3 4 0,-3 6 1 0,4-8-8 15,-4 8-13-15,3-3-14 0,-3 3-11 0,0 0-10 0,0 0-8 16,0 0-4-16,0 14-17 0,-2 11-1 0,1 5-5 0,-6 18-7 0,-1 3-8 16,3 0 0-16,-3 0-8 15,3 0-9-15,-1-2-4 0,1 2-7 0,0-8-5 16,-1 0-4-16,2 1-4 0,0-11-19 0,1-7-17 16,1-1-26-16,1-4-37 0,-1-6-50 0,1-2-58 15,-1-3-55-15,2-3-52 0,-2-1-69 0,2-6-76 0,0 0-247 16,0 0-798-16,0 0 216 0</inkml:trace>
        </inkml:traceGroup>
        <inkml:traceGroup>
          <inkml:annotationXML>
            <emma:emma xmlns:emma="http://www.w3.org/2003/04/emma" version="1.0">
              <emma:interpretation id="{16FFFEE9-9E03-492A-9EB0-F5BF6BF831FD}" emma:medium="tactile" emma:mode="ink">
                <msink:context xmlns:msink="http://schemas.microsoft.com/ink/2010/main" type="inkWord" rotatedBoundingBox="10928,3166 11740,3129 11763,3642 10951,3678"/>
              </emma:interpretation>
              <emma:one-of disjunction-type="recognition" id="oneOf18">
                <emma:interpretation id="interp90" emma:lang="en-US" emma:confidence="0.5">
                  <emma:literal>3rd</emma:literal>
                </emma:interpretation>
                <emma:interpretation id="interp91" emma:lang="en-US" emma:confidence="0.5">
                  <emma:literal>3 vd</emma:literal>
                </emma:interpretation>
                <emma:interpretation id="interp92" emma:lang="en-US" emma:confidence="0">
                  <emma:literal>3 red</emma:literal>
                </emma:interpretation>
                <emma:interpretation id="interp93" emma:lang="en-US" emma:confidence="0">
                  <emma:literal>3 rd</emma:literal>
                </emma:interpretation>
                <emma:interpretation id="interp94" emma:lang="en-US" emma:confidence="0">
                  <emma:literal>3rd}</emma:literal>
                </emma:interpretation>
              </emma:one-of>
            </emma:emma>
          </inkml:annotationXML>
          <inkml:trace contextRef="#ctx0" brushRef="#br0" timeOffset="175253.5181">10699 2130 454 0,'0'0'478'0,"0"0"-39"16,0 0-36-16,0 0-15 0,19-8-20 0,-6 2-22 15,0-1-19-15,2 1-19 0,6-4-22 0,-5 2-22 0,-1 4-23 16,-3 1-28-16,-3-1-23 0,-1 1-19 0,-1 0-18 0,-1 0-21 0,-1 3-21 15,0-1-25-15,-5 1-30 0,0 0-23 0,0 0-17 0,11 9-37 16,-12 3-53-16,-2 10-63 0,-4-2-55 0,-3 3-42 16,2 0-34-16,-1 4-13 0,2-6 12 0,1-2 13 15,-1 3 32 1,4-7 17-16,0-4 43 0,1-1 55 0,1-1 54 16,-1-2 60-16,0-3 46 0,2 1 38 0,0-5 33 0,2 7 42 15,-2-7 19-15,6 4 12 0,-1-2 3 0,2 0 0 16,-1 1-3-16,7 1-6 0,-2-1-8 0,2 0-6 0,-1 2-15 15,1-1-5-15,-4 0-9 0,-1 0-6 0,0-3-8 16,-2 3 3-16,1-1 4 0,-3 0-9 0,0 1-8 16,-1 2-9-16,-5 7-14 0,-3 0-13 0,-6 8-35 0,-3 1-49 15,-2 0-47-15,-2-4-44 0,-3-1-51 0,0 1-61 16,0-5-50-16,0-6-57 0,-4-1-60 0,7-4-339 16,-6-4-850-16,8-4 229 15</inkml:trace>
          <inkml:trace contextRef="#ctx0" brushRef="#br0" timeOffset="175694.513">11068 2328 466 0,'0'-11'413'0,"0"11"-69"0,0 0-42 0,0 0-46 0,0 0-29 0,0 0-25 0,-1 15-20 15,-1-4-21-15,1 2-17 0,-1 1-21 0,-1 9-9 16,1 1-14-16,4-3-11 0,-2 2-9 0,1-5-5 15,-1-4-9-15,2-3-14 0,0 1 1 0,-1-3 5 16,-1-1 16-16,2-1 17 0,-2-3 18 0,1 0 21 0,1 0 7 16,-2-4 2-16,5 3-1 0,-5-3-4 0,0 0-4 15,0 0-6 1,22-11-3-16,-12 2-2 0,0-1-5 0,4-6-6 16,-3 2-13-16,-1 1-9 0,-2 1-10 0,0 0-8 15,-2 2-7-15,2-2-6 0,-1-1-18 0,-1 3-15 16,-1 0-20-16,0 1-24 0,-2 4-30 0,0-3-27 0,1 3-35 15,-1 1-30-15,-1-2-31 0,1 2-30 0,0-2-28 0,0 3-21 0,-3 3-17 16,8-8-16-16,-3 6-18 0,2 0-177 16,-7 2-579-16,10-3 160 0</inkml:trace>
          <inkml:trace contextRef="#ctx0" brushRef="#br0" timeOffset="176175.5154">11321 2436 448 0,'-12'7'295'16,"3"-1"-31"-16,-1 3-27 0,3-3-20 0,1 2-11 0,1 0-14 16,0-3-7-16,4 3-7 0,-3-1-11 15,3-1-1-15,-1 1-6 0,2-1-5 0,2 0 2 0,1 0-4 16,0 0-3-16,2-3-9 0,0 3-6 0,1-6-9 16,2 2-7-16,5-2-4 0,0 0-12 0,4-2-5 15,-5-4-6-15,1 1-9 0,1-1 1 0,-3-2-5 16,6-9-4-16,-4 1-6 0,-1-4-6 0,-5 0-7 15,1-4-8-15,-2 0-4 0,-4-3-2 0,0-1-4 16,-6 1-3-16,0-1-2 0,-1 3 1 0,0 3 0 16,0 2 10-16,2 6 5 0,0 0 1 0,-2 4 4 0,2 4-3 0,1-1-2 0,2 1-7 0,-2 2-8 15,2 4-4 1,-1-4-5-16,1 4-3 0,0 0 0 0,0 0-5 0,0 0-2 16,-5 34 2-16,2-10-3 0,3 1-1 15,3 3-2-15,0 1 0 0,0 0-12 0,-1 0-21 0,3-2-36 16,1 1-48-16,1-1-43 0,4-1-46 0,-3-1-50 15,5-5-56-15,5-4-68 0,-6-6-208 0,2-1-690 0,1-5 186 16</inkml:trace>
        </inkml:traceGroup>
        <inkml:traceGroup>
          <inkml:annotationXML>
            <emma:emma xmlns:emma="http://www.w3.org/2003/04/emma" version="1.0">
              <emma:interpretation id="{B9A3449F-3B0E-4A7F-A7B8-A4329E175562}" emma:medium="tactile" emma:mode="ink">
                <msink:context xmlns:msink="http://schemas.microsoft.com/ink/2010/main" type="inkWord" rotatedBoundingBox="12173,2921 14026,2837 14079,4022 12227,4106"/>
              </emma:interpretation>
              <emma:one-of disjunction-type="recognition" id="oneOf19">
                <emma:interpretation id="interp95" emma:lang="en-US" emma:confidence="0.5">
                  <emma:literal>axion]</emma:literal>
                </emma:interpretation>
                <emma:interpretation id="interp96" emma:lang="en-US" emma:confidence="0">
                  <emma:literal>axion)</emma:literal>
                </emma:interpretation>
                <emma:interpretation id="interp97" emma:lang="en-US" emma:confidence="0">
                  <emma:literal>axiom]</emma:literal>
                </emma:interpretation>
                <emma:interpretation id="interp98" emma:lang="en-US" emma:confidence="0">
                  <emma:literal>axiom)</emma:literal>
                </emma:interpretation>
                <emma:interpretation id="interp99" emma:lang="en-US" emma:confidence="0">
                  <emma:literal>axions]</emma:literal>
                </emma:interpretation>
              </emma:one-of>
            </emma:emma>
          </inkml:annotationXML>
          <inkml:trace contextRef="#ctx0" brushRef="#br0" timeOffset="176644.1658">12073 2305 543 0,'-6'3'336'0,"-1"-2"-30"0,1 3-28 0,-5 0-26 0,2 0-17 0,0 0-11 15,-2 3-15-15,0 1-8 0,1-3-9 0,2 1-7 16,2-1-10-16,1 1-15 0,0 0-4 0,0-2-12 0,2 2-3 15,1-1-7-15,-1 1-2 0,3-2-8 0,0-4-4 16,2 10-6-16,-1-5-9 0,4 0-7 0,1-1-10 16,1-2-8-16,6 3-8 0,-3-2-10 0,2-1-1 15,1 0-8-15,2-4-5 0,-3 2-4 0,-1-4-8 0,1 2-6 16,-3-4-7-16,1-2-7 0,0-1-2 0,-2 2-5 16,-3-6-4-16,0 1-5 0,1 0 2 0,-4 1 8 0,1-2 5 15,-3 4 8-15,0 0 3 0,0 0 8 0,0 3 4 16,-2 0-1-16,1 3-2 0,1 3-4 0,-4-4-3 0,4 4-4 15,0 0-3-15,0 0 0 0,0 0-3 0,-12 12-3 16,8-1-1-16,-1 1 0 0,2 3-2 0,2 5-4 16,1 3 2-16,1-2-3 0,1-2-10 0,1-4-9 31,0-1-28-31,2-1-32 0,3 0-45 0,0-2-41 0,4-5-41 0,-1 0-57 16,4-5-63-16,0-2-297 0,1-1-736 0,8-4 200 15</inkml:trace>
          <inkml:trace contextRef="#ctx0" brushRef="#br0" timeOffset="176851.8678">12527 2219 479 0,'-14'7'378'0,"3"1"-35"0,2 2-30 15,-1 0-25-15,-5 11-17 0,1-3-20 0,-1 4-19 16,4 1-14-16,-2-3-13 0,2 2-17 0,-1-2-12 0,5-5-14 0,1-1-15 0,-1-3-14 15,2 0-15-15,0-2-8 16,2-2-14-16,0-2-10 0,-2 1-13 16,4-2-23-16,1-4-35 0,-4 6-54 0,4-6-70 0,-3 3-92 15,3-3-100-15,0 0-202 0,0 0-604 0,0 0 166 16</inkml:trace>
          <inkml:trace contextRef="#ctx0" brushRef="#br0" timeOffset="177052.2553">12369 2224 754 0,'0'0'566'16,"0"0"-96"-16,0 0-52 0,0 0-20 0,0 0-23 15,6 13-27-15,-2-7-25 0,1 5-35 0,1 3-28 16,3 7-26-16,2 3-24 0,-1-5-18 0,1 5-25 16,-3-2-17-16,2 0-15 0,1-1-14 0,1 0-28 0,-3-2-32 0,-2-4-54 0,-2-6-73 15,1 3-84-15,-3-5-95 0,1-1-108 0,0-1-302 31,-4-5-788-31,0 0 215 0</inkml:trace>
          <inkml:trace contextRef="#ctx0" brushRef="#br0" timeOffset="177212.6309">12709 2256 327 0,'-8'6'619'0,"-2"0"-131"0,2-1-79 0,0 3-54 0,0-1-42 16,0 3-32-16,3 1-30 0,-1 3-31 0,1-1-23 15,-1-1-30-15,1 9-38 0,3-5-57 0,0-1-52 16,2-6-46-16,0 0-46 0,0-3-39 0,-1-1-31 0,1-5-51 16,0 5-37-16,0-5-187 0,0 0-498 0,0 0 136 15</inkml:trace>
          <inkml:trace contextRef="#ctx0" brushRef="#br0" timeOffset="177998.1837">12836 2168 319 0,'0'0'400'0,"2"5"-64"0,-1 1-42 0,-1-3-35 0,0 3-36 16,0 1-24-16,2 5-21 0,-2 0-23 0,0 1-15 16,2-1-19-16,-1 0-9 0,2 1-6 0,0-3-3 15,2 3 3-15,-2-4 4 0,2-1 9 0,-2 0 5 16,0-4 2-16,2 2 4 0,0-1 1 0,0-1-1 0,0-2-7 16,1 3-9-16,1-3-13 0,-1 0-9 0,1-1-9 15,-7-1-6-15,11 2-7 0,-11-2-15 0,11-2-30 16,-11 2-36-16,8-7-35 0,-6 4-30 0,-2-3-26 15,0-1-21-15,0 7-22 0,-7-11-19 0,1 1-5 0,-1 2 9 16,-1-3 10-16,2 5 18 0,-1-1 17 0,3 3 19 16,0-2 34-16,0 2 38 0,0 0 33 0,4 4 30 15,-5-7 21-15,5 7 16 16,-3-6 1-16,3 6-5 0,2-4 8 0,-2 4 9 16,5-9 16-16,0 5 11 0,-1 1 15 0,3-1 1 15,-1 1 3-15,1 0 3 0,6-1-4 16,-2 0-7-16,2 2-11 0,-1 1-6 0,-1-1-10 15,-2 4-3-15,3-1-3 0,-2 2-2 0,0 2-5 16,1 2-6-16,-1 0-4 0,-2 2-11 0,0 0-9 16,-3 4-13-16,0-2-10 0,-2 1-16 0,-3 0-18 0,2 0-17 0,-1-2-16 0,0 0-13 15,-1-1-5-15,2-3-1 0,-2-1 11 0,0-1 2 16,0-4 5 0,1 8 9-16,-1-8-1 0,0 0 5 0,0 0-2 0,0 0 1 15,0 0 0-15,16-13 2 0,-1-4 6 16,-2-2-1-16,0 0 0 0,1 2 4 0,1-1 0 0,-4 7 10 15,-1-2 1-15,-3 4 1 0,0 2 4 0,-1 0 0 16,-3 2-5-16,2 1-2 0,-2-1 4 0,-3 5-5 16,5-1 3-16,-5 1 3 0,0 0-5 0,0 0 1 0,5 12-1 0,-6-7-9 0,-3 7-16 0,3-1-14 15,-1 0-16-15,2-1 8 0,-2-3-6 0,2 2 3 16,-1-4 1-16,1 2 2 0,0-1 5 0,0-6 8 16,3 6 5-16,-1-3 9 0,-2-3-7 0,0 0 2 15,16 0 15-15,-3 0 4 0,1-3 4 16,2-1 3-16,-1-2 4 0,-1 3 1 0,10 0 10 15,-5 0 14-15,-1 2 14 0,-2 0 8 0,-1 1 7 16,-1 2 8-16,0 0 6 0,-1 2 8 0,-2 3 4 0,2-1-5 16,-1 3-8-16,-4 1-8 0,0 2-4 0,0 0-15 15,-2-3-19-15,-1 4-28 0,-1-3-41 0,-1 2-61 16,0-1-64-16,0-4-70 0,-1-1-71 0,-1 0-307 16,-1-6-742-16,0 0 201 0</inkml:trace>
          <inkml:trace contextRef="#ctx0" brushRef="#br0" timeOffset="178698.7739">12672 2080 4060 0,'8'-2'518'0,"-8"2"-154"0,0 0-104 0,0 0-57 0,0 0-59 15,0 0-26-15,0 0-22 0,0 0-23 0,8-3-16 0,-8 3-12 16,0 0-31-16,0 0-61 0,0 0-76 0,0 0-84 15,0 0-114-15,0 0-404 0,0 0-872 0,0 0 234 0</inkml:trace>
          <inkml:trace contextRef="#ctx0" brushRef="#br0" timeOffset="178414.3204">13193 1810 274 0,'0'0'406'0,"0"0"-51"0,9-7-30 0,-9 7-11 0,9-6-22 15,-2 4-9-15,4-2-23 0,2 1-12 0,0 0-16 16,0-2-18-16,1 3-18 0,1-3-11 0,-1 2-17 16,0 0-20-16,1 2-14 0,-1-2-12 0,-1 3-12 15,3 0-9-15,-1 0-10 0,-2 2-4 0,1 0-8 16,-1 3-3-16,1-1-2 0,-3 5 1 0,10 5-5 0,-1 2 1 16,-2 4-4-16,-1 2-6 0,8 16 3 15,-5-8-3-15,-2-2 4 0,6 12 1 0,-2 6 1 16,-3 0 1-16,2 2 10 0,-1 3 1 0,-1 2-1 0,-1 0 0 15,-3-2-5 1,-2 1 3-16,2-2 1 0,-4 0-4 0,0-3 1 0,-3-3 0 0,-3 1-6 0,-3-9-5 0,-2-7-5 16,0-1-3-16,-4-2-5 0,1 1-4 0,-6-2-5 15,0-2 0-15,-3 0-6 0,-1-2 1 0,-5-2-5 16,-6-3 0-16,0-3-8 0,-2-2-15 0,-1-3-11 16,0-4-9-16,-4-4-35 0,2-2-27 0,-3-7-43 15,-14-8-48-15,12 4-49 0,5-3-47 16,2-3-47-16,1 0-42 0,2-1-46 0,0 0-281 0,4-2-812 15,2 1 220-15</inkml:trace>
        </inkml:traceGroup>
      </inkml:traceGroup>
    </inkml:traceGroup>
    <inkml:traceGroup>
      <inkml:annotationXML>
        <emma:emma xmlns:emma="http://www.w3.org/2003/04/emma" version="1.0">
          <emma:interpretation id="{08316AC1-CEA7-4580-B54A-FFF3D3B1EAB9}" emma:medium="tactile" emma:mode="ink">
            <msink:context xmlns:msink="http://schemas.microsoft.com/ink/2010/main" type="paragraph" rotatedBoundingBox="439,4713 15281,3839 15376,5449 534,63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D4225F-6446-4EEF-BBAE-53AB894772C7}" emma:medium="tactile" emma:mode="ink">
              <msink:context xmlns:msink="http://schemas.microsoft.com/ink/2010/main" type="line" rotatedBoundingBox="439,4713 15281,3839 15376,5449 534,6324"/>
            </emma:interpretation>
          </emma:emma>
        </inkml:annotationXML>
        <inkml:traceGroup>
          <inkml:annotationXML>
            <emma:emma xmlns:emma="http://www.w3.org/2003/04/emma" version="1.0">
              <emma:interpretation id="{CBCFECBD-A2D6-42F6-9E6B-A6C7B1B2AAA6}" emma:medium="tactile" emma:mode="ink">
                <msink:context xmlns:msink="http://schemas.microsoft.com/ink/2010/main" type="inkWord" rotatedBoundingBox="454,4973 620,4963 657,5589 491,5599"/>
              </emma:interpretation>
              <emma:one-of disjunction-type="recognition" id="oneOf20">
                <emma:interpretation id="interp100" emma:lang="en-US" emma:confidence="0.5">
                  <emma:literal>p</emma:literal>
                </emma:interpretation>
                <emma:interpretation id="interp101" emma:lang="en-US" emma:confidence="0">
                  <emma:literal>P</emma:literal>
                </emma:interpretation>
                <emma:interpretation id="interp102" emma:lang="en-US" emma:confidence="0">
                  <emma:literal>.</emma:literal>
                </emma:interpretation>
                <emma:interpretation id="interp103" emma:lang="en-US" emma:confidence="0">
                  <emma:literal>,</emma:literal>
                </emma:interpretation>
                <emma:interpretation id="interp104" emma:lang="en-US" emma:confidence="0">
                  <emma:literal>:</emma:literal>
                </emma:interpretation>
              </emma:one-of>
            </emma:emma>
          </inkml:annotationXML>
          <inkml:trace contextRef="#ctx0" brushRef="#br0" timeOffset="248996.137">291 4014 420 0,'0'0'303'15,"0"0"-34"-15,-3-4-17 0,3 4-18 0,0 0-20 16,0 0-14-16,0 0-14 0,0 0-14 0,0 0-12 16,0 0-16-16,0 0-14 0,0 0-9 0,0 0-12 15,0 0-9-15,0 0-10 0,0 0-5 0,-3 17-2 0,4-4 2 0,-2 10-9 0,1 3-5 0,-2 3-8 32,2-1-3-32,2 2-8 0,-2 0-7 0,1 16-2 15,-1-16-2-15,2-3-7 0,0 1 0 0,-1-6-12 0,2 3 4 16,-3-2-2-16,-1-1-5 0,1-8 0 15,1 0-1-15,-1-3-1 0,0-4-6 0,0 1 1 0,0-3-1 16,-1 0-6-16,1-5 11 0,-2 7-8 0,2-7 0 16,-1 3-16-16,1-3-15 0,0 0-16 0,0 0-13 15,-8-18 6-15,3-1-1 0,-3-6-1 0,3-2 3 16,0-3-1-16,0-11 10 0,0-10 0 0,8 5 8 16,-3 0 9-16,0 10 3 0,2 7 5 0,1-1 7 0,1 3 13 15,0 0 9-15,3 3 20 0,1-2 6 0,0 3 8 16,2 3 16-16,-1-1 8 0,1 7 2 0,0 1 3 15,-4 4-7-15,2 1 0 0,-4 0-10 0,1 2-11 0,0 1-1 0,0 2-7 16,0 2-5-16,-5 1-9 0,0 0-1 0,0 0-5 0,13 8-10 16,-13 8-2-16,-5 6-23 0,0 2-40 0,-3 4-29 15,-2-1-36-15,0 2-28 0,-3 0-25 0,-2-3-26 16,1 1-19-16,-2-2-23 0,3-3-31 0,-2-5-153 16,1-7-502-16,4-1 140 0</inkml:trace>
        </inkml:traceGroup>
        <inkml:traceGroup>
          <inkml:annotationXML>
            <emma:emma xmlns:emma="http://www.w3.org/2003/04/emma" version="1.0">
              <emma:interpretation id="{3A2E9C74-14A3-4641-92AB-3A8CA60FDCF9}" emma:medium="tactile" emma:mode="ink">
                <msink:context xmlns:msink="http://schemas.microsoft.com/ink/2010/main" type="inkWord" rotatedBoundingBox="706,4840 2358,4743 2425,5883 773,5981"/>
              </emma:interpretation>
              <emma:one-of disjunction-type="recognition" id="oneOf21">
                <emma:interpretation id="interp105" emma:lang="en-US" emma:confidence="0.5">
                  <emma:literal>(up</emma:literal>
                </emma:interpretation>
                <emma:interpretation id="interp106" emma:lang="en-US" emma:confidence="0.5">
                  <emma:literal>(20 p)</emma:literal>
                </emma:interpretation>
                <emma:interpretation id="interp107" emma:lang="en-US" emma:confidence="0">
                  <emma:literal>("up</emma:literal>
                </emma:interpretation>
                <emma:interpretation id="interp108" emma:lang="en-US" emma:confidence="0">
                  <emma:literal>(20 p</emma:literal>
                </emma:interpretation>
                <emma:interpretation id="interp109" emma:lang="en-US" emma:confidence="0">
                  <emma:literal>(nut</emma:literal>
                </emma:interpretation>
              </emma:one-of>
            </emma:emma>
          </inkml:annotationXML>
          <inkml:trace contextRef="#ctx0" brushRef="#br0" timeOffset="249383.0447">830 3725 333 0,'0'0'349'0,"-21"3"-46"0,8 3-33 0,-10 7-26 0,-3 3-27 15,-9 15-9-15,-2 4-18 0,3 6-13 0,4 4-2 16,2 0-7-16,6 5-7 0,3 0 0 16,3 2-8-16,3 2-13 0,3-4-1 0,5-1-16 0,4 2-6 15,4-5-11-15,2-10-12 0,-1 7-2 16,5-7-13-16,0-10-1 0,3-1-14 0,2 0-14 0,3-1-16 0,2-1-43 16,1-4-35-16,3-4-41 0,-2 0-66 0,1-5-78 15,-3-7-277-15,7-2-609 0,-2-4 168 0</inkml:trace>
          <inkml:trace contextRef="#ctx0" brushRef="#br0" timeOffset="253656.3657">967 4135 266 0,'0'0'274'0,"0"0"-40"0,0 0-24 0,5 4-19 0,-5-4-12 0,0 0-11 16,0 0-6-16,0 0-6 0,0 0-6 0,0 0-10 15,0 0-16-15,0 0-12 0,0 0-10 0,0 0-13 16,1 5-6-16,-1-5-9 0,0 0-8 0,0 0-7 0,0 0-10 15,-4 6 0-15,4-6-9 0,0 0 1 0,-2 5-9 32,2-5 0-32,0 0-2 0,0 0-3 0,0 0 0 0,-5 4-5 0,5-4-6 0,0 0-4 0,0 0-8 15,0 0-3-15,0 0-2 0,0 0 1 0,0 0 1 16,-1-17-1-16,2 11-1 0,-1 0 3 0,0 0 0 0,2 1-1 16,1 0 1-16,-1-1-3 0,-1 2 0 0,1-1 1 15,1 1 0-15,-3 4 0 0,5-8-3 0,-5 6 1 16,0 2 0-16,3-6 0 0,-3 6 1 0,0 0 8 15,2-6 2 1,-2 6 1-16,0 0 1 0,3-3 1 0,-3 3 0 0,0 0-1 0,0 0-2 16,0 0 3-16,0 0-1 0,-11 23-2 0,3-11-1 15,-4 7 5-15,-1 1-7 0,-3 0 10 0,3 0-7 16,1 2 2-16,-2-4-2 0,-1 1 2 0,4-3-2 0,3-6 0 16,-2 0-1-16,3-3-2 15,1 1 1-15,1-4 2 0,-1-1 2 0,2 3 10 0,0-4 2 16,4-2-3-16,-8 3-2 0,8-3 7 0,0 0-7 0,-11-5 0 15,6-1 0-15,2 3 1 0,1-3 4 0,1 2 8 16,1 4 9-16,0-14 1 0,0 9 10 0,0 5-5 16,1-12-2-16,1 7-8 0,-2 5-4 0,3-8-2 15,-3 8-9-15,7-3 7 0,-7 3-7 0,10 0-2 0,-10 0-5 16,0 0 2-16,28 7-5 0,-15-1-9 0,-2 1-15 16,2 2-28-1,-2 0-36-15,0-2-42 0,6 8-40 0,-4-2-58 0,-1-5-50 16,-3-1-177-16,3-1-531 0,-6-3 147 0</inkml:trace>
          <inkml:trace contextRef="#ctx0" brushRef="#br0" timeOffset="254126.0651">1343 4047 493 0,'0'0'310'0,"0"0"-48"0,0 0-38 16,0 0-22-16,-10 9-21 0,9-2-20 0,-3 5-18 0,3 0-14 16,-1 0-8-16,-1 1-4 0,1 0 1 0,2 2 3 15,0 0 7-15,3-1 1 0,1-1 10 0,2 0 8 16,2 0 7-16,4 6 10 0,0-7 8 0,-1-1 2 16,0-2 0-16,2-4 2 0,2 1-2 0,-2-2-5 15,3-2-7-15,0-1-9 0,0-2-4 0,8-2-12 0,-3-1-3 16,-7-1-7-16,1-2-14 0,-2 0-11 0,4-8-16 0,-4 1-5 15,-2-4-13-15,-1 3-15 0,-2-7-24 0,-3 0-24 16,-4 1-28 0,-2 3-25-16,-4 2-34 0,-2 3-25 0,1 0-34 15,-1 1-24-15,-1 2-25 0,-1 2-30 0,1-1-26 0,0 2-27 16,0 4-25-16,2-1-23 0,-1 2-194 0,7 2-617 16,-11-3 168-16</inkml:trace>
          <inkml:trace contextRef="#ctx0" brushRef="#br0" timeOffset="254457.0216">1980 3960 405 0,'-7'-2'449'16,"7"2"-88"-16,0 0-38 0,0 0-41 0,-6 11-11 0,4 1-12 0,-3 8-12 0,2 8-6 15,0 0-16-15,-4 21-23 0,7 0-14 0,0 2-9 16,0-2-9-16,7 5-14 0,-5-4-18 0,-1 2-11 31,4-5-15-31,1-2-13 0,-1-9-7 0,3 8-13 0,-3-10-6 16,0-7-4-16,-2-1-10 0,-1 0-7 0,1-1-4 0,0-8-9 0,-1-2-18 0,0-2-18 0,-1-5-20 15,-1 1-28 1,2-2-31-16,0-1-28 0,-1-2-27 0,-1-4-38 16,0 0-49-16,0 0-51 0,0 0-271 0,0 0-647 0,-8-17 178 15</inkml:trace>
          <inkml:trace contextRef="#ctx0" brushRef="#br0" timeOffset="254712.8375">1872 4085 405 0,'0'0'381'16,"-3"-9"-58"-16,3 9-27 0,2-7-14 0,-2 7-15 16,3-7 5-16,0 2-7 0,0-1-4 0,2 1-7 15,3-5 0-15,0 1-7 0,2 1-9 0,-2 2-13 0,-1 0-18 16,0 0-18-16,3 0-19 0,-2 0-18 0,-2 2-18 16,1 1-18-16,-1 2-20 15,-6 1-23-15,10-3-29 0,-10 3-33 0,0 0-25 16,14 7-33-16,-9 3-36 0,-3 3-41 0,1 9-44 0,-3 1-41 15,-3 2-35-15,-2-1-29 0,-3-1-30 0,3 0-202 0,0-5-606 16,0-5 166-16</inkml:trace>
          <inkml:trace contextRef="#ctx0" brushRef="#br0" timeOffset="254832.8945">1956 4219 2341 0,'-5'12'-110'0,"1"-4"74"0,3-3 66 15,-1-1 53-15,1 0 33 0,1-4 22 0,0 0 14 0,0 0 10 0,0 0 18 0,6 3 21 16,-6-3 16 0,0 0 11-16,0 0-4 0,19-1-4 0,-19 1-12 0,13-2-13 15,-13 2-15-15,13 2-13 0,-13-2-7 0,13 0-12 16,-13 0-17-16,13 1-12 0,-13-1-9 0,10 2-22 15,-10-2-24-15,10 6-24 0,-7-2-22 0,0 2-36 16,-3 1-60-16,0 8-69 0,-5-3-77 0,-1 1-75 16,-1-2-92-16,-1 1-246 0,0-6-760 0,-3-1 206 15</inkml:trace>
          <inkml:trace contextRef="#ctx0" brushRef="#br0" timeOffset="255091.6377">2023 3716 469 0,'0'0'418'0,"0"0"-31"0,0 0-16 0,-4 10 1 0,4-10-22 0,4 12-15 15,1 0-18-15,3 9-22 0,2 5-15 0,-1 3-19 16,4 20-25-16,3 6-17 0,-3 2-25 0,10 38-17 0,-12-31-21 15,-3-11-15-15,-2 2-16 0,4 49-16 0,-4-39-35 16,-5-15-33-16,-1 0-62 0,-1-5-68 0,1 0-56 16,0-12-62-16,0-6-62 0,-2-5-77 0,-2 1-238 0,3-9-699 15,-3-3 190-15</inkml:trace>
        </inkml:traceGroup>
        <inkml:traceGroup>
          <inkml:annotationXML>
            <emma:emma xmlns:emma="http://www.w3.org/2003/04/emma" version="1.0">
              <emma:interpretation id="{E1A94F82-9C37-437F-8D09-91287746CB0C}" emma:medium="tactile" emma:mode="ink">
                <msink:context xmlns:msink="http://schemas.microsoft.com/ink/2010/main" type="inkWord" rotatedBoundingBox="2918,5160 3080,5151 3090,5323 2929,5333"/>
              </emma:interpretation>
              <emma:one-of disjunction-type="recognition" id="oneOf22">
                <emma:interpretation id="interp110" emma:lang="en-US" emma:confidence="0.5">
                  <emma:literal>=</emma:literal>
                </emma:interpretation>
                <emma:interpretation id="interp111" emma:lang="en-US" emma:confidence="0">
                  <emma:literal>-</emma:literal>
                </emma:interpretation>
                <emma:interpretation id="interp112" emma:lang="en-US" emma:confidence="0">
                  <emma:literal>1</emma:literal>
                </emma:interpretation>
                <emma:interpretation id="interp113" emma:lang="en-US" emma:confidence="0">
                  <emma:literal>:</emma:literal>
                </emma:interpretation>
                <emma:interpretation id="interp11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255512.8273">2686 4239 512 0,'0'0'657'0,"0"0"-120"0,0 0-76 0,10-2-62 0,-5 0-46 0,3 0-41 0,3-3-33 15,1-1-37-15,3 0-26 0,-1 2-44 0,7-5-62 16,-4 3-84-16,-4 0-94 0,-2 4-104 0,-3-1-117 16,0 1-223-16,-2 2-614 0,-6 0 168 0</inkml:trace>
          <inkml:trace contextRef="#ctx0" brushRef="#br0" timeOffset="255374.3191">2686 4068 3375 0,'0'0'499'16,"0"0"-108"-16,0 0-96 0,-3 2-84 0,3-2-44 0,0 0-22 15,0 0-15-15,0 0-6 0,0 0-15 0,0 0-7 16,0 0-10-16,0 0-12 0,23-4-8 0,-23 4-12 16,13-2-16-1,-7 2-47-15,-6 0-67 0,12-1-86 0,-12 1-84 16,11 1-64-16,-6 4-78 0,-3-2-271 0,0 1-784 0,-2-4 212 16</inkml:trace>
        </inkml:traceGroup>
        <inkml:traceGroup>
          <inkml:annotationXML>
            <emma:emma xmlns:emma="http://www.w3.org/2003/04/emma" version="1.0">
              <emma:interpretation id="{2EB63EEE-E02E-4B63-A68D-92CD1EB6F8EF}" emma:medium="tactile" emma:mode="ink">
                <msink:context xmlns:msink="http://schemas.microsoft.com/ink/2010/main" type="inkWord" rotatedBoundingBox="3609,4753 3738,4745 3774,5351 3645,5359"/>
              </emma:interpretation>
              <emma:one-of disjunction-type="recognition" id="oneOf23">
                <emma:interpretation id="interp115" emma:lang="en-US" emma:confidence="0.5">
                  <emma:literal>p</emma:literal>
                </emma:interpretation>
                <emma:interpretation id="interp116" emma:lang="en-US" emma:confidence="0">
                  <emma:literal>P</emma:literal>
                </emma:interpretation>
                <emma:interpretation id="interp117" emma:lang="en-US" emma:confidence="0">
                  <emma:literal>.</emma:literal>
                </emma:interpretation>
                <emma:interpretation id="interp118" emma:lang="en-US" emma:confidence="0">
                  <emma:literal>,</emma:literal>
                </emma:interpretation>
                <emma:interpretation id="interp119" emma:lang="en-US" emma:confidence="0">
                  <emma:literal>!</emma:literal>
                </emma:interpretation>
              </emma:one-of>
            </emma:emma>
          </inkml:annotationXML>
          <inkml:trace contextRef="#ctx0" brushRef="#br0" timeOffset="256262.5694">3453 3843 388 0,'0'0'421'15,"0"0"-57"-15,0 0-53 0,0 0-34 0,-11 2-34 16,11-2-24-16,-5 4-10 0,4 3-2 0,-4 7-14 16,-3 10-17-16,1 1-13 0,4 3-12 0,1 1-23 15,1-1-8-15,1 1-9 0,-1 0-8 0,2-2-12 16,2 1-10-16,-1-3-2 0,-1-1-10 0,2-4 1 0,-1-3-1 0,0-4 2 0,-2-4-1 15,0-1 3-15,1-2-1 0,-1-2-3 0,2 1-3 16,-2-5-9-16,0 7 0 0,0-7-6 0,0 6-5 31,0-6-3-31,1 3-2 0,-1-3-4 0,0 0-20 0,0 0-22 16,0 0-39-16,0 0-15 0,-9-18-24 0,4-4 0 16,-1-3-9-16,3-4-3 0,0 1-1 0,-4-15 0 15,6-3 6-15,-3 3 7 0,0-2 8 0,4 12 9 0,0 2 7 0,4 2 12 0,-2 2 8 16,1-2 13-16,2 3 10 0,3 2 11 0,0 0 14 15,1 4 13-15,-2 3 12 0,1 5 12 0,-2 0 5 16,-1 4-6-16,0 0-1 0,0 3-5 0,0 1-3 16,-2 2 2-16,2 1-2 0,-5 1 4 0,9 3-1 0,-4 3-2 15,0 3-3-15,0 5-4 0,-3 9-6 16,-2 0-10-16,-4 1-26 0,0 4-36 0,-5-1-36 0,-2-1-47 16,0 0-54-16,-2-1-57 0,0-3-273 0,2-2-618 15,-1-6 169-15</inkml:trace>
        </inkml:traceGroup>
        <inkml:traceGroup>
          <inkml:annotationXML>
            <emma:emma xmlns:emma="http://www.w3.org/2003/04/emma" version="1.0">
              <emma:interpretation id="{77BFC2CB-8818-49DC-AD99-532E89E21D7F}" emma:medium="tactile" emma:mode="ink">
                <msink:context xmlns:msink="http://schemas.microsoft.com/ink/2010/main" type="inkWord" rotatedBoundingBox="3865,4630 6459,4477 6534,5756 3940,5909"/>
              </emma:interpretation>
              <emma:one-of disjunction-type="recognition" id="oneOf24">
                <emma:interpretation id="interp120" emma:lang="en-US" emma:confidence="0.5">
                  <emma:literal>(Long.</emma:literal>
                </emma:interpretation>
                <emma:interpretation id="interp121" emma:lang="en-US" emma:confidence="0">
                  <emma:literal>(20 mg).</emma:literal>
                </emma:interpretation>
                <emma:interpretation id="interp122" emma:lang="en-US" emma:confidence="0.5">
                  <emma:literal>(Tony) x</emma:literal>
                </emma:interpretation>
                <emma:interpretation id="interp123" emma:lang="en-US" emma:confidence="0">
                  <emma:literal>(Lonny) x</emma:literal>
                </emma:interpretation>
                <emma:interpretation id="interp124" emma:lang="en-US" emma:confidence="0">
                  <emma:literal>(Long).</emma:literal>
                </emma:interpretation>
              </emma:one-of>
            </emma:emma>
          </inkml:annotationXML>
          <inkml:trace contextRef="#ctx0" brushRef="#br0" timeOffset="258963.7862">6024 3872 4115 0,'1'9'555'0,"0"-7"-188"0,-1-2-114 0,0 5-91 15,0-5-39-15,3 3 13 0,-3-3 16 0,10 3 9 16,5 1-14-16,-2-2-7 0,4 1-14 0,0-2-13 15,8 1-12-15,0-1-9 0,-5 2-14 0,-2-3-27 16,-4 1-52-16,-1 1-60 0,-2-2-64 0,-2 2-79 16,-3-2-88-16,-6 0-92 0,6 1-420 0,-6-1-966 15,0 0 262-15</inkml:trace>
          <inkml:trace contextRef="#ctx0" brushRef="#br0" timeOffset="259341.9711">6112 4091 384 0,'0'0'298'0,"0"0"11"0,0 0 9 0,0 0 5 0,0 0-7 0,0 0-15 16,0 0-5-16,11-6-18 0,-11 6-14 0,0 0-18 15,2-3-14-15,-2 3-12 0,0 0-16 0,0 0-14 16,0 0-13-16,1-6-8 0,-1 6-10 0,0 0-7 0,0 0-10 16,0 0-9-16,4-6-18 0,-4 6-11 0,0 0-8 15,0-7-11-15,0 1-10 0,0 0-9 0,0-4-10 0,-2-1-8 32,2-2-7-32,-2 1-13 0,2-1-9 0,-1-1-12 15,1-8-11-15,0 6-8 0,1 1-5 0,-2 1-3 16,2 3-5-16,-2-1-7 0,2-1-4 0,-1 5-2 0,-1-1-8 15,1 2-5-15,1-1-2 0,-2 3-4 0,1 0-2 16,0 5-10-16,0-8-15 0,0 8-32 0,0-6-35 0,0 6-39 16,0 0-53-16,-3-4-60 0,3 4-280 0,0 0-699 15,0 0 190-15</inkml:trace>
          <inkml:trace contextRef="#ctx0" brushRef="#br0" timeOffset="256645.1945">4088 3516 620 0,'-15'-5'369'16,"-1"5"-34"-16,5 1-28 0,-2 1-24 0,-10 5-19 15,-1 5-32-15,1 5-17 0,-13 15-7 0,-3 6-11 0,4 5-2 16,-23 38 14-16,24-23-1 0,9-5-4 0,4 1-10 0,5 1-15 0,-5 43-8 0,11-36-19 15,4-10-15-15,7 0-12 0,6 0-6 16,3-3-18 0,4 2-9-16,2-3-10 0,4-5-12 0,-4-11-21 0,-1-7-21 15,1-1-34-15,2-3-35 0,0-3-40 0,5-1-38 16,-2-5-64-16,2-6-68 0,6-5-85 0,-5-7-258 16,6-4-715-16,-5-3 196 0</inkml:trace>
          <inkml:trace contextRef="#ctx0" brushRef="#br0" timeOffset="257046.8427">4292 3736 405 0,'0'0'375'0,"0"0"-56"0,0 0-41 15,0 0-33-15,0 0-25 0,-10 11-18 0,3 0-25 0,-6 11-16 16,-1 0-17-16,-4 4-17 0,-6 13-4 0,5-9-8 16,0-6-11-16,1 2-2 0,0-1-11 0,2-1-8 15,0-3-9-15,2-2-5 0,1-1-11 0,2-4-5 16,3-4-5-16,0-2-3 0,1-5-3 0,1 1 0 15,-1-1-3-15,7-3-4 0,-9-3-9 0,9 3-11 16,-7-8-1-16,4-2-6 0,1-3 6 0,4 0-7 16,1-7 4-16,2-2 3 0,2 6 1 0,-1 1 18 0,-1 1 5 0,1 2 27 15,1 2-2-15,-2 2-1 16,1 2-7-16,1 0-5 0,-1 2-3 0,-1 3-7 0,3-1-2 16,-8 2 3-16,19 6-3 0,-8 1-5 0,0 1 1 0,7 11-13 0,-2-1-16 0,0 6-18 15,-3-4-42-15,3 6-44 0,0-1-48 0,-2-4-54 16,3 4-46-1,-5-4-273-15,3-1-624 0,-2-9 171 0</inkml:trace>
          <inkml:trace contextRef="#ctx0" brushRef="#br0" timeOffset="257500.9998">4561 4124 295 0,'-5'-3'369'16,"5"3"-67"-16,0 0-40 0,-8-3-39 0,8 3-28 0,0 0-27 0,0 0-25 15,-12 5-9-15,12-5-16 0,-7 7-9 0,4-3-12 16,0 2-2-16,-1-2-4 0,1 2 0 0,2-1 10 16,-1 0 5-16,0 2 1 0,2 0 9 15,2 1-4-15,0-2 11 0,-1 1 5 0,6 2 5 16,-1 1 1-16,2-2-3 0,0-1 1 0,0-2-9 16,-2 0-4-16,2-1-7 0,-1-1-9 0,-1-3 4 0,1 4-9 15,-1-2 0-15,-6-2-10 0,11 2-9 0,-11-2-5 16,10 0-16-16,-10 0-28 0,0 0-39 0,8-8-29 15,-6 3-30-15,-2-1-30 0,-2-1-23 0,-3-5-20 16,-3 4-13-16,0-1-8 0,-2 0-9 0,-1 1-6 0,0 0-5 0,1 1 11 16,-1 1 10-16,0 0 9 0,2 4 8 0,-1-3 9 15,3 3-2-15,1 0-8 0,6 2-26 0,-10-4-16 16,10 4-130-16,-8-4-381 0,8 4 107 0</inkml:trace>
          <inkml:trace contextRef="#ctx0" brushRef="#br0" timeOffset="258433.5149">4821 4176 536 0,'0'0'318'15,"0"0"-49"-15,0 0-33 0,0 0-35 0,0 0-21 16,-6-2-24-16,6 2-12 0,0 0-4 16,0 0-9-16,0 0-9 0,-5 10-9 0,5-10-9 15,-4 7-11-15,3-1-7 0,-1 0 0 0,2 1-9 16,0-1 5-16,-1-1-6 0,1 1 2 0,0-6 2 15,0 10-2-15,0-8 9 0,0-2 10 0,0 7 2 0,0-7 7 16,0 0-2-16,3 6-2 0,-3-6-7 16,0 0-4-16,0 0-15 0,0 0-8 0,0 0-9 0,19-11-8 15,-9 4-7-15,-2-2-17 0,2 0-3 0,-2 1-10 16,-2 0-8-16,1 3-1 0,-4 0-4 0,2-1-15 16,-2 4 3-16,-3 2-13 0,6-6-7 0,-6 6-9 15,0 0 0-15,6-4-4 0,-6 4 6 0,0 0-1 16,0 0 9-16,0 0-3 0,16 7 7 0,-12-2 0 15,0-3 5-15,1 3-6 0,-2 1 3 0,4-3 6 16,3 5 5-16,-2-4 3 0,-2 0 2 0,1-1 1 16,-2 0 6-16,-5-3-1 0,12 2 3 0,-12-2 1 15,15-2-9-15,-8-1-4 0,3-2-10 0,3-3-9 0,-3-1-8 16,1-2-3-16,2-6-3 0,-2-4-6 0,-1 0-7 0,-4-1-5 0,-1-1 2 16,0-2 9-16,2-1 6 0,-6 3 10 0,-1-2 12 0,2 2 13 15,-4 0 16-15,2 6 18 0,0 4 12 0,0 3 10 16,-1 3 3-16,-1 0-5 15,2 1 7-15,0 0-10 0,0 6-19 0,-2-6 7 16,2 6-1-16,0 0-5 0,0 0 1 0,0 0-3 16,0 0-5-16,0 0-1 0,-1 20-2 0,1-8 3 0,0 2 0 15,1 9 7-15,4 1-1 0,0 0-2 0,-1 4-2 16,2-4 0-16,1-1 2 0,3 0-4 0,-1 1 6 16,4-4 1-16,-5-4-5 0,2-3 2 0,1-3-8 15,4 6 1-15,-1-5-7 0,0-4 0 0,-1-4-12 0,2 0-10 0,9-2-16 16,-5-2-28-16,-2-2-18 0,4-3-27 0,-4-4-18 15,-5 2-7-15,0 2-2 0,-1-1 5 16,-1 3 3-16,-4-2 6 0,-1 3 9 0,-5 3 14 0,8-6 5 16,-8 6 21-16,0 0 12 0,5-2 10 0,-5 2 13 15,0 0 13-15,0 0 5 0,0 0 5 0,0 0 11 16,0 0 2-16,-2 13 5 16,2-13 2-16,0 8 2 0,0-8 4 0,2 9 7 15,-2-9 5-15,2 4-3 0,-2-4 3 0,1 8 2 16,-1-8-2-16,0 0-5 0,3 4-3 0,-3-4-3 15,0 0-5-15,0 0-5 0,0 0-7 0,0 0-9 16,0 0-6-16,18-9 5 0,-14 4-2 0,-2 0 4 16,1-1 12-16,0 2 14 0,-1-2 16 0,-2 6 18 0,5-9 16 15,-5 9 12-15,3-8 8 0,-3 8 15 0,3-3 24 0,-3 3-12 16,0 0-2-16,0 0 0 0,0 0 1 0,0 0 1 0,0 0 5 16,0 0-6-16,4 22 0 0,-4 2-6 0,-2 1-8 15,0 4-12-15,1-3-5 0,1 3-10 0,-4 3-7 16,1-2-7-16,0 13-8 0,0-10-24 0,-2-7-44 15,1-1-71-15,-1-4-73 0,0-4-86 0,0-5-94 16,0-1-219-16,1-4-672 0,-1-6 184 0</inkml:trace>
          <inkml:trace contextRef="#ctx0" brushRef="#br0" timeOffset="258693.9308">5545 3596 4036 0,'-1'5'248'0,"1"-5"-123"0,-5 6-14 0,5 5 9 0,-2 3 14 0,2 8 11 0,2 5 2 15,3 3-10-15,3 14-6 0,-3 4 4 0,4 4 1 16,0 4-5-16,7 44-5 0,-4-32-17 0,-8-14-4 16,0 3-17-16,-3-1-3 0,1 43 4 15,-4-39-19-15,-6-13-9 0,3-2-5 0,2-10-16 0,0-5-28 0,-2-3-29 16,-1 1-36-16,-1-3-46 0,2-4-64 0,1-5-65 15,-2-3-72-15,1-4-97 0,-2-5-338 0,3-2-883 16,4-2 239-16</inkml:trace>
        </inkml:traceGroup>
        <inkml:traceGroup>
          <inkml:annotationXML>
            <emma:emma xmlns:emma="http://www.w3.org/2003/04/emma" version="1.0">
              <emma:interpretation id="{F2DD217E-F08A-4CDF-B7F8-673339C1845C}" emma:medium="tactile" emma:mode="ink">
                <msink:context xmlns:msink="http://schemas.microsoft.com/ink/2010/main" type="inkWord" rotatedBoundingBox="6965,4454 9256,4319 9343,5805 7052,5940"/>
              </emma:interpretation>
              <emma:one-of disjunction-type="recognition" id="oneOf25">
                <emma:interpretation id="interp125" emma:lang="en-US" emma:confidence="0.5">
                  <emma:literal>Pouty)</emma:literal>
                </emma:interpretation>
                <emma:interpretation id="interp126" emma:lang="en-US" emma:confidence="0.5">
                  <emma:literal>PCB. all)</emma:literal>
                </emma:interpretation>
                <emma:interpretation id="interp127" emma:lang="en-US" emma:confidence="0">
                  <emma:literal>PCB. ily)</emma:literal>
                </emma:interpretation>
                <emma:interpretation id="interp128" emma:lang="en-US" emma:confidence="0">
                  <emma:literal>PCB. alp)</emma:literal>
                </emma:interpretation>
                <emma:interpretation id="interp129" emma:lang="en-US" emma:confidence="0">
                  <emma:literal>pony)</emma:literal>
                </emma:interpretation>
              </emma:one-of>
            </emma:emma>
          </inkml:annotationXML>
          <inkml:trace contextRef="#ctx0" brushRef="#br0" timeOffset="260419.2016">6778 3718 303 0,'0'0'438'0,"-3"-7"-71"0,3 7-41 0,0 0-42 0,0 0-30 0,0 0-19 16,0 0-12-16,0 0-14 0,-4 17-11 0,0 3-11 15,2 2-18-15,-1 2-18 0,1 4-9 0,0-2-18 16,1-2-9-16,1 1-19 0,0 1-9 0,0-3-7 16,1 0-8-16,1-1-7 0,0-5-8 0,-2-2-3 0,1-5-7 15,-1-2-2-15,2 0 2 0,-2-1-11 0,0-3 0 16,0-4-7 0,2 9 0-16,-2-9-2 0,1 6-5 0,-1-6-15 15,0 0-19-15,0 0-24 0,0 0-23 0,0-18-12 0,-1 5-10 16,-1-10-13-16,2-3-8 0,-2-4-11 0,4-14-6 15,-4-2-6-15,4 1 11 0,1-2 11 16,-1 2 6-16,1 10 18 0,0 6 19 0,2 4 18 0,0-2 16 16,0 6 13-16,0-1 8 0,0 6 5 0,-1 2 18 15,1 2 14-15,2 2 10 0,-3 3 5 0,1-1 3 0,-2 2-3 0,2 3-2 16,0 0 1-16,-5 3 1 0,6-3 11 0,-6 3 3 0,0 0-7 16,15 8-2-16,-11 3-6 0,1 3-4 15,0 8-24-15,-5 5-15 0,-3-2-27 0,-4 1-50 16,-1-2-51-16,-3 3-58 0,1-3-69 0,-3-1-192 0,1-4-530 15,4-6 147-15</inkml:trace>
          <inkml:trace contextRef="#ctx0" brushRef="#br0" timeOffset="260761.566">7351 3323 396 0,'-16'3'405'0,"0"0"-50"0,-7 3-36 0,1 5-23 0,-4 2-29 0,0 4-11 16,-16 17-22-16,1 4-15 0,1 6-13 0,-24 41-3 15,27-27-4-15,9-7-9 0,6 1-17 0,3 1-1 16,8 1-7-16,3 2-7 0,8-2-12 0,5-1-11 31,7-1-8-31,4-3-13 0,8-3-9 0,0-4-12 0,2-2-9 16,-5-12-14-16,-2-5-24 0,0-4-40 0,-1 2-59 16,6-6-71-16,-3-2-93 0,4-6-108 0,0-5-283 15,7-2-728-15,-6-3 197 0</inkml:trace>
          <inkml:trace contextRef="#ctx0" brushRef="#br0" timeOffset="261071.5398">7416 3681 816 0,'0'0'471'15,"0"0"-52"-15,0 0-41 0,0 0-28 0,0 0-26 0,-11 11-23 16,6 0-20 0,-1 11-16-16,0 3-16 0,-2 2-16 0,3 2-21 15,-1 16-14-15,3-2-8 0,1-7-16 0,0 10-17 16,6 1-20-16,-3-2-4 0,-1-13-23 0,7-2-7 0,-6 0-15 0,2-2-6 16,1 0-7-16,1 0-8 0,-1-2-8 0,4-1-8 15,-7 0-11-15,3-4-15 0,-1-6-23 0,-2-2-29 16,3-2-40-16,-4-1-44 0,1-2-43 0,1-3-39 0,-1-1-37 15,-1-4-52-15,0 0-50 0,0 0-40 16,0 0-208-16,0 0-696 0,-12-26 191 0</inkml:trace>
          <inkml:trace contextRef="#ctx0" brushRef="#br0" timeOffset="261434.4469">7353 3725 321 0,'0'-10'339'15,"0"3"-33"-15,3-2-23 0,-2 0-10 0,4-1 3 0,2 1-7 31,-1 0 6-31,4-3-9 0,-1 2 5 0,7-6 2 16,-3 1 0-16,5 0-2 0,-1 1-9 0,-5 4-13 0,-1 3-20 16,-1 0-23-16,-2 1-19 0,-2 2-24 0,0-1-18 15,-3 4-18-15,2-2-17 0,-5 3-19 0,0 0-20 16,0 0-16-16,16 9-21 0,-14-3-38 0,0 7-50 16,-2 8-60-16,-4 3-46 0,1 1-38 0,-3 2-33 0,1-3-22 15,-5-1-16-15,2-1 0 0,-1-3 1 0,1-3 20 0,2-4 24 0,1-1 46 16,1-4 61-16,1 0 72 0,2-1 60 0,-3-2 51 0,4 0 27 15,0-4 26-15,-1 6 9 0,1-6 12 0,0 0 27 16,0 0 18-16,6 3 12 0,-6-3 6 0,0 0-6 16,13 2-9-1,-6-1-11-15,1-1 2 0,4 3-15 0,-3-2-12 0,1-1-10 0,-2 3-5 0,-1-1-7 16,-1 0-2-16,1 1-16 0,-1 0 0 0,-1 0-14 16,-2 3-11-16,-1 6-8 0,-5-1-16 0,-4 2-39 15,-6 7-43-15,-3-1-51 0,0-2-50 0,2 1-56 16,-5 2-47-16,-2-6-43 0,-2-2-42 0,5-3-44 0,2-5-49 15,2-3-223-15,0-1-751 0,1-4 205 0</inkml:trace>
          <inkml:trace contextRef="#ctx0" brushRef="#br0" timeOffset="261945.3753">7742 3929 477 0,'0'0'288'0,"0"0"-46"0,0 0-30 15,0 0-20-15,0 0-16 0,0 0-7 16,0 0-9-16,-8 1 2 0,8-1-2 0,0 0 4 0,0 0-1 15,0 0-6-15,0 0 2 0,16 16 0 0,-11-10-6 16,5 1 3-16,1-2 4 0,2 2-8 0,0 0-4 16,0 0-15-16,2-1-11 0,-3-2-15 0,1 2-6 0,-2-2-8 0,-1 1-14 0,-1-2-7 0,-1-1-9 15,-1 0-2-15,-7-2-5 0,11 4-5 0,-11-4-13 16,8 0-18-16,-8 0-27 0,0 0-35 0,0 0-20 16,3-6-12-16,-3 6-5 0,0 0-18 0,-9-13-5 15,2 9-12-15,-4-5-9 0,-8-4-1 0,2 5 4 16,3-2 4-16,2 2 3 0,-1 1-2 0,-2 0-13 0,2 0-20 15,-1 3-23-15,2-2-31 16,3 3-185-16,2-2-464 0,2 3 129 16</inkml:trace>
          <inkml:trace contextRef="#ctx0" brushRef="#br0" timeOffset="262957.032">8019 3950 408 0,'-4'6'211'0,"3"0"-23"0,-1 1-14 0,1 4-13 0,1 0-5 0,-2-3-3 0,-1-2-7 16,3 2-3-16,0-1-8 0,-2-2-7 0,2 3 0 16,0-8-5-16,0 11 0 0,-2-8 0 0,2-3-6 15,0 9 10-15,0-9-3 0,0 0 10 0,0 6-7 16,0-6-11-16,0 0-11 16,0 0-4-16,0 0-11 0,0 0-15 0,0 0-10 15,0 0-10-15,20-13-24 0,-12 2-17 0,2 0-18 16,-4-1-11-16,2 1-6 0,0-1-2 15,0 2 5-15,-2 0-3 0,1 3 4 0,-4 2 1 16,2-2 1-16,-2 3-1 0,-2 1-6 0,-1 3-1 16,7-6-3-16,-7 6 2 0,3 0 1 0,-3 0 1 0,0 0 7 15,0 0 0-15,7 10 0 0,-6-2 4 0,4 3 1 0,-2 0 1 0,1 1 3 0,4 3-2 16,0 3 4 0,-2-2 0-16,2-3 7 0,-3-3 0 15,3 2 5-15,-1-2 3 0,1 0 13 0,1-2 5 0,-1-4-3 16,-2 0-5-16,2-2 1 0,-1 1 3 0,-7-3-2 15,22-5-6-15,-10 1-2 0,1-2-7 0,0-3-17 16,5-6-10-16,-2-1-13 0,-1-5-11 0,-2 0-14 16,0-1-7-16,0-4-11 0,-5-1 0 0,-2-1-3 0,-1-1 2 15,5-16 7-15,-5 9 2 0,-2 6 13 0,-2 0 7 0,-2-1 20 16,-1 2 18-16,2 5 22 0,-1 1 16 0,-1 1 14 16,-1 3 7-16,1 6 12 0,1 2 8 0,-3 1 3 15,3 3 4-15,1 1-2 0,-2 0-8 0,2 6-11 16,0-7-7-16,0 7-4 0,0 0-6 0,0 0-4 15,0 0 0-15,-11 15 0 0,9-2-2 0,-1 10-2 0,0 3 0 0,1 2-6 16,4 2 2-16,-1 14 7 0,2-8-1 0,2 9-6 16,2-16 0-16,1-3 0 0,0-1 7 0,2-1 2 15,3-1 8-15,0-3-6 0,4-2-1 0,0-2-1 16,3-1 0-16,1-5-7 0,-1 2-2 0,-2-6-20 16,4 0-14-16,-2-4-22 15,4-2-23-15,-6 0-26 0,-1-2-30 0,-4-4-24 16,0 0-23-16,-2 0-15 0,0 0-11 0,-1 0 0 15,-5-1 7-15,0 2 8 0,-2-1 15 0,-2 1 12 16,-1 5 15-16,0-7 15 0,0 7 20 0,0 0 13 0,-3-9 7 16,3 9 10-16,0 0 17 0,0 0 6 0,-6-2 8 15,6 2 21-15,0 0 9 0,0 0 7 0,0 0 10 16,0 0 3-16,0 0 4 0,0 0 3 16,0 0-1-16,0 0 3 0,0 0-1 0,0 0 1 0,0 0-6 15,0 0-6-15,0 0-3 0,6 14-7 0,-6-14-16 16,0 0-16-16,0 0-23 0,15 0-20 0,-15 0-27 15,0 0-17-15,16-3-9 0,-9 3-5 0,-2-4-87 16,3 1 181-16,-1 0-70 0,-7 3 28 0,11-6 49 16,-6 2 52-16,0 2 56 0,0 0 58 0,-5 2 47 15,8-5 32-15,-8 5 11 0,4-4 14 0,-4 4-10 16,0 0-9-16,7-3-13 0,-7 3-3 0,0 0-1 0,5 9 3 16,-4-4-3-16,1 10-9 0,0 8-6 15,-1 6-11-15,1 1-12 0,-1 15-16 0,-4-9-11 0,3 9-17 16,-1-9-10-16,-1-5-14 0,0-1-12 0,-1-2-9 15,0 2-4-15,-2-3-13 0,0 0-14 0,0-3-35 16,1-7-39-16,0-2-59 0,1-1-70 0,-2-3-73 0,0-3-97 16,-1-3-354-16,1-5-808 0,5 0 220 0</inkml:trace>
          <inkml:trace contextRef="#ctx0" brushRef="#br0" timeOffset="263204.1237">8880 3357 628 0,'8'23'553'16,"2"-1"-47"-16,0 9-31 0,6 12-26 0,2 3-42 0,0 3-29 16,-1 4-26-16,-1 0-26 0,13 45-35 0,-13-30-23 15,-6-16-27-15,-4 6-19 0,2 42-22 16,-8-35-23-16,-3-13-4 0,-4 2-30 0,-4 1-17 15,-3-3-12-15,-3 1-22 0,-2-1-36 0,-3-3-24 16,-4-2-39-16,-1-6-43 0,-4-1-57 0,6-4-62 0,-1-10-68 16,4-9-80-16,-3 1-104 0,3-7-255 0,-3-2-811 15,-1-5 219-15</inkml:trace>
        </inkml:traceGroup>
        <inkml:traceGroup>
          <inkml:annotationXML>
            <emma:emma xmlns:emma="http://www.w3.org/2003/04/emma" version="1.0">
              <emma:interpretation id="{672DB9AD-C359-4808-A926-F02E146C29DA}" emma:medium="tactile" emma:mode="ink">
                <msink:context xmlns:msink="http://schemas.microsoft.com/ink/2010/main" type="inkWord" rotatedBoundingBox="9774,4779 10156,4756 10180,5153 9798,5176"/>
              </emma:interpretation>
              <emma:one-of disjunction-type="recognition" id="oneOf26">
                <emma:interpretation id="interp130" emma:lang="en-US" emma:confidence="0.5">
                  <emma:literal>+</emma:literal>
                </emma:interpretation>
                <emma:interpretation id="interp131" emma:lang="en-US" emma:confidence="0">
                  <emma:literal>T</emma:literal>
                </emma:interpretation>
                <emma:interpretation id="interp132" emma:lang="en-US" emma:confidence="0">
                  <emma:literal>x</emma:literal>
                </emma:interpretation>
                <emma:interpretation id="interp133" emma:lang="en-US" emma:confidence="0">
                  <emma:literal>t</emma:literal>
                </emma:interpretation>
                <emma:interpretation id="interp134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265147.1942">9542 3803 476 0,'0'0'465'16,"0"0"-33"-16,-3 6-22 0,3-6-8 0,0 0-17 0,0 0-8 0,0 0-19 15,9 1-16-15,-9-1-11 16,21-1-11-16,2-1-12 0,2 1-22 0,1-2-20 16,3 2-21-16,0-4-31 0,0 2-16 0,-2 2-23 15,0-1-17-15,-1 1-10 0,-2 0-24 0,-3-1-17 16,-8 2-23-16,0 0-54 0,-4 0-41 0,1-2-59 0,-2 2-65 16,-8 0-76-16,13 0-75 0,-13 0-68 0,0 0-81 0,0 0-275 0,0 0-851 0,0 0 229 15</inkml:trace>
          <inkml:trace contextRef="#ctx0" brushRef="#br0" timeOffset="265534.3487">9743 3673 574 0,'0'0'378'16,"0"0"-45"-16,0 0-14 0,0 0-25 0,0 0-5 0,0 0-12 0,-2 19-15 16,2 2-13-16,2 2-7 0,-2 4-16 0,0 0-15 0,1 0-23 15,3 1-15-15,-4-1-14 0,3 2-13 0,2-3-13 0,-2 0-9 16,0-3-16-16,0 2-16 0,1-9-23 0,-1-3-41 16,-2-5-59-16,2 4-61 0,-1-3-64 0,-2-5-73 15,0-4-100-15,1 6-224 0,-1-6-664 0,0 0 181 0</inkml:trace>
        </inkml:traceGroup>
        <inkml:traceGroup>
          <inkml:annotationXML>
            <emma:emma xmlns:emma="http://www.w3.org/2003/04/emma" version="1.0">
              <emma:interpretation id="{597B2E63-09D6-4635-B829-1D51EDC342C4}" emma:medium="tactile" emma:mode="ink">
                <msink:context xmlns:msink="http://schemas.microsoft.com/ink/2010/main" type="inkWord" rotatedBoundingBox="10686,4371 10881,4360 10916,4969 10722,4981"/>
              </emma:interpretation>
              <emma:one-of disjunction-type="recognition" id="oneOf27">
                <emma:interpretation id="interp135" emma:lang="en-US" emma:confidence="0.5">
                  <emma:literal>p</emma:literal>
                </emma:interpretation>
                <emma:interpretation id="interp136" emma:lang="en-US" emma:confidence="0">
                  <emma:literal>P</emma:literal>
                </emma:interpretation>
                <emma:interpretation id="interp137" emma:lang="en-US" emma:confidence="0">
                  <emma:literal>.</emma:literal>
                </emma:interpretation>
                <emma:interpretation id="interp138" emma:lang="en-US" emma:confidence="0">
                  <emma:literal>!</emma:literal>
                </emma:interpretation>
                <emma:interpretation id="interp139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266840.2723">10479 3571 584 0,'0'0'339'16,"0"0"-35"-16,0 0-21 0,0 0-17 0,0 0-7 0,-5 23-12 15,4-10-11-15,2 10-14 16,-2-2-9-16,2 2-11 0,-1-1-12 0,0 1-11 16,0-1-17-16,2 0-17 0,0-5-15 0,-4-1-15 15,5-3-9-15,-1-2-12 0,-2 1-11 0,0-1-5 16,1-2-10-16,-1-3-7 0,0 1-6 0,0-2-4 16,0-1-6-16,0-4-6 0,2 7-3 0,-2-7-2 0,0 6-10 15,0-6-15-15,0 0-15 0,0 0-25 0,0 0-19 16,0 0-13-16,0 0-16 0,-2-20-9 0,-1 7-10 0,3-12-4 15,-5-2-7-15,5-5 5 0,-1-14 13 0,1-1 8 16,0 1 8-16,0 1 12 0,0 9 13 0,0 8 12 0,5 2 15 16,-2 1 15-16,0-1 7 0,3 1 4 0,1 2 4 15,4 1 3-15,1 4 11 0,-1-2 1 0,3 3 14 0,-2 4 11 32,-1 3 0-32,-4 2 0 0,3-1-11 0,-2 5-1 15,0-1-7-15,0 2-3 0,-8 3-1 0,12 0 9 0,-12 0-5 16,11 8-2-16,-5 3 0 0,-4 2-4 0,-2 12 2 15,-3 0-15-15,-2 3-19 0,-2-1-11 0,-2-1-27 16,-3 0-27-16,1 1-23 0,-3-6-29 0,0 1-33 16,1-3-25-16,2-2-37 0,1-7-30 15,2-3-162-15,-2-1-495 0,4-3 137 0</inkml:trace>
        </inkml:traceGroup>
        <inkml:traceGroup>
          <inkml:annotationXML>
            <emma:emma xmlns:emma="http://www.w3.org/2003/04/emma" version="1.0">
              <emma:interpretation id="{284F19CA-8947-43F0-AF7A-CF7809EED6A0}" emma:medium="tactile" emma:mode="ink">
                <msink:context xmlns:msink="http://schemas.microsoft.com/ink/2010/main" type="inkWord" rotatedBoundingBox="10896,4098 12546,4000 12618,5226 10968,5323"/>
              </emma:interpretation>
              <emma:one-of disjunction-type="recognition" id="oneOf28">
                <emma:interpretation id="interp140" emma:lang="en-US" emma:confidence="0.5">
                  <emma:literal>(asp)</emma:literal>
                </emma:interpretation>
                <emma:interpretation id="interp141" emma:lang="en-US" emma:confidence="0.5">
                  <emma:literal>(an P)</emma:literal>
                </emma:interpretation>
                <emma:interpretation id="interp142" emma:lang="en-US" emma:confidence="0">
                  <emma:literal>(an)</emma:literal>
                </emma:interpretation>
                <emma:interpretation id="interp143" emma:lang="en-US" emma:confidence="0">
                  <emma:literal>(an B</emma:literal>
                </emma:interpretation>
                <emma:interpretation id="interp144" emma:lang="en-US" emma:confidence="0">
                  <emma:literal>(an D</emma:literal>
                </emma:interpretation>
              </emma:one-of>
            </emma:emma>
          </inkml:annotationXML>
          <inkml:trace contextRef="#ctx0" brushRef="#br0" timeOffset="267150.3982">11130 3123 599 0,'-18'3'368'0,"-1"3"-27"0,-4 5-26 0,-3 6-15 16,-10 12-21-16,-5 5-15 0,4 11-15 0,1 0-19 0,-24 48-11 16,24-30-14-16,-6 27-15 0,17-31-13 0,11-12-5 0,6 3-14 0,3 1-7 0,2-4-12 15,6 2-10-15,3-1-13 16,6-5-10-16,4 3-9 0,5-1-8 0,3-7-14 16,1-1-15-16,-1-12-26 0,-4-5-38 0,4-2-46 0,3-3-52 15,0-4-60-15,4-5-66 0,3-6-81 0,-3-6-268 16,15-5-694-16,1-10 189 0</inkml:trace>
          <inkml:trace contextRef="#ctx0" brushRef="#br0" timeOffset="267515.595">11252 3416 317 0,'-5'2'320'0,"0"4"-25"16,0-3-29-16,-3 9-32 0,-5 5-33 0,2 2-13 0,-2 0-14 0,0 1-9 15,2 3-8-15,-1-2-4 0,0 0-10 0,-1-2-13 16,2-1-10-16,-2 0-11 0,3-2-4 0,1-4-15 0,-1-3 1 16,2 0-11-16,0-2 6 0,0 1 2 0,3-3 2 15,0-2 7-15,0 2-2 0,5-5-4 0,-8 1-11 0,8-1-8 16,0 0-10-16,-9-9-12 0,8-1-4 0,-1-5-4 15,2 3-10-15,3-10 9 0,1 1-10 0,1 2-8 16,3 1-3-16,2 5-6 0,-2 1 3 0,2 3-3 16,-1 1 9-16,3 1 4 15,2 3-1-15,-1 0-7 0,0 4-1 0,1 1-3 16,-1 2 0-16,0 4-2 0,6 6-5 0,-3 2 4 16,2 2-2-16,-5 2-8 0,2 2-40 0,-3 1-52 15,-3-2-62-15,3 2-64 0,1-3-91 0,-4-4-214 16,0-3-627-16,0-3 172 0</inkml:trace>
          <inkml:trace contextRef="#ctx0" brushRef="#br0" timeOffset="267952.3174">11571 3565 295 0,'-3'5'395'0,"-2"-2"-59"0,3 3-49 0,-1-3-34 0,3-3-34 15,-3 8-27-15,1-4-21 0,1 3-13 0,-1-3-21 16,2-4-12-16,-3 5-12 0,3-5-1 0,-2 8 2 0,2-8 6 0,-1 4 6 0,1-4 19 15,0 0 5-15,-4 4 4 0,4-4 2 0,0 0-15 16,0 0-11-16,0 0-14 0,0 0-17 0,0 0-8 16,0 0-12-16,0-25-7 0,2 10-10 0,3-8-2 0,0-4-7 15,-2 1-8-15,2 1-7 0,3 1-3 16,-2-1-1-16,1 5-3 16,1 3-3-16,-1-2-4 0,0 4-2 0,-2 5-6 0,-1 1-4 15,0 1-2-15,0 5-4 0,0-1-3 0,1 2 1 16,-5 2 3-16,0 0 0 0,11 8 6 0,-6 5-7 15,3 8 0-15,-2 1-1 0,1 2-3 0,-2 1-25 16,1 2-46-16,-1 1-48 0,0-1-45 0,0 1-50 0,-1-3-56 16,3-3-303-16,-2-1-685 0,0-6 186 15</inkml:trace>
          <inkml:trace contextRef="#ctx0" brushRef="#br0" timeOffset="268601.1592">12138 3357 657 0,'-7'-2'427'0,"7"2"-51"15,0 0-37-15,0 0-15 0,-13 6-23 0,10-1-18 16,-2 7-13-16,0 9-10 0,-3 3-15 0,5 1-12 0,-2 3-13 0,4-1-22 15,1 4-15-15,0 14-17 0,1-11-12 16,1-4-20-16,0-2-13 0,1 1-12 0,0 0-12 16,3-1-9-16,-1-2-8 0,2-2-9 0,-2 1-9 0,1-2-7 15,1-1-3-15,-3-2-9 0,1-4-14 0,-2-3-17 16,-1-2-20-16,0-2-19 0,1-2-17 0,-1-2-23 16,1 1-22-16,-2-1 0 15,-1-5-3-15,3 6-13 0,-3-6-16 0,0 0-18 16,0 0-19-16,0 0-8 0,0 0-5 0,-6-26 0 15,0 4 3-15,-1-5 1 0,2-2 4 0,-8-19 4 16,1-2 0-16,3-5 4 0,3 1 6 0,-2 0 13 16,0 3 14-16,0 2 17 0,1 2 12 0,2 11 16 0,4 10 18 15,-1-3 9-15,2 3 24 0,3 1 30 0,-1 1 33 16,0 3 34-16,-1 4 22 0,3 4 18 0,-1 0 20 0,0 1 5 16,0 1 11-16,0-1 10 0,4 3 2 0,-1-3 0 15,1 3 3-15,-1 3-2 0,2-4-4 0,0 4-4 0,-1 1-13 16,-1 0-15-16,1 3-11 0,-2-2-12 0,1 3-6 15,-6 1-12-15,11-1-8 0,-11 1-11 0,11 8-2 16,-8-3-16-16,2 6-16 0,-5 4-37 0,2 7-44 16,-4 2-40-1,-1 1-40-15,-4 1-36 0,1-1-30 0,-1-1-22 0,3-2-3 16,-2-2-8-16,1-3-3 0,2-3 8 0,0-5 15 16,1-2 29-16,0 1 41 0,2-4 41 0,2 0 39 15,-2-4 38-15,2 8 31 0,-2-8 33 0,4 1 28 16,-4-1 27-16,0 0 17 0,9 2 12 0,-9-2-3 0,10 2 5 15,-3-2-22-15,-7 0-5 0,11 5 17 0,-5-4-2 16,1 3-18-16,-2-3-1 0,1 5-7 0,-1 0-14 0,1 3-13 16,-2 0-20-16,-4 4-34 0,-2-1-63 0,-4 0-74 15,-1 0-82-15,-1-2-320 0,-2-1-635 0,1-3 174 16</inkml:trace>
          <inkml:trace contextRef="#ctx0" brushRef="#br0" timeOffset="268854.4722">12200 2913 3128 0,'-3'4'190'0,"3"-4"-82"0,0 0-30 15,-3 7 7-15,3-1 33 0,0 0 33 0,0 5 22 0,3 2 3 16,2 9-12-16,3 3 8 0,0 5 4 0,3 16 3 15,5-1-5-15,-1 4 0 0,-1 1 3 0,0 4-20 16,2-2-16-16,-3 3-11 0,-1 2-13 0,-4 1-15 16,-4-3-8-16,0 0-12 0,-8 1-15 0,-2-3-22 15,-5-2-34-15,-2-5-49 0,-3-3-64 0,-2-1-76 0,4-9-83 16,-4-8-109-16,-3-2-379 0,3-1-900 0,1-9 242 0</inkml:trace>
        </inkml:traceGroup>
        <inkml:traceGroup>
          <inkml:annotationXML>
            <emma:emma xmlns:emma="http://www.w3.org/2003/04/emma" version="1.0">
              <emma:interpretation id="{701824AB-3D03-480C-8BB7-F204229754EB}" emma:medium="tactile" emma:mode="ink">
                <msink:context xmlns:msink="http://schemas.microsoft.com/ink/2010/main" type="inkWord" rotatedBoundingBox="13075,4039 13978,3986 14057,5335 13155,5388"/>
              </emma:interpretation>
              <emma:one-of disjunction-type="recognition" id="oneOf29">
                <emma:interpretation id="interp145" emma:lang="en-US" emma:confidence="0.5">
                  <emma:literal>[337</emma:literal>
                </emma:interpretation>
                <emma:interpretation id="interp146" emma:lang="en-US" emma:confidence="0">
                  <emma:literal>(By</emma:literal>
                </emma:interpretation>
                <emma:interpretation id="interp147" emma:lang="en-US" emma:confidence="0">
                  <emma:literal>[By</emma:literal>
                </emma:interpretation>
                <emma:interpretation id="interp148" emma:lang="en-US" emma:confidence="0">
                  <emma:literal>{By</emma:literal>
                </emma:interpretation>
                <emma:interpretation id="interp149" emma:lang="en-US" emma:confidence="0">
                  <emma:literal>[331</emma:literal>
                </emma:interpretation>
              </emma:one-of>
            </emma:emma>
          </inkml:annotationXML>
          <inkml:trace contextRef="#ctx0" brushRef="#br0" timeOffset="270290.4984">13208 3346 660 0,'2'-8'385'16,"1"3"-34"-16,0-1-12 0,2 0-5 0,3-4-19 0,0 1-13 15,5 2-13-15,-3-1-15 16,4 1-12-16,-2-1-10 0,1 0-11 0,-3 2-22 0,1 1-23 0,-1-1-18 0,-3 2-19 0,1 3-21 31,-8 1-17-31,11-2-11 0,-11 2-11 0,11 3-16 0,-6 3-17 0,-2 4-22 16,-1 3-36-16,-4 10-48 0,-1-1-45 0,-3 2-33 16,1-2-31-16,-3 3-18 0,0-2-9 0,0-1 1 15,-1-1 5-15,3-8 17 0,1 1 17 0,0-5 15 16,2-2 27-16,0-1 45 0,1 1 39 0,-1-3 25 15,3-4 26-15,0 0 27 0,0 7 16 0,0-7 17 16,0 0 28-16,0 0 14 0,10 1 7 0,-10-1-2 16,9 2-3-16,-2-2-11 0,-7 0 0 0,14 2-8 0,1 0-2 15,-2 1-6-15,1 0-2 0,-1 2-9 0,-3-1-5 16,-3-1-9-16,3 5-5 0,-4-1-5 0,3 2-8 16,-6 3-10-16,-3 0-7 0,-2 3-12 0,-3-2-39 15,-6 6-36-15,-1 2-39 0,-4-4-43 0,3-3-41 0,-5 1-36 0,3-4-30 16,1-4-40-16,-1-1-42 0,1-4-47 0,0-4-288 15,1 1-762-15,-1-6 208 0</inkml:trace>
          <inkml:trace contextRef="#ctx0" brushRef="#br0" timeOffset="269919.2611">13232 3433 613 0,'-3'-4'581'0,"3"4"-69"15,0 0-45-15,0 0-43 0,-3-5-49 16,3 5-46-16,0 0-39 0,0 0-38 0,0 0-30 0,0 0-17 16,0 0-21-16,0 0-11 0,-3 15-18 0,3-2-11 15,1 8-13-15,-1 3-17 0,0-1-12 0,3 0-7 16,-3 1-14-16,0 1-8 0,2-2-8 0,0 0-6 16,-1-1-17-16,1-1-22 0,-2-3-20 0,1-6-23 15,-1 1-42-15,2-3-34 0,0 0-45 0,-1-1-38 0,1-2-38 16,-2-1-40-16,0-6-41 0,0 5-305 0,0-5-729 15,0 0 198-15</inkml:trace>
          <inkml:trace contextRef="#ctx0" brushRef="#br0" timeOffset="270761.2321">13631 3476 583 0,'0'0'345'0,"0"0"-54"0,0 0-39 0,-7 5-35 0,7-5-25 0,0 0-22 0,-1 5-15 15,1-5-20-15,0 6-9 0,0-6-11 0,0 9-4 16,0-9-2-16,0 10-12 0,1-5-6 0,1 1-12 31,-1-1-2-31,-1-5-5 0,9 10-5 0,-5-6-9 0,-1 0-4 0,2 0-7 0,1-1-4 0,-6-3-7 16,13 4-13-16,-6-2-9 0,-7-2-17 0,12-2-8 15,-12 2-16-15,15-2-5 0,-8 0-1 0,-1-1 4 16,0 0 0-16,3-2 12 0,-5 1 17 0,1 0 25 0,2 1 23 31,-2-1 24-31,-5 4 24 0,5-5 21 0,-5 5 10 16,7-5-3-16,-7 5-5 0,3-2-7 0,-3 2 7 15,0 0 4-15,0 0 8 0,5 13 1 0,-2 1 3 0,-1 10-11 16,-4 1-1-16,2 3-5 0,-2 1-7 0,1-1-13 0,1 2-9 16,0-3-8-16,-3 1-6 0,1 2-12 0,0-3-6 0,1 1-7 15,1-2-19-15,1-3-26 0,-2-6-38 0,-1 5-58 0,4-6-61 16,-2-3-56 0,1-3-52-16,3-1-52 0,-1-5-76 0,-3-4-223 15,9 6-731-15,-9-6 197 0</inkml:trace>
          <inkml:trace contextRef="#ctx0" brushRef="#br0" timeOffset="269555.5344">13164 2930 512 0,'8'-2'272'0,"-8"2"-25"0,0 0-21 0,9-2-20 15,-9 2-16-15,0 0-6 0,8 0-9 0,-8 0-9 16,0 0-12-16,0 0-18 0,0 0-6 0,8-2-8 0,-8 2-10 15,0 0-14-15,0 0-12 0,0 0-9 0,0 0-9 16,-24 3-7-16,10 0-9 0,-12-1-2 0,2 2-2 16,-2 0-9-16,1 0-5 0,-3 1 1 0,2-1-6 0,0 0-5 15,5-1 5-15,1 0-5 0,2 0 2 0,5 0 2 16,1 0 4-16,2-2 3 0,2 1 1 0,8-2-1 0,-13 2-4 16,8 1 6-16,0 2 25 0,2-1 21 0,0 9 20 15,-1 7 20-15,0 8 7 0,6 3 7 0,2 16 0 16,-1 6 8-1,5 6-5-15,4 39-3 0,-4-26 1 0,-2-17-1 0,1 2-6 0,4 41-10 16,-3-33-6-16,-5-16-4 0,1 2-12 0,-1 0-9 0,-2-2-9 16,4-1-2-16,0 0-6 15,-3 0-9-15,-1-14-3 0,1-6-11 0,0-1 9 16,2-1-4-16,1-1-7 0,-1-3 6 0,0-1-4 16,2-5-1-16,0-3 4 0,1-4-3 0,-1 0 0 15,7-1-10-15,0-2 4 0,2 0-7 0,9-3-3 0,2-2-15 16,-1-1-29-16,1-1-38 0,-2-4-53 0,-4-1-85 15,1-2-92-15,-6-3-124 0,-1-6-430 0,1-3-1002 16,-4 0 270-16</inkml:trace>
        </inkml:traceGroup>
        <inkml:traceGroup>
          <inkml:annotationXML>
            <emma:emma xmlns:emma="http://www.w3.org/2003/04/emma" version="1.0">
              <emma:interpretation id="{0B7C3554-2890-436D-A9F9-6EFABE175942}" emma:medium="tactile" emma:mode="ink">
                <msink:context xmlns:msink="http://schemas.microsoft.com/ink/2010/main" type="inkWord" rotatedBoundingBox="14561,4299 15306,4255 15334,4724 14589,4767"/>
              </emma:interpretation>
              <emma:one-of disjunction-type="recognition" id="oneOf30">
                <emma:interpretation id="interp150" emma:lang="en-US" emma:confidence="0.5">
                  <emma:literal>3rd</emma:literal>
                </emma:interpretation>
                <emma:interpretation id="interp151" emma:lang="en-US" emma:confidence="0">
                  <emma:literal>Brad</emma:literal>
                </emma:interpretation>
                <emma:interpretation id="interp152" emma:lang="en-US" emma:confidence="0">
                  <emma:literal>Bred</emma:literal>
                </emma:interpretation>
                <emma:interpretation id="interp153" emma:lang="en-US" emma:confidence="0">
                  <emma:literal>Zerde</emma:literal>
                </emma:interpretation>
              </emma:one-of>
            </emma:emma>
          </inkml:annotationXML>
          <inkml:trace contextRef="#ctx0" brushRef="#br0" timeOffset="271193.0358">14321 3240 601 0,'0'0'495'15,"0"0"-33"-15,0 0-22 0,0 0-35 0,25-11-36 0,-14 7-32 16,2 0-39-16,2-1-26 0,-4 0-33 0,-1 1-28 0,0 1-22 16,-2 2-25-16,-2-1-19 0,-6 2-25 0,9-3-22 15,-9 3-19-15,0 0-19 0,6 8-25 0,-6-8-42 0,-4 16-52 16,-1-4-34-16,-2 9-35 0,-5-2-16 0,-1 2-5 15,2-2-1 1,4-2 12-16,1-2 12 0,1-4 9 0,0 0 18 0,2-1 22 0,0-4 39 0,0 0 35 0,1-3 39 16,2-3 37-16,2 9 42 0,-1-5 24 0,-1-4 17 15,7 5 11-15,-2-2 4 0,-5-3 2 0,14 4 3 16,-7 1-6-16,7-1-10 0,-4-1-5 0,3 3-11 16,-3-3-6-16,2 0-15 0,-1 1-5 0,-3-2-16 0,-2 2-5 15,1-2-10-15,-2 1-9 0,-5-3-11 16,8 9-11-16,-8-3-12 0,-3 7-35 15,-2-1-42-15,-5 0-51 0,-4 6-70 0,-1 1-57 16,-1-2-59-16,-1-1-55 0,-3-3-53 0,4-6-311 16,3-1-825-16,0-2 222 0</inkml:trace>
          <inkml:trace contextRef="#ctx0" brushRef="#br0" timeOffset="271660.9151">14606 3450 439 0,'0'0'458'0,"0"0"-72"0,-8 4-44 0,8-4-40 0,0 0-34 16,0 0-23-16,0 0-35 0,-1 5-27 0,1-5-16 16,0 7-24-16,0-7-14 0,1 10-11 0,-1-4-9 15,2 2-8-15,0-2-19 0,-2 1 1 0,1 0-16 0,-1-1-3 16,2-1-8-16,-2-5-3 0,1 10-12 0,1-5 4 0,-2 0-6 16,0-5 25-16,2 8 13 0,-2-8 16 0,0 0 5 0,3 3 1 15,-3-3-4-15,0 0-3 0,0 0-8 0,0 0-5 16,21-9-8-16,-15 5-6 0,6-4-11 0,-3-1-3 15,0 3-4-15,3-4-5 0,-3 1-7 0,1 0-3 32,0 2-8-32,-1-2-15 0,-1 2-11 0,4-1-26 0,-3 1-29 15,0 2-36-15,-1 1-33 0,-4-1-26 0,3 0-34 0,-1 3-38 16,-6 2-38-16,11-3-41 0,-11 3-231 0,19 0-643 16,-6 0 176-16</inkml:trace>
          <inkml:trace contextRef="#ctx0" brushRef="#br0" timeOffset="272038.2712">15036 3475 238 0,'-14'1'174'0,"3"2"-37"0,2 0-29 0,-1 0-2 15,0 2 0-15,2-3 5 0,2 3 11 0,-2-1 16 0,1-2 4 16,2 4 4-16,-1-4-1 0,-1 3 0 15,2-3-8-15,1 2 1 0,-1 0 2 0,0-2-3 0,0 3-2 16,5-5 6-16,-5 6-2 0,5-6-5 0,0 6-7 16,0-6-6-16,0 0-5 0,5 9-7 0,-5-9-11 15,8 5-7-15,-1-4-2 0,-7-1-4 0,13 3-15 16,-5-3-8-16,-8 0-14 0,0 0 11 0,21-4-9 16,-8-1-7-16,-4 0-5 0,-4-1-10 0,3-3-6 15,-2-3-18-15,0 0-1 0,1-8-14 0,-6-4-2 0,3 0 8 16,-4 0 0-16,0-1-6 0,0 0 7 0,-2 1 12 15,0 1 11-15,-2 2 24 0,2 7 12 0,0 0 15 16,2 4 3-16,-1 1 1 0,-1 3-3 0,2 1-9 16,0 5-12-16,-1-8 0 0,1 8-4 0,0 0-5 15,0 0-7-15,0 0 1 0,0 0-1 0,0 0-4 16,1 22-6-16,1 0 3 0,-1 2-3 0,1 1-1 0,0 1-5 0,1 1-2 16,-2-1 0-16,4 3-9 0,-1-3-17 0,0 3-27 0,4-3-53 15,-1-2-52-15,-1-1-49 0,2-1-67 0,-1-8-75 16,1 0-217-16,-2-5-663 0,-1-1 181 0</inkml:trace>
        </inkml:traceGroup>
      </inkml:traceGroup>
    </inkml:traceGroup>
    <inkml:traceGroup>
      <inkml:annotationXML>
        <emma:emma xmlns:emma="http://www.w3.org/2003/04/emma" version="1.0">
          <emma:interpretation id="{DC6D689B-9DEA-49AE-83F1-2E6F6D060147}" emma:medium="tactile" emma:mode="ink">
            <msink:context xmlns:msink="http://schemas.microsoft.com/ink/2010/main" type="paragraph" rotatedBoundingBox="13903,4818 15551,4845 15533,5969 13885,594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DE8CE3D-DE38-4EC4-BF3E-F2E6A78DB4BD}" emma:medium="tactile" emma:mode="ink">
              <msink:context xmlns:msink="http://schemas.microsoft.com/ink/2010/main" type="inkBullet" rotatedBoundingBox="13896,5241 14130,5244 14127,5415 13893,5411"/>
            </emma:interpretation>
            <emma:one-of disjunction-type="recognition" id="oneOf31">
              <emma:interpretation id="interp154" emma:lang="en-US" emma:confidence="0">
                <emma:literal>•</emma:literal>
              </emma:interpretation>
            </emma:one-of>
          </emma:emma>
        </inkml:annotationXML>
        <inkml:trace contextRef="#ctx0" brushRef="#br0" timeOffset="272592.5169">13834 4151 366 0,'0'0'324'0,"-6"-1"-30"0,6 1-32 0,-13 3-23 0,13-3-22 0,-19 4-10 16,6 3-11-16,0-1-4 0,-6 8-11 16,1 1-9-16,1 0 0 0,0 0-8 0,6-1-8 15,3-3-4-15,0-1-9 0,1-3 4 0,3 1-6 0,-1-1-2 16,3-1-6-16,1 0-2 0,1-3-2 0,-2 3-1 15,2-6-6-15,0 5-5 0,0-5-10 0,6 2-15 16,-6-2-5-16,10 0-13 0,-3 0-8 0,1-4-14 16,-2 1-13-16,7-3-13 0,-3 0-15 0,3-1-8 0,-5-2-7 15,0-1-3-15,0 0-2 0,-2 3-6 0,-2-1-2 0,1 3 12 16,0 0 1-16,-3 2 4 0,-1-1-2 0,3 1 1 16,-3 0 3-16,-1 3-5 0,0 0 1 0,3-5-6 15,-3 5 4-15,0 0 1 0,0 0-4 0,0 0 4 0,0 12-2 16,-1-6 1-16,1-1 7 0,0 2-2 0,0 6 0 15,0-5 0-15,1-1-1 0,3 5-17 16,-3-3-22-16,4-3-40 16,0 2-38-16,1-3-44 0,1-3-55 15,7 2-54-15,3-4-304 0,5-4-691 0,3 0 190 0</inkml:trace>
      </inkml:traceGroup>
      <inkml:traceGroup>
        <inkml:annotationXML>
          <emma:emma xmlns:emma="http://www.w3.org/2003/04/emma" version="1.0">
            <emma:interpretation id="{2BFE9174-BBEA-4184-B17A-023580E246DD}" emma:medium="tactile" emma:mode="ink">
              <msink:context xmlns:msink="http://schemas.microsoft.com/ink/2010/main" type="line" rotatedBoundingBox="14179,4823 15551,4845 15533,5969 14161,5947">
                <msink:destinationLink direction="with" ref="{A3394620-0EDD-4657-9B62-B577B2FF236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99F4CDE-1953-42F5-B073-CECFA563CBE6}" emma:medium="tactile" emma:mode="ink">
                <msink:context xmlns:msink="http://schemas.microsoft.com/ink/2010/main" type="inkWord" rotatedBoundingBox="14179,4823 15551,4845 15533,5969 14161,5947"/>
              </emma:interpretation>
              <emma:one-of disjunction-type="recognition" id="oneOf32">
                <emma:interpretation id="interp155" emma:lang="en-US" emma:confidence="0.5">
                  <emma:literal>vim)</emma:literal>
                </emma:interpretation>
                <emma:interpretation id="interp156" emma:lang="en-US" emma:confidence="0">
                  <emma:literal>*'m)</emma:literal>
                </emma:interpretation>
                <emma:interpretation id="interp157" emma:lang="en-US" emma:confidence="0.5">
                  <emma:literal>x. my</emma:literal>
                </emma:interpretation>
                <emma:interpretation id="interp158" emma:lang="en-US" emma:confidence="0">
                  <emma:literal>x. m)</emma:literal>
                </emma:interpretation>
                <emma:interpretation id="interp159" emma:lang="en-US" emma:confidence="0">
                  <emma:literal>X, my</emma:literal>
                </emma:interpretation>
              </emma:one-of>
            </emma:emma>
          </inkml:annotationXML>
          <inkml:trace contextRef="#ctx0" brushRef="#br0" timeOffset="272971.8994">13942 4160 3501 0,'0'0'327'0,"-5"4"-110"16,5-4-88-16,0 0-57 0,-6 6 2 0,6-6 34 15,-2 6 28-15,2-6-1 0,0 8-12 0,2-1-1 16,1 5-6-16,2-1-3 0,1-1-11 0,2 1-9 15,0 0-7-15,0 2-10 0,5 5-2 0,-1 0-11 16,0-3-5-16,-1-3-10 0,-3-2-29 0,3 1-34 0,-2 0-62 16,0 0-81-16,1-2-82 0,0 0-92 0,-4-3-354 15,1-2-823-15,-1 1 223 0</inkml:trace>
          <inkml:trace contextRef="#ctx0" brushRef="#br0" timeOffset="272783.4173">14214 4108 598 0,'-17'10'341'0,"-5"2"-23"16,1 6-30-16,1 0-25 0,1 2-21 0,-3 2-35 15,3 3-5-15,-2-3-26 0,1 0-18 0,2 2-19 16,1-3-14-16,4-2-9 0,4-4-13 0,1-3-10 16,0-1-17-16,1-3-15 0,2-3-21 0,2 2-27 15,0-7-35-15,3 0-56 0,0 0-59 0,0 0-63 16,0 0-223-16,0 0-507 0,0-16 138 0</inkml:trace>
          <inkml:trace contextRef="#ctx0" brushRef="#br0" timeOffset="273140.5764">14318 4288 816 0,'-20'7'516'16,"20"-7"-82"-16,-6 4-67 16,6-4-45-16,-5 2-40 0,3 4-35 15,-1-3-26-15,2 3-30 0,-3 0-37 0,3 0-25 0,-1 1-44 16,2 1-40-16,-1-4-37 0,1 1-40 0,0-5-33 16,-4 7-39-16,4-7-40 0,0 0-47 0,-1 6-54 15,1-6-167-15,0 0-490 0,0 0 135 0</inkml:trace>
          <inkml:trace contextRef="#ctx0" brushRef="#br0" timeOffset="273919.6388">14473 4233 616 0,'-2'6'355'0,"1"1"-37"0,1-1-34 0,0-1-27 0,0 2-25 0,0 0-24 0,1-1-10 16,3 1-16-16,-3 1-17 0,4 1-14 0,-2 0-5 15,4-1-19-15,-2-1-11 0,-1-3-4 0,1 2-17 16,0-4 7-16,-5-2-18 0,10 6-12 0,-10-6-7 15,10 2-21-15,-10-2-23 0,6 0-31 0,-6 0-24 0,0 0-28 16,0 0-27-16,0 0-28 0,0-13-29 0,0 13-34 16,-11-10-26-16,1 2-23 0,-1-2-160 0,-2 4-464 15,3-2 127-15,-1 2 1873 0,-1 1-1220 0,4 0 52 0,0 1 44 16,3 1 35-16,0 0 21 0,2 0 35 0,3 3 13 16,-7-4 17-16,4 1 7 0,3 3-5 0,0 0 3 0,-2-10-5 15,2 10 3-15,5-7 1 0,0 3 8 0,1-2 3 16,0 1 6-16,4-1-2 0,1 0-8 0,-1 2-4 15,-1-2-7-15,3 5-11 0,-1-1-7 0,2-4-14 16,-3 5-13 0,-2 1-12-16,-8 0-6 0,16 1-6 0,-16-1-10 0,10 6-9 15,-5-4-9-15,0 2-13 0,0 1-13 0,-2 1-7 16,0-1-17-16,-1 3-21 0,0-2-26 0,-2 0-15 16,1 1-7-16,1-1-19 0,1-1 2 0,-3-5 8 15,2 12 2-15,-2-8 20 0,0-4 8 0,0 0-1 16,6 3 9-16,-6-3-2 0,0 0 6 0,0 0 2 0,15-12 9 15,-7 2 1-15,3 0 0 0,5-7 2 0,-1 0-2 0,2-2 11 16,-3 4 9-16,3-1 13 0,-4 4 2 0,-4 4 17 16,-1 1 3-16,-1-1 8 0,1 4-1 0,-3 0-3 15,-2 1 13-15,-3 3-3 0,0 0-1 0,0 0-4 0,0 0 3 16,14 4-4 0,-14 3-7-16,1-1 1 0,-1 7-1 0,0-2-8 15,0 4-12-15,-1-3-9 0,1-3-9 0,-1-3 4 0,2 1-18 16,-1-1-5-16,0-6-1 0,0 9 9 15,0-9 2-15,3 5-3 0,-3-5 2 0,0 0 3 0,13 0 5 16,-13 0 0-16,18-8-3 0,-7 4-1 0,4-2 5 16,-1-1-2-16,7-2 8 0,-3 3-4 0,-4-2 5 15,-1 2 12-15,-1 2 5 0,-2-1 4 0,0 4 12 16,-4 0 7-16,1-1 3 0,-7 2 2 0,0 0 1 0,11 3-4 16,-6 0-2-16,0 8-5 0,-2-1-4 0,-1 3-8 15,-1 0-24-15,-1 1-38 0,4 8-46 16,-3-5-41-16,-1-1-47 0,0-5-56 0,2 0-47 0,-4-2-283 15,4-3-672-15,-2-6 185 0</inkml:trace>
          <inkml:trace contextRef="#ctx0" brushRef="#br0" timeOffset="274365.4372">14930 3745 256 0,'0'0'465'0,"0"0"-70"0,0 0-26 0,0 0-21 0,0 0-14 0,0 0-24 31,0 0-19-31,0 0-18 0,0 0-15 0,0 0-19 16,0 0-15-16,28 6-23 0,-12-3-11 0,0-3-24 0,-2 3-22 15,9-2-13-15,-6 1-14 0,0 1-13 0,-4-2-11 16,1 2-11-16,-4-2-10 0,0-1-10 0,-2 2-7 15,-3-1-16-15,-5-1-7 0,13 3-6 0,-8 0-2 0,0-2-4 0,1 4-3 16,-1 1-3-16,2 4-1 0,1 1 2 0,1 8-1 0,1 4 3 16,-2 4 2-16,-1 1 11 0,4 20 2 0,-3-2 7 15,3 6 5-15,-3-1 3 0,-3 2 6 16,4 2 2-16,-2-3 6 0,-2-2 1 0,1 1 7 16,-1-2 0-16,1-3-4 0,-1-10 1 0,-2 8 1 15,-1-11-6-15,-2-3 2 0,-2-6-2 16,2 4 5-16,-1-4 3 0,-6-1 4 0,1 0 1 15,-4-2 0-15,-1 0-3 0,-4-3-6 0,0-1-7 16,-1-1-7-16,0-5-5 0,-2 2 1 0,0-6-5 16,-3 4-7-16,-1-5-10 0,3-2-18 0,1-2-29 15,3-4-33-15,-1 2-39 0,2-3-41 0,-1-3-48 16,1 0-60-16,3 0-53 0,-10-3-60 0,7 0-63 16,1 2-324-16,3-2-891 0,2 3 241 0</inkml:trace>
        </inkml:traceGroup>
      </inkml:traceGroup>
    </inkml:traceGroup>
    <inkml:traceGroup>
      <inkml:annotationXML>
        <emma:emma xmlns:emma="http://www.w3.org/2003/04/emma" version="1.0">
          <emma:interpretation id="{8BEE3F30-5A0A-4832-8B38-30EB630A6BF1}" emma:medium="tactile" emma:mode="ink">
            <msink:context xmlns:msink="http://schemas.microsoft.com/ink/2010/main" type="paragraph" rotatedBoundingBox="2154,5901 14761,5216 14850,6851 2243,75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5017E2C-B8E6-4889-AFC5-3B004A81C70E}" emma:medium="tactile" emma:mode="ink">
              <msink:context xmlns:msink="http://schemas.microsoft.com/ink/2010/main" type="inkBullet" rotatedBoundingBox="2210,6933 2494,6917 2501,7057 2218,7073"/>
            </emma:interpretation>
            <emma:one-of disjunction-type="recognition" id="oneOf33">
              <emma:interpretation id="interp160" emma:lang="en-US" emma:confidence="0">
                <emma:literal>•</emma:literal>
              </emma:interpretation>
            </emma:one-of>
          </emma:emma>
        </inkml:annotationXML>
        <inkml:trace contextRef="#ctx0" brushRef="#br0" timeOffset="279720.494">1968 5840 438 0,'0'0'650'0,"0"0"-125"0,0 0-60 0,0 0-42 0,0 0-40 16,0 0-38-16,15 1-44 0,-15-1-31 0,21-2-27 15,-8 0-35-15,0 2-41 0,0-2-55 16,-1 2-72-16,3 0-82 0,-3 0-88 0,0 0-84 0,1 2-88 16,-13-2-229-16,16 3-638 0,-13 2 175 0</inkml:trace>
        <inkml:trace contextRef="#ctx0" brushRef="#br0" timeOffset="279858.8509">2032 5976 529 0,'0'0'527'0,"0"0"-95"16,0 0-62-16,0 0-26 0,0 0-34 0,0 0-31 0,29-7-32 16,-16 1-30-16,4 1-23 0,5-3-41 0,1 1-56 15,0 1-55-15,0 0-76 0,-5 2-87 0,-1-1-118 16,-5 4-217-16,2-5-544 0,-1 3 149 0</inkml:trace>
      </inkml:traceGroup>
      <inkml:traceGroup>
        <inkml:annotationXML>
          <emma:emma xmlns:emma="http://www.w3.org/2003/04/emma" version="1.0">
            <emma:interpretation id="{430A585C-5D36-4962-908C-2042223204B1}" emma:medium="tactile" emma:mode="ink">
              <msink:context xmlns:msink="http://schemas.microsoft.com/ink/2010/main" type="line" rotatedBoundingBox="3105,5850 14761,5216 14850,6851 3194,7485">
                <msink:destinationLink direction="with" ref="{A3394620-0EDD-4657-9B62-B577B2FF236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900A2E7-ADA9-4435-84E8-F3D42E95FD87}" emma:medium="tactile" emma:mode="ink">
                <msink:context xmlns:msink="http://schemas.microsoft.com/ink/2010/main" type="inkWord" rotatedBoundingBox="3128,6269 4731,6182 4784,7151 3181,7238"/>
              </emma:interpretation>
              <emma:one-of disjunction-type="recognition" id="oneOf34">
                <emma:interpretation id="interp161" emma:lang="en-US" emma:confidence="0.5">
                  <emma:literal>(4)</emma:literal>
                </emma:interpretation>
                <emma:interpretation id="interp162" emma:lang="en-US" emma:confidence="0">
                  <emma:literal>(1)</emma:literal>
                </emma:interpretation>
                <emma:interpretation id="interp163" emma:lang="en-US" emma:confidence="0">
                  <emma:literal>("a)</emma:literal>
                </emma:interpretation>
                <emma:interpretation id="interp164" emma:lang="en-US" emma:confidence="0">
                  <emma:literal>(k)</emma:literal>
                </emma:interpretation>
                <emma:interpretation id="interp165" emma:lang="en-US" emma:confidence="0">
                  <emma:literal>(4))</emma:literal>
                </emma:interpretation>
              </emma:one-of>
            </emma:emma>
          </inkml:annotationXML>
          <inkml:trace contextRef="#ctx0" brushRef="#br0" timeOffset="280810.9826">3548 5141 269 0,'-15'0'450'0,"3"0"-77"0,-1 4-31 0,2-1-24 0,-4 3-23 16,-4 5-19-16,-2 5-26 0,-2 5-20 0,-5 13-11 0,-3 7-9 16,7 6 0-16,-2 0-5 0,9 5-6 0,0-3-12 15,0 0-7-15,6 2-16 0,5-3-17 0,4-3-12 16,2-9-8 0,3-6-11-16,0 17-5 0,4-14-15 0,3-4-11 15,-1-2-14-15,3-2-19 0,-1-2-30 0,-2-1-45 16,2-4-38-16,4 0-50 0,-4-5-53 0,0-5-70 15,2-4-87-15,0-2-288 0,11-1-728 0,-7-6 197 16</inkml:trace>
          <inkml:trace contextRef="#ctx0" brushRef="#br0" timeOffset="281146.6904">3752 5468 495 0,'-4'4'325'0,"-1"1"-30"0,-2-1-25 0,-2 6-11 15,-1 1-24-15,-6 8-18 0,0 1-14 0,-1 2-16 16,1-2-6-16,1-3-13 0,0 2-13 0,2-6-15 16,2-2-14-16,1-1-4 0,2-1-13 0,2-1-6 15,-1-3-14-15,2 0 11 0,2-1-12 0,3-4 13 16,-8 7 9-16,8-7 0 0,-5 1-1 0,5-1-14 15,0 0-9-15,0 0-12 0,0 0-7 0,-9-12-2 16,7 7-5-16,2-2 1 0,2 1-2 0,-2-1 0 16,1 1-7-16,1-1-2 0,-1 1-9 0,3 2-6 0,-1-2-4 0,0 2-7 15,2 1-2-15,-5 3-1 0,13-2-1 0,-13 2 1 16,19 8-5-16,-7 0-1 0,7 7-11 0,-3 2-13 16,4 0-38-16,0 4-44 0,-1-1-54 0,-3-1-60 15,1-1-63-15,-5-6-90 0,4 4-212 0,-2-5-683 0,-2-6 186 16</inkml:trace>
          <inkml:trace contextRef="#ctx0" brushRef="#br0" timeOffset="281428.0904">3867 5179 448 0,'0'0'632'16,"0"0"-125"-16,0 0-69 0,0 0-25 0,0 0-17 0,0 0-9 15,8 21-10-15,2-1-24 0,1 5-26 0,2 2-20 0,5 17-22 0,0 2-24 16,-2 1-27-16,-3 0-18 0,-3 3-26 0,-3 1-21 16,-1 1-17-16,-2-5-16 0,-4 4-18 0,0-3-16 15,-7-1-27-15,2 1-34 0,-1-2-26 0,-2-11-54 16,-1-6-45-1,-3-1-58-15,1-1-66 0,0-4-62 0,-2-1-71 0,3-8-96 0,4-3-261 0,1-6-839 16,0-2 228-16</inkml:trace>
          <inkml:trace contextRef="#ctx0" brushRef="#br0" timeOffset="280461.9982">2924 5653 698 0,'0'0'547'0,"-2"-5"-72"0,2 5-49 0,0 0-47 0,0 0-40 0,0-5-40 16,0 5-35-16,0 0-34 15,0 0-28-15,0 0-21 0,0 0-21 0,0 0-19 16,-1 19-14-16,-1-6-11 0,2 10-11 0,2 0-10 0,-2 0-11 0,0-1-9 16,0 0-11-16,0 0-4 0,1-5-7 0,-1 4-5 0,2-3-4 15,0-5-12-15,-1-2-5 0,-1-4-12 0,2 1-7 16,-2-3-5-16,1 1-8 0,-1-6-5 0,2 9-11 16,-2-9-8-16,2 6-9 0,-2-6-15 0,1 6-12 15,-1-6-11-15,0 0-14 0,0 0-27 0,0 0-20 0,0 0-16 16,0 0-7-1,5-21 5-15,-5 10 8 0,3-12 9 0,-1-3 4 16,0-1 12-16,-1-3 5 0,-1-14 16 0,3-3 17 16,-1 0 23-16,0 1 21 0,-2 11 28 0,0 7 32 15,0 1 19-15,2 2 8 0,0 1 15 0,1 1 8 0,0 2-2 16,2 4 3-16,0 6-1 0,0-1 2 0,-2 3 6 16,0 2-1-16,0 1-6 0,2 0 4 0,-2 2-4 15,-3 4 6-15,7-5 0 0,-7 5-5 0,8-2-7 0,-8 2 2 16,0 0-12-16,0 0-5 0,11 11-8 0,-7 4-11 15,-3 8-17-15,-2 1-33 0,-1 1-29 0,-3 1-41 0,-3 0-33 16,-2 0-35-16,-1 0-36 0,-2-3-38 0,0-1-54 16,1-2-196-16,1-5-577 0,3-4 157 0</inkml:trace>
          <inkml:trace contextRef="#ctx0" brushRef="#br0" timeOffset="281684.8421">4442 5572 4860 0,'-5'-1'486'15,"5"1"-165"-15,0 0-115 0,-12 3-76 0,12-3-29 0,0 0-23 0,0 0 2 16,0 0 0-16,0 0-6 0,0 0 0 0,0 0-15 0,0 0-3 16,0 0-7-16,27 2-7 15,-13-2-5-15,-3 1-14 0,-1-2-41 0,0 2-48 0,-10-1-63 16,11 0-82-16,-4 0-76 0,-7 0-72 0,0 0-96 15,0 0-268-15,0 0-867 0,0 0 233 0</inkml:trace>
        </inkml:traceGroup>
        <inkml:traceGroup>
          <inkml:annotationXML>
            <emma:emma xmlns:emma="http://www.w3.org/2003/04/emma" version="1.0">
              <emma:interpretation id="{ED076CE4-F9F6-4069-AC73-E978A5C2DFF6}" emma:medium="tactile" emma:mode="ink">
                <msink:context xmlns:msink="http://schemas.microsoft.com/ink/2010/main" type="inkWord" rotatedBoundingBox="5098,5741 9004,5529 9088,7081 5182,7293"/>
              </emma:interpretation>
              <emma:one-of disjunction-type="recognition" id="oneOf35">
                <emma:interpretation id="interp166" emma:lang="en-US" emma:confidence="0.5">
                  <emma:literal>($3)</emma:literal>
                </emma:interpretation>
                <emma:interpretation id="interp167" emma:lang="en-US" emma:confidence="0">
                  <emma:literal>(34)</emma:literal>
                </emma:interpretation>
                <emma:interpretation id="interp168" emma:lang="en-US" emma:confidence="0">
                  <emma:literal>(39)</emma:literal>
                </emma:interpretation>
                <emma:interpretation id="interp169" emma:lang="en-US" emma:confidence="0">
                  <emma:literal>(324)</emma:literal>
                </emma:interpretation>
                <emma:interpretation id="interp170" emma:lang="en-US" emma:confidence="0">
                  <emma:literal>(B)</emma:literal>
                </emma:interpretation>
              </emma:one-of>
            </emma:emma>
          </inkml:annotationXML>
          <inkml:trace contextRef="#ctx0" brushRef="#br0" timeOffset="286736.2003">7024 5438 286 0,'0'0'611'0,"0"0"-110"0,-7 0-47 0,7 0-26 16,0 0-15-16,0 0-23 0,0 0-33 0,0 0-36 15,0 0-34-15,0 0-33 0,33-3-25 0,-18 2-20 16,-2 1-31-16,0-2-20 0,3 2-15 0,-3 0-21 15,0 0-32-15,-2 0-51 0,-11 0-56 0,16 0-60 16,-16 0-65-16,12 2-59 0,-12-2-47 0,0 0-58 16,10 2-310-16,-10-2-739 0,0 5 200 0</inkml:trace>
          <inkml:trace contextRef="#ctx0" brushRef="#br0" timeOffset="287010.1088">7089 5275 231 0,'2'-6'456'0,"-2"6"-77"0,0 0-41 15,0 0-45-15,0 0-22 0,0 0-26 0,0 0 12 16,0 0-14-16,6 29-17 0,-4-16-15 0,3 13-23 16,-4-1-6-16,4 0-9 0,0 3-19 0,-2-3-17 0,2 1-13 15,-2-1-14-15,1 0-11 0,0-3-13 16,-2 0-20-16,1-5-38 0,0-3-53 0,1-2-59 0,-3-2-65 16,1-1-68-16,0-4-71 0,-1 0-223 0,-1-5-610 15,0 0 166-15</inkml:trace>
          <inkml:trace contextRef="#ctx0" brushRef="#br0" timeOffset="287495.9796">7776 4732 564 0,'10'-2'344'16,"-10"2"-71"-16,0 0-29 0,0 0-33 0,0 0-28 0,0 0-18 16,0 0-17-16,0 0-21 0,0 0-13 0,-26-2-9 0,15 2-13 0,-13-1-5 15,0 1-11-15,5-2 0 0,-9 1-1 0,4 0 13 16,5 1 3-16,1 0 4 0,-4-2 12 0,1 2-10 0,6 0 7 15,1 0-2 1,2-2-7-16,12 2 7 0,-15 0-9 0,15 0-7 16,-13 0-10-16,13 0-6 0,-10 2-10 0,10-2-3 15,0 0-8-15,-11 7 8 0,9 6 29 0,-2 9 9 16,0 4 10-16,3 21 2 0,4 6 2 0,2 4-1 16,0 43-5-16,3-30 2 0,-3-13-8 0,6 46-6 0,-5-30-3 15,-2-18-9-15,1 46-5 0,-3-40-11 0,0-12-3 0,-2-2-9 16,0 2-4-16,0 2-6 0,1-8-2 0,2-8-3 15,-4-8-6-15,4 3 3 0,0-5-3 0,2-2 3 0,-2 1 3 16,2-7 9-16,2-3 6 0,-2-5 9 0,1 1 10 16,-1-1 7-16,1-3 1 0,4 3-21 0,1-5 13 15,2-1-16-15,0 0-6 0,3-3-9 0,6 0-33 16,2-4-42-16,1-2-56 0,-1-5-87 0,-2-1-91 0,-3-3-111 0,-3-2-416 16,0 0-956-16,1-4 256 0</inkml:trace>
          <inkml:trace contextRef="#ctx0" brushRef="#br0" timeOffset="288197.1294">7867 5173 515 0,'0'0'300'16,"-1"-8"-19"-16,1 8-19 0,0-8-13 0,0 8-4 16,3-9-2-16,2 2-2 0,3-1 3 0,0-1 10 15,5 1 10-15,-3-3 3 0,-1 2-4 0,3 0-8 0,7-4-7 16,-5 4-12-16,-3 1-27 0,1 4-18 0,-4 1-21 15,0-4-20-15,1 6-20 0,-9 1-11 0,13-1-16 16,-13 1-14-16,13 7-10 0,-6 1-11 0,-2 7-21 16,-4 7-28-16,-2 3-41 0,-4 4-45 0,-2-4-36 0,-1 5-38 0,-2-2-17 0,-4 14-14 0,-1-14-10 15,2-3-5 1,2-3 3-16,-2-5 8 0,3-4 14 0,2-3 18 0,0-1 18 16,3-3 22-16,0-4 25 0,3 0 9 15,2-2 0-15,0 0 15 0,0 0 2 0,0 0 4 0,5-15 4 16,3 5 5-16,0-1 3 0,7-4 7 0,-1 1 0 15,2-2 4-15,1 2-7 0,0 3-18 0,-4 0-22 16,-2 3-36-16,2 0-43 0,-2 1-54 0,0-1-145 0,-2 2-418 16,1 1 118-16</inkml:trace>
          <inkml:trace contextRef="#ctx0" brushRef="#br0" timeOffset="287896.1232">7903 5118 664 0,'0'0'509'16,"-3"-2"-78"-16,3 2-47 0,0 0-51 0,0 0-34 16,0 0-15-16,0 0-13 0,-5 19-16 0,3 3-13 15,1 5-26-15,1 1-12 0,0 18-8 16,0 2-19-16,1-5-16 0,-1 3-16 15,2-12-11-15,1-3-20 0,0 12-8 0,2-8-13 0,-1-7-6 16,-1-1-4-16,2-3-17 0,-5-1-5 0,3-1-6 16,2-2-7-16,0-4-4 0,-4-1-2 0,2-5-7 15,1-2-14-15,-3-2-18 0,-1 0-22 0,2-2-30 16,-2-4-34-16,1 8-36 0,-1-4-32 0,0-4-30 0,0 0-47 16,0 0-41-16,0 0-39 0,0 0-33 0,0 0-209 15,-8-32-660-15,4 11 180 0</inkml:trace>
          <inkml:trace contextRef="#ctx0" brushRef="#br0" timeOffset="282385.7166">4950 5300 313 0,'0'0'437'0,"0"0"-75"0,-9-2-48 0,9 2-43 0,0 0-36 0,0 0-21 16,0 0-6-16,-6 9-8 0,4-1-8 0,-1 3-7 16,0 13-5-16,1-5-1 0,1 3-5 0,-1 2-2 15,0-1-6 1,4 0-15-16,-4-1-7 0,4-2-8 0,-2-2-13 0,2-5-9 15,-2-2-10-15,0 1-9 0,0-2-12 0,1-3-7 0,-1 0-8 16,0 0-6-16,0-1-6 0,0-1-11 16,0-5 2-16,0 7-8 0,0-7-6 0,2 6-9 0,-2-6-9 15,0 4-6-15,0-4-6 0,0 0-15 0,0 0-20 0,0 0-29 16,0 0-28-16,0 0-16 0,0 0-4 0,-5-31-2 16,3 9 9-16,1-5 2 0,1-1 5 0,1-17 12 0,1-1 6 15,1 12 11-15,-1 7 9 0,4 1 26 16,-1 0 19-16,2 1 11 0,-1 4 9 0,2 2 30 15,-1 2 9-15,-1 4 14 0,-1 0 19 0,1 4 4 16,-1 0 12-16,0 2 5 0,-2 1-3 0,1 1-8 0,0 1-5 16,-4 4-4-16,5-5-5 0,-5 5-5 0,4-3-2 15,-4 3-6-15,0 0-10 0,8 14-5 0,-8-3-5 16,-3 13-11-16,-2 3-30 0,-4 1-43 0,1-1-56 0,-1 1-38 16,-6 1-48-16,2-3-49 0,0-1-50 15,0-3-73-15,0-3-206 0,2-6-671 0,1-3 183 0</inkml:trace>
          <inkml:trace contextRef="#ctx0" brushRef="#br0" timeOffset="282750.5755">5495 4923 219 0,'-11'2'446'0,"-1"-1"-82"0,3 2-39 0,-2 3-24 0,-2 1-31 0,-6 9-28 15,-2 2-28-15,2 7 14 0,-12 18 2 0,6 5 0 16,1 1-4-16,-14 42-5 0,22-31-9 0,5-11-21 15,2 2-14-15,6 1-15 0,-1-1-19 0,6-1-11 32,5 1-7-32,1-4-12 0,7-1-11 0,-4-4-15 0,4-8-15 0,-1-7-23 0,-1-2-30 15,2-1-44-15,1-2-56 0,3-1-49 0,0-8-50 0,-1-2-76 16,0-7-101 0,6-2-201-16,3 0-670 0,0-8 183 0</inkml:trace>
          <inkml:trace contextRef="#ctx0" brushRef="#br0" timeOffset="283119.7666">5674 5300 496 0,'-13'15'374'15,"2"0"-45"-15,-2 4-26 0,0 1-23 0,0 2-25 0,1-2-31 16,4 3-23 0,-3-1-6-16,1-1-15 0,1 1-10 0,5-8-18 15,-1-4-14-15,0 1-13 0,0-4-9 0,2-2-8 16,1 1 1-16,1-1 3 0,-3-1 5 0,4-4 4 16,-3 5-8-16,3-5-9 0,0 0-13 0,0 0-13 0,0 0-12 15,0 0-14-15,-13-9-8 0,12 3-3 0,-3-6-3 16,1 2-8-16,3 2-6 0,-2 0 4 0,2 1-3 0,0 1 6 15,0-1-7-15,0 1-4 0,2 0-1 0,0 2 4 16,-1 0-11-16,4 1 0 0,-5 3-4 0,8-6 2 16,-1 5-3-16,-7 1 1 0,13-2-5 0,-13 2-1 15,21 3 0-15,-11 1-2 0,3 1-30 0,0 1-40 0,2-1-48 0,-4 1-51 16,2 0-58-16,0 1-80 0,-2-1-255 0,0 0-675 16,1 0 184-16</inkml:trace>
          <inkml:trace contextRef="#ctx0" brushRef="#br0" timeOffset="283543.9192">5924 5585 616 0,'-2'3'411'16,"2"-3"-42"-16,-3 5-19 0,3-5-27 0,0 0-27 0,0 0-36 15,-4 3-18-15,4-3-24 0,0 0-15 0,0 0-11 16,0 0-11-16,0 0-11 0,0 0-14 0,0 0-13 0,0 0-14 16,0 0-8-16,0 0-13 0,0 0-17 15,0 0-21-15,0 0-16 0,-5-13-18 0,2-2-21 0,1-8-13 0,-3-1-16 16,2-2-10-16,1-5-3 0,2 1-10 0,2-15 7 31,1 11-1-31,0 5 8 0,1 3 12 0,0-2 7 16,2 5 6-16,-1 1 14 0,0 6 13 0,0 2 14 0,-1 4 8 0,0 1 4 15,-3 2 0-15,4 1 0 0,-2 1-5 0,1 2 6 16,-4 3 3-16,8-3 2 0,-8 3 0 0,0 0-2 16,21 15-4-16,-13-3-5 0,3 9-5 0,-1-1-14 15,-2 5-18-15,2-1-33 0,-3 3-56 0,3 0-64 16,-4 1-72-16,1-4-72 0,-3 1-359 0,3-2-771 15,-1-6 208-15</inkml:trace>
          <inkml:trace contextRef="#ctx0" brushRef="#br0" timeOffset="284214.095">6373 5264 741 0,'0'0'497'0,"0"0"-79"0,0 0-37 0,-9 5-28 0,6-1-31 15,1 2-26-15,-1 7-25 0,1 1-28 0,1 5-21 16,1 5-22-16,3 2-14 0,-3-2-14 0,-2 2-15 15,-1 0-13-15,6 0-14 0,-1-1-14 0,0-1-12 16,-1 1-10-16,4-4-9 0,-4 1-7 0,4 0-8 16,-2-7-6-16,0-3-8 0,-1-2-4 0,-1-1-6 15,-1 0-5-15,2-2-5 0,-2-3-2 0,2 3-12 16,-1-1-12-16,1-3-12 0,-2-3-11 0,1 8-10 16,-1-8-10-16,0 4-11 0,0-4-10 0,0 0-22 0,0 0-23 15,0 0-23-15,0 0-18 0,0 0-3 0,0-19-3 16,-1-2 6-16,-2-3-1 0,-1-2 6 0,1-3 10 15,3-14 12-15,-5-2 11 0,0 1 11 0,0 0 13 16,0 9 10-16,2 5 16 0,1 2 15 0,-1 0 24 16,0-2 14-16,3 6 12 0,-2-2 10 0,4 3 7 0,1 1 9 15,-3 4 6-15,3 3 8 0,-1 3 11 0,3-2 8 16,-2 3 10-16,0-2 14 0,3 1 6 0,0 0-1 16,1 2 9-16,-1 0-5 0,1 0-10 0,-3 3-10 0,1 1-8 15,-1 1-8-15,-1 3-14 0,-3 2-15 0,0 0-16 16,9-4-18-16,-9 4-7 0,0 0-13 0,7 19-24 15,-7 4-41-15,0 2-38 0,-2-1-32 0,-1 3-25 0,0 1-22 16,-5-1-16-16,3-1-13 0,0-1 7 0,-3-5 7 0,1 1 25 0,6-6 23 16,-1-3 36-16,-1-3 44 0,1-2 53 15,-1 1 48-15,2-4 30 0,-1 0 23 0,2-4 15 0,0 0 10 16,0 0 16-16,10 6 23 0,-10-6 7 0,8 0 23 16,-8 0 7-16,13 2-6 0,-13-2-4 0,13 0-12 15,-7 0-6-15,-6 0-8 0,11 1-3 0,-6 2-10 16,-5-3-2-16,12 5-10 0,-8-4-12 0,1 4-7 15,-3 0-18-15,1-1-16 0,-3 8-33 0,-3 1-56 0,0 0-73 16,-4 0-77 0,-1 0-79-16,2 0-83 0,-6-3-281 0,3-1-749 15,-4-3 204-15</inkml:trace>
          <inkml:trace contextRef="#ctx0" brushRef="#br0" timeOffset="288897.7474">8439 4858 287 0,'0'0'347'15,"0"0"-43"-15,0 0-21 0,8-7-21 0,-8 7-23 0,0 0-24 16,0 0-18-16,0 0-24 0,0 0-15 0,0 0-17 0,0 0-7 0,0 0 0 0,-19 15-2 15,4 5 9 1,-3 3 5-16,-7 20 12 0,-2 6 4 0,6 3-4 0,-2 2 0 16,-10 41-6-16,17-30 1 0,6-13-4 0,7 0-10 15,-5-2-9-15,5 2-11 0,6-2-6 0,0-2-7 16,4-2-9-16,5-2-3 0,0-10-10 0,-4-6-10 16,6-4-13-16,-1 3-18 0,1-4-31 0,-1 0-45 0,2-3-66 15,4-1-63-15,-3-2-87 0,-3-7-97 0,0-2-282 16,1-5-755-16,2-3 205 0</inkml:trace>
          <inkml:trace contextRef="#ctx0" brushRef="#br0" timeOffset="289598.8487">8411 5273 417 0,'2'-7'371'0,"0"1"-33"0,-1 1 3 0,1-3-26 0,3 3-7 15,3-5-8-15,-2-1-6 0,4-1-11 0,0 3 0 16,8-7-11-16,-2 4-9 0,1 0-16 0,0-1-18 16,-4 1-24-16,-1 6-22 0,-3 1-19 0,-2-2-19 0,-1 4-17 15,-1 1-18-15,-5 2-15 0,0 0-15 0,0 0-15 16,15 8-22-16,-14-2-35 0,-2 7-51 0,-1 2-56 0,-1 6-43 0,-5 1-38 15,1 3-34-15,1-2 2 0,-1-1-9 16,-2-1-2-16,1-3 7 16,1-5 16-16,2-2 16 0,2-3 24 0,1 0 43 0,-2-3 49 15,1 0 43-15,2-1 26 0,1-4 20 0,0 0 13 16,0 0 14-16,0 0 16 0,0 0 26 0,0 0 25 0,0 0 21 16,0 0 16-16,26-9 14 0,-14 7 0 15,-1-4-8-15,2 1-1 0,0 1-10 0,-2 2-8 16,0 1-13-16,1 1-6 0,-4-1-1 0,-8 1-5 15,14 2-12-15,-8 2-5 0,-1 0-9 0,0 3-9 16,-2 5-13-16,-3 2-3 0,-3 9-28 0,-4 0-31 0,-2 0-47 16,-2-1-47-16,0 1-63 0,-2-2-56 0,-2-4-60 15,4-3-68-15,-4-5-308 0,4-3-777 0,1-5 211 16</inkml:trace>
          <inkml:trace contextRef="#ctx0" brushRef="#br0" timeOffset="291663.4461">8452 5172 282 0,'0'0'182'16,"0"0"-4"-16,5-1 2 0,-5 1-1 0,0 0 4 16,0 0-4-16,0 0-5 0,0 0-10 0,0 0-4 15,0 0-14-15,0 0-11 0,0 0-8 0,0 0-6 16,5 7-6-16,-5-1-12 0,0 6-10 0,-2 1-9 0,0 0-12 0,1 10-7 16,-1 1-4-16,2-1-8 0,2 0-15 0,-5 0-28 0,3-2-43 15,1-5-57-15,-1-2-76 0,3-5-211 0,-3-1-451 16,4-3 126-16</inkml:trace>
          <inkml:trace contextRef="#ctx0" brushRef="#br0" timeOffset="289259.7131">8540 5298 581 0,'0'0'446'0,"-15"4"-56"0,11 1-18 0,-2 4-27 0,1 1-18 0,0 13-20 16,0-2-17-16,1 5-16 0,-1 2-20 0,3 1-13 16,-1 1-14-16,3 0-21 0,1 1-17 0,1-3-20 15,0 3-16-15,3-2-14 0,-2-2-14 0,2 0-13 16,-2-5-14-16,-3 3-10 0,5-3-11 0,-2-1-7 0,-1-4-5 15,1-4-16-15,2-1-21 0,-3 0-29 0,0-2-36 16,-1-2-43-16,3-2-51 0,-3-1-44 0,-1-1-34 0,0-4-46 16,0 0-63-16,3 6-289 0,-3-6-728 0,0 0 197 15</inkml:trace>
          <inkml:trace contextRef="#ctx0" brushRef="#br0" timeOffset="289881.7514">8624 4836 3462 0,'0'0'352'0,"13"11"-94"0,-13-11-71 16,2 2-58-16,-2-2-7 0,2 5 24 0,1 1 13 15,4 7 4-15,4 8-16 0,2 4 3 0,6 18-4 16,1 1 5-16,1 6-8 0,-3-1-11 0,-3 6-1 16,9 41-19-16,-12-33-6 0,-6-13-12 0,-1 4-20 0,-4 2 2 0,-2-3-7 0,-4 2-14 0,0-4-19 15,-3-2-30-15,-2-1-31 0,-1-1-43 0,1-14-51 0,1-3-63 32,0-2-59-32,-1-4-61 0,-5-1-79 0,3-6-350 0,3-4-877 0,1-5 237 15</inkml:trace>
          <inkml:trace contextRef="#ctx0" brushRef="#br0" timeOffset="284467.7787">6516 4793 501 0,'-2'5'514'16,"2"9"-47"-16,0-1-11 0,4 9-28 0,-3 4-27 0,4 4-24 16,3 16-24-16,-1 2-25 0,1-1-25 0,-3 2-20 15,1 1-22 1,-3 1-25-16,-3 2-15 0,0 0-28 0,-3 2-27 0,0-2-14 15,-4-1-15-15,-1-3-17 0,-3-1-15 16,1-2-28-16,1-1-28 0,-1-11-32 0,0-8-45 0,-1 3-60 16,2-3-77-16,-4-4-85 0,0-1-105 0,0-6-372 15,3-6-871-15,2-2 233 0</inkml:trace>
          <inkml:trace contextRef="#ctx0" brushRef="#br0" timeOffset="285038.5364">6392 4594 489 0,'0'0'402'16,"0"0"-52"-16,0 0-42 0,0 0-25 0,0 0-27 0,0 0-27 16,0 0-3-16,0 0-23 0,21-11-2 0,-14 10-9 15,1-2-6-15,5-1-6 0,-2 1-13 0,0 1-15 0,1 0-14 16,-5-2-15-16,1 4-13 0,0-3-10 0,-8 3-12 15,13-3-12-15,-6 3-6 0,-1 0-9 0,-6 0-9 16,15 0 0-16,-15 0-7 0,13 0-6 0,-5 0-5 16,-2 3-4-16,2 0-7 0,4 3-5 0,-4-1-3 15,4 3-1-15,-3 4 2 0,6 6 3 0,-4 5 2 16,2 1 2-16,-1 20 6 0,0 2 4 0,-3 6 2 16,-5 1 0-16,3 2 3 0,-1 49 0 0,-2-37 0 15,-2-13 3-15,1 5-7 0,2 39-7 0,-2-34 0 16,-1-16-1-16,1 2 0 0,2 2 8 0,0-3-6 0,-2-3 4 15,2-1-2-15,-3-11 2 0,-2-6-3 0,0 1 1 16,1-1 7-16,-1-1-1 0,-1-4 1 0,-1-1-2 0,-1 0 8 0,1-5-4 0,-1-3 10 16,-2-1-1-16,0-1-8 0,-1 1 0 0,-2-2-4 15,-1-1-7-15,-1-1 3 0,0 2 1 0,-1-3-18 0,-2-2 5 16,0 0-30-16,-3-1-20 16,3-1-21-16,-2-2-30 0,2-2-32 0,0-2-29 0,0-2-28 15,-7-4-34-15,1-1-29 0,0-3-36 0,4-1-38 16,4 0-42-16,-6-4-233 0,2 1-700 15,1-4 191-15</inkml:trace>
        </inkml:traceGroup>
        <inkml:traceGroup>
          <inkml:annotationXML>
            <emma:emma xmlns:emma="http://www.w3.org/2003/04/emma" version="1.0">
              <emma:interpretation id="{C7810BA1-602A-4B82-A2C1-63D03AEA202C}" emma:medium="tactile" emma:mode="ink">
                <msink:context xmlns:msink="http://schemas.microsoft.com/ink/2010/main" type="inkWord" rotatedBoundingBox="9422,5509 12342,5350 12431,6983 9510,7141"/>
              </emma:interpretation>
              <emma:one-of disjunction-type="recognition" id="oneOf36">
                <emma:interpretation id="interp171" emma:lang="en-US" emma:confidence="0.5">
                  <emma:literal>-Plan]</emma:literal>
                </emma:interpretation>
                <emma:interpretation id="interp172" emma:lang="en-US" emma:confidence="0">
                  <emma:literal>•Plan]</emma:literal>
                </emma:interpretation>
                <emma:interpretation id="interp173" emma:lang="en-US" emma:confidence="0">
                  <emma:literal>-Plan}</emma:literal>
                </emma:interpretation>
                <emma:interpretation id="interp174" emma:lang="en-US" emma:confidence="0">
                  <emma:literal>-Phan]</emma:literal>
                </emma:interpretation>
                <emma:interpretation id="interp175" emma:lang="en-US" emma:confidence="0">
                  <emma:literal>•Plan}</emma:literal>
                </emma:interpretation>
              </emma:one-of>
            </emma:emma>
          </inkml:annotationXML>
          <inkml:trace contextRef="#ctx0" brushRef="#br0" timeOffset="292182.7827">9229 5331 292 0,'0'0'619'15,"0"0"-99"-15,0 0-41 0,0 0-28 0,0 0-19 0,0 0-40 16,0 0-33-16,29-9-35 0,-16 3-41 0,0 3-30 0,-2-1-29 16,-1 2-28-16,-1-1-14 0,-1 1-21 0,0 0-18 0,-3 2-26 15,-5 0-46-15,11-5-52 0,-11 5-61 0,10-1-73 16,-10 1-66-16,0 0-75 0,6-2-102 0,-6 2-270 15,0 0-754-15,0 0 204 0</inkml:trace>
          <inkml:trace contextRef="#ctx0" brushRef="#br0" timeOffset="292915.4395">9638 5035 570 0,'0'0'407'0,"0"0"-64"0,-6-2-27 0,6 2-27 0,0 0-18 0,-6 9-12 0,4-3-19 16,-3 7-9-16,0 10-17 0,2 1-12 0,0 1-9 15,0 2-17-15,1-2-10 0,2 1-10 0,2 2-13 16,-2-3-17-16,-2 3-12 0,4-4-10 0,-1 0-9 0,-1-2-16 15,3-4-9-15,-3-2-7 0,0-4-8 16,2-1-2-16,0-2-3 0,-2-1-7 0,1-2-9 0,-1 0-11 16,0 0-12-1,2-1-8-15,-2-5-13 0,0 7-8 0,0-7-16 16,1 4-19-16,-1-4-23 0,0 0-25 0,0 0-17 16,0 0-10-16,0 0-1 0,-1-26 5 0,-4 5 2 15,2-4-3-15,-2-3 11 0,2-2 6 0,-2-13 8 16,-2-2 13-16,6-4 12 0,-4 17 21 0,2 2 17 15,4 1 23-15,1 3 14 0,1-1 15 0,0 1 8 16,2 3 16-16,3-1 12 0,2 0 3 0,0 4 19 0,-2 4 11 16,0 3 18-16,2 2 3 0,-2 2 4 0,-1 0-1 15,-1 1-6-15,-1 4-12 0,2-1-3 0,-2 2 0 16,-5 3-3-16,8-1-5 0,-8 1-4 0,0 0-8 16,8 9-6-16,-3 1-9 0,-4 2-2 0,-2 3-20 15,-3 8-33-15,-2 2-45 0,-1 0-50 0,-2-4-53 16,2 1-57-16,-2 1-55 0,3-8-69 0,-2 0-216 15,5-3-656-15,-2-5 179 0</inkml:trace>
          <inkml:trace contextRef="#ctx0" brushRef="#br0" timeOffset="293273.7099">10215 4637 344 0,'-15'1'430'16,"-1"4"-58"-16,0 2-37 0,-3 8-8 0,-2 5-28 0,-9 16-16 15,-3 9-21-15,-15 46-15 0,19-29-7 0,10-11-4 16,-7 44-6-16,13-33-15 0,5-11-13 0,2 1-17 16,1 1-15-16,5 1-15 0,0-4-13 15,3-1-15-15,4-4-7 0,2 0-14 0,1-10-9 0,0-9-19 0,-1 0-16 16,1-3-22-16,1-1-34 0,1-2-37 0,-3-7-49 16,0-1-48-16,1-7-56 0,1 1-77 0,1-3-97 0,1-4-229 15,3-2-701-15,5-7 189 0</inkml:trace>
          <inkml:trace contextRef="#ctx0" brushRef="#br0" timeOffset="293650.9485">10282 5086 533 0,'-13'11'341'16,"3"0"-38"-16,2 4-27 0,2-3-25 0,-6 9-15 15,2-2-23-15,0 2-20 0,2-3-6 0,0-4-8 16,2-2-22-16,1-1-8 0,-2-4-11 0,2 1-4 0,2-2 0 16,0-2-1-16,0 2 8 0,-1-3-7 0,4-3 6 15,-3 7 3-15,0-7-4 0,3 0-14 0,0 0-18 16,0 0-7-16,0 0-7 0,0 0-14 0,-10-10-8 15,10 4-10-15,0-1-4 0,2-6-5 0,0 0-6 0,-1 2-4 16,2-3 2-16,2 5-6 0,0-4-5 0,-2 5-1 16,5-2-7-16,-3 3-4 0,2 1 0 0,-1 1-6 15,1 2-4-15,-2 2 1 0,-5 1-2 0,21 4-3 16,-14 1-6-16,4 3-10 0,-1 3-18 0,6 7-26 0,-1-2-27 0,1 5-41 16,-5-2-50-16,-1-5-49 0,1 6-53 0,-1-5-74 15,-1-3-208-15,-1-3-669 0,1 0 184 0</inkml:trace>
          <inkml:trace contextRef="#ctx0" brushRef="#br0" timeOffset="295627.0242">10271 4997 461 0,'0'0'273'0,"0"0"-44"0,0 0-27 0,0 0-26 0,0 0-17 16,0 0-13-16,0 0-9 0,0 0-15 0,0 0-5 0,0 0-10 16,-12 17-11-16,6-5-10 0,-2 8-11 15,-2 2-14-15,4-4-31 0,-2 1-60 0,2 2-63 16,-2-6-222-16,5 0-375 0,-1-4 107 0</inkml:trace>
          <inkml:trace contextRef="#ctx0" brushRef="#br0" timeOffset="294120.1605">10583 5112 550 0,'0'0'373'0,"-4"5"-57"0,4-5-35 15,-5 6-28-15,2-2-26 0,2 2-29 0,1 2-19 16,-2 5-17-16,2-2-12 0,-2 2-12 0,2-1-10 15,-1 1-12-15,2-2-12 0,1 1-10 0,-2-4-12 16,2 1 2-16,-2-3-5 0,1 0 8 0,-1-1-7 16,0-1 8-16,0-1-4 0,0-3 0 0,0 6-3 15,0-6 0-15,0 4-8 0,0-4 2 0,0 0-27 16,0 0-15-16,0 0-16 0,0 0-8 0,3-13-22 16,0 1-18-16,0-12-15 0,0-1-3 0,2 1-5 0,0-4 8 15,0 0 14-15,-2-2 3 0,2 5 15 0,0 0 4 16,1 1 14-16,1 8 18 0,-2 1 14 0,-2 4 13 0,0-1 17 0,0 5-2 0,2 1-2 15,-2 0 3-15,1 2 7 0,1 2 6 0,-1 2 7 16,-4 0-3-16,10 4-5 0,-7 1-2 0,5 8-5 16,3 9-7-16,-1 0-6 0,-4 3-4 0,2 0-11 15,-3 3-5-15,0-2-15 0,1 3-38 0,-2-1-46 0,2-1-59 16,-3 0-66-16,0-3-49 0,1 0-69 0,-3-6-283 16,4-5-707-16,0-4 193 0</inkml:trace>
          <inkml:trace contextRef="#ctx0" brushRef="#br0" timeOffset="294859.6822">11014 4902 751 0,'-6'2'464'0,"6"-2"-44"0,-7 11-18 0,2 0-27 0,1 3-30 0,-1 11-28 15,0 2-24-15,0 1-25 0,2 2-21 0,1 17-21 16,-1-3-16-16,3-8-28 0,0 8-18 0,2-7-15 31,-1 5-16-31,1-8-12 0,1-6-11 0,0 2-15 0,1-5-10 16,-1 2-7-16,2-3-7 0,-4-1-7 0,4-1-6 15,-2-4-8-15,1-5-3 0,-1-2-7 0,0 0-1 0,-1-3-6 0,-1 1-4 16,1-4-7-16,-1 0-8 0,-1-1-12 0,2 0-5 16,0-1-9-16,-2-3-10 0,1 3-16 0,-1-3-24 0,0 0-28 15,0 0-23-15,0 0-4 0,4-22-12 0,-4 1-6 16,2-4-4-16,-4-2-3 0,2-4 7 0,0-16 11 0,-2-1 11 0,-3 0 9 31,2 4 14-31,0-1 17 0,-4 1 14 0,4 10 9 0,0 4 11 16,-2 1 9-16,3 3 12 0,-1-3 12 0,1 7 9 0,1-1 8 15,-1 0 13-15,2 2 14 0,2 2 4 0,-1 7 15 0,1-3 4 0,3 3 5 16,-2-1 8-16,4 0 5 0,-3 2 2 0,4-1 16 16,1 0 9-16,-2 1 1 0,1 1 0 0,0 1-9 31,-2 3-9-31,3 1-10 0,-5 0-10 0,3 2-8 0,-2 1-11 0,-5 2-8 0,9 0-10 0,-9 0-8 16,10 8-13-16,-7-1-26 0,1 7-42 0,-3 7-44 15,-1 5-37-15,-1 0-33 0,-1-1-18 0,-3 2-18 16,0-2-14-16,-1-1-2 0,-2-2 3 0,1-1 0 15,2-4 24-15,1-4 15 0,-1-1 26 0,3-5 26 0,-1 1 45 16,1-1 44-16,1-3 41 0,1-4 19 16,-2 5 17-16,2-5 15 15,0 0 15-15,0 0 7 0,0 0 27 0,11 0 26 16,-11 0 19-16,0 0 11 0,16 0 2 16,-16 0 1-16,10-1-12 0,-10 1-13 0,11 0-8 0,-11 0 0 15,12 1-9-15,-6 2-7 0,-1 1-6 0,-2-1-11 16,1 3-10-16,-3 2-16 0,-1 3-14 15,-1 2-28-15,-4 0-53 0,-2 0-59 0,-4 7-64 0,-4-1-74 16,1-4-66-16,-1-2-335 0,4-5-751 0,0-2 205 16</inkml:trace>
          <inkml:trace contextRef="#ctx0" brushRef="#br0" timeOffset="295090.4683">11223 4581 573 0,'0'0'488'0,"0"0"-32"16,0 0-2-16,-5 19-18 0,8-6-32 0,5 12-32 0,0 2-27 16,2 0-24-16,4 19-16 0,-3 1-21 15,0 2-21-15,1-1-14 0,-4-1-19 0,-2 4-24 0,-1 1-23 16,-3-2-16-16,-1 3-18 0,-5-1-20 0,-3 0-10 15,1-2-10-15,-4 1-16 0,2-2-26 0,-5-6-35 16,2 2-38-16,0-13-37 0,0-5-54 0,-2 0-60 16,1-5-59-16,-4 2-51 0,-1-4-57 0,0-3-62 0,-2-2-295 0,-1-2-817 0,2-7 220 0</inkml:trace>
          <inkml:trace contextRef="#ctx0" brushRef="#br0" timeOffset="296825.5353">11072 4328 344 0,'0'0'279'0,"0"0"-37"0,0 0-21 0,0 0-17 0,0 0-16 16,0 0-5-16,34-4-13 0,-20 0-9 0,2 2-7 15,9-2-15-15,-2 0-9 0,4 1-16 0,-2 3-10 0,-7-4-14 16,7 2-8-16,-6 2-8 0,-3-2-13 0,0 2 0 15,-1-1-7-15,-1 1-9 0,-1 0-3 0,-1 0-4 16,1 0-4-16,-1 0-2 0,-12 0-4 0,14 0-3 16,-14 0-5-16,13 3 5 0,-13-3-6 0,10 0-2 0,-10 0-2 15,0 0 7-15,13 2 2 0,-13-2 5 0,5 4 8 16,0 1 13 0,1 5 14-16,-1 3 15 0,-1 10 3 0,1 5-3 15,1 16 3-15,-1 5-2 0,0 5 9 0,-2 2 5 16,0 2-4-16,-4 45-2 0,9-36-5 0,-3-16 2 0,-2 6-1 15,8 40 2-15,-8-32-8 0,1-13-2 0,2 0-5 16,1 2-2-16,-1 1-4 0,-1 1-3 0,1-4-6 16,-2-1-1-16,2-2-4 0,-1-3-4 0,-2-3-1 15,0-9-2-15,-3-7-5 0,0 1 0 0,-1-3-3 0,1-5-1 0,0 4 2 16,-2-3-1-16,-1-5 0 16,1-2 0-16,1-2-3 0,-1 0 0 0,-3-1 0 15,2 2-3-15,-2-6-2 0,2 1 0 0,-2-1-3 0,0-1-4 16,-1 0-2-16,-6 1-2 0,3-1-3 15,-3-1-11-15,1 1-12 0,-2 0-20 0,2-3-26 0,-1 0-36 16,-1 0-42-16,0-2-44 0,2 1-39 0,-2-2-47 16,0-2-55-16,3 1-55 0,-3-2-225 0,5 1-720 0,0-2 196 0</inkml:trace>
          <inkml:trace contextRef="#ctx0" brushRef="#br0" timeOffset="298099.3685">11878 5245 376 0,'-7'-2'515'0,"7"2"-55"0,0 0-29 0,-5-3-25 0,5 3-27 0,0 0-22 16,0 0-27-16,0 0-21 0,0 0-14 0,13-4-20 15,2 1-10-15,-1 0-11 0,10 0-17 0,-2 0-24 0,4 0-17 0,-2 0-16 16,1 1-25-16,-5 0-13 0,-4 0-17 0,0 1-13 15,-1-1-14-15,-2 2-32 0,0 0-45 0,-5-2-51 32,0 2-65-32,-8 0-77 0,13 0-74 0,-13 0-74 15,0 0-91-15,0 0-268 0,0 0-815 0,0 0 220 0</inkml:trace>
          <inkml:trace contextRef="#ctx0" brushRef="#br0" timeOffset="298437.9388">11941 5014 502 0,'0'0'509'0,"0"0"-82"0,-1-4-37 0,1 4-57 0,0 0-41 0,0 0-30 31,0 0-16-31,0 0-13 0,1 19-19 0,-1 4-14 0,0 2-14 16,-1 3-16-16,1 0-19 0,1 2-10 0,1 14-21 15,0-9-14-15,-2-5-8 0,1-2-11 0,1 2-11 0,-1-4-19 16,-1 1-25-16,2-2-34 0,1-2-64 0,-1-6-58 15,0-2-56-15,-1-2-69 0,1-5-80 0,-1-1-202 16,3 1-638-16,-4-8 175 0</inkml:trace>
        </inkml:traceGroup>
        <inkml:traceGroup>
          <inkml:annotationXML>
            <emma:emma xmlns:emma="http://www.w3.org/2003/04/emma" version="1.0">
              <emma:interpretation id="{37B8AD25-78AB-40B4-815E-E04434A99E0F}" emma:medium="tactile" emma:mode="ink">
                <msink:context xmlns:msink="http://schemas.microsoft.com/ink/2010/main" type="inkWord" rotatedBoundingBox="12764,5673 14780,5563 14839,6647 12822,6756"/>
              </emma:interpretation>
              <emma:one-of disjunction-type="recognition" id="oneOf37">
                <emma:interpretation id="interp176" emma:lang="en-US" emma:confidence="0.5">
                  <emma:literal>(and)</emma:literal>
                </emma:interpretation>
                <emma:interpretation id="interp177" emma:lang="en-US" emma:confidence="0">
                  <emma:literal>(an)</emma:literal>
                </emma:interpretation>
                <emma:interpretation id="interp178" emma:lang="en-US" emma:confidence="0">
                  <emma:literal>(asp)</emma:literal>
                </emma:interpretation>
                <emma:interpretation id="interp179" emma:lang="en-US" emma:confidence="0">
                  <emma:literal>(an.)</emma:literal>
                </emma:interpretation>
                <emma:interpretation id="interp180" emma:lang="en-US" emma:confidence="0">
                  <emma:literal>(amp)</emma:literal>
                </emma:interpretation>
              </emma:one-of>
            </emma:emma>
          </inkml:annotationXML>
          <inkml:trace contextRef="#ctx0" brushRef="#br0" timeOffset="299708.995">13364 4938 298 0,'-10'14'457'0,"2"-2"-69"0,0 1-35 0,2-3-33 0,-4 4-29 16,-3 2-35-16,1 2-18 0,1-3-26 15,1-4-19-15,0 0-25 0,0 3-14 0,4-4-15 0,-4-1-10 16,1 0-11-16,1 1-4 0,1-2-18 0,1-4-2 15,1 1-3-15,-2 1 0 0,1-5 5 0,1-1 2 16,5 0-4-16,-9 0-3 0,9 0-4 0,-10-1-11 16,6-5-7-16,-1 4-10 0,0-5-4 0,3-1-6 0,1-2-8 15,1-3-7-15,3 4-2 0,-2-3-5 0,4 1 3 16,0 3 3 0,0-1 1-16,3-1 0 0,-1 5-2 0,-2 0-1 15,5 2-5-15,-4 1-3 0,1 2-2 0,-7 0-2 16,21 6-1-16,-8 0-1 0,-2 1-2 0,0 3-3 0,7 5-1 15,-4 2-4-15,-3-2-20 0,-1-2-38 0,-2-2-50 16,5 9-62-16,-3-7-60 0,-4-1-53 0,2-3-79 0,-3 0-234 16,2-3-708-16,1 0 194 0</inkml:trace>
          <inkml:trace contextRef="#ctx0" brushRef="#br0" timeOffset="300160.2888">13627 5078 490 0,'-4'8'376'0,"0"-2"-37"0,3 1-38 0,-1-1-36 0,1 1-31 16,1-2-28-16,0 1-13 0,0-2-11 0,0-4-9 15,1 10-16-15,-1-6-5 0,0-4-3 0,0 7-5 16,0-7 1-16,2 0-1 0,-2 0-4 0,0 0-7 0,0 0-13 0,0 0-15 16,0 0-10-16,0 0-10 0,0 0-19 0,6-13-16 15,-1 1-12-15,0-10-14 0,-2-1-11 0,0-2-13 0,1 3-2 0,1-5 4 16,0 1 2-16,0 0-3 0,1 3 5 0,1 3 5 15,-2-2 1-15,-2 7 6 0,2 3 9 0,0 3 3 0,0 0 0 32,-2 1 3-32,2 2 1 0,-2 2 5 0,2 2 6 15,-2-1 3-15,2 3 8 0,-5 0 1 0,10 3 1 16,-6 3 0-16,4 4-6 0,2 10-2 0,-3-4-9 16,3 7-4-16,-3 1-3 0,-1 1-17 0,-3 1-31 0,1-1-45 0,-1 1-67 15,-2-1-55-15,3-4-65 0,-1 2-77 16,0-7-278-16,-1-1-719 0,1-5 196 0</inkml:trace>
          <inkml:trace contextRef="#ctx0" brushRef="#br0" timeOffset="300861.0139">14175 4880 3374 0,'-13'-3'383'0,"13"3"-157"0,0 0-69 0,0 0-24 0,-8 0-22 0,8 0 1 15,0 0 6-15,-7 6-11 0,4 0-9 16,0 5 4-16,-2 2 4 0,2 11 0 0,-1 1 5 16,0 1 1-16,2 2-12 0,0 0-1 0,2 2-7 0,2-1-17 15,-4 1-7-15,6 0-9 0,-1-2-6 0,0 1-2 16,2-4-1-16,0 2-3 0,0-2-9 0,-2-2-7 15,2-2-2-15,-2-6-4 0,0 0-2 0,0-3-6 0,1-2 5 0,-3-1-8 16,1 0-7-16,-1-3-12 0,1 1-12 0,0-3-14 16,-2 0-14-16,0-4-18 0,3 8-15 0,-3-8-19 15,0 0-17-15,3 6-27 0,-3-6-24 0,0 0-16 16,0 0-3-16,0 0-1 0,3-21 2 0,-6 0 2 0,3-2 7 16,-3-2 11-16,0 0 6 0,-1-6 18 0,0-13 14 15,-1 9 15-15,2-9 16 0,-4-1 19 0,2 10 17 0,2 5 15 16,1 0 19-16,1 0 19 0,-1 1 20 0,1 0 12 15,-1 3 20-15,4 2 8 0,-2 2 9 0,0 2 10 0,3 3 2 32,0 4 8-32,0 1 5 0,4 0 1 0,1-1 5 15,0 3 8-15,3 0 4 0,0 0 7 0,1 1 5 16,0 1 4-16,1 0 4 0,0 1-6 0,-2 0-10 16,2 3-6-16,-3 1-9 0,-2 0-4 0,0 0-17 0,-8 3-3 15,0 0-11-15,18 6-8 0,-13-1-6 0,-1 8-13 0,-4-2-24 16,-1 3-38-16,-4 9-45 0,-2-1-43 0,1 4-37 15,-2-5-28-15,-3 2-23 0,3-8-22 0,-4 4-14 16,3-6-8-16,2 0 6 0,2-1 13 0,2-4 29 16,-2-1 38-16,2-1 38 0,1-3 30 15,2-3 29-15,0 0 34 0,-3 6 29 0,3-6 23 0,0 0 24 0,0 0 19 0,0 0 16 16,0 0 16 0,0 0 30-16,0 0 17 0,24-3 14 0,-24 3 5 15,13-3-1-15,-5 2-6 0,-8 1-11 0,15-2-15 16,-15 2-5-16,14 2 1 0,-7 1-12 0,-1-1-13 0,-1 3-7 15,0 2-11-15,-1 4-8 0,-1 0-14 0,-6 3-21 16,-1 7-41-16,-2-6-47 0,-3 4-51 0,-2 2-53 16,-2-7-57-16,4-2-58 0,-1-2-69 0,-1-1-248 15,-2-3-702-15,1-2 191 0</inkml:trace>
          <inkml:trace contextRef="#ctx0" brushRef="#br0" timeOffset="301198.1114">14382 4478 709 0,'0'0'506'16,"0"0"-48"-16,0 0-21 0,-4 5-25 0,4-5-38 0,15 14-29 15,-2 5-11-15,5 4-34 0,-1 2-16 0,5 21-9 16,-1-1-21-16,-3 5-12 0,1 4-17 16,-2 0-15-16,-5 3-15 0,-4-2-16 0,-2 0-18 15,-2 0-17-15,-6-3-13 0,-1-2-15 0,-7 1-16 16,3-5-9-16,-5 1-10 0,4-2-32 0,-1-11-31 0,-3-7-37 0,3 1-43 15,-3-2-52-15,-1-1-63 0,0 0-59 0,-4-5-75 16,-2-2-90-16,-2-1-333 0,0-3-881 0,3-8 238 16</inkml:trace>
          <inkml:trace contextRef="#ctx0" brushRef="#br0" timeOffset="298946.1449">12597 4928 695 0,'0'0'432'0,"-5"5"-42"0,2 0-40 0,1-1-30 0,-3 3-31 16,1 3-26-16,-1 5-28 0,-3 6-26 0,4 3-20 15,-1-2-14-15,4-1-13 0,-1 3-16 0,4-5-9 16,-2 5-12-16,0-5-16 0,3 0-10 0,-1-5-11 16,1 1-9-16,-1-4-5 0,-1-1-8 0,-1 1-5 0,2-3-8 15,-1 1-7-15,-1-3-5 0,2-1-5 0,0-1-11 0,-2 0-20 16,0-4-10 0,1 8-18-16,-1-8-20 0,0 5-24 0,0-5-18 0,2 5-20 15,-2-5-27-15,0 0-20 0,0 0-12 0,0 0-4 16,0 0 7-16,-3-20 10 0,1 5 10 0,-1-8 14 15,1-4 13-15,-3 2 14 0,2-4 15 0,-2-15 27 16,-1 1 23-16,4 7 26 0,2 5 20 0,-1 0 26 16,1 2 23-16,0 3 25 0,1 0 15 0,-1 3 2 15,2 2 4-15,3 5 3 0,-2 1-11 0,2 2-5 16,-2 2 2-16,3-1 0 0,1 2 3 0,-1 1-3 0,1 3-2 16,-4 0-7-16,4 3-12 0,-3 1-6 0,-4 2-4 15,10-2-3-15,-10 2-1 0,11 7-4 0,-3 4-4 16,-3 0-7-16,1 10-6 0,0 1-9 0,-4 3-20 15,-2-2-36-15,-2 3-44 0,-1-1-50 0,-2-2-43 16,1 1-49-16,-3 0-50 0,2-2-50 0,-3-7-199 16,2-3-610-16,3-4 167 0</inkml:trace>
          <inkml:trace contextRef="#ctx0" brushRef="#br0" timeOffset="299293.5762">13115 4577 350 0,'-19'12'438'16,"-1"5"-41"-16,0 3-16 0,-11 19-44 0,4 1-19 0,1 8-25 15,3 5-19-15,-16 44-10 0,18-32-14 0,11-14-11 0,5 4-15 0,2-3-15 16,1 3-24-16,7-3-16 0,2-3-18 0,2-5-12 16,1 1-15-1,-2-12-13-15,3-6-12 0,1 1-16 0,1-6-17 0,1 0-34 0,0-4-36 16,2 0-39-16,4-3-44 0,-4-6-54 15,1-6-74-15,9-1-87 0,-1-3-295 0,1-5-714 0,2-4 193 0</inkml:trace>
        </inkml:traceGroup>
      </inkml:traceGroup>
    </inkml:traceGroup>
    <inkml:traceGroup>
      <inkml:annotationXML>
        <emma:emma xmlns:emma="http://www.w3.org/2003/04/emma" version="1.0">
          <emma:interpretation id="{7FF14E1E-3421-4AF8-B2B8-EE45890001ED}" emma:medium="tactile" emma:mode="ink">
            <msink:context xmlns:msink="http://schemas.microsoft.com/ink/2010/main" type="paragraph" rotatedBoundingBox="573,7525 10947,6937 11015,8136 641,87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14A524-97E6-41F4-A2BA-776A6239E7D9}" emma:medium="tactile" emma:mode="ink">
              <msink:context xmlns:msink="http://schemas.microsoft.com/ink/2010/main" type="line" rotatedBoundingBox="573,7525 10947,6937 11015,8136 641,8724">
                <msink:destinationLink direction="with" ref="{11CD0ABA-9753-4D59-93B4-DCEC50408D0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480AB2B-EA3E-4CA3-95CB-891C21803962}" emma:medium="tactile" emma:mode="ink">
                <msink:context xmlns:msink="http://schemas.microsoft.com/ink/2010/main" type="inkWord" rotatedBoundingBox="575,7561 2695,7440 2752,8446 632,8566"/>
              </emma:interpretation>
              <emma:one-of disjunction-type="recognition" id="oneOf38">
                <emma:interpretation id="interp181" emma:lang="en-US" emma:confidence="0.5">
                  <emma:literal>up)</emma:literal>
                </emma:interpretation>
                <emma:interpretation id="interp182" emma:lang="en-US" emma:confidence="0">
                  <emma:literal>ups)</emma:literal>
                </emma:interpretation>
                <emma:interpretation id="interp183" emma:lang="en-US" emma:confidence="0">
                  <emma:literal>up))</emma:literal>
                </emma:interpretation>
                <emma:interpretation id="interp184" emma:lang="en-US" emma:confidence="0">
                  <emma:literal>up</emma:literal>
                </emma:interpretation>
                <emma:interpretation id="interp185" emma:lang="en-US" emma:confidence="0">
                  <emma:literal>op)</emma:literal>
                </emma:interpretation>
              </emma:one-of>
            </emma:emma>
          </inkml:annotationXML>
          <inkml:trace contextRef="#ctx0" brushRef="#br0" timeOffset="316945.3192">1644 6726 290 0,'0'0'344'0,"0"0"-65"16,0 0-44-16,0 0-29 0,0 0-18 0,0 0-14 0,0 0-12 0,4 21-12 0,-4-9-13 15,3 10-4-15,0-1 6 0,0 1 1 0,5 1-6 16,-3-8 5-16,3 7-5 0,2-4 19 0,-4-2 3 0,1-4 8 16,0-2 4-16,1-1 6 0,0 0 6 0,0-1 4 15,1-4 2 1,0 1 1-16,-1-2-2 0,4 0-6 0,-1-3-13 16,0 1 1-16,2-2-15 0,0-4-10 0,-2 1-10 15,2-2-19-15,0-2-13 0,-4-2-9 0,7-6-14 16,-4-3-26-16,-1-3-16 0,-3 0-23 0,-3-4-22 15,-2 1-20-15,-1 3-23 0,-5-1-24 0,-1 2-32 0,-1 4-44 0,-1 5-43 0,0 1-43 16,-3 2-47-16,1 2-48 0,-3-1-306 16,1 4-768-16,2 0 207 0</inkml:trace>
          <inkml:trace contextRef="#ctx0" brushRef="#br0" timeOffset="317309.8091">2126 6608 616 0,'-11'1'361'0,"11"-1"-49"0,-3 3-25 0,1 1-15 0,-1 9-28 0,-1 1-11 16,3 11-25-16,-2 3-5 0,1 1-4 0,4 20-10 15,-4-15-6-15,0 12-11 0,6-7-15 0,-1-9-20 16,0 13-12-16,2-8-13 0,-2-5-14 0,5 0-7 16,-6-5-9-16,3 5-10 0,-2-5-8 0,2 0-5 15,0-2-5-15,-4-6-5 0,4 4-9 0,0-4-13 0,-3-6-21 16,-1 3-37-16,2-6-43 0,0-2-41 0,-2 0-40 15,1-2-46-15,-2-4-59 0,0 0-261 0,0 0-627 0,0 0 170 16</inkml:trace>
          <inkml:trace contextRef="#ctx0" brushRef="#br0" timeOffset="317567.333">2048 6677 338 0,'4'-7'307'0,"-3"1"-19"0,4 0-8 0,-2 2-4 0,7-5-1 0,-3 1 10 15,1 0 6-15,1 0 11 0,-2 1 1 16,1 1-8-16,-3 1-11 0,1-1-18 0,1 2-20 16,4-1-21-16,-3 1-26 0,-1-1-20 0,-2 2-20 0,-5 3-13 15,13-3-18-15,-13 3-20 16,11-1-15-16,-11 1-21 0,0 0-22 0,15 8-26 0,-12 0-36 0,0 3-54 0,1 12-57 15,-4 0-53-15,-5 2-41 0,-3-1-33 0,1 0-33 16,-2-1-17-16,-1-2-2 16,-1 0-202-16,-2-2-605 0,4-5 166 0</inkml:trace>
          <inkml:trace contextRef="#ctx0" brushRef="#br0" timeOffset="317803.0021">2112 6847 2433 0,'-10'7'-124'0,"5"1"58"0,0-5 52 0,5-3 36 0,0 0 18 16,0 0 11-16,0 0 8 0,0 0 18 0,0 0 19 16,16-18 34-16,-6 10 16 0,1-1 35 0,1 2 21 15,1-2 14-15,-1 2 5 16,1 2-7-16,0-1-7 0,-1-2-13 0,1 6-9 0,-3-3-19 15,0 2-17-15,-10 3-13 0,16-1-12 0,-16 1-11 16,0 0-13-16,18 4-14 0,-16 1-8 0,1 1-22 0,-1 7-32 16,-4 0-53-16,-1-1-73 0,2 11-60 0,-7-3-69 15,-1 1-77-15,-1-7-335 0,2-5-772 0,1 0 209 0</inkml:trace>
          <inkml:trace contextRef="#ctx0" brushRef="#br0" timeOffset="318003.567">2248 6359 672 0,'10'-1'481'15,"-10"1"-56"-15,0 0-13 0,13 6-26 0,-4 0-29 16,0 5-35-16,11 7-30 0,-1 6-26 0,9 13-20 16,-1 5-17-16,-2 1-30 0,-4 4-18 0,-3 0-20 0,-5 8-18 0,-2 0-9 15,-4 1-17-15,-6-5-18 0,-1 6-14 0,-3-4-24 16,-5-2-34-16,-3 2-42 0,-5-4-53 16,3 1-60-16,-10-2-48 0,-2-7-56 0,-3-2-66 0,4-13-303 15,5-3-723-15,-4-4 196 0</inkml:trace>
          <inkml:trace contextRef="#ctx0" brushRef="#br0" timeOffset="315686.9099">402 6863 405 0,'0'0'416'15,"0"0"-64"-15,0 0-44 0,0 0-28 0,0 0-27 0,-10 28-19 16,5-6-35-16,-1 3-15 0,3-1-20 0,1 3-14 15,0-1-20 1,1-1-14-16,1 1-12 0,0 0-13 0,-2-2-8 16,2-3-11-16,2-5-13 0,-2-2-4 0,1-3 0 0,-1-2-10 15,0 0-6-15,2-3-5 0,-2 0-15 0,2 0-9 16,-2-2-5-16,0-4-5 0,1 5-10 0,-1-5-14 0,0 0-30 16,0 0-15-16,0 0-18 0,0 0-8 0,5-17-11 15,-5 3-9-15,0-8-6 0,0-2-4 16,0-3 7-16,0 0 6 0,-1-3 14 0,4-17 14 0,-2 11 15 15,-1-7 15-15,2 7 19 0,0 8 29 0,-1-1 25 0,-1 4 16 16,0 5 17-16,2-3 12 0,0 6 6 0,1 2 6 16,0 3 8-16,-1 0 9 0,2 3 10 0,0 0 1 0,-1 2-2 15,0 1 0-15,0 2-6 0,-3 4-3 0,5-7-12 16,-5 7-7-16,7-6-2 0,-7 6-5 0,0 0-8 16,0 0-2-16,0 0-4 0,21 17-12 0,-17-4 1 0,-1 9-18 31,-5 2-23-31,1 2-19 0,-2-1-29 0,-2 1-34 15,-1 1-35-15,-4-1-29 0,2-1-40 0,-5-1-31 0,4-2-31 16,-4-2-172-16,3-6-501 0,-1-2 139 0</inkml:trace>
          <inkml:trace contextRef="#ctx0" brushRef="#br0" timeOffset="316047.8066">982 6480 548 0,'-17'12'330'0,"3"0"-22"0,-6 7-31 16,1 2-20-16,-4 21-16 0,0 4-12 0,4 3-9 15,-1 5-22-15,4 3-16 0,1 39-10 16,8-33-9-16,4-14-6 0,3 0-5 0,3 0-9 0,6-1-17 16,1-4-14-16,-1-9-11 0,9 7-12 0,-2-9-5 15,-1-7-9-15,-2-3-9 0,3-1-17 0,-2-3-34 16,5-2-48-16,-1-4-53 0,-2-4-62 0,2-5-86 15,-4-5-284-15,11-4-623 0,0-3 170 0</inkml:trace>
          <inkml:trace contextRef="#ctx0" brushRef="#br0" timeOffset="316421.8621">1340 6733 436 0,'-13'15'364'0,"5"-4"-43"0,-2 3-33 0,0 5-25 0,-4 2-18 32,-3 4-26-32,3 0-25 0,2 2-23 0,-1-2-14 0,-2-1-8 0,2-1-17 0,0-2-14 15,4 0-11-15,-4-2-17 16,3-4 2-16,5-4-5 0,-1-3-8 0,3 0 5 15,-2-3 6-15,2 1 9 0,0-3 9 0,3-3-3 16,-6 3-13-16,6-3-15 0,0 0-15 0,0 0-11 0,-10-14-6 16,8 1-10-16,1 0 1 0,2-1-7 0,-1-1 1 15,2 3-6-15,1-1-3 0,2 1-4 0,1 0 1 0,-1 1-9 0,1 1 0 0,0 3 0 16,1 1-5-16,1 2 9 0,0 2-11 0,-8 2 6 31,15 0-6-31,-2 4-1 0,1 2-2 0,7 8-29 0,-2-2-33 0,-2 4-31 16,0 2-40-16,-1 1-54 15,0-1-51-15,0-1-68 0,0 0-175 0,-1-5-579 0,-3-2 160 16</inkml:trace>
        </inkml:traceGroup>
        <inkml:traceGroup>
          <inkml:annotationXML>
            <emma:emma xmlns:emma="http://www.w3.org/2003/04/emma" version="1.0">
              <emma:interpretation id="{9AE32B4C-3E60-40B2-BEFF-1E1364289E99}" emma:medium="tactile" emma:mode="ink">
                <msink:context xmlns:msink="http://schemas.microsoft.com/ink/2010/main" type="inkWord" rotatedBoundingBox="3874,7483 6028,7361 6088,8415 3934,8537"/>
              </emma:interpretation>
              <emma:one-of disjunction-type="recognition" id="oneOf39">
                <emma:interpretation id="interp186" emma:lang="en-US" emma:confidence="0.5">
                  <emma:literal>(4)</emma:literal>
                </emma:interpretation>
                <emma:interpretation id="interp187" emma:lang="en-US" emma:confidence="0">
                  <emma:literal>(4K)</emma:literal>
                </emma:interpretation>
                <emma:interpretation id="interp188" emma:lang="en-US" emma:confidence="0">
                  <emma:literal>(2)</emma:literal>
                </emma:interpretation>
                <emma:interpretation id="interp189" emma:lang="en-US" emma:confidence="0">
                  <emma:literal>(44)</emma:literal>
                </emma:interpretation>
                <emma:interpretation id="interp190" emma:lang="en-US" emma:confidence="0">
                  <emma:literal>(XK)</emma:literal>
                </emma:interpretation>
              </emma:one-of>
            </emma:emma>
          </inkml:annotationXML>
          <inkml:trace contextRef="#ctx0" brushRef="#br0" timeOffset="303953.1902">5557 6557 370 0,'0'0'353'15,"0"0"-41"-15,0 0-26 0,0 0-26 0,0 0-7 0,0 0-9 16,4-6-3-16,-4 6-14 0,0 0-17 0,0 0-15 16,0 0-23-16,0 0-21 0,0 0-17 0,0 0-10 15,-24 25-15-15,3-5-11 0,2 2-12 0,-12 15-13 16,11-6-9-16,2-5-8 0,-6 14 2 0,1-2-12 15,7-8-9-15,3-3-25 0,5-5-38 0,1 0-51 0,0-7-60 0,4-4-67 0,-2-1-96 0,2-3-167 32,3-3-559-32,0-4 153 0</inkml:trace>
          <inkml:trace contextRef="#ctx0" brushRef="#br0" timeOffset="303492.9907">5463 6716 515 0,'-5'10'281'15,"-2"2"-22"-15,0-3-16 0,2 0-24 0,-1-3-13 16,3 1-6-16,-1-1-13 0,1 0 1 0,0 0-4 0,0-1-8 15,3-5 0-15,-5 11-18 0,2-7-8 16,-2 0-17-16,2 1-11 0,-1-1-12 0,-1 0-14 16,5-4-8-16,-6 8-1 0,3-5-11 0,3-3-5 0,-8 7-6 15,3-2-14-15,5-5 4 0,-8 2-12 0,8-2 7 16,-8 4 7-16,8-4 6 0,0 0 1 0,-12 0 5 0,12 0-1 16,0 0-2-16,-15-6-3 0,15 6-3 0,-8-5 0 15,8 5-3-15,-3-7-5 0,3 7-4 16,-2-7-8-16,4 1-8 0,-2 6 1 15,3-11-7-15,0 7 1 0,2 0 0 0,1-1-5 0,1 1-4 0,-1 2-3 0,7 0-2 0,-2 4-2 16,3 0 2-16,-1 2 0 0,8 6-2 0,-5 0-4 16,-3 2-9-16,4 5-23 0,-2-1-39 0,1 2-59 15,-3 1-61-15,-3-4-66 0,-2-3-90 16,0 1-242-16,-2-2-696 0,1-4 188 0</inkml:trace>
          <inkml:trace contextRef="#ctx0" brushRef="#br0" timeOffset="305403.4829">5609 6287 473 0,'0'0'413'16,"0"0"-43"-16,0 0-28 0,0 0-4 0,0 0-23 0,21 19-9 0,-5 4-13 15,7 17-15-15,-1 7-13 0,-3 2-19 0,4 1-17 16,-4 2-21-16,-1-3-18 0,-2 5-17 0,-4 1-20 16,-2 1-9-16,-2-2-18 0,-3-1-9 0,-2 1-16 15,-3-5-10-15,-2-2-9 0,-1 1-11 16,-5-2-12-16,2-11-15 0,1-7-19 0,-1-1-29 0,-2-1-42 0,2-4-45 16,-2 1-50-16,3-7-62 0,-2-7-58 0,2-2-85 0,2-5-254 15,3-2-718-15,0 0 196 0</inkml:trace>
          <inkml:trace contextRef="#ctx0" brushRef="#br0" timeOffset="302748.9894">4743 6677 233 0,'0'0'525'16,"0"0"-121"-16,0 0-59 0,0 0-45 0,-13 1-37 0,13-1-25 16,-4 8-11-16,3-1-19 0,-1 7-18 0,-1 10-11 15,1 1-31-15,-1-1-11 0,1 1-17 0,2 2-14 0,0-3-11 16,2-1-11-16,1 0-5 0,-1 1-7 0,0-7-11 16,-1-3-3-16,1-3-12 0,-1 0 3 0,1-3-2 15,0-2-5-15,-2 1 0 0,1-3 1 16,-1 0-11-16,0-4 1 0,2 7-4 0,-2-7-8 15,0 4 0-15,0-4-15 0,1 5-10 0,-1-5-15 0,0 0-27 16,0 0-17-16,0 0-11 0,0 0-15 16,0 0-5-16,0 0-3 0,-8-29-4 0,4 7-10 0,-3 0 1 15,2-2 4-15,-1-1 7 0,1-2 7 0,0-1 19 16,2 1 3-16,0 1 23 0,3-1 11 0,-2 3 9 0,5-5 6 0,0 3 17 16,2 1 11-16,3 0 22 0,-1 2 11 0,1 3 18 15,3-2 14-15,-4 5 12 0,-1 2 12 0,1 3 17 16,-1 2 8-16,-1 2 0 0,0 1-4 0,-2-1-18 15,0 4-9-15,0 0-15 0,-3 4 0 0,5-4-13 16,-5 4-1-16,0 0-2 0,0 0-13 0,13 20-11 16,-12-7-15-16,-4 9-27 0,1 2-26 0,-1 2-33 15,-2 0-34-15,0-2-32 0,-2 1-34 0,-1-1-33 0,3-8-34 0,0-2-59 16,-1-4-164 0,1 0-547-16,2-5 151 0</inkml:trace>
          <inkml:trace contextRef="#ctx0" brushRef="#br0" timeOffset="306797.4745">7324 6120 342 0,'-9'0'373'0,"9"0"-54"0,-14 2-28 0,6 1-19 0,-2 1-26 16,-2 5-13-16,-6 10-2 0,-3 5-1 0,-8 18 3 16,-2 5-3-16,6 4 4 0,-23 39-4 0,25-31-7 15,5-11-14-15,0 3-12 0,5 1-17 0,3 3-14 16,5 0-10-16,4-3-16 0,-1 0-10 0,5 0-12 16,4-5-15-16,1 0-10 15,6-5-19-15,-1-10-21 0,-4-5-30 0,4-4-37 0,-2-1-48 16,6-2-52-16,0-4-56 0,-4-7-75 0,4-2-91 15,-5-3-267-15,2-4-724 0,14-3 197 0</inkml:trace>
          <inkml:trace contextRef="#ctx0" brushRef="#br0" timeOffset="320868.167">3655 6808 271 0,'0'0'324'0,"0"0"-27"0,0 0-12 0,0 0-4 0,0 0 5 0,0 0 12 16,0 0-2 0,0 0 5-16,0 0-6 0,34-6-6 0,-17 3-8 15,7 0-9-15,2-1-12 0,2-2-12 0,3 0-12 16,-1 0-14-16,4 0-5 0,-1 1-38 0,18 0-15 15,-18 3-18-15,-3-5-15 0,-4 6-17 0,0-2-13 16,-7 1-10-16,-5 2-14 0,-1 0-22 0,0-2-24 16,-3 0-29-16,-2 2-33 0,0-1-34 0,-8 1-36 15,0 0-41-15,13-2-40 0,-13 2-46 0,0 0-43 0,0 0-42 16,0 0-47-16,6 3-238 0,-6-3-719 16,0 0 195-16</inkml:trace>
          <inkml:trace contextRef="#ctx0" brushRef="#br0" timeOffset="303090.6806">5226 6299 474 0,'-15'7'374'15,"1"0"-35"-15,1 1-34 0,-6 10-13 0,-4 4-22 16,-7 12-14-16,2 5-5 0,-1 6-11 0,2 4-6 16,4 2-4-16,3-1-11 0,1 4-8 0,7-2-14 0,3 0-16 15,2-4-15 1,4 1-11-16,3-5-15 0,3-8-10 0,0-6-13 15,6 0-10-15,0-1-7 0,3-2-10 0,-1 0-11 0,3-4-12 0,0-1-23 0,2-2-29 16,0-5-42-16,2 0-58 0,-2-8-50 0,2-2-83 16,6-5-88-16,-5-5-314 0,7-2-746 0,0-3 203 15</inkml:trace>
          <inkml:trace contextRef="#ctx0" brushRef="#br0" timeOffset="302028.6999">3948 6786 411 0,'0'0'530'0,"0"0"-88"15,0 0-31-15,0 0-27 0,24-5-30 0,-13 2-35 16,2 0-39-16,0-1-31 0,3 0-27 0,-2 0-28 16,3 3-32-16,-5-2-49 0,-2 2-66 0,0 1-68 0,-4-2-65 15,-6 2-66-15,8 7-79 0,-10-1-264 0,2-6-594 16,-9 17 163-16</inkml:trace>
          <inkml:trace contextRef="#ctx0" brushRef="#br0" timeOffset="302170.5584">4007 6951 502 0,'5'-5'437'0,"3"1"-70"15,-2 0-61-15,7-1-40 0,0-1-36 0,-1-3-62 16,1 6-75-16,-2-3-93 0,-1 3-106 0,0-1-196 0,-2 4-358 0,-8 0 101 0</inkml:trace>
          <inkml:trace contextRef="#ctx0" brushRef="#br0" timeOffset="304972.1471">5349 6754 309 0,'0'0'253'16,"0"0"-31"-16,0 0-16 0,0 0-17 0,-11 11-12 0,10-5-13 16,-4 7-14-16,-2 1-11 0,1-1 2 0,-5 4-6 15,3 0-5-15,1-4-10 0,-1-2-3 0,1-1-14 16,-1 2 0-16,2-3-7 0,1-1-2 0,-1-5-1 15,2 4 0-15,0-2-3 0,-1-2-4 0,1 1-5 16,0-2 9-16,4-2-20 0,-8 2 0 0,8-2-5 16,0 0-11-16,-13-6-11 0,9 2-1 0,-5-5-7 15,3-4-7-15,1 2-7 0,2-2 1 0,-2 0-7 16,3 1 3-16,1-2-2 0,1 3 0 0,0 1-2 0,1 3-3 16,1-1 2-16,1-3-4 0,2 3-4 15,0-1 7-15,0 2-10 0,0 2 4 0,0 1-1 0,6-1-3 16,1 0 4-16,1 1 7 0,0 2 0 0,0 2 3 0,1 0 4 15,3 0-1-15,-3 5-6 0,9 1 4 0,-6-1-1 0,0 3-3 0,-2-2-3 0,6 5 2 16,-5-1 1-16,-3 1-4 0,-2-3-12 0,2 1-18 31,-4-1-47-31,3 1-57 0,-3-1-71 0,1-1-81 0,-2-1-196 16,-1-3-569-16,1-3 157 0</inkml:trace>
        </inkml:traceGroup>
        <inkml:traceGroup>
          <inkml:annotationXML>
            <emma:emma xmlns:emma="http://www.w3.org/2003/04/emma" version="1.0">
              <emma:interpretation id="{836F6C97-F4D3-4BA5-93A0-EA573DB0FBEC}" emma:medium="tactile" emma:mode="ink">
                <msink:context xmlns:msink="http://schemas.microsoft.com/ink/2010/main" type="inkWord" rotatedBoundingBox="6491,7274 7882,7195 7942,8247 6551,8326"/>
              </emma:interpretation>
              <emma:one-of disjunction-type="recognition" id="oneOf40">
                <emma:interpretation id="interp191" emma:lang="en-US" emma:confidence="0.5">
                  <emma:literal>(2)</emma:literal>
                </emma:interpretation>
                <emma:interpretation id="interp192" emma:lang="en-US" emma:confidence="0">
                  <emma:literal>(52)</emma:literal>
                </emma:interpretation>
                <emma:interpretation id="interp193" emma:lang="en-US" emma:confidence="0">
                  <emma:literal>(22)</emma:literal>
                </emma:interpretation>
                <emma:interpretation id="interp194" emma:lang="en-US" emma:confidence="0">
                  <emma:literal>(25)</emma:literal>
                </emma:interpretation>
                <emma:interpretation id="interp195" emma:lang="en-US" emma:confidence="0">
                  <emma:literal>(55)</emma:literal>
                </emma:interpretation>
              </emma:one-of>
            </emma:emma>
          </inkml:annotationXML>
          <inkml:trace contextRef="#ctx0" brushRef="#br0" timeOffset="307679.5595">7550 6194 710 0,'0'0'470'31,"0"0"-30"-31,0 0-8 0,16 23-20 0,-5 0-36 16,2 1-31-16,-1 1-30 0,5 18-31 0,-5 1-25 0,1 0-13 16,-3 1-31-16,-3-9-24 0,-3 8-20 15,-4 3-19-15,-1-1-14 0,-1 4-19 0,-3-5-6 0,0 0-22 16,-1 0-31-16,-2-12-36 0,0-5-41 0,0-1-50 15,-1 2-62-15,-6-3-57 0,-1-1-65 0,2-1-75 0,-7-2-305 0,4-4-759 16,-2-3 208-16</inkml:trace>
          <inkml:trace contextRef="#ctx0" brushRef="#br0" timeOffset="311147.0732">8193 6632 295 0,'0'0'485'16,"-8"1"-68"-16,8-1-35 0,0 0-34 15,0 0-7-15,0 0-21 0,0 0-22 0,0 0-15 0,0 0-18 16,0 0-15-16,37-8-12 0,-24 5-17 0,2 0-12 16,-2 2-14-16,0-1-20 0,0 0-13 0,-4 0-18 15,0 0-19-15,1 2-11 0,-10 0-12 0,13-1-11 16,-13 1-10-16,11-1-4 0,-11 1-24 0,8-2-19 0,-8 2-24 16,0 0-39-16,0 0-45 0,15-3-53 0,-15 3-52 15,0 0-56-15,0 0-55 0,0 0-67 0,0 0-252 0,0 0-729 16,0 0 198-16</inkml:trace>
          <inkml:trace contextRef="#ctx0" brushRef="#br0" timeOffset="305654.959">6278 6692 303 0,'0'0'696'0,"0"0"-142"0,0 0-67 0,0 0-29 0,0 0-39 0,0 0-32 16,0 0-23-16,0 0-43 0,0 0-34 0,0 0-32 0,38-6-28 31,-22 3-27-31,-2 0-22 0,2 1-21 0,-2 1-25 16,1-2-46-16,-4 2-54 0,-1-1-64 0,-1 1-73 0,0 1-68 0,-9 0-72 0,0 0-63 15,11 0-336-15,-11 0-775 0,0 0 211 0</inkml:trace>
          <inkml:trace contextRef="#ctx0" brushRef="#br0" timeOffset="305925.013">6376 6854 633 0,'0'0'388'0,"0"0"-38"15,0 0-19-15,0 0-16 0,-5-11-26 0,5 11-20 16,0 0-19-16,4-10-16 0,-3 5-11 0,1-1-6 16,1-2-8-16,-1 2-3 0,-1-4-5 0,2-4-12 15,-3 1-14-15,2-9-18 0,-2 4-17 0,2-4-8 0,-6 1-12 16,4-3-10-16,-1-1-9 0,-2 2-12 0,-1 2-11 16,0-1-8-16,0 5-17 0,3 2-12 0,-1 3-19 15,0 1-17-15,1 2-27 0,0 2-31 0,-1 0-40 16,2 1-36-16,0 2-34 0,0 4-37 0,0 0-45 15,-1-12-40-15,1 12-50 0,0 0-223 0,0 0-671 16,0 0 184-16</inkml:trace>
          <inkml:trace contextRef="#ctx0" brushRef="#br0" timeOffset="306455.7985">6839 6429 290 0,'0'0'479'16,"0"0"-92"-16,0 0-32 0,-15 8-26 0,12-4-25 0,-1 9-27 15,0 1-20-15,0 7-20 0,2 2-27 0,0 0-6 0,1 2-13 16,-1-1-13-16,1 0-18 0,2-1-18 0,-1-2-10 16,0 1-15-16,2 0-13 0,1-2-12 0,-1-4-7 15,-1 0-10-15,1-3-3 0,-1-5-11 0,1 1-6 16,-2-1-9-16,2-2-17 0,-1 0-13 0,-1-6-13 16,2 9-15-16,-1-3-11 0,-1-6-13 0,1 7-19 15,-1-7-16-15,4 4-18 0,-4-4-16 0,0 0-2 16,0 0 4-16,0 0 1 0,0-22 10 0,0 1 7 0,0-2 10 15,-2 0 3-15,-1-3 17 0,-1-3 12 0,2-2 15 16,-3 1 21 0,4 0 23-16,-1 1 11 0,2 3 21 0,0 0 11 0,2 3 12 0,-1-2 11 0,1 9 3 0,-1-1 4 15,1 4 5-15,0 0 4 0,2 0 0 0,1 1 1 0,3 1 0 16,-2 1-2-16,-1-1-5 0,0 3-6 0,1 1-9 16,-2-1-13-16,0 6 3 0,1-3-1 0,-5 5-15 15,0 0-2-15,0 0-8 0,0 0-3 0,20 12-6 16,-16 1-12-16,-4 1-9 0,-1 11-26 0,-2-1-32 0,-2-1-37 15,-2 2-46 1,-1 0-48-16,2-4-46 0,-6 1-45 0,4 0-51 16,-1-8-259-16,2-2-694 0,1-2 189 15</inkml:trace>
          <inkml:trace contextRef="#ctx0" brushRef="#br0" timeOffset="307458.3778">7353 6629 433 0,'-4'-7'355'0,"4"7"-27"0,0-7-32 0,0 7-15 0,2-9-14 16,1 6-20-16,0-4-8 0,1 0-1 0,4-2-4 16,0-1-2-16,0 0 1 0,2 0-1 0,0 1-9 15,0 1-6-15,0-1-16 0,-2 2-16 0,0-1-18 16,0 4-18-16,-2 0-18 0,1 1-12 0,-1 1-16 16,-6 2-14-16,10-4-11 0,-10 4-20 0,8 1-11 15,-8-1-18-15,6 5-25 0,-6-5-32 0,4 11-37 0,-3 3-52 16,-6 5-39-16,4-1-28 0,-6 4-29 15,1-1-23-15,1-5-22 0,-1-3 10 0,1-1 6 16,0-2 23-16,0 0 22 0,3-4 41 0,-1 0 40 16,-2-2 43-16,5-4 33 0,-3 4 30 0,3-4 15 0,0 0 20 0,0 0 19 0,0 0 21 15,0 0 25-15,0 0 20 0,0 0 24 0,0 0 22 32,24-10 23-32,-17 7 4 0,-1 2-4 0,-1-2-6 0,-5 3-7 0,11-3-11 15,-6 2-11-15,-5 1-11 0,0 0-8 0,12-4-11 16,-12 4-9-16,0 0-12 0,0 0-12 0,13 5-13 0,-13-5-13 15,2 9-26-15,-2-9-41 0,-5 11-64 16,2-1-67-16,-4-1-62 0,1 1-67 0,0-1-85 16,0-3-248-16,-1-2-727 0,7-4 198 0</inkml:trace>
          <inkml:trace contextRef="#ctx0" brushRef="#br0" timeOffset="308407.4522">7372 6803 208 0,'0'0'183'16,"-6"4"-19"-16,6-4-8 0,0 0-2 0,0 0-12 0,-4 4-3 15,4-4 3-15,0 0 3 0,0 0 3 0,0 0-2 16,0 0 6-16,0 0 11 0,0 0 10 0,0 0-7 0,0 0 5 31,0 0-10-31,0 0-7 0,0 0-11 0,0 0-12 16,0 0-11-16,20-8-8 0,-10 1-20 0,2-1-7 0,7-5-7 16,-5 3-13-16,1 1-17 0,-2 0 7 0,-3 1-23 15,-1 0-26-15,1-1-38 0,-3 1-52 0,-3 3-62 16,-3-3-77-16,-1 8-233 0,-1-7-546 0,1 7 151 15</inkml:trace>
          <inkml:trace contextRef="#ctx0" brushRef="#br0" timeOffset="307094.9381">7387 6554 601 0,'-5'16'403'0,"1"0"-38"16,3-2-28-16,-2 11-19 0,1-2-21 0,0 3-21 0,1 1-13 0,2-2-17 16,1 5-17-16,-2-2-16 0,2-1-14 0,1 0-20 15,0-2-15-15,-1 3-18 0,1-2-16 0,-1-4-14 0,0-1-12 16,1-3-8-16,-1-3-11 0,1-4-12 0,0 0-27 15,-1-2-28-15,0-2-31 0,-1 0-49 0,1 1-28 16,-1-4-33-16,1 1-33 0,-2-5-45 0,0 0-46 0,0 0-52 16,0 0-208-16,0 0-609 0,3-21 167 0</inkml:trace>
        </inkml:traceGroup>
        <inkml:traceGroup>
          <inkml:annotationXML>
            <emma:emma xmlns:emma="http://www.w3.org/2003/04/emma" version="1.0">
              <emma:interpretation id="{1DDA88CA-CD30-4BDD-9268-C069CAC44131}" emma:medium="tactile" emma:mode="ink">
                <msink:context xmlns:msink="http://schemas.microsoft.com/ink/2010/main" type="inkWord" rotatedBoundingBox="8427,7723 8606,7694 8607,7698 8428,7727"/>
              </emma:interpretation>
              <emma:one-of disjunction-type="recognition" id="oneOf41">
                <emma:interpretation id="interp196" emma:lang="en-US" emma:confidence="0.5">
                  <emma:literal>-P</emma:literal>
                </emma:interpretation>
                <emma:interpretation id="interp197" emma:lang="en-US" emma:confidence="0">
                  <emma:literal>-p</emma:literal>
                </emma:interpretation>
                <emma:interpretation id="interp198" emma:lang="en-US" emma:confidence="0">
                  <emma:literal>•P</emma:literal>
                </emma:interpretation>
                <emma:interpretation id="interp199" emma:lang="en-US" emma:confidence="0">
                  <emma:literal>•p</emma:literal>
                </emma:interpretation>
                <emma:interpretation id="interp200" emma:lang="en-US" emma:confidence="0">
                  <emma:literal>PP</emma:literal>
                </emma:interpretation>
              </emma:one-of>
            </emma:emma>
          </inkml:annotationXML>
          <inkml:trace contextRef="#ctx0" brushRef="#br0" timeOffset="312265.0684">9439 5916 626 0,'-11'0'404'0,"2"0"-41"0,-4 5-23 0,1-2-36 0,-2 6-21 0,-7 7-20 16,0 4-17-16,-6 18-8 0,0 4-4 0,1 7-9 31,5 6-10-31,-9 41-11 0,14-32-10 0,8-13-16 16,4 2-10-16,4-2-16 0,0 0-11 0,4 2-16 15,2-6-9-15,4-1-6 0,4-1-9 16,-2-10-15-16,0-9-12 0,1 1-18 0,0-3-26 0,3 1-35 0,-3-9-39 0,3 2-46 0,-1-1-45 0,0-7-59 31,-1-5-69-31,-1-5-88 0,2-2-254 0,11-7-723 0,-4-2 195 16</inkml:trace>
        </inkml:traceGroup>
        <inkml:traceGroup>
          <inkml:annotationXML>
            <emma:emma xmlns:emma="http://www.w3.org/2003/04/emma" version="1.0">
              <emma:interpretation id="{9BE93125-F33D-48D6-9755-C69763E6655B}" emma:medium="tactile" emma:mode="ink">
                <msink:context xmlns:msink="http://schemas.microsoft.com/ink/2010/main" type="inkWord" rotatedBoundingBox="9058,7044 10947,6937 11009,8020 9120,8128"/>
              </emma:interpretation>
              <emma:one-of disjunction-type="recognition" id="oneOf42">
                <emma:interpretation id="interp201" emma:lang="en-US" emma:confidence="0.5">
                  <emma:literal>(an.)</emma:literal>
                </emma:interpretation>
                <emma:interpretation id="interp202" emma:lang="en-US" emma:confidence="0.5">
                  <emma:literal>(an *</emma:literal>
                </emma:interpretation>
                <emma:interpretation id="interp203" emma:lang="en-US" emma:confidence="0">
                  <emma:literal>(an &amp;</emma:literal>
                </emma:interpretation>
                <emma:interpretation id="interp204" emma:lang="en-US" emma:confidence="0">
                  <emma:literal>(an $</emma:literal>
                </emma:interpretation>
                <emma:interpretation id="interp205" emma:lang="en-US" emma:confidence="0">
                  <emma:literal>(an)</emma:literal>
                </emma:interpretation>
              </emma:one-of>
            </emma:emma>
          </inkml:annotationXML>
          <inkml:trace contextRef="#ctx0" brushRef="#br0" timeOffset="313181.7732">9935 6350 597 0,'0'0'365'0,"0"0"-53"16,0 0-31-16,-8 5-30 0,6 1-26 0,2-1-27 0,-3 9-26 0,2-3-11 0,-1 2-14 0,0 0-12 16,2-1-11-16,-1 3-13 0,1-3-10 0,0-2-9 0,0 3-12 15,0-3-5-15,0-1-11 0,0-2-1 0,1-1-1 16,-1-6-7-16,-1 10 5 0,2-6 7 0,-1-4 13 31,0 8 2-31,0-8 5 0,0 0-6 0,0 0-9 16,0 0-13-16,0 0-13 0,0 0-16 0,0 0-5 15,7-22-11-15,-2 0-15 0,0-1-11 0,1-3-11 0,-1 0-2 0,1-2 9 16,1 1 3-16,2 1 0 0,-4 2 4 0,2-3 3 16,-1 9 2-16,1-2 2 0,-2 4 15 0,1 3-7 15,-2 6 17-15,1-1 1 0,0 1 8 0,-2 1-1 16,2 3 2-16,-5 3 11 0,6-4 7 0,-6 4-1 0,0 0 1 16,15 7 0-16,-9 5-9 0,4 8 1 15,0 3-9-15,-1 5-2 0,-2 1-6 0,-1-1-27 0,1 3-32 0,3 13-50 16,-6-10-48-16,0-5-53 0,1-3-59 0,2-2-75 15,-2-2-208-15,1-5-630 0,-1-4 172 0</inkml:trace>
          <inkml:trace contextRef="#ctx0" brushRef="#br0" timeOffset="313899.6538">10524 6122 570 0,'0'0'471'15,"-8"3"-52"-15,8-3-43 0,-3 3-35 0,0 1-29 16,0 2-22-16,-1 7-20 0,-2 9-22 0,3 1-17 15,-2 5-21-15,2 16-7 0,-2-8-13 0,2 10-10 16,4 1-16-16,1-3-10 0,-4-6-13 0,1 7-11 0,-1-9-14 0,2 7-11 16,5 2-7-16,-4 0-10 0,-1-12-10 0,5-7-4 15,-2 0-12-15,-1-5-6 0,1 3-5 0,1-4-1 0,0-3-4 32,-2-4-7-32,1-1-3 0,-3-1-5 0,2-1-5 15,-2-3-16-15,1-2-8 0,-2 1-13 0,2-2-12 0,-1-4-9 0,0 6-16 0,0-6-18 16,0 0-39-16,0 0-32 15,0 0-26-15,0 0-10 0,0-19-1 0,-1-3-1 0,-2-5 5 16,-2-3 6-16,2-14 11 0,-1-3 12 0,-2-2 7 16,3-3 14-16,-5 3 14 15,1-2 16-15,2 2 22 0,0 0 15 0,1 2 10 0,-1 13 12 16,2 5 10-16,0 2 13 0,1-1 12 0,1 1 7 16,2 2 7-16,1 4 12 0,-4 3 13 0,4 3 7 15,1 2 6-15,0 1 1 0,1 0 11 0,0 0 12 0,1 1 12 0,1-4 13 0,1 5 7 16,-1 0 6-16,-1 3-1 0,0-1-6 0,1 3-10 15,-3 0-10-15,1-1-10 0,-4 6-7 0,8-4-6 16,-8 4-10-16,0 0-13 0,0 0-4 0,0 0-15 0,17 13-26 16,-13 2-30-16,1 8-42 0,-5 1-37 15,1 1-26-15,-2 4-24 0,-1-1-26 0,-5-2-14 0,3-2-12 16,-4 0 2 0,3-1 7-16,-2-8 19 0,2 0 11 0,2-5 18 15,-2-1 38-15,4-4 36 0,-3 1 31 0,3-1 24 16,1-5 19-16,0 0 11 0,0 0 9 0,0 0 12 15,0 0 16-15,0 0 16 0,0 0 21 0,0 0 21 16,0 0 17-16,0 0 21 0,27-6 10 0,-27 6 16 16,12-5-4-16,-12 5-6 0,9-1-7 0,-9 1-8 15,10-2-3-15,-10 2-11 0,11 3-3 0,-7 2-9 0,0-1-4 16,0 2-15-16,-2 6-14 0,-2 0-18 0,-1 1-29 16,-4 7-51-16,1 2-58 0,-6 0-49 0,0-2-63 15,-1-1-62-15,1-4-76 0,-1-5-251 0,4-3-691 16,-2-5 188-16</inkml:trace>
          <inkml:trace contextRef="#ctx0" brushRef="#br0" timeOffset="314153.4822">10616 5856 439 0,'1'5'553'0,"4"9"-45"0,2 8-25 0,-1 2-26 0,5 0-36 16,-2 7-32-16,5 17-35 0,-1 1-29 0,-2 0-23 16,0 0-28-16,0 3-20 0,-1-1-32 0,-5 2-27 15,0-4-17-15,-4 0-21 0,-2-1-18 0,-4 0-11 0,1-3-9 32,-4-1-21-32,0 3-19 0,-1-3-40 0,-1-10-30 0,-1-7-49 0,-5 1-72 15,2-2-86-15,-4 1-87 0,-10 9-99 0,3-7-321 0,4-13-844 0,-3 0 227 16</inkml:trace>
          <inkml:trace contextRef="#ctx0" brushRef="#br0" timeOffset="311906.7998">8841 6397 512 0,'0'0'417'0,"0"0"-65"0,0 0-36 0,0 0-40 0,0 0-19 16,0 0-17-16,0 0-18 0,0 0-8 0,3 27-31 15,0-5-3-15,-1 2-15 0,1 1-12 0,0 1-9 16,0 1-13-16,1-3-13 0,0 1-14 0,-3 1-9 15,4-1-10-15,-2-8-4 0,1 6-13 0,-1-8 0 16,-1 0-17-16,-1-4 2 0,2-2-3 0,-1 0-5 0,0-6-9 16,-2 3-1-16,0-6-6 0,3 9-12 0,-3-9-20 15,1 8 5-15,-1-8-26 0,0 0-28 0,0 0-34 16,0 0-26 0,0 0-18-16,0 0-8 0,-3-24-3 0,2 1 2 0,-4-2 5 15,3-5 1-15,-3-14 6 0,2-1 14 16,0-2 5-16,0 1 16 0,-1-2 14 0,3 14 20 0,0 1 24 15,1 5 26-15,-2 1 22 0,4 1 21 0,-1 1 11 16,0 5 16-16,4-2 9 0,-2 8 6 0,1 1 7 16,-1 3 8-16,0 1 9 0,2 2-1 0,0 0 6 15,0 3-6-15,0 2-5 0,-5 2-8 0,9-7-10 16,-9 7 5-16,12 0-7 0,-12 0-5 0,0 0-5 0,17 7-6 16,-9 1-8-16,1 4-14 0,-5-1-13 0,1 11-31 15,-2-1-23-15,-1 2-46 0,-2-4-36 0,-3-6-40 16,0 11-43-16,-2-3-50 0,0-5-60 0,-2-4-168 15,4-2-569-15,0-1 156 0</inkml:trace>
          <inkml:trace contextRef="#ctx0" brushRef="#br0" timeOffset="321313.98">3842 6973 313 0,'-13'0'386'0,"13"0"-44"0,0 0-30 0,0 0-24 0,0 0-12 15,0 0-5-15,0 0-2 0,0 0-2 0,0 0-5 16,0 0-7-16,0 0-11 0,29-13-5 0,-7 6-7 15,1 2-10-15,3-4-6 0,3 3-6 0,-4-3-13 0,4 3-18 16,2 3-21-16,-4-3-16 0,0-1-15 0,-1 7-11 16,-1-6-15-16,-7 4-15 0,-5 1-26 0,0 1-32 15,-5-3-44-15,-8 3-49 0,14-3-52 0,-14 3-46 16,11 0-54-16,-11 0-63 0,0 0-78 0,0 0-272 16,0 0-758-1,0 0 206-15</inkml:trace>
          <inkml:trace contextRef="#ctx0" brushRef="#br0" timeOffset="312683.3501">9675 6222 399 0,'0'0'360'0,"-7"6"-38"15,7-6-33-15,-3 5-24 0,2 0-12 0,-2 1-21 0,-2 5-16 16,-1 2-6-16,1 0-2 0,-5 10-19 16,1 2-14-16,-4-1-9 0,0 1-10 0,0-1-8 0,1 1-13 0,-2 1-5 0,1-3-18 15,1-1-1-15,-3-1-17 0,2 0-2 0,-1-2-12 16,2-5-8-16,4-3-2 15,0-3-10-15,2 0 0 0,3-3-4 0,-2-1-12 16,2-1 6-16,3-3-3 0,-10 3-1 0,10-3-11 0,0 0-8 16,0 0-8-16,-9-12-2 0,9-1-3 0,0-1-1 15,2-6-2-15,-1-1-3 0,5 0 1 16,2 0 1-16,-2 6-2 0,1 2 4 0,1 1 5 16,2 3-3-16,-2-1 3 0,0 5-3 0,3-3-5 0,-1 4-3 15,-2 1-1-15,0 2 3 0,-8 1-3 0,19 5-3 0,-8 1-5 16,-1 1-17-16,-2 2-31 0,8 8-39 0,-5-2-43 0,-3-2-38 0,2-2-49 15,-4 2-55-15,4-3-296 0,3 8-685 0,-1-7 186 16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8T15:47:42.63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1CD0ABA-9753-4D59-93B4-DCEC50408D00}" emma:medium="tactile" emma:mode="ink">
          <msink:context xmlns:msink="http://schemas.microsoft.com/ink/2010/main" type="inkDrawing" rotatedBoundingBox="273,7252 11444,6850 11498,8344 327,8746" hotPoints="11375,6857 11456,8243 371,8885 291,7499" semanticType="enclosure" shapeName="Rectangle">
            <msink:sourceLink direction="with" ref="{1914A524-97E6-41F4-A2BA-776A6239E7D9}"/>
          </msink:context>
        </emma:interpretation>
      </emma:emma>
    </inkml:annotationXML>
    <inkml:trace contextRef="#ctx0" brushRef="#br0">-5 478 235 0,'0'0'132'16,"-2"-3"-3"-16,2 3 13 0,0 0 0 0,0 0 3 0,0 0 10 15,0 0-1-15,0 0 8 0,0 0 0 0,0 0 3 16,0 0-5-16,0 0 2 0,0 0-9 0,0 0-7 0,0 0-13 0,0 0-13 0,0 0-8 15,0 0-6-15,0 0 2 0,0 0 5 16,0 0 4-16,18-5-3 0,-5 5 0 0,3 0 0 16,9-3 1-16,4 2-16 0,2-1-6 0,2 0-12 15,1 0-1-15,20 2-11 0,-5-2-9 0,-9 1-7 16,9 2-4-16,3-1-10 0,-1 0-1 0,1 0 4 0,0-1-7 16,-1 4-9-16,-12-3 1 0,11 2-2 15,-9-4-2-15,11 2-5 0,-2 0 0 0,-1 0 1 16,0-2 0-16,-10 4-3 0,11-2-3 0,-10 0 1 15,-9 0-10-15,4 0 5 0,18 0-1 0,-3 0-3 16,-11 0 7-16,11 0-1 0,-1 0-4 0,-9 0-3 16,-8 0 1-16,19 2-1 0,-12-4 0 0,-7 2-3 15,17-5 2-15,-12 4 2 0,-7-2-2 0,2 3-2 16,-2-1-5-16,4-2 8 0,-4 3 8 0,0-2-12 0,1-1 4 16,0 1-3-16,1-2-1 0,-2 2 1 15,2-2-3-15,1 4 2 0,-3-4 2 0,2 3 0 16,2-2-3-16,-3 1 4 0,18-1-3 0,-9-1 0 0,-7 2-3 15,0 0 5-15,2-2-1 0,-1 4-2 0,-1-3 0 16,1-1 0-16,-3 4 3 0,0 0-2 0,-1-3 1 16,0 1-6-16,-2 2 2 0,-1-1 1 0,-2 2 2 15,0-1-1-15,1-1 2 0,-1-1 0 0,-1 2-4 16,2 0 5-16,-2 0-2 0,2 0 0 0,-2 0 0 0,0-3 4 0,1 3-8 16,0 0 0-16,-1-1 4 0,1 1 0 0,2 0-2 15,-1 0 2-15,2-1-1 0,-2-1 4 0,-1 0-7 16,1 2 14-16,-2 0-15 0,0-1-4 0,3 0-1 15,-3 1 1-15,5-2 2 0,-5 0-1 0,2 2-4 0,1-1 0 16,0 0 1-16,-1-2 11 0,3 2-5 0,1-1-10 16,-1-1 0-1,4 1 1-15,-2-2-3 0,3 2 0 0,0 0-1 16,0-3 4-16,-1 1-6 0,17-1 7 0,-14 2-3 16,-8 1 4-16,5 1-6 0,-6-2 1 0,3 0 1 0,-1 0 7 15,0 2 7-15,0-1-11 0,-2-1 9 0,-1 2-7 16,3-3-5-16,-3 2 0 0,1-3 12 0,1 1-9 15,0 1 1-15,-1-1-1 0,3-1 3 0,-5 0-5 16,4 0 3-16,-3 0-1 0,6 0 2 0,-4 3-2 0,3-4 6 16,1 3-2-16,0-3 2 0,-2 2 3 15,1 0-4-15,0-3 0 0,-1 2 0 0,1-1 0 16,-1 4 3-16,-1-3 1 0,-2 2-3 0,1 1 3 16,-1 1-2-16,2 0 1 0,-2-2 0 0,-1 2 0 0,1-1 4 15,-1-1-3-15,-1 1-1 0,3 0 4 0,1 0-2 0,-2 0 6 16,3 2-6-16,1-3-1 0,-1 0 5 0,0 2-5 0,1-1 1 0,3 0-4 15,0 1 5-15,0 0-12 0,-1-2 0 0,17 0-3 16,-13 0-3-16,-8 0-1 0,1 2 1 0,1-3-1 0,-3 4 4 16,0-2 0-16,1 2 4 0,0-2 2 0,-2 0 1 15,2 0-2-15,0 0 3 0,0 1 1 0,-4 1-2 32,1-5 0-32,6 2 6 0,-3 1 0 0,0-3-1 15,1 5 4-15,-2-2-4 0,3-2 0 0,-5 0 3 0,5 0 2 16,1 0 0-16,-1 1-2 0,-1 0-2 0,2 0 1 15,-1 0 1-15,-4 2 1 0,3-1 0 0,-1 2 0 16,1-2-1-16,-5-2 0 0,-1 4-1 0,2 0 2 16,0-3 0-16,-7 0 1 0,-1 2-2 0,-4-1-1 15,2 0 5-15,0 1-1 0,8-3-2 0,-1 2 10 16,-4-2-1-16,-2 4-1 0,7-5 2 0,2 2 6 16,2 0-14-16,2 2 4 0,-3-2-4 0,5 1 0 15,-2-4 3-15,-2 4-12 0,3 2-4 0,-1 0 5 16,1-2-4-16,-3 2 1 0,1 0-3 0,0-2 5 15,-1 2 1-15,-3 0-2 0,2 0-2 0,-1 0-3 0,-1 0 0 16,0 0-1-16,-1 0 4 0,2 2-3 0,-2-2 4 16,-5 2-9-16,8-2-2 0,-3 1-2 0,2-1-1 15,0 0-1-15,2 5-1 0,-3-4 5 0,0 0-4 16,3-1 3-16,-2 2-1 0,0-2 0 0,0 1-2 16,3 1 0-16,-3 1 0 0,-4-2-1 0,4 1 5 15,-7-1 3-15,6 2 4 0,-1-3 1 0,-7 2 0 16,7-2-4-16,-4 0-3 0,4 0-6 0,2 0-2 0,-8 0-3 15,-2-2-3-15,12 0 2 0,-4 1 2 16,-1 1 0-16,-1-3 3 0,2 2-1 0,-5-1 6 16,5-2 3-16,-2 2 3 0,-6-2-1 0,7 1 2 0,1 0 3 0,-6 1 1 0,0 0 1 0,-5-1 2 15,0-1 4-15,12 0-2 16,-9 2-1-16,2-1 1 0,4 1 0 0,-4-2 1 16,8 0 2-16,-4 1 0 0,-1 2 2 0,6-1 1 15,-1 1 1-15,-1-2-4 0,3 1 1 0,-2 1 1 0,4-1 1 16,0 2 0-16,1 0-2 0,0-1 2 0,-1 1-4 0,-1 0 5 0,1 3-2 15,-2-3 1-15,-4 1 0 0,1 1-2 0,-1-2 1 16,-4 1 1-16,6 1 3 0,-8-1 1 0,-1-1 0 16,-1 0-1-16,0 2 0 0,6-2 4 0,-2-2 1 15,4 2-1-15,-5 0 2 0,5-1-1 0,-1 2-1 0,2-1 0 16,1 0-2-16,-2 2-1 0,3-2 0 16,1 1-2-1,-2 0 3-15,2-1-1 0,-1 0-1 0,2 2-2 0,2-2 3 16,-7 0 0-16,5 2 0 0,-2-2 6 0,4 0 3 15,-5 1 2-15,0 0 1 0,0-1 2 0,0 4-2 0,0-4-3 16,-2 0-2-16,1 0 3 0,1 0-4 0,-2 0-3 16,0 2 0-16,0-4-1 0,-4 2-1 15,7 0 1-15,-4 0-1 0,2 0-3 0,-3 0 3 16,-2-2-2-16,6 0 0 0,-2 1-2 0,1 1 4 0,1 0 2 0,0-1 3 16,0 1 9-16,1 0 3 0,-2 0 10 0,1-2 6 0,1 4 1 15,-2-4-3 1,1 2-5-16,-6 0 2 0,-2 0-2 0,-2 0-8 15,11 2-2-15,-2-2-4 0,0 1-2 0,-8 0 0 16,-1 1 1-16,1 0-1 0,-3-2-5 0,-1 0 5 16,1 0-1-16,0 0-8 0,1 0 7 0,-1 0-3 0,-14 0-5 15,25 0-4-15,-12 0 5 0,-13 0-1 0,17 0-2 16,-17 0 8-16,14 0-1 0,-14 0 5 0,15-2-7 16,-15 2 1-16,13 0 3 0,-13 0-6 0,16 0 7 0,-16 0-5 0,21 0-1 15,-7-2-1-15,-1 4-1 16,3-4 4-16,0 2-4 0,10 2 2 0,0-2-3 0,-2 0-4 15,-6 2 4-15,5-2-1 0,1 0 0 16,-4 0 0-16,-2 0 0 0,-2 0 1 0,-3 0-4 0,-1 0 4 16,-12 0 3-16,19 0 7 0,-19 0 17 15,15 0 5-15,-15 0 8 0,0 0-2 0,14 0-1 16,-14 0-9-16,0 0 2 0,0 0 6 0,15 0-5 0,-15 0-4 16,0 0 7-16,11 0-12 0,-11 0 4 0,0 0-6 15,10-4-7-15,-10 4 0 0,11-1-2 0,-11 1 3 0,12-1-1 16,-12 1-3-16,0 0 3 0,20 0-5 0,-20 0 11 0,14-2 8 0,-14 2 7 15,0 0 3-15,18 2 9 0,-18-2-4 0,8-2 5 0,-8 2-6 32,0 0 8-32,13 0-15 0,-13 0-4 0,0 0-1 15,0 0-3-15,0 0-6 0,13 0-3 0,-13 0 0 0,0 0 0 16,0 0-6-16,0 0-1 0,11 2-2 16,-11-2-2-16,7 2-2 0,-7-2 1 0,7 6 4 0,-2-2-1 15,-5-4-1-15,10 10 5 0,-6-6-7 0,3 7 0 16,1 2 0-16,0-2 0 0,2 9-2 0,-2 0 2 0,1 0-2 0,-4 1-2 0,2 2 2 15,-1 2 0-15,2-1-1 0,-3 0 0 0,2 1 2 0,-2 2 0 32,-1-1-5-32,2 2 0 0,-1-2 0 0,0-1 1 15,0 2 0-15,-1-4-2 0,3 0 0 0,-4 1-1 16,0-1-1-16,1-1 1 0,0-2 2 0,0 4 1 0,-1-1-1 0,-1-3 2 0,1 1 5 16,-2 1 0-16,4 0 1 0,-3-5-1 0,1 3-2 15,-3-1 1-15,5 1-2 0,-3-4 4 0,-1-1-4 0,1-1-2 16,-1 1-1-16,1-1-1 0,0 8 1 0,-1-2-2 15,1 2 2-15,-1-4-2 0,1-3 1 0,0 7-3 16,1-1 4-16,0 1 2 0,-3 1-6 0,-1-7 3 16,2-1-1-16,-2-1 0 15,-1-1-1-15,2 0 3 0,-2 1-1 0,1-1-2 16,-1 0-1-16,0-1 1 0,2 1 2 0,-1 0-3 16,-1-2 0-16,2 3 8 0,0-3-6 0,0 1-2 15,0 0 0-15,0-2 4 0,0 1-4 0,0-1 0 16,0-2 0-16,0 1-1 0,0-4 7 0,0 3-6 0,2-3 3 15,-2 1-5-15,1 1 5 0,-1-7-1 0,2 10 1 16,-2-4-1-16,0-1-3 0,0-5 2 0,0 8 0 0,0-8 1 16,2 6 0-16,-2-6-1 0,0 0 2 0,0 7-1 15,0-7 1-15,0 0-5 0,0 0-5 0,1 7-12 0,-1-7-9 16,0 0-4-16,0 0-7 0,0 0-8 0,0 6-6 16,0-6-12-16,0 0-14 0,0 0-20 0,0 0-17 15,0 0-27-15,0 0-40 0,0 0-49 0,0 0-62 0,0 0-243 16,0 0-641-16,-17-12 174 0</inkml:trace>
    <inkml:trace contextRef="#ctx0" brushRef="#br0" timeOffset="-4127.0516">18 444 458 0,'3'-6'340'16,"-3"6"-58"-16,2-6-49 0,-2 6-31 0,0 0-22 15,0 0-18-15,0 0-23 0,0 0 2 0,0 30 8 0,-4-2 0 0,-2 22-5 0,-2 3-11 0,6 3 4 16,-3 44-8-16,4-35-3 0,-3-7-10 0,1-3-7 16,3 2-12-16,3 2-5 0,1-3-12 0,-1-1-9 15,-1 0-4-15,2-6 0 0,0 0-14 0,-1-4-3 16,2-11-1-16,0 13 11 0,-1-14 2 0,0-7-1 31,0 0-2-31,0-2-4 0,-1 0-2 0,0-7-2 0,0-1-1 16,0-5-1-16,0 1-6 0,-1-3 0 0,1-2-4 0,-5-2-2 15,4 1-6-15,-2-1-3 0,2-1-3 0,-2-4-1 16,0 7-3-16,0-7-3 0,1 6 2 0,-1-6-5 0,0 0-3 16,0 6 2-16,0-6-3 0,0 0 3 0,0 5-3 0,0-5-3 15,0 0 3-15,0 0-3 0,0 5 2 0,0-5 0 16,0 0-7 0,0 0 3-16,0 0 1 0,0 0-1 0,2 4-3 15,-2-4 5-15,0 0-2 0,0 0 5 0,0 0-4 0,0 0-2 16,0 0 2-16,0 0 1 0,0 6-2 0,0-6-1 15,0 0-3-15,0 0 2 0,0 0-3 0,14 1 4 16,-14-1-4-16,12 0-2 0,-12 0 5 0,21-1-1 16,-7-1-3-16,1 2 2 0,8-2-2 0,3 0 2 15,-2 1-1-15,2-1 0 0,0 1-3 0,1 0 1 16,3 1-2-16,0-2 0 0,0 2 1 0,0 0 2 0,2 0-2 16,2 2 2-16,16-2-2 0,-11-2 1 0,11 2-2 15,-1 0-4-15,-1 0 0 0,2 0-2 0,-13-2-2 16,-3 2-1-16,-1 0-5 0,17-5 1 0,-1 2-4 0,-8 3 0 0,9-4 3 0,-12 1-2 15,-2 0-2 1,14 0-2-16,-11 3-1 0,-8-2 1 0,1 1 0 0,1 1-6 0,1-1 3 16,-1 2 1-16,0-1 2 0,1 0-1 0,0 1 3 0,1-1-1 15,-2-1 7-15,1 1-1 0,13 1-3 0,-7-1 8 16,-8 0-3-16,18 2 1 0,-12-2 0 0,-4-2 1 16,0 2 0-16,-1-1-1 0,19 0-5 0,-3-2-5 15,-10 3 3-15,-3-2-1 0,11 2 1 0,-8-1 5 0,-5 1 1 31,16-2-5-31,-12 1 3 0,-9-1 5 0,-2 2-6 0,4-3 1 16,0 3 1-16,-2-1 1 0,1-1 0 0,-1 1-1 16,0 0 7-16,3 0 3 0,-4-1-2 0,6 0-2 15,-3 2 4-15,-1 0-1 0,2 0-5 0,1-2-1 16,-1 2 4-16,1 0-6 0,-1 0 3 0,-1 0 0 0,2 0 1 16,0-2 9-16,-4 4-8 0,0 0 8 0,2-2-4 15,0 0 9-15,-2-2-11 0,0 2 2 0,-4 0 1 16,4 0-4-16,-1 0 2 0,-1 0 1 0,-3 2 1 0,2-2 2 15,1-2 2-15,-1 0-3 0,2 2 0 0,1-2 5 16,-1 1-2-16,1 0-4 0,-2-1 1 0,3 1 6 0,3 1-6 16,-3-3 1-16,4 2-4 0,0 1 1 0,-1-2 2 15,1 2 1-15,0-1-4 0,17-1-3 0,-16-1-3 16,-1 3 4-16,14-4-9 0,-10 2 6 0,-4 0-2 16,15 0 3-16,0-1-1 0,-12 0-2 0,-1 2 0 0,12-1-3 0,-11-2-1 15,-3 3 2-15,-4-2-6 0,4 0 4 0,-4 3-5 16,-1-2 6-16,1 0-1 0,1 2 2 0,-3-3 1 15,-3 3 2-15,2-3 0 0,-1 3 1 0,0 0 4 16,0-2 1-16,-3 1 1 0,3-2-2 0,0 2 0 16,0 1 2-16,-1-2-2 0,-1 2-6 0,2 0-5 0,0-1-4 31,0-1-5-31,2 1-5 0,1-1-2 0,0 1-2 0,1-2-1 16,-1 0-5-16,2 3 4 0,0-1 3 0,-2-1 2 15,1 1 2-15,2-1 2 0,-1-2 6 0,0 1-1 0,1 0 5 16,-4 2 0-16,1-2 3 0,-4 2 1 0,1-3 1 15,1 3 4-15,-2 0 1 0,-2 1-1 16,1-2 2-16,1 1-1 0,-1-1 1 0,2 1 1 16,-4 0 2-16,2-1-1 0,0 1 4 0,0 1-1 0,2-3-2 0,-1 1 3 15,0 2 1-15,4-1-1 0,-4-1 0 0,7-1 1 16,-3 2-2-16,0 1 1 0,0-1-1 0,-2 1 2 0,0 0 1 16,1 0-3-16,-2 1 2 0,-1-2 1 0,1-1-1 15,0 2 3-15,-1 0-4 0,-5 0 2 0,5 0-2 16,-6 2 1-16,6-4 3 0,-6 4-4 0,-3-2 3 15,-1-2 8 1,10 2 1-16,-6-1 3 0,5-1 1 0,2 1-1 0,3-2 1 0,-4 3-4 0,5-3-2 0,-1 1 0 16,2 1-2-16,1-2 3 0,-1 1-3 0,3-2 0 15,-1 2 0-15,1-2-1 0,15 2 1 0,-13-4-3 0,-2 2 2 16,-3 2-3-16,-1 1 5 0,-3-2-1 0,2 0-4 16,-3 2 5-16,-1-2 1 0,1 1 1 15,-2 1-1-15,1-1 3 0,-1-2 0 16,-2 1-4-16,3-1 2 0,0 1-1 0,-1-2-2 15,3 4-2-15,-1 0 0 0,1-1 2 0,0-1-1 0,4 2 0 16,-3 0-2-16,5 1 2 0,-1-2-2 0,0 2-2 16,0-1 1-16,4 1 1 0,-4 1-1 0,19-1-2 15,-12 0 3-15,-6 2 1 16,1-2-3-16,1 1 4 0,-1-2-5 0,14 1 1 0,-8 1 0 16,-10-1 1-16,1 0-1 0,-2 0 4 15,-1-1-3-15,-2-1 2 0,0 4-2 0,-2-5 4 16,2 0-6-16,-8 1 3 0,4-1-3 0,-4-1 3 15,-2 4-1-15,-2-3 3 0,2-1 0 0,-3 1 4 0,10-2-4 16,0 3 6-16,-5-2-1 0,5 0 5 0,-4-2 3 16,-3 5 1-16,7-3 5 0,2 0 2 0,-1 1-1 15,-3 1 1-15,-4-1-7 0,7 0 12 0,-6 2-12 16,-1-2-1-16,-1 1-3 0,8 2 0 0,-5-1-5 16,-2 0 0-16,-4 1-3 0,2-2 1 0,1 2-2 15,-1 0-2-15,1 0 1 0,8 0 0 0,-5 0 1 16,3-1-6-16,2 1 4 0,4 0-3 0,-2 0-1 15,0 1-1-15,2 1-2 0,-1-1 4 0,3-1-3 16,-4 1 3-16,2-1 1 0,2 4 0 0,-2-4-4 0,2 1 3 0,1 0-2 16,1-1 4-16,0 2-4 0,-4-1 4 0,2-1 0 0,4 2-1 15,-5-1 3-15,2-1 1 0,-5 2-1 0,3 1-1 0,0-3 0 16,0 0-1-16,-5 0-1 0,0 3 2 16,-6-3-7-16,-5 0-6 0,-1 0-4 0,-12 0-13 15,14 0-23-15,-14 0-57 0,0 0-64 0,5-11-93 0,-5 11-149 16,-26-19-495-16,-2 4 137 0</inkml:trace>
    <inkml:trace contextRef="#ctx0" brushRef="#br0" timeOffset="1219.2851">8907 1315 396 0,'-8'4'296'0,"8"-4"-30"0,0 0-27 0,0 0-18 0,0 0-15 0,0 0-12 15,0 0-7-15,0 0-9 0,0 0-7 0,0 0-5 16,29-2-8-16,-16 0-15 0,1 2-10 15,2 0-7-15,9 0-15 0,-4 2-9 0,4-2-11 16,0 0-5-16,3 0 1 0,1 2-14 0,-1-1 0 16,5 0 5-16,18-1-13 0,-13 2-5 0,-5-1-6 0,2 1 8 15,16-1-7-15,1 0-4 0,-4 1 0 0,-8-1-2 16,10 2-10-16,0-1-2 0,-12-2 2 0,-5 0-12 16,0 0 4-16,19 1-3 0,-15-2-2 0,-4 1-2 15,1-2-4-15,0-1-3 0,-3 2 2 0,2-2-5 16,-4 0 0-16,0 0-1 0,-3 1 0 0,0-2 2 15,0 2 5-15,-2-3 8 0,0 3-3 0,-5 0 5 16,6-2 6-16,-8 1 4 0,-2 1 3 0,-4 0-1 16,0 0 0-16,0 0-1 0,-3 1-2 0,5-2-5 0,-3 1-6 0,-1 1-1 0,4 0-5 0,0-1-5 15,0 1 3-15,-1-1 0 0,-1 1-3 0,3 1-5 16,0 0-2-16,1-2 0 0,-1 4-1 0,2-4-3 0,1 4-2 16,-3-2-2-16,1 0 1 0,-2 0-7 0,2 0 2 15,0 1-2-15,-1-1 2 0,1 2-1 16,-1-2 2-16,-4 0 0 0,1 0 2 0,1 1-1 0,1-2 4 15,-13 1-2-15,20 0-1 0,-12 0 0 0,-8 0 0 16,16 0 1-16,-16 0-2 0,16-2 0 0,-8 2 3 16,5 0-3-16,-2 0 0 15,-11 0-2-15,19 0 1 0,-9 0 1 0,-10 0 0 16,14-1-2-16,-14 1 2 0,15 0 0 0,-15 0 2 16,13-2-2-16,-13 2 4 0,11-1 0 0,-11 1-4 15,10 0 3-15,-10 0 3 0,0 0 3 0,0 0-3 16,13 0 2-16,-13 0-2 0,0 0 2 0,0 0-2 15,0 0-1-15,9-1-1 0,-9 1 3 0,0 0-2 16,0 0 2-16,0 0-2 0,11-2 2 0,-11 2 7 0,0 0 0 0,0 0-2 16,14 0-2-16,-14 0 2 0,10-1 4 0,-10 1-5 15,15 0-1-15,-15 0 0 0,13 1-2 0,-13-1 1 16,13 0-1-16,-13 0-1 0,12 0 3 0,-12 0-2 16,12 0 0-16,-12 0-1 0,11 0-3 0,-11 0 2 0,0 0 3 15,17 0-1-15,-17 0-1 0,13 0-5 0,-13 0 2 16,15 0-2-1,-15 0 4-15,14 0-3 0,-1 2 0 0,-2-2 1 0,-11 0-2 16,17 0-1-16,-17 0 3 0,12 0-2 16,-12 0 1-16,0 0 3 0,13 0 5 0,-13 0-1 0,0 0 1 15,0 0-1-15,11 0 4 0,-11 0-3 0,0 0 3 16,0 0 2-16,0 0 1 0,0 0 1 0,11 0-2 16,-11 0 3-16,0 0 0 0,0 0 1 0,0 0 4 15,0 0 6-15,12-2 5 0,-12 2 4 0,0 0-2 0,0 0 2 0,0 0-2 16,0 0-2-16,11-1 13 0,-11 1 0 0,0 0 1 15,0 0 1-15,0 0 3 0,0 0-2 0,10-2 4 16,-10 2-3-16,0 0-5 0,0 0 6 0,0 0-6 16,0 0-10-16,0 0-5 0,0 0 0 0,0 0 0 0,0 0-6 15,9 0-9-15,-9 0-14 0,0 0-15 0,0 0-38 16,0 0-52-16,0 0-85 0,0 0-102 0,0 0-129 0,-1-11-376 16,1 11-952-16,0 0 256 0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8T15:47:04.33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3394620-0EDD-4657-9B62-B577B2FF2368}" emma:medium="tactile" emma:mode="ink">
          <msink:context xmlns:msink="http://schemas.microsoft.com/ink/2010/main" type="inkDrawing" rotatedBoundingBox="2863,7447 2969,5994 3409,6026 3303,7479" semanticType="verticalRange" shapeName="Other">
            <msink:sourceLink direction="with" ref="{2BFE9174-BBEA-4184-B17A-023580E246DD}"/>
            <msink:sourceLink direction="with" ref="{430A585C-5D36-4962-908C-2042223204B1}"/>
          </msink:context>
        </emma:interpretation>
      </emma:emma>
    </inkml:annotationXML>
    <inkml:trace contextRef="#ctx0" brushRef="#br0">3166 4939 246 0,'0'0'303'0,"-4"-2"-51"0,4 2-22 0,-10-4-29 0,3 3-21 0,-6 0-24 16,-3-1-16-16,0 2-20 0,-8-3-12 0,-3 5-11 16,3-1 1-16,-2-1-1 0,0 4-4 0,1-2-3 31,-1 2-3-31,0-3 2 0,2 1 0 0,5 0 7 16,3 0-2-16,2 1-4 0,-1 0 0 0,1-2-5 0,1 3-3 15,5-3 2-15,0 0-4 0,1 1-7 0,7-2-8 16,-11 3-8-16,6-2-4 0,5-1 6 0,-6 7 6 15,2-1 11-15,-1 5 7 0,1 4 19 0,0 13 0 16,-1 18 0-16,1 3-2 0,1 9-13 0,0 46 0 0,3-6-7 16,-3-31-1-16,0-9-5 0,3 42-1 0,-4-31-9 0,4-13-2 15,0 42-1-15,7-34 0 0,-4-14-5 0,0-5-3 16,0 2-2-16,2-1-1 0,0 1 6 16,0-15 2-16,-1-7 7 0,3-1-1 0,1-1 6 15,0-4 4-15,-2 0 9 0,2-6 0 0,0-2 7 16,-1 1 5-16,3-5-4 0,-1 3 1 0,3-3-3 15,-1 0-7-15,0-1-9 0,1 0-3 0,1-2-17 16,0-1 3-16,0 1-10 0,-3-1-15 0,-2 0-41 0,0-1-51 16,-2-2-59-16,-6 0-82 0,9 2-75 15,-9-2-101-15,0 0-400 0,0 0-935 0,0 0 251 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9T09:30:04.26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409B358-BF29-427C-933E-965A3F8F93A1}" emma:medium="tactile" emma:mode="ink">
          <msink:context xmlns:msink="http://schemas.microsoft.com/ink/2010/main" type="writingRegion" rotatedBoundingBox="426,-485 11374,-77 11315,1508 367,1100"/>
        </emma:interpretation>
      </emma:emma>
    </inkml:annotationXML>
    <inkml:traceGroup>
      <inkml:annotationXML>
        <emma:emma xmlns:emma="http://www.w3.org/2003/04/emma" version="1.0">
          <emma:interpretation id="{E2E522D0-B91B-455D-A8F3-9D90C803B978}" emma:medium="tactile" emma:mode="ink">
            <msink:context xmlns:msink="http://schemas.microsoft.com/ink/2010/main" type="paragraph" rotatedBoundingBox="426,-485 11374,-77 11315,1508 367,11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394B7E-1871-42EF-81EC-C74B843B4B62}" emma:medium="tactile" emma:mode="ink">
              <msink:context xmlns:msink="http://schemas.microsoft.com/ink/2010/main" type="line" rotatedBoundingBox="426,-485 11374,-77 11315,1508 367,1100"/>
            </emma:interpretation>
          </emma:emma>
        </inkml:annotationXML>
        <inkml:traceGroup>
          <inkml:annotationXML>
            <emma:emma xmlns:emma="http://www.w3.org/2003/04/emma" version="1.0">
              <emma:interpretation id="{F1C6DF5D-C451-478C-86C1-1758A13CDF4D}" emma:medium="tactile" emma:mode="ink">
                <msink:context xmlns:msink="http://schemas.microsoft.com/ink/2010/main" type="inkWord" rotatedBoundingBox="464,-132 1393,-3 1265,916 336,787"/>
              </emma:interpretation>
              <emma:one-of disjunction-type="recognition" id="oneOf0">
                <emma:interpretation id="interp0" emma:lang="en-US" emma:confidence="0.5">
                  <emma:literal>PCL)</emma:literal>
                </emma:interpretation>
                <emma:interpretation id="interp1" emma:lang="en-US" emma:confidence="0">
                  <emma:literal>PCK)</emma:literal>
                </emma:interpretation>
                <emma:interpretation id="interp2" emma:lang="en-US" emma:confidence="0">
                  <emma:literal>PCA)</emma:literal>
                </emma:interpretation>
                <emma:interpretation id="interp3" emma:lang="en-US" emma:confidence="0">
                  <emma:literal>PCX)</emma:literal>
                </emma:interpretation>
                <emma:interpretation id="interp4" emma:lang="en-US" emma:confidence="0">
                  <emma:literal>PCLL)</emma:literal>
                </emma:interpretation>
              </emma:one-of>
            </emma:emma>
          </inkml:annotationXML>
          <inkml:trace contextRef="#ctx0" brushRef="#br0">-7382 80 533 0,'0'0'530'15,"0"0"-42"-15,0 0-50 0,5-4-35 0,-5 4-36 0,0 0-28 16,0 0-34-16,0 0-24 0,0 0-20 0,0 0-13 16,0 0-19-16,7 16-20 0,-6-4-15 0,-1 10-23 15,0 1-15-15,0-1-16 0,2 1-14 0,-1 0-15 16,-1 0-10-16,2 0-11 0,-2-1-10 0,0 1-9 15,0-3-5-15,2-2-13 0,-1-3 9 0,1-3-21 16,-1-2-8-16,-1-2-15 0,2-3-8 0,-2 3-10 0,2-2-8 16,-2-3 1-16,0-3-7 0,0 6-6 15,0-6-6-15,0 0-17 0,0 0-23 0,0 0-18 0,0 0-25 16,0 0-11-16,3-30-6 0,-1 4-11 0,-6-1 0 16,6-17-3-16,-2-5 8 0,2 4 11 15,-1 1 11-15,2 10 5 0,-1 4 15 0,1 1 10 0,-1 2 7 16,3 0 8-16,0 2 11 0,1 0 13 0,-1 1 8 15,3 5 9-15,-2 1 12 0,3 6 11 0,-1-1 15 16,0 2 18-16,-1 3 10 0,4-3 10 0,-3 6 2 16,-1-2 0-16,-1 1-6 0,-1 3 8 0,0 1 7 15,-5 2-1-15,0 0 11 0,0 0-10 0,0 0-3 16,16 11-8-16,-16 4-9 0,-3-2-16 0,-7 12-35 16,-3 1-59-16,0-3-48 0,-3-2-55 0,-1 3-46 15,-1-3-46-15,2-2-40 0,-2-1-222 0,4-11-629 0,3-2 173 16</inkml:trace>
          <inkml:trace contextRef="#ctx0" brushRef="#br0" timeOffset="942.3876">-6853-218 576 0,'-31'11'428'0,"0"3"-53"0,1 2-30 16,-12 13-15-16,5-1-28 0,1 6-21 0,12-6-25 16,-4 12-16-16,2 4-24 0,6-3-17 0,7-8-17 15,3-2-9-15,7 12-12 0,0-13-13 0,5-1-12 16,2-4-9-16,5 1-16 0,2-1-9 0,3 0-16 16,5-2-20-16,0-4-28 0,1-1-31 0,4-6-46 15,4 1-51-15,-2-7-65 0,3-3-86 0,2-3-103 16,-1-3-207-16,1-5-659 0,-2-5 180 0</inkml:trace>
          <inkml:trace contextRef="#ctx0" brushRef="#br0" timeOffset="993.1781">-6664-42 566 0,'0'0'390'16,"0"0"-63"-16,0 0-34 0,-6 12-35 0,-1-2-22 15,-4 1-23-15,-4 9-20 0,-2 3-16 0,-2-2-23 0,-4 4-13 16,4-2-4-16,-2 0-18 0,2-1-9 0,1-4-5 16,2-1-16-16,-2 0-5 0,7-6 5 15,3-1 8-15,2-2 15 0,-1-2 14 0,2-4 14 0,-1 3 14 16,6-5 1-16,-7 1-15 0,7-1-17 0,0 0-16 16,0 0-13-16,-1-14-10 0,4 4-5 0,2-2-9 15,1 2-5-15,-1-1 1 0,3 0-8 0,-1 1-4 16,-1 3-6-16,2-2-8 0,0 1-4 0,-3 6-5 0,2 1-3 15,-7 1-2-15,0 0-5 0,17 3-7 16,-7 7-10-16,0 0-20 0,-1 0-39 0,-3 3-61 0,5 7-57 16,-2-5-65-16,-5-1-68 0,3-2-70 0,-4 1-225 15,2-5-722-15,0-2 198 0</inkml:trace>
          <inkml:trace contextRef="#ctx0" brushRef="#br0" timeOffset="1576.376">-6553-313 3352 0,'1'-4'435'0,"-1"4"-149"0,0 0-93 0,0 0-48 16,0 0 9-16,0 0 27 0,0 0 20 0,15 23-2 15,-7-2-4-15,2 5 5 0,-4 3-10 0,5 18-5 0,-1 6-8 16,-3 2-17-16,3 42-8 0,-3-32-13 0,-6-17-20 16,-1 2-7-16,0 0-13 0,-1 0-8 15,-6-1-14-15,3-1-8 0,-6-7-18 0,2-6-45 0,3-6-26 16,-1-2-57-16,-4-2-64 0,2-4-74 16,2 2-81-16,-2-10-84 0,0-5-94 0,-1-4-296 0,5-4-924 15,4 0 249-15</inkml:trace>
        </inkml:traceGroup>
        <inkml:traceGroup>
          <inkml:annotationXML>
            <emma:emma xmlns:emma="http://www.w3.org/2003/04/emma" version="1.0">
              <emma:interpretation id="{AEC30C22-0951-4D49-B1C7-0D0CA0A1C3AC}" emma:medium="tactile" emma:mode="ink">
                <msink:context xmlns:msink="http://schemas.microsoft.com/ink/2010/main" type="inkWord" rotatedBoundingBox="1661,414 1877,435 1866,551 1650,531"/>
              </emma:interpretation>
              <emma:one-of disjunction-type="recognition" id="oneOf1">
                <emma:interpretation id="interp5" emma:lang="en-US" emma:confidence="0.5">
                  <emma:literal>=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J</emma:literal>
                </emma:interpretation>
                <emma:interpretation id="interp8" emma:lang="en-US" emma:confidence="0">
                  <emma:literal>1</emma:literal>
                </emma:interpretation>
                <emma:interpretation id="interp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1581.3862">-6118 156 747 0,'0'0'574'16,"0"0"-49"-16,0 0-42 0,0 0-29 0,0 0-31 0,38-2-34 16,-23 0-44-16,-1 1-31 0,1-1-44 15,0 0-30-15,0 0-28 0,-1-2-30 0,-1 4-43 0,0 0-43 16,-3 0-67-16,-10 0-73 0,11 0-79 16,-11 0-71-16,0 0-83 0,0 0-104 0,0 0-224 15,-24 15-727-15,1-5 198 0</inkml:trace>
          <inkml:trace contextRef="#ctx0" brushRef="#br0" timeOffset="1584.6934">-6065 247 3609 0,'13'-1'601'0,"-7"-2"-273"0,2 2-118 0,2-1-74 0,-1-2-30 16,4 3-20-16,0-4-21 0,0 2-17 0,1 0-10 16,-1-1-7-16,0 1-23 0,-1-1-65 0,-3 2-91 0,-1 2-124 15,-8 0-388-15,6-4-792 0,-6 4 214 16</inkml:trace>
        </inkml:traceGroup>
        <inkml:traceGroup>
          <inkml:annotationXML>
            <emma:emma xmlns:emma="http://www.w3.org/2003/04/emma" version="1.0">
              <emma:interpretation id="{E908770A-2997-4508-AB30-A2CD91AB8FA9}" emma:medium="tactile" emma:mode="ink">
                <msink:context xmlns:msink="http://schemas.microsoft.com/ink/2010/main" type="inkWord" rotatedBoundingBox="2377,-276 4424,-200 4381,957 2334,880"/>
              </emma:interpretation>
              <emma:one-of disjunction-type="recognition" id="oneOf2">
                <emma:interpretation id="interp10" emma:lang="en-US" emma:confidence="0.5">
                  <emma:literal>p</emma:literal>
                </emma:interpretation>
                <emma:interpretation id="interp11" emma:lang="en-US" emma:confidence="0">
                  <emma:literal>P</emma:literal>
                </emma:interpretation>
                <emma:interpretation id="interp12" emma:lang="en-US" emma:confidence="0">
                  <emma:literal>.</emma:literal>
                </emma:interpretation>
                <emma:interpretation id="interp13" emma:lang="en-US" emma:confidence="0">
                  <emma:literal>,</emma:literal>
                </emma:interpretation>
                <emma:interpretation id="interp14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2311.235">-5378-74 464 0,'0'0'570'0,"-8"-2"-85"16,8 2-59-16,0 0-53 0,0 0-49 0,0 0-47 0,0 0-22 15,0 0-31-15,0 0-23 0,-10 15-22 0,4 4-18 16,-1 2-21-16,2 6-11 0,1-2-11 0,0 2-14 16,3 1-11-16,-1 2-8 0,2-3-9 0,0 1-5 15,2-2-10-15,-2 0-6 0,1-2-5 0,-1-5-4 16,2-4-4-16,-2-2-5 0,2 0 3 0,-1-3-10 16,-1-1-1-16,2-2-3 0,1-1-2 0,-3 0 0 15,2-2 2-15,-2 0-2 0,0-4-3 0,0 0-9 0,0 0-17 16,0 0-19-16,0 0-25 0,0 0-34 0,3-27-23 15,-3 5-20-15,2-3-19 0,1-3-11 0,-2-17-2 16,4 0-3-16,2 1 14 0,-1 10 16 0,-3 7 16 16,4-1 13-16,-2 1 15 0,3 3 22 0,-3 3 14 15,1-2 27-15,2 4 17 0,-2 4 28 0,2 0 21 16,0 3 34-16,2 2 21 0,-4 0 18 0,2 0 5 16,0 4 7-16,-3-1-14 0,2 1-8 0,-4 3-6 0,-3 3 2 15,8-4-8-15,-8 4-1 0,0 0-1 0,0 0-6 16,11 16-8-16,-11-2-8 0,-3 7-4 0,-3 4-17 15,-6 1-25-15,-1-2-37 0,-3 1-53 0,0 1-52 16,0-1-57-16,0-6-53 0,0 4-72 0,0-4-292 16,5-6-710-16,0-4 193 0</inkml:trace>
        </inkml:traceGroup>
        <inkml:traceGroup>
          <inkml:annotationXML>
            <emma:emma xmlns:emma="http://www.w3.org/2003/04/emma" version="1.0">
              <emma:interpretation id="{457BDE98-2006-4D73-9AF9-CE724B969FF1}" emma:medium="tactile" emma:mode="ink">
                <msink:context xmlns:msink="http://schemas.microsoft.com/ink/2010/main" type="inkWord" rotatedBoundingBox="2347,294 3620,-392 4139,568 2865,1255"/>
              </emma:interpretation>
              <emma:one-of disjunction-type="recognition" id="oneOf3">
                <emma:interpretation id="interp15" emma:lang="en-US" emma:confidence="0.5">
                  <emma:literal>Cap)</emma:literal>
                </emma:interpretation>
                <emma:interpretation id="interp16" emma:lang="en-US" emma:confidence="0">
                  <emma:literal>(app)</emma:literal>
                </emma:interpretation>
                <emma:interpretation id="interp17" emma:lang="en-US" emma:confidence="0">
                  <emma:literal>(aps)</emma:literal>
                </emma:interpretation>
                <emma:interpretation id="interp18" emma:lang="en-US" emma:confidence="0">
                  <emma:literal>Hap)</emma:literal>
                </emma:interpretation>
                <emma:interpretation id="interp19" emma:lang="en-US" emma:confidence="0">
                  <emma:literal>(apt)</emma:literal>
                </emma:interpretation>
              </emma:one-of>
            </emma:emma>
          </inkml:annotationXML>
          <inkml:trace contextRef="#ctx0" brushRef="#br0" timeOffset="3049.5485">-4736-337 653 0,'-20'-1'386'16,"5"1"-35"-16,-11 6-17 0,0 3-15 0,-1 6-19 15,-14 12-17-15,-3 9-14 0,2 4-8 0,-22 40-5 16,25-24-12-16,10-11-10 0,2 3-12 0,3 2-16 16,3-1-11-16,5-1-16 0,3 0-7 0,5-5-11 0,5-8-16 15,4-6-13-15,3 0-15 0,1-1-12 16,3 0-18-16,1-4-22 0,1 1-27 0,3-4-37 0,0-2-42 16,0-7-62-16,8 1-70 0,-4-9-101 0,7-1-118 15,0-6-260-15,2-7-782 0,-2-1 212 0</inkml:trace>
          <inkml:trace contextRef="#ctx0" brushRef="#br0" timeOffset="3126.4148">-4611-5 512 0,'0'0'327'0,"0"0"-19"15,-16 8-21-15,13-4-10 0,-7 5-14 0,0 1-12 16,1-1 0-16,-5 8-12 0,-1 4-8 0,-1-4-5 16,0 3-18-16,-2 1-15 0,0-4-11 0,3 3-18 0,-1-1-12 15,-4-2-18-15,4 2-7 0,2-6-17 0,1-3-6 16,0-1-12-16,3-1-8 0,4 0-10 0,-2-4-6 15,4 2-3-15,-3-2 4 0,7-4 0 0,-8 5-5 16,8-5-10-16,0 0-9 0,0 0-6 0,-10-11-5 16,10 11-4-16,0-17 1 0,4 7-1 0,2 0 1 0,-1-2 2 15,3 2 9-15,0-2 0 0,1 1 3 16,1 4-2-16,-2 1-6 0,0 2-4 0,0 1-5 0,-2 1-3 16,-6 2-3-16,15 2 2 0,-4 4-3 15,2 1-6-15,-2 3-14 0,-1 1-28 0,4 7-40 16,-3 0-61-16,4 1-57 0,-7-4-68 0,-2-2-59 0,1-3-359 15,-2 1-804-15,3-5 217 0</inkml:trace>
          <inkml:trace contextRef="#ctx0" brushRef="#br0" timeOffset="3730.2396">-4364-9 628 0,'0'0'569'0,"0"0"-79"0,0 0-57 0,0 0-49 15,0 0-40-15,0 0-29 0,-17 6-22 0,13 0-23 16,1 7-23-16,-7 8-18 0,2 6-31 0,2-1-18 0,-2 3-21 15,1 14-12-15,0 1-15 0,2-8-17 0,2-6-8 16,0 13-15-16,1 3-9 0,2-12-9 0,2-4-4 16,-2 0-8-16,3-4-6 0,-1 1-2 0,1-5-8 15,0 1-2-15,-1-6-8 0,-1-4-1 0,1-1-4 16,-1-4-2-16,0-1-3 0,-1-1-4 0,2-1-1 16,-2-5-2-16,2 8 1 0,-2-8-8 0,0 0-25 0,0 0-20 15,0 0-23-15,1-20-21 0,-2-4-24 0,-1-2-20 16,2-18-21-16,2-3-18 0,-2-2 1 0,3-3-1 15,0 2 9-15,5-1 17 0,-5-1 10 0,5 7 16 16,-1 1 20-16,-4 9 25 0,2 6 23 0,-3 3 14 16,1-2 19-16,0 3 11 0,0 3 11 0,1 8 8 15,-1 1 1-15,-2 0 4 0,3 2 6 0,1-1-6 16,1 4 0-16,0 3 4 0,4-4 1 0,0 1 13 16,2 3 5-16,-1 0 6 0,2 1 8 0,0 3-3 0,-2-1-3 15,2 0-3-15,-1 4 1 0,-1 1 4 0,-3 0 2 16,0 1 4-16,-1 3-4 0,-3 4-4 0,-1 2-5 15,0 7-11-15,-4-4-12 0,-4 1-17 0,-3 3-21 16,-3 0-29-16,1-1-34 0,-1 2-36 0,5-8-24 16,-2 1-21-16,3-5-11 0,0-1-3 0,2-2 16 0,-1 1 22 15,1-2 24-15,3-5 28 0,-3 6 18 16,3-6 22-16,0 0 19 0,0 0 13 0,0 0 36 0,0 0 12 16,0 0 25-16,0 0 18 0,0 0 11 0,0 0 11 15,0 0 7-15,0 0 4 0,31-9 3 0,-31 9 6 16,14 0-17-16,-14 0-3 0,13 3-2 0,-13-3 3 15,11 7-5-15,-7-1-3 0,0-1 0 0,-1 7-2 16,-5 0-10-16,1 1-10 0,-11 8-20 0,-1 0-25 16,-5-1-30-16,-3-3-39 0,0-1-44 0,-5 0-52 15,4-2-53-15,0-5-48 0,-4-3-46 0,1-3-63 0,2-6-333 16,5-5-808-16,5 1 220 0</inkml:trace>
          <inkml:trace contextRef="#ctx0" brushRef="#br0" timeOffset="4647.3864">-4410-269 523 0,'0'0'606'0,"0"0"-45"0,0 0-15 15,0 0-9-15,0 0-26 0,38 5-22 0,-15-5-31 16,4 0-29-16,-1 0-32 0,3-2-37 0,0 0-36 0,-2 2-30 16,0 0-29-16,-3 0-28 0,-4 0-34 0,-4-1-15 15,-3 1-21-15,-4 0-32 0,-9 0-38 0,14 1-38 16,-14-1-49-16,8-1-76 0,-8 1-100 0,0 0-102 16,0 0-103-16,0 0-92 0,-17-15-377 0,4 7-1009 15,-8-2 269-15</inkml:trace>
          <inkml:trace contextRef="#ctx0" brushRef="#br0" timeOffset="4680.8315">-4067-517 597 0,'0'0'526'0,"-2"3"-45"0,2-3-16 0,0 0-17 16,7 14-18-16,4 5 7 0,-1 4-19 0,3 4-21 0,11 19-23 15,-4 6-26-15,-5 0-23 0,1 1-28 0,10 44-27 16,-16-29-30-16,-6-15-22 0,-5 1-20 0,-9 1-26 16,-4 0-12-16,-19 38-18 0,8-33-18 0,-1-16-41 15,-1-1-42-15,-2-2-50 0,2 0-58 0,-4-5-66 16,6-8-69-16,3-8-76 0,2-2-70 0,-2-1-71 15,-1-4-375-15,7-7-953 0,3-2 255 0</inkml:trace>
        </inkml:traceGroup>
        <inkml:traceGroup>
          <inkml:annotationXML>
            <emma:emma xmlns:emma="http://www.w3.org/2003/04/emma" version="1.0">
              <emma:interpretation id="{636A19C0-4FEC-4D3A-AF10-8355A54D983E}" emma:medium="tactile" emma:mode="ink">
                <msink:context xmlns:msink="http://schemas.microsoft.com/ink/2010/main" type="inkWord" rotatedBoundingBox="3999,362 4900,156 5005,615 4104,821"/>
              </emma:interpretation>
              <emma:one-of disjunction-type="recognition" id="oneOf4">
                <emma:interpretation id="interp20" emma:lang="en-US" emma:confidence="0.5">
                  <emma:literal>TP</emma:literal>
                </emma:interpretation>
                <emma:interpretation id="interp21" emma:lang="en-US" emma:confidence="0">
                  <emma:literal>tp</emma:literal>
                </emma:interpretation>
                <emma:interpretation id="interp22" emma:lang="en-US" emma:confidence="0">
                  <emma:literal>+8</emma:literal>
                </emma:interpretation>
                <emma:interpretation id="interp23" emma:lang="en-US" emma:confidence="0">
                  <emma:literal>tee</emma:literal>
                </emma:interpretation>
                <emma:interpretation id="interp24" emma:lang="en-US" emma:confidence="0">
                  <emma:literal>+P</emma:literal>
                </emma:interpretation>
              </emma:one-of>
            </emma:emma>
          </inkml:annotationXML>
          <inkml:trace contextRef="#ctx0" brushRef="#br0" timeOffset="5561.4123">-2926-10 473 0,'0'0'538'0,"0"0"-84"0,0 0-44 16,0 0-32-16,-19 6-28 0,14-2-23 0,1 2-21 15,-2 3-29-15,1 2-23 0,-3 9-20 0,1 1-20 16,1 2-15-16,3 2-23 0,-2-1-13 0,1 2-15 15,3-1 3-15,-1-2-15 0,4 1-5 0,-2 1-5 0,1-5-15 16,1-4-5-16,-4-1-5 0,2-4-13 0,0-1-1 16,0-3-9-16,0 1-11 0,0-2-5 0,2 0-11 15,-2-3-2-15,0-3-2 0,0 8-7 0,0-8-9 16,2 4-10-16,-2-4-18 0,0 0-15 0,0 0-13 0,0 0-12 16,0 0-8-16,0 0-5 0,5-17-2 0,-4 3-2 15,2-10-3-15,-1-2 4 0,-4-3 1 0,4 0 6 16,-2-1 3-16,0 1 4 0,3 2 7 0,0 1 4 15,-1 0 2-15,0 3 10 0,-1-1 4 0,1 3 3 16,1 3 0-16,0 4 0 0,1 3 5 0,2-2-4 16,-2 0 3-16,4 2 3 0,0 0 2 0,2 2 7 15,1 0 2-15,-3 2 6 0,-1 3-3 0,-1-2-2 16,-1 3-1-16,0 2 5 0,-5 1 9 0,0 0 7 16,0 0 2-16,15 8-2 0,-14-2-7 0,-1 6 3 15,-1 3 2-15,-9 9-19 0,-1-2-17 0,-2 1-28 0,-4-3-38 16,5 0-70-16,-3-1-53 0,1-3-66 0,3-3-82 15,0-5-327-15,4-4-806 0,2-2 218 0</inkml:trace>
          <inkml:trace contextRef="#ctx0" brushRef="#br0" timeOffset="4696.1551">-3748 203 786 0,'8'-6'510'16,"-1"5"-31"-16,6-2-22 0,3-2-13 0,10 3-23 0,1 0-21 15,3 1-17-15,4-1-20 0,-1 2-31 0,-1 0-31 16,-2 2-32-16,-1-2-36 0,-3 1-18 0,-8 1-24 15,-5-2-22-15,0 0-32 0,-5 0-37 0,-1 0-42 16,-7 0-59-16,0 0-70 0,0 0-94 0,0 0-94 16,0 0-115-16,0 0-369 0,0 0-893 0,-38-6 240 0</inkml:trace>
          <inkml:trace contextRef="#ctx0" brushRef="#br0" timeOffset="5464.0436">-3543 19 542 0,'0'0'655'0,"0"0"-93"0,0 0-58 0,0 0-56 15,0 0-46-15,0 0-40 0,0 0-17 0,0 0-24 16,-15 18-20-16,14 3-23 0,-1 1-28 0,0 1-31 16,1 3-13-16,-1 1-28 0,2 1-15 0,-3-1-27 15,3 2-10-15,0-3-30 0,0-1-48 0,0-1-45 16,0-6-55-16,0-5-74 0,0-2-79 0,2-2-83 16,-2-3-85-16,0-6-331 0,1 4-846 0,-1-4 229 0</inkml:trace>
        </inkml:traceGroup>
        <inkml:traceGroup>
          <inkml:annotationXML>
            <emma:emma xmlns:emma="http://www.w3.org/2003/04/emma" version="1.0">
              <emma:interpretation id="{F6CD9765-0B49-45B5-8B52-9790971E5DF9}" emma:medium="tactile" emma:mode="ink">
                <msink:context xmlns:msink="http://schemas.microsoft.com/ink/2010/main" type="inkWord" rotatedBoundingBox="4793,674 5935,-492 6750,305 5608,1472"/>
              </emma:interpretation>
              <emma:one-of disjunction-type="recognition" id="oneOf5">
                <emma:interpretation id="interp25" emma:lang="en-US" emma:confidence="0.5">
                  <emma:literal>fop)</emma:literal>
                </emma:interpretation>
                <emma:interpretation id="interp26" emma:lang="en-US" emma:confidence="0">
                  <emma:literal>(ftp)</emma:literal>
                </emma:interpretation>
                <emma:interpretation id="interp27" emma:lang="en-US" emma:confidence="0">
                  <emma:literal>(app)</emma:literal>
                </emma:interpretation>
                <emma:interpretation id="interp28" emma:lang="en-US" emma:confidence="0">
                  <emma:literal>(hap)</emma:literal>
                </emma:interpretation>
                <emma:interpretation id="interp29" emma:lang="en-US" emma:confidence="0">
                  <emma:literal>(nap)</emma:literal>
                </emma:interpretation>
              </emma:one-of>
            </emma:emma>
          </inkml:annotationXML>
          <inkml:trace contextRef="#ctx0" brushRef="#br0" timeOffset="6186.6512">-2197-333 306 0,'0'0'581'0,"-12"-5"-99"0,12 5-51 16,-15 0-37-16,2 1-38 0,-1 4-36 0,-10 4-24 15,-3 11-24-15,-11 15-13 0,-6 5-17 0,-27 41-10 0,7 6-7 16,25-28-8-16,12-7-11 0,-19 38-10 0,20-31-16 15,10-12-19-15,1 3-15 0,2-1-10 16,7 1-15-16,1 1-14 0,3-3-5 0,2-3-15 0,3-13-23 16,1-4-31-16,-3-3-37 0,6-2-37 0,-1-7-59 15,9 4-72-15,-4-10-72 0,0-3-96 0,2-7-386 16,12-1-870-16,0-6 234 0</inkml:trace>
          <inkml:trace contextRef="#ctx0" brushRef="#br0" timeOffset="6257.9349">-2206-46 528 0,'-7'9'363'0,"1"1"-43"0,-1-1-24 0,1-1-13 0,-2 1-19 15,1 4-10-15,-9 9-1 0,1-4-10 0,-1 1-3 16,-4 0-15-16,-1 1-9 0,-1-1-8 0,-1 0-7 16,1-3-13-16,0 0-9 0,1-2-17 0,0-2-17 15,6-5-14-15,0 0-12 0,5-3-10 0,2 1-1 16,0-1-2-16,0-2-3 0,8-2-3 0,0 0-6 16,-17-6-17-16,17 6-1 0,-4-9-13 0,2 5-2 0,0-1-7 15,2 5-7-15,2-14-4 0,1 8-3 16,0 2-3-16,1-2-7 0,2 0-1 0,2-1-4 15,4 0-5-15,-1 4 2 0,1-1-4 0,3 1-3 0,-2 1-2 16,1 2 0-16,-1 2-6 0,-2 1-9 0,2 2-17 16,-1 1-30-16,-3 0-47 0,1 1-54 0,-3 1-58 15,0-3-67-15,-1 2-94 0,-4-1-315 0,1 1-822 16,-3-7 223-16</inkml:trace>
          <inkml:trace contextRef="#ctx0" brushRef="#br0" timeOffset="6830.8441">-1980-18 350 0,'-6'-2'438'0,"6"2"-66"0,0 0-7 0,-10 4-9 16,10-4-4-16,-5 7-5 0,2 1-11 15,0 5-17-15,-4 10-10 0,1 4-18 0,-2 4-8 0,0 14-8 16,-1 0-13-16,-4 2-1 0,1-2-17 0,4 3-21 16,-3-1-16-16,5 0-20 0,-3-3-18 0,5-9-22 15,0-5-11-15,3 1-14 0,-1-3-11 0,1 1-10 16,1-3-13-16,0-2-9 0,1-1-10 16,-1-5-6-16,0-5-11 0,0-3-17 0,2-1-13 0,-2-1-11 15,0-3 1-15,0-1-1 0,0-4-9 0,0 0-10 16,0 0-15-16,0 0-16 0,0 0-2 0,6-30-11 0,-4 3-12 15,-1-16-16-15,3-6-13 0,1-2-13 16,-1-4-13-16,4-1 2 0,2-1-3 0,-3 2 11 0,2-1 10 16,1 2 11-16,-3 4 7 0,0 4 6 0,-1 2 20 15,-3 8 8-15,4 12 6 0,-2-4 15 0,0 2 9 16,3 0 12-16,-3 2 13 0,3 0 3 0,0 3 3 16,1 1 1-16,3-3 0 0,1 5-3 0,0 0-2 15,2 5-3-15,-2 0 4 0,0 3-4 0,-5 3-8 0,0 1 6 16,0 2-4-16,-1 1 0 0,-3 0 2 15,-4 3-2-15,10 2 0 0,-10-2-2 0,8 6-4 0,-6-1-6 16,-1 3-8-16,-1 4-6 0,-3 1-21 0,-2-1-27 16,-6 8-31-16,3-1-28 0,1-3-27 0,-1-1-8 15,-1-5-15-15,4 2-7 0,-2-1-1 0,3-3 10 16,0-2 22-16,3-1 26 0,1-5 33 0,-2 6 26 16,2-6 29-16,0 0 25 0,0 0 19 0,0 0 32 15,11 2 15-15,-11-2 35 0,15 2 18 0,-7-2 21 16,-8 0 7-16,19 3 8 0,-4 3 1 0,0 0 7 0,5 3 7 15,-1 5-3-15,-1 0-4 0,-2 1-6 0,-5 0-5 16,-3-2 0-16,-4 2-8 0,-1 6-6 0,-5-3-22 16,-6 3-5-16,-10 0-14 0,-3-1-53 0,-4-3-50 15,-2-3-76-15,1 1-77 0,-5-3-92 0,2-5-104 16,-2-3-313-16,0-7-823 0,-1-5 221 0</inkml:trace>
          <inkml:trace contextRef="#ctx0" brushRef="#br0" timeOffset="7059.2636">-1617-562 4190 0,'0'0'601'0,"0"0"-335"16,0 0-135-16,0 0-48 0,0 0-8 0,5 18 22 16,-3 9-1-16,1 18 3 0,2 11-3 0,3 43 15 15,-2-26 8-15,-2 33 3 0,1-5-10 0,-5-3-4 16,-3 2-8-16,0-31-11 0,-3-12-7 0,-9 45-9 0,6-36-9 15,-4-13-5-15,-2-6-11 0,-3 1-25 0,-1-1-31 16,-2-7-42-16,-2-1-61 0,-3-13-66 0,5-4-66 16,-4-5-65-16,4-2-75 0,-7-7-387 0,2 0-923 15,0-8 248-15</inkml:trace>
          <inkml:trace contextRef="#ctx0" brushRef="#br0" timeOffset="7648.388">-2346 183 273 0,'0'0'392'0,"0"0"-46"16,0 0-31-16,0 0-12 0,0 0-12 0,-3 5-7 0,3-5-12 15,0 0-9-15,8 8-4 0,-3-6-7 0,4 6-11 16,-1-3-12-16,1 3-10 0,0 0-13 0,1 1-13 15,0 2-24-15,-2-2-14 0,1 1-17 0,0-3-15 16,1 4-17-16,-5-5-34 0,0 1-44 0,-2-3-73 16,0 1-83-16,-3-5-113 0,0 0-408 0,0 0-780 15,0 0 211-15</inkml:trace>
        </inkml:traceGroup>
        <inkml:traceGroup>
          <inkml:annotationXML>
            <emma:emma xmlns:emma="http://www.w3.org/2003/04/emma" version="1.0">
              <emma:interpretation id="{2F9B2AFA-4052-40A4-8D4F-53C7FDE7C9E7}" emma:medium="tactile" emma:mode="ink">
                <msink:context xmlns:msink="http://schemas.microsoft.com/ink/2010/main" type="inkWord" rotatedBoundingBox="7799,-6 9221,46 9179,1163 7757,1110"/>
              </emma:interpretation>
              <emma:one-of disjunction-type="recognition" id="oneOf6">
                <emma:interpretation id="interp30" emma:lang="en-US" emma:confidence="0.5">
                  <emma:literal>*</emma:literal>
                </emma:interpretation>
                <emma:interpretation id="interp31" emma:lang="en-US" emma:confidence="0">
                  <emma:literal>N</emma:literal>
                </emma:interpretation>
                <emma:interpretation id="interp32" emma:lang="en-US" emma:confidence="0">
                  <emma:literal>.</emma:literal>
                </emma:interpretation>
                <emma:interpretation id="interp33" emma:lang="en-US" emma:confidence="0">
                  <emma:literal>H</emma:literal>
                </emma:interpretation>
                <emma:interpretation id="interp34" emma:lang="en-US" emma:confidence="0">
                  <emma:literal>K</emma:literal>
                </emma:interpretation>
              </emma:one-of>
            </emma:emma>
          </inkml:annotationXML>
          <inkml:trace contextRef="#ctx0" brushRef="#br0" timeOffset="-27916.8511">347-4 549 0,'0'0'397'0,"7"-2"-32"0,-7 2-29 0,0 0-26 15,0 0-16-15,0 0-21 0,3-3-23 0,-3 3-11 16,0 0-18-16,0 0-16 0,0 0-16 0,0 0-14 15,-8 18-16-15,-3 3-19 0,-2-1-11 0,-6 3-19 16,-10 13-5-16,-2-1-12 0,6-6-9 0,6-8-13 16,-4 1-9-16,2 0-9 0,0-1-14 0,1-2-4 0,4 0-7 15,-2-3-9-15,3-4 3 0,2-5-3 16,2 0-2-16,3-3 5 0,2-1-4 0,-1-2-7 0,7-1 6 16,-11-2-4-16,6-3 4 0,3-1 3 0,-2-3 7 15,3-5 5-15,2 1 5 0,3-8 2 0,3 0 5 16,1 1 5-16,5 3 10 0,-3 4 3 0,1 3-3 15,-3-1 0-15,3 3-9 0,1 2-7 0,-3 2-4 16,4 3-3-16,-1-3-6 0,1 6-2 0,0 0-6 0,0 2-8 16,0-1-13-16,-2 4-21 0,2-2-31 15,-3 6-52-15,0-1-58 0,-1 0-69 0,-1 0-68 0,0 2-77 16,0-4-258-16,-2 1-758 0,4-2 203 0</inkml:trace>
          <inkml:trace contextRef="#ctx0" brushRef="#br0" timeOffset="-26071.9336">205 235 255 0,'0'0'295'0,"0"0"-17"0,0 0-10 0,0 0-8 15,0 0-3-15,0 0-3 0,0 0 9 0,0 0 4 16,0 0 6-16,0 0 7 0,0 0-3 0,0 0-7 16,0 0-7-16,15 7-5 0,-9-4-14 0,3 4-14 0,4-1-11 15,-2 2-22-15,0-1-16 0,2 2-8 16,-3-1-23-16,0 2-7 0,1-3-20 0,-1 1-11 15,-2 0-24-15,0-1-28 0,-2 0-31 0,-2-1-43 0,1-2-56 16,-3 0-67-16,3 1-75 0,-5-5-83 16,6 5-90-16,-6-5-285 0,0 0-802 0,0 0 218 0</inkml:trace>
          <inkml:trace contextRef="#ctx0" brushRef="#br0" timeOffset="-26779.4977">565-254 516 0,'0'0'525'16,"0"0"-41"-16,0 0-26 0,0 0-8 0,0 0 0 15,0 0-9-15,0 0-14 0,0 0-13 0,10-2-24 0,3 2-22 16,3 0-21-16,-1-2-26 0,11 2-23 15,-7-2-26-15,3 2-26 0,-3-2-19 0,-1 2-25 0,8 0-21 16,-8 0-21-16,0-3-14 0,-7 3-17 0,3 0-17 16,-1 0-26-16,-4 0-34 0,-9 0-36 0,18 0-47 15,-18 0-45-15,11 1-61 0,-11-1-57 0,0 0-71 16,13-1-71-16,-13 1-76 0,0 0-86 0,0 0-301 16,0 0-959-16,0 0 259 0</inkml:trace>
          <inkml:trace contextRef="#ctx0" brushRef="#br0" timeOffset="-27214.1865">710-18 3697 0,'3'-3'464'0,"-3"3"-153"0,0 0-89 0,2-3-60 15,-2 3-31-15,0 0-17 0,0 0-7 0,0 0-8 16,-3 20-6-16,-2 2-3 0,-2 5 4 0,-2 15-5 0,-2 7-8 16,0 2-4-16,1 1-11 0,1 3 6 15,2 0-12-15,1 0-9 0,1 0-6 0,3-5-6 16,-1 0-3-16,0-6-4 0,3-1-1 0,0-7-5 0,-2-9 2 15,4 1-4-15,-2-4-2 0,0-2-4 0,1-6-3 16,1-3-8-16,-2-3 1 0,0-2-13 0,0-2-7 16,2 0 0-16,-2-3-8 0,0-3-20 0,0 0-29 15,0 0-29-15,0 0-26 0,-7-31-21 0,4 6-11 16,-4-21-11-16,1-7-12 0,1-4-6 0,-5-47-7 16,4 35 3-16,1 16 12 0,0 2 19 0,1 2 16 15,1 3 14-15,3 1 16 0,-2 10 21 0,2 8 21 0,-1 1 18 16,1 0 23-16,1 1 23 0,3 2 17 0,0 1 13 15,2 0 16-15,5 1 21 0,2 2 21 0,2 1 26 16,4-1 22-16,-1 4 15 0,0 0 9 0,2 3 1 16,-5 2-8-16,-3 2-8 0,0 2-15 0,1 2-8 15,-4 1-3-15,1 2-5 0,-2 1-4 0,-8 0-10 16,16 4-10-16,-11 2-20 0,3 3-12 0,-4 4-14 0,-2 7-20 16,-4 5-33-16,-7-1-44 0,-2 4-54 0,-2-1-48 15,0-1-43-15,0 2-34 0,-1-4-23 16,2 1-9-16,3-7-4 0,-1-2 10 0,4-4 26 0,1-3 39 15,2-2 54-15,1-3 54 0,1 0 48 0,1-4 37 16,0 0 36-16,0 0 40 0,0 0 38 0,0 0 28 16,0 0 27-16,22-3 16 0,-22 3 11 0,19-1 3 15,-4 1 1-15,-1 1 3 0,1 1-2 0,0 1-7 0,-1 1-11 16,0 2 1-16,-1 1 1 0,0 2-15 16,-2 1-14-16,-3 2-8 0,2 6-17 0,-7 4-3 15,-5 1-15-15,-6 1-10 0,-3-2-37 0,-4 1-18 0,-1 1-42 16,-3-3-33-16,0-2-39 0,0-3-49 0,-4-2-60 15,1-2-53-15,-1-4-65 0,-2-7-65 0,6-4-72 16,-2-7-257-16,-2-3-834 0,5-6 225 0</inkml:trace>
        </inkml:traceGroup>
        <inkml:traceGroup>
          <inkml:annotationXML>
            <emma:emma xmlns:emma="http://www.w3.org/2003/04/emma" version="1.0">
              <emma:interpretation id="{93CFFB45-3D5E-47CE-972A-24F3B20E9799}" emma:medium="tactile" emma:mode="ink">
                <msink:context xmlns:msink="http://schemas.microsoft.com/ink/2010/main" type="inkWord" rotatedBoundingBox="8989,645 9108,466 9240,554 9121,733"/>
              </emma:interpretation>
              <emma:one-of disjunction-type="recognition" id="oneOf7">
                <emma:interpretation id="interp35" emma:lang="en-US" emma:confidence="0.5">
                  <emma:literal>=</emma:literal>
                </emma:interpretation>
                <emma:interpretation id="interp36" emma:lang="en-US" emma:confidence="0">
                  <emma:literal>:</emma:literal>
                </emma:interpretation>
                <emma:interpretation id="interp37" emma:lang="en-US" emma:confidence="0">
                  <emma:literal>-</emma:literal>
                </emma:interpretation>
                <emma:interpretation id="interp38" emma:lang="en-US" emma:confidence="0">
                  <emma:literal>L</emma:literal>
                </emma:interpretation>
                <emma:interpretation id="interp3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-25786.0339">1317 198 726 0,'0'0'646'0,"0"0"-86"0,0 0-57 0,7 5-42 0,-7-5-51 16,0 0-40-16,0 0-44 0,11 0-39 0,-11 0-31 16,11 0-29-16,-11 0-41 0,12 0-50 0,-8 0-52 15,-4 0-67-15,0 0-83 0,11 1-81 0,-11-1-83 16,0 0-97-16,0 0-281 0,0 0-730 0,-14 15 198 16</inkml:trace>
          <inkml:trace contextRef="#ctx0" brushRef="#br0" timeOffset="-25639.8684">1213 356 412 0,'0'0'696'0,"0"0"-119"0,8 1-68 16,-8-1-52-16,0 0-48 0,24-2-42 0,-12-2-35 15,3 0-48-15,9 3-25 0,0-4-31 0,-4 3-26 16,2-1-33-16,-8 0-59 0,1 1-66 0,-6-1-94 16,1 3-84-16,-10 0-98 0,13-2-106 0,-13 2-253 15,0 0-708-15,0 0 192 0</inkml:trace>
        </inkml:traceGroup>
        <inkml:traceGroup>
          <inkml:annotationXML>
            <emma:emma xmlns:emma="http://www.w3.org/2003/04/emma" version="1.0">
              <emma:interpretation id="{85F95708-6042-4FDA-AADC-F9245C0ED702}" emma:medium="tactile" emma:mode="ink">
                <msink:context xmlns:msink="http://schemas.microsoft.com/ink/2010/main" type="inkWord" rotatedBoundingBox="9722,94 11452,458 11229,1519 9499,1156"/>
              </emma:interpretation>
              <emma:one-of disjunction-type="recognition" id="oneOf8">
                <emma:interpretation id="interp40" emma:lang="en-US" emma:confidence="0.5">
                  <emma:literal>Lonely</emma:literal>
                </emma:interpretation>
                <emma:interpretation id="interp41" emma:lang="en-US" emma:confidence="0">
                  <emma:literal>tonally</emma:literal>
                </emma:interpretation>
                <emma:interpretation id="interp42" emma:lang="en-US" emma:confidence="0">
                  <emma:literal>toney</emma:literal>
                </emma:interpretation>
                <emma:interpretation id="interp43" emma:lang="en-US" emma:confidence="0">
                  <emma:literal>tony</emma:literal>
                </emma:interpretation>
                <emma:interpretation id="interp44" emma:lang="en-US" emma:confidence="0">
                  <emma:literal>Tonty</emma:literal>
                </emma:interpretation>
              </emma:one-of>
            </emma:emma>
          </inkml:annotationXML>
          <inkml:trace contextRef="#ctx0" brushRef="#br0" timeOffset="-25136.7182">2136 24 631 0,'5'-2'542'0,"-5"2"-80"0,0 0-63 16,0 0-48-16,3-6-39 0,-3 6-43 0,0 0-30 15,0 0-28-15,-11 15-22 0,-4 5-18 0,-3-1-21 16,-1 5-15-16,-12 13-15 0,10-9-14 0,-9 9-16 16,9-9-15-16,4-3-3 0,-3-2-11 0,3-1-2 0,1-1-8 15,0-5-10-15,3-1 3 0,2-4-6 0,3-1-4 16,1-2 3-16,1-2 14 0,1-2 17 0,0-1 4 16,5-3 0-16,0 0 0 0,0 0-9 0,0 0-4 15,-10-13-4-15,10 5 4 0,5-6 1 0,0-6 7 16,1 2 3-16,-1 5 3 0,2 1 4 0,-1-3-1 15,-1 6 2-15,2-2-1 0,-3 2-7 0,1 3-7 0,-2 1-11 16,2 0-5-16,-5 5-8 0,7-3 4 16,-7 3-3-16,0 0-5 0,21 9 3 0,-13 0-9 15,2 2 1-15,3 8-6 0,2 0-6 0,-1 2-15 0,1-3-15 16,1 0-20-16,0 1-25 0,2-3-38 0,-6-3-46 16,8 1-55-16,-4-2-64 0,2-7-71 0,-4-3-85 15,2 0-277-15,-1-2-834 0,-1-4 225 0</inkml:trace>
          <inkml:trace contextRef="#ctx0" brushRef="#br0" timeOffset="-23153.1177">2366 451 402 0,'-4'4'324'0,"4"-4"-49"15,0 0-33-15,0 0-29 0,-8 2-23 0,8-2-20 16,-5 2-18-16,-1 2-21 0,1-1-14 15,-1 1-9-15,-4 3-12 0,0 1-9 0,1-1-4 0,-1 1-3 16,0 2 3-16,3-1 4 0,-1 1 7 0,1-3 1 16,2 2 1-16,1 1 3 0,0 0-2 0,3 3 9 15,-2-6-5-15,3 1 9 0,1 1-4 0,1-2 0 16,-1 0 5-16,4-2 4 0,-2 1 7 0,6 3 2 16,0-3-4-16,2 0-6 0,3 0-6 0,1-3-10 15,-1-3-7-15,1 1-8 0,1-1-8 0,-1-1-10 16,-2-2-6-16,-1-3-5 0,-1 0-4 0,-1-1-14 0,-1-1-6 15,-2 1-11-15,-2-4-9 0,0-1-8 0,-5-1-9 16,-2 1-12-16,-1 1-3 0,-4 0-7 0,-1 1 4 16,-1 0 1-16,-3 3-21 0,1-1-14 0,2 1-21 15,-4 1-16-15,2 2-17 0,1-1-12 0,0 2-18 16,4 0-24-16,-1 1-30 0,7 2-37 0,-11-6-46 16,11 6-222-16,-8-2-600 0,8 2 164 0</inkml:trace>
          <inkml:trace contextRef="#ctx0" brushRef="#br0" timeOffset="-23839.2235">2399 404 612 0,'-7'2'398'0,"7"-2"-46"16,-5 2-40-16,5-2-43 0,0 0-9 0,-7 4-21 16,7-4-16-16,-5 7-13 0,5-7-7 0,-3 6-11 15,0 0-9-15,3-2 0 0,0 2-9 0,0 0 2 16,0 0-4-16,0 0-4 0,1 1-5 0,4 4-9 15,-1 1-3-15,0-5-9 0,1 2-11 0,2 0-7 16,0 0-9-16,1 0-9 0,0-1-14 0,-1-3-6 16,-1 1-9-16,-1-2-6 0,0 0-5 0,-2 0-9 0,2-2-6 15,-5-2-7-15,6 5-17 0,-6-5-21 0,4 2-24 16,-4-2-25-16,0 0-26 0,0 0-35 16,0 0-29-16,0 0-23 0,-5-15-22 0,-2 11-10 0,2-2 4 15,-3-3 1-15,0 1 20 0,0 1 15 0,2 0 22 16,-1 1 24-16,1 2 27 0,1 0 23 0,1 0 33 15,1 1 29-15,3 3 29 0,-5-6 11 0,5 6 14 16,-2-8 12-16,2 8 13 0,2-7 10 0,1 3 6 0,0 0 9 16,3-2 1-16,-1 3 11 0,6-4 1 15,0 1-1-15,2 0 0 0,-1 2-8 0,2 0-6 0,-1 0-8 16,2 3-13-16,-2 1-3 0,-1 0-9 0,-3 0-12 16,1 1-2-16,-2 1-5 0,0 1-6 0,-1 0-10 15,-2 3-4-15,4 3-1 0,-4 1-10 0,-2-1-8 16,1-1-4-16,-3-1-5 0,-1 0-5 0,2 1-3 15,-2-3-15-15,1 2-6 0,-1-3-7 0,2 1 4 16,-2-5 1-16,0 7 8 0,0-7-1 0,3 3 0 16,-3-3 1-16,0 0-1 0,0 0 4 0,16-10 1 0,-6 1-1 15,1-1-1-15,0 0 5 0,-1 0 0 16,1 1 0-16,0-1 1 0,1 4-4 0,-6 0 4 16,2 0-1-16,-3 1-1 0,0 1-5 0,0 1 1 0,-5 3 4 15,0 0 3-15,0 0-1 0,0 0 5 0,13 10-1 16,-12-2 1-16,1 2-2 0,0 2 2 0,-1 0-1 15,-1 0 0-15,2 1-3 0,-1-4 2 0,0 3-5 16,2-6 1-16,-1 1-1 0,1-2 0 0,2-1 3 0,2-2-2 16,1-1 2-16,6-1-2 0,12-3 2 15,-2-3 5-15,3-4-7 0,0 0 4 0,3-5-3 0,-1-2-11 16,10-10-12-16,-2-1-12 0,2-4-18 0,-15 3-10 16,5-5-9-16,-10 6 0 0,-3 7-2 0,-3-4 3 15,-1 1 4-15,-4-1 2 0,-3 3-5 0,-1 2 10 16,-4 4-6-16,0 2 17 0,-3 2 3 0,0 1 8 15,-2 1 12-15,2-2 5 0,-2 3 4 0,2 1 4 16,0 2 12-16,-1 0 17 0,1 2-4 0,1 1 6 16,2 3-4-16,-4-7-2 0,4 7-2 0,-4-4 1 0,4 4 0 15,0 0-5-15,0 0 1 0,0 0 2 0,-9 17 3 16,5-4 2-16,-2 11-1 0,-1 4 0 0,4 3 1 16,0 13-4-16,1-8 2 0,2 9 5 0,2-13-2 15,0-5 2-15,1 1 0 0,2-1 2 0,3-1 5 16,0-3 1-16,0-1 3 0,-2-6 1 0,1-3 2 15,1-4-3-15,2 3 1 0,-1-6-7 0,4-1-4 16,-2-3-7-16,2 0-16 0,3-5-14 0,7-3-20 0,-6 0-6 16,0 0-17-16,-7-2-1 0,1-1-9 15,-1 2-2-15,-2 1 0 0,0 0 0 0,-3 4 4 0,-2-3 3 16,-3 5 15-16,7-4-3 0,-7 4 20 0,0 0-8 16,0 0 6-16,0 0 2 0,0 0 2 0,0 0 4 15,0 0 4-15,0 0 5 0,0 0 2 0,0 0-1 16,-8 20 9-16,8-14 5 0,0-6 9 0,3 10-9 15,0-6-3-15,2 1-4 0,0-1 2 0,1 0-2 16,6 2-7-16,1-3-16 0,-1 1-4 0,2-2-12 16,1-2-9-16,-1 0-3 0,-1 0-5 0,2 0 1 0,-5-2 4 15,2 1 11-15,-2-2 6 0,-3 1 9 0,-1 0 7 16,-6 2 11-16,9-4 8 0,-6 3 15 16,-3 1 16-16,5-3 18 0,-5 3 17 0,0 0 17 0,8-3 15 15,-8 3 18-15,0 0 9 0,0 0 9 0,5-2-3 16,-5 2-6-16,0 0-11 0,0 0 0 0,0 0 17 15,6 8 16-15,-4 5 10 0,0 10 7 0,-4 3 1 16,2 4 7-16,-2 18-1 0,-2-1-7 0,-1 2 0 0,-7 2-8 16,0-1-9-16,-2-2-5 0,-1-5-10 15,-1 2-12-15,-2-2-11 0,4-11-10 0,2-7-4 16,3-3-13-16,1-2-2 0,-1 0-12 0,-1-5-2 0,2-4-9 16,3-2-1-16,0-4-11 0,0 0-14 0,5-5-21 15,-11 3-23-15,11-3-22 0,-10-8-33 0,4-4-39 16,-2-9-31-16,0-1-28 0,3 1-29 0,-2-3-30 15,3 0-34-15,-3 1-39 0,4-1-38 0,-2 2-60 16,-1-1-239-16,2 3-779 0,-1 4 210 0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23:48.33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4FEB55B-0F06-4F09-B301-74A27F8448FB}" emma:medium="tactile" emma:mode="ink">
          <msink:context xmlns:msink="http://schemas.microsoft.com/ink/2010/main" type="writingRegion" rotatedBoundingBox="1254,6195 9662,5851 9722,7319 1314,7663">
            <msink:destinationLink direction="with" ref="{268B1A44-51C7-4E73-ABA6-35E62C34FF2B}"/>
            <msink:destinationLink direction="with" ref="{EFECB41A-593E-4725-AB2D-9731285BBF15}"/>
          </msink:context>
        </emma:interpretation>
      </emma:emma>
    </inkml:annotationXML>
    <inkml:traceGroup>
      <inkml:annotationXML>
        <emma:emma xmlns:emma="http://www.w3.org/2003/04/emma" version="1.0">
          <emma:interpretation id="{1C534785-43DA-4B40-9568-B25400465520}" emma:medium="tactile" emma:mode="ink">
            <msink:context xmlns:msink="http://schemas.microsoft.com/ink/2010/main" type="paragraph" rotatedBoundingBox="1254,6195 9662,5851 9722,7319 1314,76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B1CF8D-FFC7-4FA1-A416-9A2741F7812C}" emma:medium="tactile" emma:mode="ink">
              <msink:context xmlns:msink="http://schemas.microsoft.com/ink/2010/main" type="line" rotatedBoundingBox="1254,6195 9662,5851 9722,7319 1314,7663"/>
            </emma:interpretation>
          </emma:emma>
        </inkml:annotationXML>
        <inkml:traceGroup>
          <inkml:annotationXML>
            <emma:emma xmlns:emma="http://www.w3.org/2003/04/emma" version="1.0">
              <emma:interpretation id="{83673F06-2CBD-4923-A746-B2F43CE5A1E1}" emma:medium="tactile" emma:mode="ink">
                <msink:context xmlns:msink="http://schemas.microsoft.com/ink/2010/main" type="inkWord" rotatedBoundingBox="1263,7236 1288,6589 1384,6593 1359,7240"/>
              </emma:interpretation>
              <emma:one-of disjunction-type="recognition" id="oneOf0">
                <emma:interpretation id="interp0" emma:lang="en-US" emma:confidence="0.5">
                  <emma:literal>p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P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r</emma:literal>
                </emma:interpretation>
              </emma:one-of>
            </emma:emma>
          </inkml:annotationXML>
          <inkml:trace contextRef="#ctx0" brushRef="#br0">0 224 848 0,'0'0'551'0,"5"-3"-80"0,-5 3-54 0,0 0-42 16,0 0-40-16,0 0-31 0,0 0-23 0,0 0-14 15,5 19-22-15,-5 2-10 0,1 5-21 0,1 0-24 16,0 4-17-16,-2 1-22 0,3-1-9 0,-1 2-24 16,1-2-6-16,0 1-10 0,0-5-15 0,-1 0-5 15,1-4-9-15,-3-7-10 0,2 0 0 0,-2-3-9 16,2-2 0-16,-2-2-8 0,1-1-1 0,-1-3 0 15,2 1-5-15,-2-5 2 0,0 0-13 0,0 0-23 16,0 0-30-16,-7-21-28 0,1-6-13 0,2-23-13 0,-2-4-17 16,1-5-7-16,2 1-7 0,1-1 10 0,0 5 9 15,1 6 11-15,1 3 7 0,1 12 23 16,3 7 0-16,-1 2 10 0,2 3 11 0,0 5 21 0,-2 3 18 16,2 3 13-16,0 1 5 0,-2 1-2 0,2 2-2 15,0 2-3-15,-2 2-3 0,-3 2-2 0,0 0-3 16,17 0 2-16,-17 0 2 0,14 15 5 0,-8-3-4 15,2 11-2-15,-4 0-9 0,-4 3-17 0,-5 0-46 16,0 1-71-16,-2-1-53 0,-2 0-53 0,-4-3-59 16,2-1-60-16,-6-4-235 0,6-7-703 0,-1-7 190 15</inkml:trace>
        </inkml:traceGroup>
        <inkml:traceGroup>
          <inkml:annotationXML>
            <emma:emma xmlns:emma="http://www.w3.org/2003/04/emma" version="1.0">
              <emma:interpretation id="{2F14FC60-828A-4F4C-976C-2F47CF325C6E}" emma:medium="tactile" emma:mode="ink">
                <msink:context xmlns:msink="http://schemas.microsoft.com/ink/2010/main" type="inkWord" rotatedBoundingBox="1421,7354 1662,6367 2194,6497 1952,7484"/>
              </emma:interpretation>
              <emma:one-of disjunction-type="recognition" id="oneOf1">
                <emma:interpretation id="interp5" emma:lang="en-US" emma:confidence="0.5">
                  <emma:literal>(2</emma:literal>
                </emma:interpretation>
                <emma:interpretation id="interp6" emma:lang="en-US" emma:confidence="0">
                  <emma:literal>(4</emma:literal>
                </emma:interpretation>
                <emma:interpretation id="interp7" emma:lang="en-US" emma:confidence="0">
                  <emma:literal>(L</emma:literal>
                </emma:interpretation>
                <emma:interpretation id="interp8" emma:lang="en-US" emma:confidence="0">
                  <emma:literal>("a</emma:literal>
                </emma:interpretation>
                <emma:interpretation id="interp9" emma:lang="en-US" emma:confidence="0">
                  <emma:literal>("r</emma:literal>
                </emma:interpretation>
              </emma:one-of>
            </emma:emma>
          </inkml:annotationXML>
          <inkml:trace contextRef="#ctx0" brushRef="#br0" timeOffset="293.5913">585-175 3486 0,'0'0'361'0,"-16"3"-172"0,4-2-79 0,12-1-59 0,-19-1 5 15,9 2 12-15,-1 3 5 0,-4 1-10 0,-6 6-4 16,-2 5-4-16,-11 17 3 0,5 5 6 0,1 5 2 15,3 4 8-15,0 2 1 0,7 1-1 0,3 3 4 16,2 1 0-16,4 1-11 0,5 1-6 0,4-2-5 16,3 0-6-16,3-1-4 0,6 0-4 0,6-3-6 15,-2-2-2-15,5-6-5 0,-1-9-28 0,-4-6-29 16,5-3-54-16,4 0-71 0,-3-6-76 0,4-4-99 0,1-3-325 16,4-6-784-16,-2-10 213 0</inkml:trace>
          <inkml:trace contextRef="#ctx0" brushRef="#br0" timeOffset="672.0817">818 21 251 0,'-6'11'334'0,"-1"-1"-53"15,2-2-22-15,2 3-22 0,-4 1-11 0,1 1-14 16,-3 9 7-16,2-2-9 0,-3 3-6 0,-1-2-10 16,-1 3-6-16,-1-1-4 0,-2-2-14 0,4-2-7 15,-4 0-10-15,-1-3-10 0,5-1-6 0,0-3-10 16,-1-2-1-16,2-1-2 0,0-2 1 0,-3-3 6 0,3 2-6 16,4-4-4-16,-2 0-2 0,8-2-8 0,0 0-12 15,-20-6-10-15,17 0-6 0,-2 0-2 0,1 1 8 16,3-1 1-16,1-1 3 0,0 7 8 0,3-14 3 15,-1 8 6-15,1 1-5 0,2-1-6 0,-2 0-13 16,4 2-10-16,-1-1-6 0,-1 3-10 0,-5 2-6 16,22-3-5-16,-8 3-5 0,1 4-7 0,0 0 0 15,7 7-29-15,1 1-25 0,-2 0-45 0,-6-3-65 16,3 8-79-16,-5-4-75 0,-1-2-73 0,-5-2-86 16,1 1-256-16,-3-4-839 0,4-1 227 0</inkml:trace>
        </inkml:traceGroup>
        <inkml:traceGroup>
          <inkml:annotationXML>
            <emma:emma xmlns:emma="http://www.w3.org/2003/04/emma" version="1.0">
              <emma:interpretation id="{1DC4A12D-83D4-4151-B683-545A7D1FA626}" emma:medium="tactile" emma:mode="ink">
                <msink:context xmlns:msink="http://schemas.microsoft.com/ink/2010/main" type="inkWord" rotatedBoundingBox="2729,6411 2760,6922 2524,6937 2493,6425"/>
              </emma:interpretation>
              <emma:one-of disjunction-type="recognition" id="oneOf2">
                <emma:interpretation id="interp10" emma:lang="en-US" emma:confidence="0.5">
                  <emma:literal>^</emma:literal>
                </emma:interpretation>
                <emma:interpretation id="interp11" emma:lang="en-US" emma:confidence="0">
                  <emma:literal>.</emma:literal>
                </emma:interpretation>
                <emma:interpretation id="interp12" emma:lang="en-US" emma:confidence="0">
                  <emma:literal>n</emma:literal>
                </emma:interpretation>
                <emma:interpretation id="interp13" emma:lang="en-US" emma:confidence="0">
                  <emma:literal>N</emma:literal>
                </emma:interpretation>
                <emma:interpretation id="interp14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1631.0207">1286 32 284 0,'0'0'317'16,"0"0"-37"-16,0 0-25 0,0 0-24 0,0 0-17 15,-3 14-6-15,1-1-6 0,-1 1-12 0,-2 8-5 16,0-1-2-16,0 2-17 0,0-7-16 0,0-2-17 16,4-1-8-16,-1-2-7 0,0 0-3 0,-1-4-6 15,1 0-6-15,1-1 8 0,1-2 3 0,0-4 4 0,-2 8 7 16,2-8 11-16,-2 6 13 0,2-6-7 0,0 0-18 15,0 0-24-15,0 0-24 0,9-20-16 0,-3-4-12 16,2-5-25-16,6-19-21 0,-3 2-10 0,1-2 0 16,-1 4 4-16,-3 13 2 0,-1 6-6 0,-1 2 8 15,-1 0-1-15,0 7 2 0,-1 5 1 0,-3 1 5 16,2 3-3-16,-2 1 5 0,1 0-12 0,-2 6 6 16,0 0 14-16,0 0 16 0,0 0 10 0,16 20 4 15,-9 2 1-15,-1 3 0 0,-1 4 0 0,0 2-3 16,5 15-3-16,2-2-4 0,-7-11-4 0,1-3-3 0,-1-1-5 15,2-1-1-15,-1 0-3 0,-3-1 2 0,4-4-8 16,-2 0-28-16,0-1-59 0,-1-7-70 0,-2-2-82 16,1-3-79-16,0-7-83 0,-3-3-212 0,7 5-714 15,-7-5 193-15</inkml:trace>
        </inkml:traceGroup>
        <inkml:traceGroup>
          <inkml:annotationXML>
            <emma:emma xmlns:emma="http://www.w3.org/2003/04/emma" version="1.0">
              <emma:interpretation id="{9917F507-10C5-42E7-B07B-C25506A8A154}" emma:medium="tactile" emma:mode="ink">
                <msink:context xmlns:msink="http://schemas.microsoft.com/ink/2010/main" type="inkWord" rotatedBoundingBox="3446,6196 3492,7347 3141,7361 3095,6210"/>
              </emma:interpretation>
              <emma:one-of disjunction-type="recognition" id="oneOf3">
                <emma:interpretation id="interp15" emma:lang="en-US" emma:confidence="0.5">
                  <emma:literal>p)</emma:literal>
                </emma:interpretation>
                <emma:interpretation id="interp16" emma:lang="en-US" emma:confidence="0">
                  <emma:literal>P)</emma:literal>
                </emma:interpretation>
                <emma:interpretation id="interp17" emma:lang="en-US" emma:confidence="0">
                  <emma:literal>p,</emma:literal>
                </emma:interpretation>
                <emma:interpretation id="interp18" emma:lang="en-US" emma:confidence="0">
                  <emma:literal>pp,</emma:literal>
                </emma:interpretation>
                <emma:interpretation id="interp19" emma:lang="en-US" emma:confidence="0">
                  <emma:literal>pi)</emma:literal>
                </emma:interpretation>
              </emma:one-of>
            </emma:emma>
          </inkml:annotationXML>
          <inkml:trace contextRef="#ctx0" brushRef="#br0" timeOffset="1902.7501">1901-90 4061 0,'-5'-4'396'0,"5"4"-151"0,-5-1-101 16,5 1-64-16,0 0-18 0,0 0-8 0,0 0 12 16,0 0 4-16,-10 9-2 0,10 4 17 0,2 12 13 15,-2 3 4-15,0 18-5 0,3-1 3 0,-1 3 9 0,-1 0 7 16,1 3-10-16,3 0-11 0,-3 3-13 15,1-1-8-15,0-2-1 0,-1-2-4 0,1-3-14 0,-1-9-3 16,-1-7 3-16,3 0-17 0,-4-2-17 16,1-2-29-16,1-2-40 0,0-8-48 0,-2-5-44 0,1 0-60 15,1-2-52-15,-4-6-57 0,2-3-89 0,0 0-323 16,0 0-866-16,0 0 232 0</inkml:trace>
          <inkml:trace contextRef="#ctx0" brushRef="#br0" timeOffset="2111.7243">1837-29 3302 0,'-3'-5'389'0,"-1"-1"-107"0,4 0-93 0,0 6-46 0,-1-10-5 15,1 10-2-15,1-9 2 0,3 3-1 0,0 0-8 16,5-3 1-16,-1 1 6 0,0 2-2 0,2 0-2 16,-2 0-6-16,-1-1-14 0,-1 5-14 0,-1-1-9 15,-5 3-14-15,12-3-10 0,-12 3-11 0,11 0-15 16,-11 0-23-16,9 8-29 0,-4 1-35 0,-3 13-49 15,1 3-75-15,-6 2-63 0,-2 1-54 0,-2 0-54 16,3 0-35-16,-2-1-257 0,1-4-763 0,0-6 207 0</inkml:trace>
          <inkml:trace contextRef="#ctx0" brushRef="#br0" timeOffset="2255.1308">1886 174 2563 0,'-3'8'-64'0,"1"0"98"15,1-4 70-15,1-4 57 0,-2 6 32 16,2-6 24-16,0 0 15 0,5 4 12 0,-5-4 15 0,0 0 8 16,0 0 4-16,0 0-10 0,0 0-13 0,18-2-14 15,-18 2-23-15,0 0-17 0,15 0-12 0,-15 0-19 16,8 0-11-16,-8 0-8 0,0 0-16 0,0 0-22 15,12 2-18-15,-12-2-21 0,5 4-34 0,-3 1-13 0,-2 3-66 16,-4 3-71-16,0 0-85 0,-3 1-80 0,0-2-97 16,-3-1-408-16,0-2-945 0,0-3 254 0</inkml:trace>
          <inkml:trace contextRef="#ctx0" brushRef="#br0" timeOffset="2570.6091">2028-387 3797 0,'-2'-3'345'0,"2"3"-142"0,0 0-66 15,0 0-49-15,0 0 30 0,0 0 58 16,0 0 29-16,0 0 14 0,10 23-7 0,1 0 4 16,4 4-1-16,8 19-4 0,-2 6-5 0,-1 4-8 0,-4-1-12 15,-1 3-17-15,5 40-14 0,-11-30-17 0,-6-15-12 16,-5 0-13-16,-4 3-15 0,-6 46-18 0,2-37-32 15,3-18-49-15,-1 2-50 0,1-1-64 0,-4-2-68 16,1-15-76-16,2-6-79 0,0 2-85 0,-1-7-78 16,1-5-300-16,2-8-964 0,2-6 260 0</inkml:trace>
          <inkml:trace contextRef="#ctx0" brushRef="#br0" timeOffset="3886.0997">1919 180 325 0,'0'0'324'0,"0"0"-44"0,0 0-28 0,0 0-20 16,0 0-14-16,0 0-10 0,0 0-13 0,0 0-3 16,0 0 0-16,0 0-20 0,0 0-11 0,0 0 3 15,0 0-19-15,0 0-2 0,0 0-10 0,0 0-7 16,0 0-8-16,0 0-10 0,0 0 2 0,0 0-8 0,11-18-3 15,-5 14-5-15,4-2-12 0,3 0-4 0,-3 0-3 16,3-1-9-16,-1-2-3 0,-1 1 0 0,1 1-7 16,-1 0-6-16,1-3-2 0,-3 3-8 0,0-3 0 15,1 0-7-15,-1 1 2 0,-3-3-7 0,1 2-5 16,-2-1-15-16,-2-1-10 0,0 1-8 0,-3 0-3 16,0-2-5-16,-1 4-7 0,-3-3-8 0,-2 1-1 15,1 0-9-15,-3-1-4 0,-1 3 5 0,-1-1-6 0,-1 2-1 16,-1-3 1-16,0 4 2 0,-1-2 1 15,0 2 3-15,1-1-2 0,1 1-7 0,-2 1-7 0,5 2-13 16,-1 0-13-16,1 2-19 0,0 1-21 0,8 1-30 16,-12-3-26-16,12 3-37 0,0 0-38 0,-20 3-151 15,20-3-485-15,-10 3 135 0</inkml:trace>
          <inkml:trace contextRef="#ctx0" brushRef="#br0" timeOffset="4348.5019">1956 151 218 0,'0'0'367'0,"0"0"-52"0,0 0-29 0,0 0-9 15,33-11-9-15,-22 10-7 0,1-1-22 0,-2 2-14 16,-1-1-28-16,-9 1-23 0,14 0-10 0,-14 0-22 0,15 0-5 16,-15 0-9-16,17 3 4 0,-13-2-6 15,3 2-4-15,-7-3-4 0,8 8-12 0,-6-3-8 16,-2 2-11-16,-2 5-12 0,-4 1-20 0,-1-1-30 0,-1 1-17 16,-4 6-25-16,-2-2-17 0,-2 1-4 0,3-6-17 15,1 2-9-15,1-5-5 0,1-2-5 0,-1 1-11 16,2-1-14-16,3-5-31 0,-2 3-50 0,1-4-70 15,7-1-192-15,0 0-530 0,0 0 145 0</inkml:trace>
        </inkml:traceGroup>
        <inkml:traceGroup>
          <inkml:annotationXML>
            <emma:emma xmlns:emma="http://www.w3.org/2003/04/emma" version="1.0">
              <emma:interpretation id="{6EE33D5F-AA94-4EB2-96EF-0CA8D3277B4C}" emma:medium="tactile" emma:mode="ink">
                <msink:context xmlns:msink="http://schemas.microsoft.com/ink/2010/main" type="inkWord" rotatedBoundingBox="3756,6682 4120,6728 4100,6885 3736,6840"/>
              </emma:interpretation>
              <emma:one-of disjunction-type="recognition" id="oneOf4">
                <emma:interpretation id="interp20" emma:lang="en-US" emma:confidence="0.5">
                  <emma:literal>=</emma:literal>
                </emma:interpretation>
                <emma:interpretation id="interp21" emma:lang="en-US" emma:confidence="0">
                  <emma:literal>_</emma:literal>
                </emma:interpretation>
                <emma:interpretation id="interp22" emma:lang="en-US" emma:confidence="0">
                  <emma:literal>-</emma:literal>
                </emma:interpretation>
                <emma:interpretation id="interp23" emma:lang="en-US" emma:confidence="0">
                  <emma:literal>c</emma:literal>
                </emma:interpretation>
                <emma:interpretation id="interp2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3039.0431">2471 136 3229 0,'0'0'430'0,"5"4"-48"16,-5-4-85-16,0 0-42 0,4 3-12 0,-4-3 5 15,0 0 9-15,23-3-26 0,-10 3-26 0,2-1-13 0,0-2-19 16,10 0-20-16,-1 1-10 0,0-2-15 16,-4 2-16-16,-1 1-13 0,-5-1-17 0,-1 2-38 0,-2-1-59 15,-3 1-74-15,-8 0-77 0,14 0-97 0,-14 0-80 16,6 3-77-16,-6-3-356 0,0 0-931 0,0 0 250 16</inkml:trace>
          <inkml:trace contextRef="#ctx0" brushRef="#br0" timeOffset="3175.6374">2569 261 4475 0,'5'2'530'0,"-5"-2"-218"0,0 0-122 0,13-2-54 16,-13 2-17-16,21-6 11 0,2-1-1 0,0-3-19 15,0 4-22-15,1-2-10 0,2 1-5 0,0 1-12 16,-1 0-41-16,-9 3-58 0,-3-1-83 0,0 0-102 0,-6 3-100 16,-1 1-95-16,-6 0-318 0,0 0-885 0,0 0 240 15</inkml:trace>
        </inkml:traceGroup>
        <inkml:traceGroup>
          <inkml:annotationXML>
            <emma:emma xmlns:emma="http://www.w3.org/2003/04/emma" version="1.0">
              <emma:interpretation id="{34A23909-2839-48D3-81A6-F68A32C7A1EE}" emma:medium="tactile" emma:mode="ink">
                <msink:context xmlns:msink="http://schemas.microsoft.com/ink/2010/main" type="inkWord" rotatedBoundingBox="4473,6169 7523,6044 7579,7407 4529,7532">
                  <msink:destinationLink direction="with" ref="{F8D2404C-9992-41D1-993B-BA2250749E55}"/>
                </msink:context>
              </emma:interpretation>
              <emma:one-of disjunction-type="recognition" id="oneOf5">
                <emma:interpretation id="interp25" emma:lang="en-US" emma:confidence="0.5">
                  <emma:literal>p</emma:literal>
                </emma:interpretation>
                <emma:interpretation id="interp26" emma:lang="en-US" emma:confidence="0">
                  <emma:literal>P</emma:literal>
                </emma:interpretation>
                <emma:interpretation id="interp27" emma:lang="en-US" emma:confidence="0">
                  <emma:literal>.</emma:literal>
                </emma:interpretation>
                <emma:interpretation id="interp28" emma:lang="en-US" emma:confidence="0">
                  <emma:literal>,</emma:literal>
                </emma:interpretation>
                <emma:interpretation id="interp29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5104.9082">3221-46 461 0,'0'0'450'15,"0"0"-78"-15,0 0-44 0,-8 3-21 0,8-3-21 16,-2 7-12-16,2 5-14 0,0-1-20 0,0 4-17 16,3 7-19-16,0 0-15 0,-1 3-10 0,1-1-9 15,1 2-12-15,-3-1-18 0,4-2-15 0,-1-4-12 0,-3 4-6 16,2-6-17-16,1-2-7 0,-3-3-9 0,-1 0-9 16,2-5-4-16,0 1-7 0,-2 0-4 0,1-2-7 15,1 0-2-15,-2-3-12 0,0-3-12 0,0 0-13 16,0 6-26-16,0-6-47 0,0 0-19 0,0 0-24 15,0 0-9-15,-8-23-3 0,3 0 1 0,0-6 7 16,2-19 1-16,-2-1 0 0,5-3 16 0,1 4 11 16,3 1 24-16,-1 13 19 0,0 5 22 0,2 0 14 0,3 2 15 15,-1 2 6-15,3 2 26 0,0 2 20 16,-1 2 12-16,0 4 8 0,-1 3 7 0,-2 2 1 0,-1 3-13 16,-2 1-9-16,2 0-7 0,-2 4-7 0,-3 2-1 15,0 0-2-15,0 0-2 0,12 9-3 0,-11 6-5 16,-1 9-13-16,-6 2-19 0,-1 2-61 0,-7 16-53 15,1-9-60-15,-2-6-63 0,0 0-81 0,1-5-223 16,-1 0-642-16,2-5 177 0</inkml:trace>
        </inkml:traceGroup>
        <inkml:traceGroup>
          <inkml:annotationXML>
            <emma:emma xmlns:emma="http://www.w3.org/2003/04/emma" version="1.0">
              <emma:interpretation id="{638E702C-7FEA-46C5-8054-69B92B02B34F}" emma:medium="tactile" emma:mode="ink">
                <msink:context xmlns:msink="http://schemas.microsoft.com/ink/2010/main" type="inkWord" rotatedBoundingBox="4710,7169 5033,6030 5726,6226 5403,7366">
                  <msink:destinationLink direction="with" ref="{F8D2404C-9992-41D1-993B-BA2250749E55}"/>
                </msink:context>
              </emma:interpretation>
              <emma:one-of disjunction-type="recognition" id="oneOf6">
                <emma:interpretation id="interp30" emma:lang="en-US" emma:confidence="0.5">
                  <emma:literal>(4)</emma:literal>
                </emma:interpretation>
                <emma:interpretation id="interp31" emma:lang="en-US" emma:confidence="0">
                  <emma:literal>(4</emma:literal>
                </emma:interpretation>
                <emma:interpretation id="interp32" emma:lang="en-US" emma:confidence="0">
                  <emma:literal>(n)</emma:literal>
                </emma:interpretation>
                <emma:interpretation id="interp33" emma:lang="en-US" emma:confidence="0">
                  <emma:literal>(49</emma:literal>
                </emma:interpretation>
                <emma:interpretation id="interp34" emma:lang="en-US" emma:confidence="0">
                  <emma:literal>(x)</emma:literal>
                </emma:interpretation>
              </emma:one-of>
            </emma:emma>
          </inkml:annotationXML>
          <inkml:trace contextRef="#ctx0" brushRef="#br0" timeOffset="5464.6721">3979-415 532 0,'-3'-6'494'0,"1"4"-82"0,2 2-39 0,-10-4-36 16,-3 4-39-16,-1 6-32 0,-11 9-33 16,-4 3-26-16,-12 20-19 0,0 6-1 0,-25 37-5 0,23-19-6 15,15-14-12-15,4 4-17 0,-22 44-6 0,20-37-6 16,16-11-10-16,-1 2-12 0,3 0-12 0,3-2-9 16,7 4-7-16,0-2-9 0,2-4-7 0,4 0-4 15,3-13-19-15,1-6-28 0,1-3-40 0,2-2-51 0,1-2-50 16,4-3-63-16,-2-10-74 0,7-4-88 0,5-6-236 15,-2-4-699-15,3-5 190 0</inkml:trace>
          <inkml:trace contextRef="#ctx0" brushRef="#br0" timeOffset="5828.3072">4105-162 216 0,'-7'4'368'0,"-1"6"-69"0,0-1-43 0,-4 3-33 16,-2 7-20-16,-3 1-17 0,-3 3-16 0,5-1-15 16,-3-2-14-16,0 1-16 0,0-2-11 0,1 0-9 15,-1-1-8-15,-1-4-7 0,6-1-3 0,2-4 4 0,2 0 10 16,1-4 15-16,2-1 15 0,1-1-4 0,5-3 7 15,-10 2-9-15,10-2-14 0,0 0-16 0,0 0-9 16,-8-13-2-16,9 5-4 0,6-1 10 0,-2-1 4 16,3-2 12-16,0 3 14 0,2-1 8 0,-2 1 8 15,4-1-2-15,-3 4-8 0,2 0-15 0,-1 1-16 16,0 5-5-16,3 0-6 0,0 0-10 0,0 6-6 16,1 2-10-16,4 5-5 0,-1 4-20 0,-1 1-32 15,-1 0-58-15,-2 4-73 0,0 0-79 0,-3-1-70 16,-2-5-89-16,-1-3-276 0,-4-3-772 0,2-4 209 15</inkml:trace>
          <inkml:trace contextRef="#ctx0" brushRef="#br0" timeOffset="6089.9242">4191-438 3875 0,'-3'4'550'0,"1"0"-266"0,2-4-119 0,-3 1-47 16,3-1 8-16,0 8 29 0,0-2 21 0,3 8 5 15,2 7-3-15,2 7 9 0,2 20-4 0,6 7-6 16,-7 1-10-16,6 43-11 0,-7-28-13 0,-5-16-16 16,-1 47-14-16,-4-32-10 0,-4-19-15 0,-2 5-10 15,-7 42-30-15,4-35-45 0,-1-12-72 0,0-3-67 0,-2-3-79 16,2 0-88-16,0-11-96 0,2-8-100 0,0-3-298 15,1-9-958-15,4-4 257 0</inkml:trace>
        </inkml:traceGroup>
        <inkml:traceGroup>
          <inkml:annotationXML>
            <emma:emma xmlns:emma="http://www.w3.org/2003/04/emma" version="1.0">
              <emma:interpretation id="{A4CE00C8-B914-4376-BBF9-5583490F40DF}" emma:medium="tactile" emma:mode="ink">
                <msink:context xmlns:msink="http://schemas.microsoft.com/ink/2010/main" type="inkWord" rotatedBoundingBox="5851,6885 5946,6220 6053,6235 5958,6900">
                  <msink:destinationLink direction="with" ref="{F8D2404C-9992-41D1-993B-BA2250749E55}"/>
                </msink:context>
              </emma:interpretation>
              <emma:one-of disjunction-type="recognition" id="oneOf7">
                <emma:interpretation id="interp35" emma:lang="en-US" emma:confidence="0.5">
                  <emma:literal>p</emma:literal>
                </emma:interpretation>
                <emma:interpretation id="interp36" emma:lang="en-US" emma:confidence="0">
                  <emma:literal>P</emma:literal>
                </emma:interpretation>
                <emma:interpretation id="interp37" emma:lang="en-US" emma:confidence="0">
                  <emma:literal>.</emma:literal>
                </emma:interpretation>
                <emma:interpretation id="interp38" emma:lang="en-US" emma:confidence="0">
                  <emma:literal>,</emma:literal>
                </emma:interpretation>
                <emma:interpretation id="interp39" emma:lang="en-US" emma:confidence="0">
                  <emma:literal>!</emma:literal>
                </emma:interpretation>
              </emma:one-of>
            </emma:emma>
          </inkml:annotationXML>
          <inkml:trace contextRef="#ctx0" brushRef="#br0" timeOffset="6647.8652">4664-95 563 0,'0'0'520'0,"0"0"-86"0,0 0-51 0,-7-5-47 0,7 5-40 16,0 0-37-16,0 0-30 0,0 0-28 0,-5 12-18 16,2 2-19-16,0-2-13 0,-1 12-10 0,0 1-10 15,0 0-8-15,3 2-3 0,2 2-3 0,-1-2-11 16,0-1-10-16,-1-1-9 0,-1 0-9 0,4-2-7 16,-2-4-4-16,-2-4-6 0,4-1-4 0,1-2-2 15,-3-3-7-15,2 0-1 0,-2-3-4 0,0 1-3 16,0-2-3-16,0-5-4 0,1 7 2 0,-1-7-6 0,0 6-10 15,0-6-23-15,0 0-31 0,0 0-35 0,0 0-29 16,-3-22-24-16,1 2-18 0,-3-9-11 0,0-16-21 16,5-3-6-16,0-1 0 0,0 1 10 0,0 0 20 15,4 0 11-15,-1 14 17 0,-1 3 23 0,-1 4 21 16,3-2 23-16,0 5 27 0,0-2 23 0,1 3 27 16,1 2 26-16,2 0 17 0,-1 6 9 0,0 3 25 15,1 1 21-15,0 4 15 0,-2-2 3 0,-1 3-2 16,0 0-15-16,0 1-7 0,-1 2-4 0,-4 3-3 15,0 0-4-15,17 5-8 0,-12 1-9 0,1 7-7 0,1 8-9 16,-4 2-9-16,-3 5-15 0,-1-2-20 0,-6 1-39 16,0 2-49-16,1-1-53 0,-7-1-47 15,0 0-48-15,3-3-53 0,1-6-62 0,-1-2-239 0,0-6-673 16,2-4 183-16</inkml:trace>
        </inkml:traceGroup>
        <inkml:traceGroup>
          <inkml:annotationXML>
            <emma:emma xmlns:emma="http://www.w3.org/2003/04/emma" version="1.0">
              <emma:interpretation id="{EB86BB54-D95E-4CB2-9B2D-6122F6393256}" emma:medium="tactile" emma:mode="ink">
                <msink:context xmlns:msink="http://schemas.microsoft.com/ink/2010/main" type="inkWord" rotatedBoundingBox="6072,7297 6303,5933 7068,6063 6837,7426">
                  <msink:destinationLink direction="with" ref="{F8D2404C-9992-41D1-993B-BA2250749E55}"/>
                </msink:context>
              </emma:interpretation>
              <emma:one-of disjunction-type="recognition" id="oneOf8">
                <emma:interpretation id="interp40" emma:lang="en-US" emma:confidence="0.5">
                  <emma:literal>f/</emma:literal>
                </emma:interpretation>
                <emma:interpretation id="interp41" emma:lang="en-US" emma:confidence="0">
                  <emma:literal>(f/</emma:literal>
                </emma:interpretation>
                <emma:interpretation id="interp42" emma:lang="en-US" emma:confidence="0">
                  <emma:literal>(r/</emma:literal>
                </emma:interpretation>
                <emma:interpretation id="interp43" emma:lang="en-US" emma:confidence="0">
                  <emma:literal>(P/</emma:literal>
                </emma:interpretation>
                <emma:interpretation id="interp44" emma:lang="en-US" emma:confidence="0">
                  <emma:literal>(p/</emma:literal>
                </emma:interpretation>
              </emma:one-of>
            </emma:emma>
          </inkml:annotationXML>
          <inkml:trace contextRef="#ctx0" brushRef="#br0" timeOffset="6991.7723">5353-490 528 0,'-11'-6'477'0,"-1"5"-59"0,-1-1-32 0,0 4-35 0,-2 3-34 15,-7 4-33-15,-4 9-29 0,-17 15-18 0,1 8-8 16,3 4-7-16,-22 42-6 0,21-26-11 0,14-9-10 16,-1 0-10-16,4 4-12 0,8 2-16 0,-18 41-15 15,23-34-14-15,7-17-12 0,0 4-7 0,6-1-14 16,2 4-10-16,5-1-4 0,4-3-10 0,3 1-25 15,0-8-32-15,-1 0-47 0,4-13-54 0,0-6-56 0,1-2-71 16,2-5-83-16,1-3-385 0,7-5-820 16,2-7 222-16</inkml:trace>
          <inkml:trace contextRef="#ctx0" brushRef="#br0" timeOffset="7485.5452">5261-211 661 0,'0'0'518'0,"-10"3"-83"0,10-3-40 16,-4 4-29-16,4-4-30 0,-3 11-28 0,0 1-26 15,1 11-24-15,-1 2-18 0,0 2-17 0,3 0-14 0,0 2-16 16,-2 1-17-16,0-2-20 0,4 0-15 0,-2-1-16 16,2 0-9-16,1-2-10 0,0-3-9 15,-3-4-2-15,2-2-13 0,-1-5-6 0,1 1-9 0,0-2-5 16,-2-3-3-16,1 0-11 0,-1-3-10 0,2 1-6 16,-2-5-15-16,0 5-24 0,0-5-37 0,0 0-40 15,0 0-28-15,0 0-24 0,0 0-18 0,-10-26-9 16,7 1-5-16,-4-3 0 0,1-17 5 0,3 8 13 15,-2-7 13-15,0 11 20 0,1 5 10 0,4-1 13 16,-1 4 21-16,1 1 22 0,-2 1 16 0,2 4 20 16,0 4 22-16,0 1 18 0,2 1 13 0,-1 0 8 0,3-1 16 15,2 1 6-15,-1 1 10 0,2-1 12 0,1 1 11 16,0 3 13-16,0-2 5 0,-1 5-2 0,1-5-8 16,-1 6-10-16,-2-1-10 0,0 2-12 0,0 1-8 15,0 0-6-15,-5 3-7 0,8-2-22 0,-8 2-16 16,0 0-29-16,7 9-28 0,-5-2-44 0,-2 8-51 15,-5 7-42-15,0 2-46 0,-5 0-34 0,2-4-23 0,0 2-24 16,0-7-234-16,0-2-641 0,3-3 175 16</inkml:trace>
          <inkml:trace contextRef="#ctx0" brushRef="#br0" timeOffset="7627.1595">5223-108 2157 0,'-3'6'-41'0,"1"-2"68"15,0-1 46-15,2-3 32 0,0 0 22 0,0 0 16 16,0 0 25-16,0 0 26 0,0 0 20 0,25-7 14 16,-19 5 1-16,1 0 3 0,4-2-12 0,0 2-6 15,2 1-9-15,-3-3-15 0,0 2-14 0,-10 2-12 16,16 0-19-16,-16 0-10 0,12 0-11 0,-12 0-11 15,10 2-9-15,-10-2-26 0,8 7-19 0,-8 1-26 16,-2-2-60-16,-3 5-69 0,0 4-79 0,-3-1-75 16,0-4-85-16,-3 0-345 0,-1 0-817 0,2-2 221 0</inkml:trace>
          <inkml:trace contextRef="#ctx0" brushRef="#br0" timeOffset="7997.3908">5788-525 557 0,'0'0'545'0,"0"-4"-87"0,0 4-47 15,0 0-24-15,0 0-20 0,-5 22-23 0,-4 5-21 0,-9 19-23 16,-1 8-15-16,-16 53-11 0,2-1 21 16,-4-2-18-16,5-3-5 0,9-31-8 0,-7 31-23 15,10-38-17-15,4-10-18 0,2 4-20 0,-9 43-9 0,8-40-21 16,2-14-19-16,5-11-12 0,1-5-21 0,1 1-26 15,1-4-38-15,0-3-44 0,2-2-67 0,-2-8-66 16,1-2-66-16,3-2-69 0,1-6-85 0,0-4-106 0,0 0-301 16,0 0-918-16,0 0 247 0</inkml:trace>
        </inkml:traceGroup>
        <inkml:traceGroup>
          <inkml:annotationXML>
            <emma:emma xmlns:emma="http://www.w3.org/2003/04/emma" version="1.0">
              <emma:interpretation id="{27FCDB85-2BBD-4BC2-88E0-F6F0E5EDE974}" emma:medium="tactile" emma:mode="ink">
                <msink:context xmlns:msink="http://schemas.microsoft.com/ink/2010/main" type="inkWord" rotatedBoundingBox="6997,7388 7112,6078 7605,6121 7489,7432">
                  <msink:destinationLink direction="with" ref="{F8D2404C-9992-41D1-993B-BA2250749E55}"/>
                </msink:context>
              </emma:interpretation>
              <emma:one-of disjunction-type="recognition" id="oneOf9">
                <emma:interpretation id="interp45" emma:lang="en-US" emma:confidence="0.5">
                  <emma:literal>4)</emma:literal>
                </emma:interpretation>
                <emma:interpretation id="interp46" emma:lang="en-US" emma:confidence="0">
                  <emma:literal>L)</emma:literal>
                </emma:interpretation>
                <emma:interpretation id="interp47" emma:lang="en-US" emma:confidence="0">
                  <emma:literal>4</emma:literal>
                </emma:interpretation>
                <emma:interpretation id="interp48" emma:lang="en-US" emma:confidence="0">
                  <emma:literal>2)</emma:literal>
                </emma:interpretation>
                <emma:interpretation id="interp49" emma:lang="en-US" emma:confidence="0">
                  <emma:literal>24)</emma:literal>
                </emma:interpretation>
              </emma:one-of>
            </emma:emma>
          </inkml:annotationXML>
          <inkml:trace contextRef="#ctx0" brushRef="#br0" timeOffset="8361.2871">5997 40 623 0,'-3'4'397'0,"-1"4"-40"16,-2 3-12-16,-2 1-24 0,1 0-19 0,-4 10-20 15,0-3-20-15,-1 2-13 0,-1-1-16 0,0 1-10 16,-2-2-21-16,0 0-14 0,1-1-16 0,2-3-22 15,-3 2-14-15,3-5-12 0,-1 0-12 0,3-5-9 16,4-1-8-16,-3-2-1 0,4 2-5 0,1-5 0 16,4-1 0-16,-10 4-11 0,10-4-8 0,0 0-11 15,0 0-2-15,-9-11-6 0,9 3-4 0,2 5-6 16,0-5 3-16,1 2 2 0,4-4 3 0,-1 3 2 0,4-3 12 16,0 2 9-16,1 3-5 0,1-1 8 0,3 1-17 15,-2 2-2-15,-1 1-10 0,1 4-1 0,2 1-3 16,0 4-9-16,0 1 2 0,4 3-19 0,1 4-22 15,-1-2-45-15,-8-1-69 0,2-2-86 0,-4-1-85 16,-3 1-96-16,1-2-356 0,-2-1-892 0,0-3 239 16</inkml:trace>
          <inkml:trace contextRef="#ctx0" brushRef="#br0" timeOffset="8638.9943">6081-492 4593 0,'-4'0'445'15,"4"0"-222"-15,0 0-104 0,0 0-8 0,0 0 21 16,0 12 42-16,9 2 19 0,6 8-2 0,2 1-13 16,9 17 1-16,-3 10 1 0,-2 3-7 0,13 50-8 0,-16-32-5 15,3 31-11-15,-13-32-15 0,-6-16-17 16,-5 5-9-16,-7 42-14 0,-5-33-11 0,2-18-11 0,0 4-28 15,-7-3-43-15,5 4-48 0,-5-5-56 0,2 0-64 16,-4-5-52-16,8-11-59 0,1-9-64 0,-1-3-65 16,5-1-59-16,-4-11-364 0,5-3-997 0,3-5 268 15</inkml:trace>
        </inkml:traceGroup>
        <inkml:traceGroup>
          <inkml:annotationXML>
            <emma:emma xmlns:emma="http://www.w3.org/2003/04/emma" version="1.0">
              <emma:interpretation id="{AF0D6684-28DD-4179-B152-4C95AF4FB444}" emma:medium="tactile" emma:mode="ink">
                <msink:context xmlns:msink="http://schemas.microsoft.com/ink/2010/main" type="inkWord" rotatedBoundingBox="8003,6593 8243,6583 8248,6718 8009,6727">
                  <msink:destinationLink direction="with" ref="{F8D2404C-9992-41D1-993B-BA2250749E55}"/>
                </msink:context>
              </emma:interpretation>
              <emma:one-of disjunction-type="recognition" id="oneOf10">
                <emma:interpretation id="interp50" emma:lang="en-US" emma:confidence="0.5">
                  <emma:literal>=</emma:literal>
                </emma:interpretation>
                <emma:interpretation id="interp51" emma:lang="en-US" emma:confidence="0">
                  <emma:literal>_</emma:literal>
                </emma:interpretation>
                <emma:interpretation id="interp52" emma:lang="en-US" emma:confidence="0">
                  <emma:literal>-</emma:literal>
                </emma:interpretation>
                <emma:interpretation id="interp53" emma:lang="en-US" emma:confidence="0">
                  <emma:literal>.</emma:literal>
                </emma:interpretation>
                <emma:interpretation id="interp5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9186.3954">6729 136 221 0,'0'0'693'0,"0"0"-151"0,18-3-65 0,-5-2-36 0,8-2-19 15,-2 1-31-15,6-1-36 0,0 3-42 0,-1-1-36 16,-2-2-28-16,-3 5-47 0,-5 1-63 0,-1-2-73 16,-3 2-86-16,0 1-87 0,-5-2-97 0,-5 2-114 15,0 0-250-15,0 0-681 0,0 0 185 0</inkml:trace>
          <inkml:trace contextRef="#ctx0" brushRef="#br0" timeOffset="9026.5319">6745 12 597 0,'0'0'605'0,"0"0"-64"0,0 0-40 0,0 0-28 0,0 0-35 15,0 0-28-15,31-4-43 0,-18 2-42 0,2-1-23 16,0 2-39-16,1-1-33 0,0 2-26 0,-1-2-25 16,2 0-29-16,-5 2-57 0,-1-2-66 0,-1 2-88 15,0 0-108-15,-10 0-99 0,0 0-77 0,0 0-326 16,8 2-804-16,-8-2 219 0</inkml:trace>
        </inkml:traceGroup>
        <inkml:traceGroup>
          <inkml:annotationXML>
            <emma:emma xmlns:emma="http://www.w3.org/2003/04/emma" version="1.0">
              <emma:interpretation id="{FC993A88-F623-4B7F-B57F-D61191FEFF0C}" emma:medium="tactile" emma:mode="ink">
                <msink:context xmlns:msink="http://schemas.microsoft.com/ink/2010/main" type="inkWord" rotatedBoundingBox="8735,5889 9662,5851 9715,7132 8787,7170">
                  <msink:destinationLink direction="with" ref="{A4E1CA31-0629-4F49-99C3-7E6936D4626F}"/>
                  <msink:destinationLink direction="with" ref="{4F5198BD-8379-4163-9AAC-917496FE9DFA}"/>
                </msink:context>
              </emma:interpretation>
              <emma:one-of disjunction-type="recognition" id="oneOf11">
                <emma:interpretation id="interp55" emma:lang="en-US" emma:confidence="0.5">
                  <emma:literal>p</emma:literal>
                </emma:interpretation>
                <emma:interpretation id="interp56" emma:lang="en-US" emma:confidence="0">
                  <emma:literal>P</emma:literal>
                </emma:interpretation>
                <emma:interpretation id="interp57" emma:lang="en-US" emma:confidence="0">
                  <emma:literal>.</emma:literal>
                </emma:interpretation>
                <emma:interpretation id="interp58" emma:lang="en-US" emma:confidence="0">
                  <emma:literal>,</emma:literal>
                </emma:interpretation>
                <emma:interpretation id="interp59" emma:lang="en-US" emma:confidence="0">
                  <emma:literal>!</emma:literal>
                </emma:interpretation>
              </emma:one-of>
            </emma:emma>
          </inkml:annotationXML>
          <inkml:trace contextRef="#ctx0" brushRef="#br0" timeOffset="10227.4965">7579-198 679 0,'0'0'531'0,"-5"-3"-69"16,5 3-41-16,0 0-46 0,-5-3-35 0,5 3-25 15,0 0-19-15,0 0-11 0,-8 21-17 0,3 1-13 0,0 3-17 16,0 1-14-16,0 4-17 0,3 0-14 16,-3 0-19-16,0-1-18 0,0 1-17 0,2-4-13 0,0 1-14 15,0 0 3-15,-1-10-25 0,3-2-15 0,-1-3-1 16,0-1-9-16,1-4-8 0,1 0-4 0,-2-1-1 16,2 0-5-16,0-1-4 0,0-5 4 0,0 0-38 15,0 0-21-15,0 0-25 0,0 0-29 0,-2-21-16 16,2-5-14-16,0-19-15 0,0-5-15 0,0-7-21 15,4 1-2-15,2-4 9 0,1 3 15 0,-1 7 10 16,1 5 12-16,-4 9 13 0,2 10 6 0,0 1 11 0,0 1 9 16,2 3 12-16,-2 8 18 0,-1-1 11 0,0 3 30 15,1 3 7-15,0 0 12 0,-2 2-1 0,-1 1 3 16,2 1-7-16,-4 4-1 0,6-5-5 0,-6 5 4 16,0 0-1-16,0 0-1 0,15 9-3 0,-12 4 2 15,-1 10-3-15,-2 0-3 0,-5 4-2 0,-2 0-16 16,-1 0-30-16,-2 0-47 0,-2 1-40 0,-1-1-39 15,-2-4-44-15,0-2-48 0,1 0-48 0,-1-11-226 0,3-2-637 16,2-2 173-16</inkml:trace>
        </inkml:traceGroup>
        <inkml:traceGroup>
          <inkml:annotationXML>
            <emma:emma xmlns:emma="http://www.w3.org/2003/04/emma" version="1.0">
              <emma:interpretation id="{5EB620A9-62B0-41D0-8E61-1A2797826A17}" emma:medium="tactile" emma:mode="ink">
                <msink:context xmlns:msink="http://schemas.microsoft.com/ink/2010/main" type="inkWord" rotatedBoundingBox="9013,7087 9295,5783 9782,5889 9499,7192">
                  <msink:destinationLink direction="with" ref="{A4E1CA31-0629-4F49-99C3-7E6936D4626F}"/>
                  <msink:destinationLink direction="with" ref="{4F5198BD-8379-4163-9AAC-917496FE9DFA}"/>
                </msink:context>
              </emma:interpretation>
              <emma:one-of disjunction-type="recognition" id="oneOf12">
                <emma:interpretation id="interp60" emma:lang="en-US" emma:confidence="0.5">
                  <emma:literal>(p</emma:literal>
                </emma:interpretation>
                <emma:interpretation id="interp61" emma:lang="en-US" emma:confidence="0">
                  <emma:literal>(y</emma:literal>
                </emma:interpretation>
                <emma:interpretation id="interp62" emma:lang="en-US" emma:confidence="0">
                  <emma:literal>(F</emma:literal>
                </emma:interpretation>
                <emma:interpretation id="interp63" emma:lang="en-US" emma:confidence="0">
                  <emma:literal>"</emma:literal>
                </emma:interpretation>
                <emma:interpretation id="interp64" emma:lang="en-US" emma:confidence="0">
                  <emma:literal>(f</emma:literal>
                </emma:interpretation>
              </emma:one-of>
            </emma:emma>
          </inkml:annotationXML>
          <inkml:trace contextRef="#ctx0" brushRef="#br0" timeOffset="10553.1515">8384-714 3273 0,'-7'-8'244'0,"-1"1"-119"0,-2 2-58 0,0 3-30 15,-3 0 13-15,-11 2 20 0,-1 3 16 0,1 3-4 16,-2 6 2-16,-18 11 3 0,5 10 3 0,0 12 3 15,-30 42 11-15,28-27 2 0,-8 32 6 0,21-26 7 16,-4 28-2-16,13-25 1 0,4-16-17 0,2 4-4 16,6 1-10-16,4-1-7 0,3 0 8 0,5-1-14 15,3 0-3-15,2-8-6 0,3 2-5 0,0-2-10 0,0-13-21 16,-1-6-38-16,1-5-49 0,1 0-57 0,5-3-67 16,-2-5-84-16,6-6-89 0,-5-4-319 0,0-6-806 15,6-8 219-15</inkml:trace>
          <inkml:trace contextRef="#ctx0" brushRef="#br0" timeOffset="10803.4507">8240-258 4682 0,'-5'2'329'0,"0"0"-207"0,2 3-60 0,1 1-11 0,-1 1 33 16,2 6 18-16,-3 11 14 0,1 0 11 0,3 6-5 15,-2 19 0-15,1-1-2 0,2 2-1 0,1 0-1 16,1-2-6-16,-1 0-12 0,0-4-5 0,1-8-8 16,-2-6-8-16,1 0-6 0,0 1-7 0,-4-1-6 0,4-3-10 15,-1-3-2-15,1-2-6 0,-2-6-17 16,2-3-20-16,-2-1-50 0,0-3-44 0,0-5-46 0,0 2-78 16,0-6-84-16,0 0-101 0,0 0-425 0,-9-22-988 15,5-2 265-15</inkml:trace>
          <inkml:trace contextRef="#ctx0" brushRef="#br0" timeOffset="11013.4188">8232-315 3451 0,'-2'-6'372'0,"2"6"-122"0,-3-7-70 0,3 7-27 0,0-10-4 16,3 8 12-16,-3 2 4 0,7-7-11 0,-1 2-10 15,1 2-6-15,6-1-3 0,-1-2 0 0,2 0-7 16,-1 2 1-16,0-1-22 0,0 1-13 0,-3 2-9 15,-2 0 1-15,-1 0-33 0,-7 2-28 0,11 0-35 16,-11 0-25-16,5 8-50 0,-7-1-67 0,-2 7-70 16,-8 9-68-16,-3 1-65 0,0 2-54 0,-1-3-243 0,0 2-784 15,2-4 212-15</inkml:trace>
          <inkml:trace contextRef="#ctx0" brushRef="#br0" timeOffset="11157.1329">8214-100 726 0,'-3'5'258'0,"3"-5"50"0,0 3 9 0,0-3 16 15,0 0-10-15,0 0 6 0,0 0 4 0,16-2 3 16,-16 2-7-16,13-1-19 0,-13 1-16 0,23-1-18 15,-11 1-15-15,3 0-24 0,0 1-18 0,0-1-24 16,-4 0-14-16,-2 3-20 0,-1-3-7 0,-2 3-15 16,-1 0-17-16,0 1-23 0,-5 2-24 0,0 6-58 15,-3 0-73-15,-5 1-86 0,-4 5-85 0,-6 1-87 16,3-6-99-16,-3-1-302 0,1-3-860 0,1-8 234 16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8:39:23.90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06B0481-A1E0-46BE-8CCC-0C30A6E1A12C}" emma:medium="tactile" emma:mode="ink">
          <msink:context xmlns:msink="http://schemas.microsoft.com/ink/2010/main" type="inkDrawing" rotatedBoundingBox="9335,1480 12880,1797 12708,3714 9163,3397" hotPoints="12745,2139 12586,3139 9246,2606 9406,1606" semanticType="enclosure" shapeName="Rectangle">
            <msink:sourceLink direction="with" ref="{4B07C1EC-F6FF-4D2A-AED9-210C7C9D6474}"/>
          </msink:context>
        </emma:interpretation>
      </emma:emma>
    </inkml:annotationXML>
    <inkml:trace contextRef="#ctx0" brushRef="#br0">2778 190 260 0,'5'-6'323'0,"-5"6"-46"0,0 0-32 0,0 0-25 16,1-4-20-16,-1 4-17 0,0 0-21 16,0 0-18-16,0 0-14 0,0 0-16 0,0 0-17 15,-9-5-15-15,9 5-2 0,-9-3-9 0,9 3-6 0,-10-3-5 16,2 3-8-16,2-2-7 0,-9 2 0 16,2-1-7-16,-4 1-1 0,-9-3-1 0,1 1-4 0,-3 1 0 15,-7-2-6-15,3 0-1 0,-20 0 0 0,-2-2-3 16,3 3-9-16,-8 0 4 0,3-1 1 0,2 2 5 15,-5-1-6-15,-1 0 5 0,3-4 0 0,3 6-2 16,0-2 1-16,3 2 0 0,1-3 3 0,13 2 2 16,4 0-3-16,-1-1 6 0,3 0-5 0,-4 2 1 15,4 0-4-15,-1 0-2 0,1-2 3 0,0 2-5 16,1 2-2-16,2 2-4 0,-2-2 0 0,1 1 2 0,-1 1-2 16,1 2 0-16,1-1-4 0,0 2-1 0,2-1-1 15,4 1 2-15,-4 2-5 0,1-3 1 0,7 2 4 16,2-1-2-16,-5-2 1 0,6 0 1 0,1 1-6 15,2-5 0-15,4 2 0 0,-5 0 3 0,3 0-1 16,-3 1-3-16,1 1 7 0,2-1-6 0,-4-2-2 16,1 2 2-16,-1 1-3 0,-11 1 2 0,5-2-1 15,-4-1 3-15,5 0 1 0,1 0-3 0,3 0 3 0,-11 0-2 16,3-1-3-16,3 0 3 0,3-2-3 0,4 0-1 16,-2 0-2-16,2 0 5 0,-4 0-3 15,2 0-2-15,1-2 1 0,1 1 3 0,-1 0-2 0,-1 1-1 16,-2 0-2-16,-7 1 3 0,-3-1 0 0,2 1-3 15,-1 4-3-15,-4 0 1 0,1-1 4 0,-2 2 0 16,0 1 2-16,0 1-2 0,-2 0 4 0,4 2-3 16,0 1-1-16,-1-2 4 0,1 3 0 0,7-3-5 15,-1 0 4-15,1 0-2 0,4 1-1 0,3-1-4 16,4-2 8-16,1 1-4 0,1-1 2 0,2 0 1 16,1-2-1-16,1 2 0 0,0-1-4 0,0-1 3 0,0 0-1 15,2 3-4-15,0-2 4 0,-1 4 1 0,-1 0 0 16,0 1 1-16,2 0 1 0,-3 1 0 0,1 1-3 15,1-2 3-15,0 3 0 0,-1-4 2 0,1 3 0 16,-1 1 1-16,-1 7 0 0,-1-4-2 0,1-2 1 16,2-3-2-16,0 1 1 0,1 0-1 0,-2-1 0 15,3 0 1-15,2 1-5 0,-1-2 4 0,-1 1-1 16,4 0 0-16,-1 0-2 0,-1 1 2 0,4-3 1 0,-1 3-2 16,2-1-1-16,1 1 3 0,2-2 3 0,-2 2-7 15,9 6 0-15,-2-6-1 0,4 4-1 0,2 0 2 16,1-3-4-16,1 1 2 0,3-1 0 0,3-1 4 15,-1 0-5-15,-2 0 4 0,4-3 2 0,-2 4-3 16,2-4 2-16,0 0-2 0,0 0 2 0,2 0-4 16,3 1 4-16,-2 0 1 0,-2-4-1 0,4 1 3 15,16 5-4-15,-14-5 5 0,-2-2-1 0,0 1 0 16,-1-1-3-16,20 2-4 0,-2-1 3 0,0-2 1 16,0-2 0-16,1-1-3 0,1-2 2 0,1 0-4 15,7-3 2-15,-1-2-1 0,1 1 3 0,-1 1 0 0,-3 1 0 16,1 0 1-16,-6 0-1 0,-12 2-2 15,-5 0 4-15,0-2 0 0,1 6-2 0,-3-4 1 0,-1 2 0 16,5 3-2-16,-5-2 1 0,-2 1 0 0,2-1-6 16,-1 3 7-16,-1-1-3 0,-2-1-1 0,5-1-2 15,-6 3-2-15,-1 1 7 0,2 0 0 0,-3 1 0 16,3-2 2-16,-3 2-2 0,0 0-1 0,1 1-2 16,1-1 5-16,2-1 2 0,0-1 0 0,-1 4-2 15,2-4-4-15,1 1 9 0,2-3-4 0,-1 2 0 16,4-3 3-16,-3 1-1 0,2-1 1 0,19 0-2 0,-14-1-3 15,9-2 6-15,-8 2-2 0,-11-2-4 0,3 0 2 16,3 0-2-16,-4-2-3 0,-1 0-3 16,3 2-2-16,2-3-3 0,-6 2 4 0,0-1 1 0,1 2 1 15,-1-1 0-15,-3-2-1 0,-2 1 4 0,-4 2 0 16,-4-1-1-16,-3 1 4 0,1-1 1 0,-5-1 0 16,1 2 2-16,3-3 7 0,-2 3-1 0,-1-3 4 15,3 0 0-15,2 0 2 0,0 2-4 0,-1-4-3 0,1 3 9 16,0-2-3-16,-1 0 4 0,1 0-1 15,-1 0 1-15,0-1 0 0,0 1 1 0,1 1 0 0,-2-2 0 16,-1 1 2-16,1 1-3 0,-1-1 4 0,0-2 10 16,-1 1-4-16,1-2-4 0,-1-1-5 0,1 1 2 15,-1-2-2-15,7-5-1 0,-5 0-2 0,-4 3-4 16,4-10 1-16,1 4 2 0,-3-5-3 0,-3 1 7 16,2 0-3-16,-5 0 0 0,2-2 2 0,-4-1 1 15,-1 8-3-15,-1-7 5 0,-2 1 5 0,-1 5 7 16,-1 0 3-16,-1 4-2 0,1 0 15 0,-2 0-9 15,2-1-5-15,-2 0-1 0,2 2-4 0,-4-1-4 0,1-1 0 16,1 3 4-16,-2-2-2 0,0 1-13 0,3-1 9 16,-3 1 10-16,0-1-10 0,-2 1-3 0,1 0 0 15,0 1 5-15,0 1-5 0,0-2 0 0,-2 0-1 16,0 0-5-16,2 2-3 0,-6-7 0 0,3 1 5 16,3 5 5-16,0 1-6 0,2-1 0 0,-1 1 7 15,1 1-9-15,-1-1-4 0,1 0 0 0,-4-1 0 16,3 3-5-16,1-3 5 0,-3 3-7 0,3-2 9 0,-2 0 0 15,-1 1-2-15,1-1-3 0,-2 1 0 0,2-3-1 16,-1 5 4-16,-1-3-5 0,-3 0-4 0,-3-5 2 16,-4 2 1-16,2-3-1 0,-2 1 5 0,3 0-6 15,-1 2-5-15,-3-1 3 0,-1 2 2 0,1-1 1 16,1 1 1-16,0 1 1 0,3-1 6 0,-2 0 2 16,-4 1 6-16,1-2 9 0,1 3-6 0,5 0 4 0,-5-1 5 15,-2-2-2-15,3 3 2 0,-3 0 0 16,3-1-3-16,-2-1-1 0,-2 2-1 0,-1 1-2 15,-1-2-5-15,0 1-1 0,-3 2-2 0,-1-1 1 16,1 2-4-16,0-2-1 0,0 3-2 0,2 1 0 0,1-1-3 16,2 3 2-16,8-2 0 0,-1 4-3 0,4-1 3 15,-3 1-1-15,3 1-3 0,0-3-2 0,-1 3 1 16,5-2-3-16,9 2 1 0,-23 0 0 0,10 0-4 16,0 4-7-16,-11 1-10 0,1 3-34 0,0 0-26 15,-1 2-40-15,-3 2-39 0,1 3-53 0,-2-2-53 0,5 0-292 16,0 0-668-16,1-1 182 0</inkml:trace>
    <inkml:trace contextRef="#ctx0" brushRef="#br0" timeOffset="-32752.7179">3446 161 4082 0,'0'0'256'0,"0"0"-101"0,0 0-33 16,0 0 37-16,-5 33 17 0,5-4 2 0,2 22-4 16,1 5 7-16,0 51-14 0,1 1 16 0,4-3 4 15,-7 10 5-15,1-5 2 0,-2 3-8 0,-3-7-13 16,-4 2-15-16,-4-8-15 0,-2-29-12 0,-1-14-11 0,-18 43-12 16,6-37-15-16,3-12-33 0,-3-3-60 0,-2 7-78 15,-7-10-109-15,-26 37-119 0,13-38-141 0,13-11-463 16,-6-5-1095-16,-6-15 293 0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24:03.48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F714524-1C42-4894-853C-C1CED09F6051}" emma:medium="tactile" emma:mode="ink">
          <msink:context xmlns:msink="http://schemas.microsoft.com/ink/2010/main" type="inkDrawing" rotatedBoundingBox="920,7486 3623,7479 3624,7609 921,7617" semanticType="underline" shapeName="Other"/>
        </emma:interpretation>
      </emma:emma>
    </inkml:annotationXML>
    <inkml:trace contextRef="#ctx0" brushRef="#br0">-6 132 567 0,'-10'-1'320'0,"10"1"-22"16,0 0-22-16,0 0-19 0,0 0-21 0,0 0-16 15,0 0-13-15,31-4-7 0,2 0-7 0,30 0 10 16,63-2-3-16,1-3 0 0,0 0 3 0,9 4-6 15,-4 0-8-15,11-3-9 0,10 6-13 0,4-1-15 16,4 4-11-16,-3-1-16 0,-6 2-15 0,-2 2-8 16,-15 0-13-16,-11 3-7 0,-10 1-9 0,-34-2-8 15,-21 0-7-15,2-4-4 0,-3 2-8 0,-5-1-4 16,-12 0-1-16,-11 0-10 0,-3-3-2 0,-6 1 1 16,-4 0-8-16,-4 1-5 0,-3-4-4 0,-10 2-1 15,11 0-2-15,-11 0-9 0,0 0-17 0,0 0-18 0,-31-17-15 16,-2 7-21-16,-22-4-19 0,-52-9-22 0,29 11-26 15,14 1-25-15,-52-5-26 0,0 4-21 0,0 4-14 16,37 5-19-16,-49 3-9 0,6 3-8 0,-3-3 6 16,-3 5 19-16,6-1 14 0,1-2 22 0,4 3 33 15,-2 0 34-15,38 1 54 0,-40 3 17 0,10-2 31 16,37-4 31-16,19 0 26 0,5 3 24 0,14-5 18 16,12 1 12-16,6-2 8 0,4 1 1 0,8 1 10 0,6-2 16 15,0 0 19-15,23 7 10 0,11-4-2 16,31 5 13-16,62-5-11 0,2 1-2 0,2-5 2 0,3-2-6 15,9-4-4-15,5-2-8 0,-1 1-13 0,-3-3-11 16,-4 8-13-16,-6-1-9 0,-10 1-24 0,-1-3-43 16,-6 7-55-16,-36 1-44 0,-18-4-48 0,0 1-56 15,3-3-69-15,-8-2-76 0,-6 0-178 0,-19 0-612 16,-7-3 166-16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24:06.35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8D2404C-9992-41D1-993B-BA2250749E55}" emma:medium="tactile" emma:mode="ink">
          <msink:context xmlns:msink="http://schemas.microsoft.com/ink/2010/main" type="inkDrawing" rotatedBoundingBox="4555,7393 8058,7505 8054,7628 4551,7516" semanticType="underline" shapeName="Other">
            <msink:sourceLink direction="with" ref="{AF0D6684-28DD-4179-B152-4C95AF4FB444}"/>
            <msink:sourceLink direction="with" ref="{34A23909-2839-48D3-81A6-F68A32C7A1EE}"/>
            <msink:sourceLink direction="with" ref="{638E702C-7FEA-46C5-8054-69B92B02B34F}"/>
            <msink:sourceLink direction="with" ref="{A4CE00C8-B914-4376-BBF9-5583490F40DF}"/>
            <msink:sourceLink direction="with" ref="{EB86BB54-D95E-4CB2-9B2D-6122F6393256}"/>
            <msink:sourceLink direction="with" ref="{27FCDB85-2BBD-4BC2-88E0-F6F0E5EDE974}"/>
          </msink:context>
        </emma:interpretation>
      </emma:emma>
    </inkml:annotationXML>
    <inkml:trace contextRef="#ctx0" brushRef="#br0">228-5 433 0,'-8'0'205'0,"0"0"-15"0,8 0-13 0,-15 0-2 0,15 0-10 15,-14 2-10-15,7-2-5 0,7 0-7 16,-15 2-7-16,8-2-5 0,7 0-11 0,-13 1-6 0,4-1-12 15,9 0-6-15,-21 1 0 0,10-1-11 0,-1 2 3 16,-1-2-5-16,2 3 6 0,-3-3-1 0,5 1 3 16,1-1-3-16,8 0 4 0,-13 0-6 0,13 0 8 15,-10 2-12-15,10-2 6 0,0 0-4 0,-10 0-10 16,10 0 1-16,0 0 1 0,0 0-9 0,0 0 1 16,0 0 4-16,0 0 1 0,44 4 3 0,-10-2 2 15,22-1 5-15,4-1 4 0,52 2 5 0,-32-4 3 0,41 1 2 16,4-1-1-16,9-2-5 0,-2 2-6 15,4 1-8-15,-6 0-6 0,-3 5-8 0,2 3-9 16,-2 5-3-16,-8-3-5 0,1-2-7 0,-5 7-5 0,-6-1 0 16,3-3-7-16,1-1 1 0,-35-2-2 0,38 1-6 15,-5-1 0-15,3 1-2 0,0-2-3 0,0 1-3 16,-36-4 1-16,-14 0-3 0,47 3 2 0,-39-3-1 16,-17-3-2-16,-5 0 1 0,-9-1 0 0,-11-1-1 15,0 0 5-15,-3 0 3 0,-9 2 17 0,-4-2 5 16,-4-1 16-16,0 2-2 0,-3-2-6 0,-6-2-5 15,-1 5-7-15,3-9-4 0,-3 9 0 0,-3-7 4 0,-3 2-9 16,1 0-13-16,-7-2-17 0,-6-6-20 16,0 3-35-16,-3 0-35 0,1 2-46 0,7 2-53 0,1 3-40 15,-1-1-38-15,0 2-40 0,-2-3-45 0,3 4-281 16,-1 0-760-16,3 0 206 0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24:00.92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4E1CA31-0629-4F49-99C3-7E6936D4626F}" emma:medium="tactile" emma:mode="ink">
          <msink:context xmlns:msink="http://schemas.microsoft.com/ink/2010/main" type="inkDrawing" rotatedBoundingBox="11154,6100 11289,6514 11005,6607 10870,6192" semanticType="callout" shapeName="Other">
            <msink:sourceLink direction="with" ref="{FC993A88-F623-4B7F-B57F-D61191FEFF0C}"/>
            <msink:sourceLink direction="with" ref="{5EB620A9-62B0-41D0-8E61-1A2797826A17}"/>
            <msink:sourceLink direction="with" ref="{BF4488CB-E8B3-49F4-A0CD-F3B39FB22F23}"/>
          </msink:context>
        </emma:interpretation>
      </emma:emma>
    </inkml:annotationXML>
    <inkml:trace contextRef="#ctx0" brushRef="#br0">9874-492 216 0,'0'0'568'0,"0"0"-125"15,0 0-50-15,0 0-35 0,0 0-42 0,0 0-30 16,-15 12-31-16,8-1-30 0,-7 8-29 0,-1 2-15 16,-2 1-21-16,3 1-9 0,0-1-17 0,-3-1-13 15,-1-1-9-15,3 1-13 0,1-2-12 0,4-6-8 0,0-4-10 16,2 0-11-16,1-2-8 0,1-4-14 0,-1 0-9 15,1-2-10-15,6-1-13 0,0 0-4 0,-13-6-10 16,10 2-7-16,0 0 1 0,-1-4 4 0,3-2-4 16,-1-2 10-16,0 4 3 0,4-6 0 0,0 6 8 15,1 1 11-15,0 1 9 0,0 2 12 0,2 1 8 16,0 0 6-16,1 2 5 0,1 1 7 0,-7 0 8 16,19 9 10-16,-6-1-3 0,4 9 0 0,-2 1-8 0,3 0-7 15,-7 4-4-15,2 1-9 0,0 0-4 0,1 1-12 16,-2 0-35-16,1 0-63 0,-1 0-79 0,-1-3-88 15,-4-5-90-15,-1-3-330 0,1-5-781 0,1 0 210 16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24:01.82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84A134F-0594-4280-9644-93F92BE489E2}" emma:medium="tactile" emma:mode="ink">
          <msink:context xmlns:msink="http://schemas.microsoft.com/ink/2010/main" type="inkDrawing" rotatedBoundingBox="11459,6766 11552,6416 11821,6488 11729,6837" semanticType="callout" shapeName="Other">
            <msink:sourceLink direction="with" ref="{268B1A44-51C7-4E73-ABA6-35E62C34FF2B}"/>
          </msink:context>
        </emma:interpretation>
      </emma:emma>
    </inkml:annotationXML>
    <inkml:trace contextRef="#ctx0" brushRef="#br0">10227-4 426 0,'4'-4'503'16,"-1"-2"-59"-16,1 2-18 0,3-2-16 0,3-2-17 0,11-3-29 16,4 0-13-16,-3 1-20 0,3 0-7 0,-1-1-16 15,1 4-20-15,-2-1-24 0,-5 4-29 0,-4 0-24 16,-1 0-24-16,-2 1-22 0,-3 1-15 0,-1 2-32 16,-7 0-31-16,0 0-22 0,13 5-31 0,-13 1-37 15,-5 5-55-15,-1-1-69 0,-9 12-54 0,-1 1-47 0,-2-1-39 16,-2-2-30-16,-1 2-11 0,3-3 5 15,0-3 8-15,1 0 25 0,4-4 33 0,-1-1 56 0,6-4 58 16,2-1 60-16,-1-2 55 0,2 0 42 16,2-2 30-16,3-2 22 0,0 0 19 0,0 0 35 0,0 0 3 15,0 0 21-15,0 0 20 0,0 0 12 0,21 0 20 16,-8-2-3-16,2-1 0 0,-1 2-1 0,3 1 2 16,-3-2-17-16,3 2-14 0,-1 0-23 0,-3 0-12 15,0 2-15-15,-1-2-18 0,-4 0-12 0,-2 1-12 16,-6-1-10-16,8 6-10 0,-8-3-18 0,-2 5-36 0,-2-4-46 15,-4 7-61-15,-3-3-53 0,-1 3-61 16,-9 3-62-16,-4-2-60 0,2-3-63 0,-1-2-333 0,0-7-866 16,4-1 233-16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24:07.07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E4CAF58-CC1F-416B-846C-0EF6A84FBDB8}" emma:medium="tactile" emma:mode="ink">
          <msink:context xmlns:msink="http://schemas.microsoft.com/ink/2010/main" type="inkDrawing" rotatedBoundingBox="8824,7210 12900,7132 12902,7248 8826,7326" semanticType="underline" shapeName="Other">
            <msink:destinationLink direction="with" ref="{2FBBB269-243B-429D-917D-643EC9808CD0}"/>
            <msink:destinationLink direction="with" ref="{4F5198BD-8379-4163-9AAC-917496FE9DFA}"/>
          </msink:context>
        </emma:interpretation>
      </emma:emma>
    </inkml:annotationXML>
    <inkml:trace contextRef="#ctx0" brushRef="#br0">39 139 241 0,'-11'2'302'0,"3"-2"-7"0,0 1-25 0,8-1-24 16,-8 1-25-16,8-1-28 0,0 0-15 15,0 0-14-15,-5 4-6 0,5-4-3 0,0 0 2 16,0 0-3-16,0 0-4 0,29 7 2 0,-3-5-8 0,7 0-7 16,21 0-9-16,7-1-3 0,50-1 2 15,2-5 0-15,-1 3-8 0,9-4-1 0,8 1-7 0,4 3-14 16,3-2-13-16,3 2-1 0,2 0-11 0,11-1-4 15,6-2-13-15,8 4 0 0,2-4 3 0,-7 4-2 16,6 0-2-16,-2-1 3 0,4 2 0 0,0-1 1 16,-1 2 1-16,-1-4-7 0,-20 6-5 0,-13 1-3 15,-11-4-7-15,-8 2-2 0,-42-5-10 0,-15 2 5 16,-6-1-8-16,-2-1 3 0,-10-1-2 0,-10 1-2 16,-5 0-2-16,-6 1 1 0,-2 0 5 0,-4-1-1 0,-3 0 3 15,-4 0-1-15,1-1 5 0,-2 1-4 0,-2 0-5 16,-2-2-3-16,-1 5-1 0,0-7-5 0,0 7 0 15,-2-5-4-15,2 5-17 0,-7-10-32 0,0 6-50 16,1-1-72-16,-6 0-75 0,-9-5-101 0,-2-1-333 16,-3 2-804-16,-3 1 217 0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24:01.21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FBBB269-243B-429D-917D-643EC9808CD0}" emma:medium="tactile" emma:mode="ink">
          <msink:context xmlns:msink="http://schemas.microsoft.com/ink/2010/main" type="inkDrawing" rotatedBoundingBox="10978,7200 11533,5976 11629,6020 11075,7244" semanticType="callout" shapeName="Other">
            <msink:sourceLink direction="with" ref="{0E4CAF58-CC1F-416B-846C-0EF6A84FBDB8}"/>
            <msink:sourceLink direction="with" ref="{268B1A44-51C7-4E73-ABA6-35E62C34FF2B}"/>
          </msink:context>
        </emma:interpretation>
      </emma:emma>
    </inkml:annotationXML>
    <inkml:trace contextRef="#ctx0" brushRef="#br0">10350-572 3671 0,'-12'0'498'0,"4"0"-254"15,1 3-94-15,-1 0-40 0,-5 3 1 0,-7 9 17 16,1 2 10-16,-3 7 2 0,-10 20-4 0,-25 43 16 16,25-24 15-16,-17 35 4 0,6-3 6 0,13-26 6 0,-13 22-3 15,15-25-11-15,10-14-7 0,-1 0-14 0,1 6-12 16,2-4-12-16,-1 1-10 0,1-11-16 0,3 4-19 15,1-5-23-15,4-9-27 0,3-10-55 0,2-2-60 16,-1-4-68-16,3-5-67 0,-1-4-74 0,1-2-81 16,2-6-110-16,-1-1-321 0,0 0-969 0,0 0 260 15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24:01.43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F5198BD-8379-4163-9AAC-917496FE9DFA}" emma:medium="tactile" emma:mode="ink">
          <msink:context xmlns:msink="http://schemas.microsoft.com/ink/2010/main" type="inkDrawing" rotatedBoundingBox="11405,7182 11506,6547 11585,6560 11484,7195" semanticType="callout" shapeName="Other">
            <msink:sourceLink direction="with" ref="{0E4CAF58-CC1F-416B-846C-0EF6A84FBDB8}"/>
            <msink:sourceLink direction="with" ref="{FC993A88-F623-4B7F-B57F-D61191FEFF0C}"/>
            <msink:sourceLink direction="with" ref="{5EB620A9-62B0-41D0-8E61-1A2797826A17}"/>
          </msink:context>
        </emma:interpretation>
      </emma:emma>
    </inkml:annotationXML>
    <inkml:trace contextRef="#ctx0" brushRef="#br0">10305-32 648 0,'-16'14'559'0,"3"4"-81"0,-4 5-28 15,3 2-20-15,-7 17-18 0,10-10-32 0,-4 11-32 16,3 4-35-16,6-11-24 0,-1 10-28 0,6-12-28 16,-3 12-25-16,4-13-21 0,-1-4-22 0,1 0-14 0,1-5-13 15,-1 0-15-15,0-2-13 0,2-4-24 16,0-5-31-16,-2-3-46 0,1-1-53 0,-1-3-55 15,2 0-74-15,0-4-87 0,-2-2-111 0,0 0-331 0,0 0-842 16,11-18 226-16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24:02.09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68B1A44-51C7-4E73-ABA6-35E62C34FF2B}" emma:medium="tactile" emma:mode="ink">
          <msink:context xmlns:msink="http://schemas.microsoft.com/ink/2010/main" type="inkDrawing" rotatedBoundingBox="11432,7564 11696,5660 12029,5706 11764,7610" semanticType="verticalRange" shapeName="Other">
            <msink:sourceLink direction="with" ref="{D4FEB55B-0F06-4F09-B301-74A27F8448FB}"/>
            <msink:destinationLink direction="with" ref="{D84A134F-0594-4280-9644-93F92BE489E2}"/>
            <msink:destinationLink direction="with" ref="{2FBBB269-243B-429D-917D-643EC9808CD0}"/>
          </msink:context>
        </emma:interpretation>
      </emma:emma>
    </inkml:annotationXML>
    <inkml:trace contextRef="#ctx0" brushRef="#br0">10517-918 671 0,'0'2'590'0,"0"-2"-57"0,-3 17-20 15,5-3-7-15,2 12-24 0,6 22-43 0,3 4-24 0,9 50-29 16,-2 0-29-16,-5 1-25 0,-2-1-31 0,-6 2-29 15,-1 0-24-15,-7 0-25 0,-7 3-23 0,-6-7-22 0,-4-27-19 16,-14 31-17-16,-5-3-18 0,7-33-34 16,-17 22-66-16,13-28-86 0,1-14-102 0,3 2-123 0,-41 36-135 15,29-32-444-15,4-17-1043 0,-1-7 281 0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23:59.71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FECB41A-593E-4725-AB2D-9731285BBF15}" emma:medium="tactile" emma:mode="ink">
          <msink:context xmlns:msink="http://schemas.microsoft.com/ink/2010/main" type="inkDrawing" rotatedBoundingBox="9580,7265 9753,5942 9850,5955 9676,7277" semanticType="verticalRange" shapeName="Other">
            <msink:sourceLink direction="with" ref="{D4FEB55B-0F06-4F09-B301-74A27F8448FB}"/>
          </msink:context>
        </emma:interpretation>
      </emma:emma>
    </inkml:annotationXML>
    <inkml:trace contextRef="#ctx0" brushRef="#br0">8509-645 303 0,'0'0'601'0,"-6"19"-74"0,3 2-36 16,-1 6-29-16,3 2-14 0,-3 23-20 0,3 3-22 15,1 5-29-15,-2 42-30 0,2-30-26 16,0 28-30-16,-2-31-30 0,-1-15-24 0,-8 44-29 0,2-33-22 15,1-16-18-15,-5 3-8 0,3 0-32 0,-1 1-41 16,-4-3-63-16,0 2-75 0,0-8-83 0,-2 1-97 16,1-13-117-16,3-8-123 0,0-6-250 0,4-1-868 15,1-10 234-15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24:00.22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0C1F19E-FAD6-4C17-9BFB-B2FADEF6A665}" emma:medium="tactile" emma:mode="ink">
          <msink:context xmlns:msink="http://schemas.microsoft.com/ink/2010/main" type="inkDrawing" rotatedBoundingBox="10212,5136 12455,5542 12089,7564 9846,7158" hotPoints="12265,6506 11196,7575 10127,6506 11196,5437" semanticType="enclosure" shapeName="Circle"/>
        </emma:interpretation>
      </emma:emma>
    </inkml:annotationXML>
    <inkml:trace contextRef="#ctx0" brushRef="#br0">8936-287 236 0,'-8'0'735'0,"8"0"-158"0,0 0-73 0,-5 1-47 16,5-1-40-16,-2 5-30 0,2-5-29 0,-3 8-46 16,2 6-32-16,-4 8-27 0,3 3-30 0,0 0-19 15,2 1-23-15,2 4-15 0,-4-1-23 0,6 2-15 0,-4-2-11 16,-2 2-11-16,4-5-15 0,-2 1-6 16,-2-2-9-16,5-2-12 0,-3-5-6 0,0-4-14 0,0 0-11 15,0-5-5-15,0-2-9 0,2 0 4 0,-4-3-6 16,2 2-8-16,0-6-21 0,0 2-25 0,0-2-28 15,0 0-26-15,0 0-22 0,-6-25-10 0,2 0-16 16,1-6-15-16,2-19-22 0,-1-3-9 0,-1-2 13 16,4 2 6-16,-2-1 19 0,-1 4 10 0,4 14 15 15,-2 7 21-15,-2 0 21 0,4 1 20 0,-1 2 31 16,3 2 12-16,0 3 13 0,3 3 13 0,-5 4 18 0,3 2 0 16,-1 1 22-16,0 1 8 0,1 1 13 0,0 2 7 15,0 2 2-15,-1 2-6 0,0-3-9 0,1 4-6 16,0-2-8-16,-5 4-3 0,0 0-5 0,12 6-2 15,-9 0-2-15,2 5-4 0,2 12-7 0,-7 3-9 16,-2 0-26-16,-1 4-41 0,-2-1-45 0,-2-1-44 16,2 0-40-16,-4-3-48 0,-4 0-50 0,7-3-53 15,-4-9-189-15,2-1-621 0,3-7 169 0</inkml:trace>
    <inkml:trace contextRef="#ctx0" brushRef="#br0" timeOffset="12841.591">9414-886 303 0,'0'0'225'0,"0"0"-26"0,3-6-18 0,-3 6-21 0,0 0-8 16,0 0-14-16,0 0-14 0,-1-5-17 0,1 5-8 15,0 0-16-15,-7-6-2 0,7 6-15 0,-8-4-6 16,1 2-7-16,1 2-2 0,-2-2-4 0,-6 0-7 16,1 0-5-16,-3 1-5 0,1 1-1 0,1 0-4 15,-2 1-3-15,-1 1-6 0,1 0 2 0,-1 0-2 16,4-2 1-16,-3 4-7 0,1-3 2 0,3 0 1 15,-1 1-1-15,-2 1-1 0,2-2-1 0,0-1 4 0,0 4-6 16,3-3 6-16,1 0-3 0,1 3-1 0,0-4-1 16,8 0 3-16,-11 4-11 0,5-1 3 0,1-2 5 15,5-1 0-15,-12 6 2 0,6-3-9 0,1 0 2 16,0 1-3-16,2 0 0 0,3-4 7 0,-9 8-3 16,5-4-2-16,-1 1 3 0,1 0-2 0,1 0 1 15,-4 3 3-15,1 2-1 0,1-5 3 0,0 3 7 16,2-1-2-16,-2 4-3 0,0-2-1 0,1-1-3 15,-3 3 0-15,1 0-1 0,1-1 3 0,-3 1-4 16,3 1-3-16,-4-2 5 0,4 0-2 0,-1 0-7 16,1 2-2-16,0-1 8 0,0-2 3 0,-1 2-3 0,1-2-4 15,0 1 0-15,0-1 0 0,2-2 2 16,-2 0-3-16,-4 3 2 0,6-2-2 0,0-1-3 0,-1-1 3 16,0 2 2-16,0-2-2 0,2 0 1 0,-5 5 0 15,2-3 1-15,-1 3-7 0,-1-2 5 0,2-2-3 16,0 2 0-16,2-3 1 0,0 1 2 0,0-2-1 15,-1 1 0-15,-1 0 1 0,2-2 0 0,0 2-2 16,-1-2 0-16,3 2-3 0,-2-2 5 0,-1 2 1 16,1-3-1-16,0 3 0 0,-1-2-3 0,1 1 5 15,0 0-1-15,0-1-2 0,1 0 2 0,-1 1-4 0,-1 1 2 16,3 0 2-16,-1-1-1 0,-1-1 0 0,2 2-1 16,-1 2-1-16,2-2-2 0,-1 6-3 0,2-4 9 15,1 1-1-15,-1 3 2 0,2-2-3 0,-1 0-1 16,1 0 2-16,0-1-4 0,2 5 3 0,-1-4-2 15,0 2-3-15,1 0 1 0,0-1 0 0,-1-1-2 16,0 2 2-16,1 0-1 0,0-1 3 0,0 0-1 16,-1 1 2-16,-1-1-2 0,0 0 0 0,0 0 3 15,1 0-1-15,-3 1-3 0,1-2 5 0,0 0-1 16,-2 1-2-16,1 0-1 0,1 1-11 0,0-3 6 16,-2 0-2-16,1-2-1 0,-1-2-3 0,2 1 5 0,-1 2-3 15,1-2 5-15,0 0 3 0,-1 0-2 0,1 0 0 16,-2 1 4-16,2-2-2 0,-1 1-4 0,3 0 4 15,-3 1 4-15,-1-2 0 0,4 1-1 0,-3 0-1 16,1 0 4-16,1 0-2 0,0 1 4 0,3 2-7 16,-3-1 5-16,2 1-2 0,-1-1 0 0,2 4 1 15,-3-4 1-15,2 2-3 0,-1-1 0 0,-3 0 4 16,4 3-4-16,-3-1 3 0,3-2-2 0,0 2 0 0,-5-1-2 16,3-2 5-16,-1-1 0 0,-1 0 1 0,1 0-4 15,0-1 0-15,-1 2-1 0,1-4 0 0,-1 3 0 16,1-1-2-16,-2 0 5 0,2-1 0 0,-1 1-4 15,1 0 8-15,3 0-8 0,-3-3 2 0,3 3 7 16,-2-1-6-16,0 1-1 0,0 0 5 0,1 0-3 16,2 0-2-16,3 2 2 0,-1 1 3 0,2-1-1 15,0 2-4-15,0 0 5 0,2-1 2 0,1-1-4 16,0-1 3-16,8 6 1 0,0 0-3 0,-5-6 3 16,1-1-4-16,-4 1 2 0,1 1-3 0,1-4 1 0,8 6 0 15,-2 1-1-15,-3-3 4 0,-5 0-7 0,0-1 1 16,0 1 2-16,-1-3-1 0,-4 1 1 0,0-2 2 15,0 2-11-15,-3-2 1 0,2 2 3 0,-3-4 9 16,1 3-5-16,0-1 1 0,0 2-1 0,0-2-1 16,-1 3 3-16,1-1 7 0,0-1 3 0,4 5 0 15,0 1 4-15,1-1-5 0,-2 0 6 0,4 0-1 16,4 5-2-16,5 0 0 0,-3-2-2 0,2-3 0 0,3 2-2 16,1-3-2-16,3-2 3 0,0-2-3 0,1 2-3 15,1-3 2-15,-1 1-1 0,-1-1 0 0,4 0 2 16,2-2-2-16,-4 1 0 0,4 0-4 0,-4-3 4 15,-1 1-1-15,-1-2-1 0,-1-2 0 0,2 0-3 16,-3 1 5-16,0 1-4 0,-7-2 4 0,-1 0-6 16,-4-1 2-16,2 2 2 0,-2-2-1 0,0-1-3 15,0 1-1-15,0-2 0 0,-4 3-2 0,3-1-4 0,1-2-2 16,-1 0 3-16,-1-1 2 0,2 2 0 16,-1 0-5-16,1-1 2 0,0 0 2 0,2 1 0 15,-5 1-1-15,5-4 3 0,-2 2 3 0,2 0 6 0,0 2 11 16,-2-1 7-16,0 0 7 0,2-1 4 0,-3 3 3 15,1-1-3-15,0 3 2 0,-1-4-3 0,1 1-2 16,0-1-6-16,0 2-1 0,2-1 0 0,0 2-7 16,-3 2 1-16,5-3-2 0,-4 0-1 0,11-1-6 0,-2 2 1 15,-4-2 2-15,-4 4-9 0,0-3 6 16,1 0-5-16,0 2 1 0,1-2 1 0,1-1 1 16,6-5-1-16,-8 2-3 0,2-1 0 0,-4 0-2 0,5-5 3 15,2-1-7-15,-7-1-5 0,-2 5-4 16,6-7 1-16,0-1-3 0,-4-1 7 0,2 0-1 0,0-1 0 15,-2 2 1-15,-2 3 4 0,-1 1 4 0,-3 3 2 16,-1-3-3-16,-1 1 3 0,0 2 9 0,1-3 1 16,-3 2 1-16,0-1-1 0,-3 0 5 0,2 0-4 15,-5 0 5-15,-2 0 2 0,-1-8-2 0,-2 0 0 16,-2 1-2-16,2 4 0 0,-2-7-6 0,-3 5-5 16,0-5 6-16,0 4-5 0,0-3 5 0,1 2-2 15,2 0-3-15,0 0-6 0,1 4 2 0,1-5 2 0,0 5 6 16,1 1 3-16,4 3-1 0,-2-1 5 0,0 1 0 15,2 0-3-15,1 0-1 0,-1-2-3 0,1 3 1 16,4-1-2-16,-2 0-6 0,3 1 8 0,1-2-9 16,-1-2 8-16,3-6-6 0,1 4 1 0,1 2 0 15,2-6-6-15,0 0 4 0,1 0-2 0,-2-1 2 16,1 2-4-16,2-2 2 0,-2 2-1 0,-2-2 1 16,-3 4 3-16,1-2-5 0,-1 3-1 0,-2 1 2 0,1 3 5 15,-6-1 1-15,-1-7-2 0,-2 0 8 16,-2 0 1-16,2 3 0 0,-6-2 0 0,-2-3 5 15,-2 3 3-15,1-1-7 0,-7-1 3 0,1 1 5 0,-5-3 1 16,-9-8-10-16,5 6 2 0,3 6 5 0,-13-10-3 16,9 7 3-16,3 6 2 0,1-3-6 0,-1 5 3 15,3-2 5-15,0 0 10 0,1 0-8 0,3 0 7 16,-1 2 6-16,6 2-1 0,-3-4 3 0,7 5-2 16,2 1-2-16,-1 2-7 0,0 1 3 0,3 0-7 15,-1 0-2-15,3 0-6 0,-1 2 1 0,-1-1-5 16,2 1-8-16,0 0-21 0,-3-3-23 0,-2 1-36 0,-1 1-47 15,-2-1-43-15,-11-1-58 0,-1 2-68 0,-9 2-263 16,-16 1-662-16,-6-2 182 0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8:38:44.84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150FB03-53EB-416E-8A32-EA9B1A14F3CE}" emma:medium="tactile" emma:mode="ink">
          <msink:context xmlns:msink="http://schemas.microsoft.com/ink/2010/main" type="writingRegion" rotatedBoundingBox="563,2101 12576,1606 12683,4202 670,4697"/>
        </emma:interpretation>
      </emma:emma>
    </inkml:annotationXML>
    <inkml:traceGroup>
      <inkml:annotationXML>
        <emma:emma xmlns:emma="http://www.w3.org/2003/04/emma" version="1.0">
          <emma:interpretation id="{F6AE2A9F-7295-4328-BFBC-84ABDFC58D9E}" emma:medium="tactile" emma:mode="ink">
            <msink:context xmlns:msink="http://schemas.microsoft.com/ink/2010/main" type="paragraph" rotatedBoundingBox="4933,1899 12617,1902 12616,3445 4932,34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6C123ED-18F8-4ED6-9E38-1CFC55275528}" emma:medium="tactile" emma:mode="ink">
              <msink:context xmlns:msink="http://schemas.microsoft.com/ink/2010/main" type="line" rotatedBoundingBox="4933,1899 12617,1902 12616,3445 4932,3442"/>
            </emma:interpretation>
          </emma:emma>
        </inkml:annotationXML>
        <inkml:traceGroup>
          <inkml:annotationXML>
            <emma:emma xmlns:emma="http://www.w3.org/2003/04/emma" version="1.0">
              <emma:interpretation id="{29493916-3E0A-480C-8E54-8698D04A1B8C}" emma:medium="tactile" emma:mode="ink">
                <msink:context xmlns:msink="http://schemas.microsoft.com/ink/2010/main" type="inkWord" rotatedBoundingBox="4933,1899 8464,1900 8463,3443 4932,3442"/>
              </emma:interpretation>
              <emma:one-of disjunction-type="recognition" id="oneOf0">
                <emma:interpretation id="interp0" emma:lang="en-US" emma:confidence="0.5">
                  <emma:literal>to-fun,</emma:literal>
                </emma:interpretation>
                <emma:interpretation id="interp1" emma:lang="en-US" emma:confidence="0">
                  <emma:literal>to-fun</emma:literal>
                </emma:interpretation>
                <emma:interpretation id="interp2" emma:lang="en-US" emma:confidence="0">
                  <emma:literal>to-fu,</emma:literal>
                </emma:interpretation>
                <emma:interpretation id="interp3" emma:lang="en-US" emma:confidence="0">
                  <emma:literal>too-fun,</emma:literal>
                </emma:interpretation>
                <emma:interpretation id="interp4" emma:lang="en-US" emma:confidence="0">
                  <emma:literal>too-fun</emma:literal>
                </emma:interpretation>
              </emma:one-of>
            </emma:emma>
          </inkml:annotationXML>
          <inkml:trace contextRef="#ctx0" brushRef="#br0">0 106 649 0,'0'0'398'0,"0"0"-28"0,0 0-13 0,0 0-2 16,0 0-6-16,0 0-1 0,23-11 0 0,-9 8-5 16,14-4-3-16,4 2 9 0,18-7-6 0,3 1-7 15,9 1-4-15,2 1-13 0,46-5-19 0,-37 5-22 16,-20 5-25-16,1-4-25 0,-4 8-23 0,3-1-21 0,-16-1-17 16,-6 1-18-16,0 2-13 0,-1-1-18 0,-3 2-12 15,-8-4-12-15,-2 4-14 0,-6-2-20 0,-2 0-14 16,-9 0-16-16,14-2-19 0,-14 2-18 0,0 0-23 15,0 0-24-15,0 0-31 0,0 0-31 0,0 0-38 16,0 0-38-16,0 0-41 0,0 0-43 0,0 0-40 16,-41 0-36-16,41 0-33 0,-13-1-52 0,13 1-302 15,-11 0-887-15,11 0 241 0</inkml:trace>
          <inkml:trace contextRef="#ctx0" brushRef="#br0" timeOffset="-406.6394">383 80 543 0,'0'0'469'0,"0"0"-43"16,-2-6-27-16,2 6-30 0,0 0-25 0,0 0-26 15,0 0-23-15,0 0-21 0,0 0-25 0,0 0-9 16,0 0-17-16,0 0-3 0,0 0-11 0,0 0-10 16,-8 27-7-16,5-4-9 0,0 1-5 0,1 2-6 15,-1 3 0-15,-1 2-21 0,3-2-11 0,-1 1-11 16,1 0-13-16,-3-1-11 0,3 2-8 0,-1-2-12 0,2-3-6 16,-2-2-9-16,4 0-8 0,-4-2-8 0,2-3-5 15,0-5-6-15,2-2-14 0,-4-3-21 0,2-1-27 16,0-2-34-16,0-1-34 0,0-5-52 0,-3 8-74 15,3-8-73-15,0 0-95 0,0 0-89 0,0 0-255 16,-13-15-868-16,10 1 234 0</inkml:trace>
          <inkml:trace contextRef="#ctx0" brushRef="#br0" timeOffset="1054.1869">1096 492 5171 0,'0'0'514'0,"0"0"-232"16,0 0-107-16,0 0-58 0,0 0 14 0,17-5-10 15,-17 5-11-15,23-4-26 0,6-2-16 0,1 2-5 0,2-1-8 16,1-1-4-16,-2 4-41 0,-3-1-64 0,-6-2-76 16,-6 2-100-16,-1 1-97 0,-7 0-126 0,-3 2-344 15,-5 0-957-15,0 0 256 0</inkml:trace>
          <inkml:trace contextRef="#ctx0" brushRef="#br0" timeOffset="901.4894">1169 338 786 0,'0'0'539'0,"0"0"-38"15,0 0-28-15,0 0-34 0,0 0-33 0,0 0-42 16,0 0-29-16,0 0-38 0,0 0-32 0,26 0-31 16,-11 0-20-16,-3-2-28 0,1 2-18 0,0 2-31 0,-1-4-45 15,-12 2-60-15,13 0-95 0,-13 0-99 0,10 0-106 16,-10 0-111-16,0 0-254 0,0 0-758 0,0 0 205 16</inkml:trace>
          <inkml:trace contextRef="#ctx0" brushRef="#br0" timeOffset="2393.4916">1728 266 5868 0,'5'-5'250'0,"-1"1"-151"0,0 1-40 15,2 0 16-15,4 1 7 0,3 0 19 0,11-4-13 16,2 1-24-16,6 1-15 0,0 2-3 0,2 2-7 16,17 4-25-16,-12-2-72 0,-8-2-85 0,0 5-103 15,-6-3-114-15,-1 3-121 0,-7 0-287 0,-3-3-920 0,-6 0 247 16</inkml:trace>
          <inkml:trace contextRef="#ctx0" brushRef="#br0" timeOffset="2232.7211">2184 43 373 0,'0'0'413'0,"0"0"-51"16,0-6-23-16,0 6-26 0,0 0-15 0,0 0-23 0,5-5-22 16,-5 5-14-16,0 0-8 0,5-7-23 0,-4 4-20 15,3-3-20-15,-3 1-16 0,1-1-17 16,1-6-19-16,-3-2-22 0,0 1-18 0,-1-1-8 0,-3-7-19 15,-2-1-18-15,-2 3-14 0,-1 3-12 0,0 3-7 16,-1 2-1-16,3 1 3 0,-3 1 0 0,5 3-4 16,0 2 1-16,-4 1 0 0,3 0-1 0,6 3 6 15,-15 0 10-15,15 0 15 0,-11 7 9 0,1 4 17 0,-2 8 26 16,-1 4 22-16,5 2 16 0,1 1 10 0,4 6 17 16,-7 12 1-16,9 1-1 0,4-8 1 0,-2 9 3 15,3-10-8-15,-3-5-3 0,3 0-6 0,1 14-13 16,-4-12-8-16,-1-7-14 0,-5-2-7 0,5 2-11 15,-5-3-3-15,2 2-64 0,-3-1-61 0,-5-3-80 16,1 1-102-16,-6-4-115 0,-6-4-130 0,-1-2-271 16,-5-6-898-16,6-2 240 0</inkml:trace>
          <inkml:trace contextRef="#ctx0" brushRef="#br0" timeOffset="2720.3091">2657-214 258 0,'-15'3'670'16,"-8"0"-130"-16,-2 4-60 0,-5 3-47 0,2 5-43 15,-16 14-42-15,4 8-41 0,-1 7-27 0,-28 51-3 0,15-5-19 16,25-26-9-16,10-10-13 0,-9 45-16 16,13-37-15-16,9-9-16 0,6 0-21 0,3-3-15 0,5 1-11 15,4-6-18-15,2 1-13 0,8-5-23 0,-5-10-28 16,-1-5-37-16,4-2-37 0,-2-1-51 0,5-6-69 15,0-1-81-15,1-6-100 0,0-6-112 0,3-4-269 16,-3-5-834-16,0-7 227 0</inkml:trace>
          <inkml:trace contextRef="#ctx0" brushRef="#br0" timeOffset="3056.1665">2566 85 209 0,'-5'-4'456'0,"5"4"-82"15,0 0-35-15,0 0-45 0,0 0-30 0,-8-3-22 0,8 3-25 16,0 0-16-16,0 0-8 0,0 0 7 0,0 0 9 16,1 14 10-16,2-2 3 0,1 2-5 15,1 6-14-15,1 4-11 0,1 0-12 0,-1-1-7 0,4 2-9 16,-1-4-5-16,-1 0-5 0,1-1-3 0,-1-3 3 15,-2-4-6-15,1-3 3 0,1 1 3 0,0-2 10 16,-1-3-2-16,0-1-2 0,1 0-3 0,-2-4-8 16,-6-1-11-16,25-7-13 0,-13-3-14 0,6-8-13 0,-3-7-8 15,2-1-9-15,-4-2-14 0,-3-1-22 16,-4-1-31-16,-1-1-44 0,-2 0-45 0,-1 2-44 0,-5 0-42 16,1 4-44-16,-3 2-43 0,-1 0-54 0,1 5-38 15,0 6-54-15,-2 2-370 0,2 4-918 0,2 2 247 16</inkml:trace>
          <inkml:trace contextRef="#ctx0" brushRef="#br0" timeOffset="3320.1139">3097 483 417 0,'-4'8'679'0,"3"-2"-104"0,-4 2-45 15,2 2-41-15,-2 2-30 0,1 3-44 0,-4 7-53 16,2 0-32-16,-2 0-41 0,3 1-23 0,-1 1-35 16,-1 0-25-16,2 2-30 0,0-2-42 0,4-3-71 0,-3-5-76 15,4-3-108-15,-1-4-87 0,-1 0-111 0,0-4-365 16,2-5-822-16,0 0 223 0</inkml:trace>
          <inkml:trace contextRef="#ctx0" brushRef="#br0" timeOffset="3561.6594">3413 474 3161 0,'-6'7'367'0,"-2"-1"-182"0,3 0-62 16,0 2 7-16,-2-1 2 0,2 5 14 0,1-1-1 16,-1 3-4-16,-5 7-19 0,0 3-4 0,2 2-10 15,0 0-8-15,-1-1-11 0,3 4-8 0,-1-4-9 16,-1 0-8-16,1-2-26 0,2-2-38 0,-2-3-61 16,5-8-72-16,-1 1-78 0,-2-5-97 0,0 0-326 15,5-6-762-15,0 0 207 0</inkml:trace>
          <inkml:trace contextRef="#ctx0" brushRef="#br0" timeOffset="16756.4006">461-195 388 0,'0'0'331'15,"2"-7"-41"-15,-2 7-42 0,0 0-21 0,-2-6-26 0,2 6-23 16,0 0-19-16,-5-5-17 0,5 5-19 16,-10-1-13-16,-3 1-11 0,-2 1-9 0,0 1-9 15,-10 2-14-15,-1 1-5 0,-4 1-6 0,1-1-5 0,3 2-7 16,-2-1-8-16,-1 2-3 0,4-1-5 0,-2 1 0 15,4-1 1-15,0 0-4 0,3-3 10 0,4-1 5 16,3 0 0-16,1 2 7 0,3-4-6 0,0 0-1 16,9-1-1-16,-12 5-4 0,12-5 6 0,-6 3-4 15,6-3 4-15,0 0 4 0,-2 6-7 0,2-6 4 16,0 0-9-16,8 10 2 0,-1-5-8 0,1 5-1 16,-2 1-2-16,1 0-10 0,3 13 2 0,-4-1 3 0,-3 2 3 15,-3 5-3-15,-5 18-4 0,-2 3 8 16,-8-1-12-16,-2-2 2 0,1 1 0 0,-2-2-1 0,-3-5 1 15,7-8-2-15,2-6 0 0,-1 0 0 0,3-1-7 16,0-4 0-16,0-2 0 0,4-5 3 0,3-3-1 16,-2-3 1-16,5 0-3 0,-4 2 2 0,4-3 15 15,2-4 3-15,1 3 10 0,1-2 3 0,2 4-1 16,6 0-5-16,-1-1 1 0,9 5-6 0,0 0 7 16,2 1-11-16,-1 0-4 0,-1 1 5 0,-2 2-10 15,0-1 2-15,-4 6 0 0,-1-3 0 0,-3 4-7 0,-5 3 2 16,-4 2 0-16,-4 16-3 0,-7-2-16 0,-1-7-11 15,3-6-19-15,-5-3-4 0,2 3-12 0,1-4 4 16,2-4-1-16,4-5 1 0,1-3 10 0,0-3 0 16,0 0 8-16,3-6 15 0,0 2 9 0,0-7 19 15,4 6 15-15,-4-6 9 0,12 5 13 0,4-5 15 16,8 0 6-16,7-3 17 0,1-1 7 0,16 0 4 16,-7-1 1-16,10-2-5 0,-3-2-4 0,-7 6-10 15,-9 0-4-15,-2 2-8 0,-1 1-7 0,-4-2-7 16,-5-1-4-16,-7 2-8 0,-1 1-21 0,-2 0-19 0,-10 0-24 15,0 0-30-15,15 0-20 0,-15 0-13 0,0 0-21 16,0 0-13-16,0 7-20 0,0-7-13 0,0 0-5 16,0 0-7-16,0 0 8 0,0 0 7 0,0 0 16 15,0 0 28-15,0 0 23 0,0 0 24 0,2-30 30 16,11 8 25-16,1-3 24 0,6 2 13 0,1-2 17 16,11-9 22-16,5 2 13 0,-11 8 11 0,-2 5 23 15,2 1 3-15,2 0 9 0,0 0 7 0,0 1-1 0,-1 2-7 16,-4 0-8-16,0 3-5 0,-4 1-17 0,-4 2-7 15,-5 2-10-15,-2 2-3 0,-3 2-5 0,0-1-22 16,-5 4-13-16,4-8-21 0,-4 8-22 0,0 0-14 16,-9-11-15-16,6 6-10 0,3 5-14 0,-10-10-15 15,2 1-1-15,0-1-4 0,1-4 4 0,2 1 4 16,-3-12 13-16,3 3 15 0,5-3 15 0,0-3 11 16,3-1 10-16,12-15 11 0,-2 9 11 0,-3 7 10 15,5 0 17-15,-3 2 4 0,6 1 11 0,2-2 8 16,1 2 8-16,-3 4 5 0,0-1-1 0,1 3-1 0,-4 4 0 15,-2 0-3-15,-1 6-4 0,-4 0 5 0,-2 2-3 16,-2 0-7-16,-1 0-22 0,-3 1-11 0,0 6-18 16,-3-11-19-16,-6-1-17 0,-2 3-18 0,-2 1-20 15,-5-7-17-15,-3 3-9 0,-2 1-13 0,0-1 6 16,2 0 7-16,0 0 1 0,4 1 12 0,5 2 12 16,-1-1 14-16,3 3 18 0,0-1 26 0,2-4 18 15,0 3 18-15,3 1 6 0,1-5 1 0,1 2 1 0,5-2-3 16,1 2 1-16,2-3 2 0,5-6 6 0,3 2 9 15,2-1 1-15,-2 0 3 0,-1 7 1 0,-2 1-1 16,2 0-3-16,-4 2 0 0,0 3 13 0,-1-1-3 16,-4 1-4-16,0 3-8 0,-3 3-20 0,-2-11-27 15,-4 8-16-15,-9-4-21 0,-10 0-13 0,-5 1-14 16,-4 0-13-16,-19 0-18 0,0 0-3 0,0 0-1 16,-2 0 8-16,3-1 12 0,3-1 5 0,0 0 1 0,10 1 13 15,8 3 10-15,3-2 19 0,4 0 17 16,2 2 21-16,10 0 14 0,-1 1 5 0,3 0 0 0,4 2-2 15,1-1-6-15,5 2 0 0,-4-6-4 0,4 6-2 16,0 0-4-16,7-7-8 0,-7 7-15 16,10-3-28-16,-10 3-29 0,11-1-69 0,-11 1-70 0,0 0-77 15,0 0-372-15,14 6-780 0,-14-6 210 0</inkml:trace>
        </inkml:traceGroup>
        <inkml:traceGroup>
          <inkml:annotationXML>
            <emma:emma xmlns:emma="http://www.w3.org/2003/04/emma" version="1.0">
              <emma:interpretation id="{F33197DF-0F8A-43FD-B85C-2AF062CBCD6C}" emma:medium="tactile" emma:mode="ink">
                <msink:context xmlns:msink="http://schemas.microsoft.com/ink/2010/main" type="inkWord" rotatedBoundingBox="8791,2063 9854,2775 9597,3159 8534,2446"/>
              </emma:interpretation>
              <emma:one-of disjunction-type="recognition" id="oneOf1">
                <emma:interpretation id="interp5" emma:lang="en-US" emma:confidence="0.5">
                  <emma:literal>in,</emma:literal>
                </emma:interpretation>
                <emma:interpretation id="interp6" emma:lang="en-US" emma:confidence="0">
                  <emma:literal>un,</emma:literal>
                </emma:interpretation>
                <emma:interpretation id="interp7" emma:lang="en-US" emma:confidence="0">
                  <emma:literal>u.</emma:literal>
                </emma:interpretation>
                <emma:interpretation id="interp8" emma:lang="en-US" emma:confidence="0">
                  <emma:literal>vi.</emma:literal>
                </emma:interpretation>
                <emma:interpretation id="interp9" emma:lang="en-US" emma:confidence="0">
                  <emma:literal>vu.</emma:literal>
                </emma:interpretation>
              </emma:one-of>
            </emma:emma>
          </inkml:annotationXML>
          <inkml:trace contextRef="#ctx0" brushRef="#br0" timeOffset="4259.4716">4152 423 824 0,'9'-3'526'16,"0"1"-46"-16,-1 0-47 0,-8 2-49 0,13-2-51 15,-13 2-37-15,0 0-35 0,11 0-29 0,-11 0-22 16,0 0-28-16,7 9-18 0,-7-2-19 0,-3 7-15 16,-9 7-20-16,2 1-27 0,-1 1-20 0,-1-2-13 15,3 2-9-15,0-1-5 0,4-5-3 0,0-2-6 16,2-2-3-16,0-3 5 0,3-1 10 0,2-1 15 15,-1-1 13-15,4-2 12 0,0-1 4 0,7 1-6 16,2 1-2-16,1-2-7 0,11-2-2 0,0 0-14 16,3-4-10-16,-1 0-48 0,0 0-67 0,-1-2-91 0,-9 3-115 15,-1-5-141-15,-4 0-249 0,-2-4-804 0,-4 3 217 16</inkml:trace>
          <inkml:trace contextRef="#ctx0" brushRef="#br0" timeOffset="4429.4634">4743 512 5158 0,'4'6'215'0,"-3"1"-149"0,-1 3-37 16,-1 2-13-16,-1 1-4 0,-1-2 0 0,-2 11-20 16,-2-5-46-16,1 9-65 0,-1-6-94 0,-3 3-115 0,0-3-332 15,5-3-791-15,1-8 215 0</inkml:trace>
          <inkml:trace contextRef="#ctx0" brushRef="#br0" timeOffset="3887.4177">3654-15 3063 0,'-6'3'284'15,"1"0"-154"-15,1 0-65 0,4-3-2 0,-7 8 11 16,4-4 10-16,3 3 24 0,-2-1 0 0,2 7-3 16,2-4 6-16,-1 5 9 0,4 9 7 0,-1-1 1 15,5 2-2-15,-1 0-2 0,3 2-1 0,2-3 1 16,1 0 1-16,0 0 0 0,-1-3 0 0,1-1-2 16,-3-2 5-16,0-3 2 0,-1-4 1 0,-2-2-3 15,-2-1 6-15,1-2-3 0,-2-1 4 0,0-2-2 0,-5-2-4 16,11 2-13-16,-11-2-13 0,13-12-11 0,-4-1-9 15,-1-11-22-15,-2-6-20 0,3-14-39 0,-6-4-45 16,-3 0-37-16,-3 11-29 0,1 10-25 0,-3-3-40 16,-3 3-37-16,1 0-38 0,-3 4-41 0,2 6-27 15,0 4-40-15,3 2-43 0,-2 4-272 0,4 3-809 16,-2 1 219-16</inkml:trace>
        </inkml:traceGroup>
        <inkml:traceGroup>
          <inkml:annotationXML>
            <emma:emma xmlns:emma="http://www.w3.org/2003/04/emma" version="1.0">
              <emma:interpretation id="{4B07C1EC-F6FF-4D2A-AED9-210C7C9D6474}" emma:medium="tactile" emma:mode="ink">
                <msink:context xmlns:msink="http://schemas.microsoft.com/ink/2010/main" type="inkWord" rotatedBoundingBox="10148,1968 12637,2063 12610,2775 10121,2680">
                  <msink:destinationLink direction="with" ref="{006B0481-A1E0-46BE-8CCC-0C30A6E1A12C}"/>
                </msink:context>
              </emma:interpretation>
              <emma:one-of disjunction-type="recognition" id="oneOf2">
                <emma:interpretation id="interp10" emma:lang="en-US" emma:confidence="0.5">
                  <emma:literal>...Un</emma:literal>
                </emma:interpretation>
                <emma:interpretation id="interp11" emma:lang="en-US" emma:confidence="0">
                  <emma:literal>...Un,</emma:literal>
                </emma:interpretation>
                <emma:interpretation id="interp12" emma:lang="en-US" emma:confidence="0">
                  <emma:literal>...Un.</emma:literal>
                </emma:interpretation>
                <emma:interpretation id="interp13" emma:lang="en-US" emma:confidence="0">
                  <emma:literal>...U.</emma:literal>
                </emma:interpretation>
                <emma:interpretation id="interp14" emma:lang="en-US" emma:confidence="0">
                  <emma:literal>...On</emma:literal>
                </emma:interpretation>
              </emma:one-of>
            </emma:emma>
          </inkml:annotationXML>
          <inkml:trace contextRef="#ctx0" brushRef="#br0" timeOffset="5552.1156">6701-48 378 0,'0'0'598'0,"-2"-8"-65"0,2 8-46 0,-1-6-44 0,1 6-39 15,0 0-51-15,0 0-28 0,-4-4-42 0,4 4-27 16,0 0-11-16,0 0-22 0,-6 19-9 0,3 2-26 16,-2 5-15-16,0 3-20 0,3 3-10 0,-1-3-19 15,1 18-12-15,4-12-10 0,1-4-9 0,0 0-10 16,2-4 6-16,2 2 10 0,3-6 6 0,0 0 3 15,1-4 8-15,-1-4 7 0,1-3 6 0,1-5 2 0,-1-1 5 16,2-2 4-16,3-2-3 0,1-2-9 0,7-10-14 16,1-7-10-16,-1-5-12 0,8-20-10 15,-2-5-15-15,-5-7-22 0,7-40-24 0,-13 32-27 0,-15 17-41 16,-3 9-46-16,-4 7-45 0,-4-2-46 0,-1 3-46 16,-2 3-53-16,-2 5-50 0,-3 6-59 0,1 7-59 15,-1 5-342-15,-2 2-949 0,3 2 254 0</inkml:trace>
          <inkml:trace contextRef="#ctx0" brushRef="#br0" timeOffset="6063.5692">7245 405 349 0,'-13'7'451'0,"8"-5"-78"0,-1 4-46 15,-3 2-44-15,-1 2-29 0,2 1-28 0,-1 2-28 16,1-1-21-16,0-1-17 0,1 1-32 0,2-1-12 15,-1-4-22-15,4 1-16 0,-1-1-7 0,1-2-1 16,1-3 10-16,1-2-3 0,0 0-2 0,0 0-5 16,0 0-4-16,13-17-8 0,-2-1-1 0,1-3-3 15,-1 2-7-15,2-5 4 0,-1 4-2 0,-5 4 2 0,2 3-8 16,-5 3-9-16,1 1 4 0,0 1-12 0,-3 2 6 16,1 2-16-16,-3 4-6 0,3-5-7 0,-3 5 2 15,0 0 9-15,0 0-13 0,7 15 0 0,-7-1 3 16,0 1-1-16,5 6 0 0,0-3-3 0,1 4 9 15,3-1-7-15,-1-5 0 0,0-3 4 0,0-1-1 16,1-3-5-16,0-3 18 0,2 1 1 0,5-4 8 16,1-1 9-16,7-2 9 0,1-5 13 0,-2-4 1 15,-2-3 6-15,2-1-7 0,-4-2 0 0,-1-4 3 16,-3 3-1-16,-5 0 7 0,-3 2-6 0,1-7-5 0,-6 3-21 16,-2 3-24-16,0 2-36 0,-4 1-44 0,-2 0-56 15,-3 0-70-15,-7-5-79 0,1 5-80 0,-5-2-208 16,6 5-675-16,1 5 184 0</inkml:trace>
          <inkml:trace contextRef="#ctx0" brushRef="#br0" timeOffset="4720.0673">5654 376 855 0,'0'0'490'0,"0"0"-101"0,0 0-94 15,0 0-108-15,-22-4-136 0,22 4-167 0,-17 0-170 16,17 0-339-16,-14 0 96 0</inkml:trace>
          <inkml:trace contextRef="#ctx0" brushRef="#br0" timeOffset="4865.8173">6094 398 1059 0,'7'0'656'15,"0"0"-88"-15,-7 0-67 0,6 1-65 0,-6-1-48 0,3 2-59 16,-3-2-79-16,0 0-110 0,0 0-158 16,0 0-170-16,-19 7-378 0,9-3-677 0,2-4 184 0</inkml:trace>
          <inkml:trace contextRef="#ctx0" brushRef="#br0" timeOffset="4582.4492">5109 399 5320 0,'0'0'473'0,"0"-4"-278"0,0 4-101 0,0 0-34 15,-5-6-28-15,5 6-10 0,-5-3-7 0,5 3-22 16,-5-3-52-16,5 3-86 0,-8 0-109 0,8 0-132 0,0 0-355 15,-13 5-889-15,13-5 239 0</inkml:trace>
        </inkml:traceGroup>
      </inkml:traceGroup>
    </inkml:traceGroup>
    <inkml:traceGroup>
      <inkml:annotationXML>
        <emma:emma xmlns:emma="http://www.w3.org/2003/04/emma" version="1.0">
          <emma:interpretation id="{902371EC-8167-494D-89F2-1536DA1BF654}" emma:medium="tactile" emma:mode="ink">
            <msink:context xmlns:msink="http://schemas.microsoft.com/ink/2010/main" type="paragraph" rotatedBoundingBox="619,3450 11614,2997 11665,4244 670,46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B57190-CB1E-438D-9E96-0720B9208E05}" emma:medium="tactile" emma:mode="ink">
              <msink:context xmlns:msink="http://schemas.microsoft.com/ink/2010/main" type="inkBullet" rotatedBoundingBox="630,3735 1573,3696 1588,4076 646,4115"/>
            </emma:interpretation>
            <emma:one-of disjunction-type="recognition" id="oneOf3">
              <emma:interpretation id="interp15" emma:lang="en-US" emma:confidence="0">
                <emma:literal>→</emma:literal>
              </emma:interpretation>
            </emma:one-of>
          </emma:emma>
        </inkml:annotationXML>
        <inkml:trace contextRef="#ctx0" brushRef="#br0" timeOffset="89908.7067">-4339 1743 453 0,'-10'1'282'0,"2"2"-28"0,8-3-24 0,-15 2-15 0,15-2-27 16,-10 2-13-16,10-2-21 0,-6 2-15 0,6-2-6 16,0 0-6-16,-12 1-7 0,12-1 2 0,0 0 4 15,0 0 1-15,0 0 7 0,0 0 10 0,-10 3 6 16,10-3 9-16,0 0 8 0,0 0 2 0,0 0 5 15,0 0 0-15,0 0 2 0,0 0-1 0,0 0 0 16,0 0-1-16,0 0 5 0,36-6-13 0,-9 2-1 16,-2 0-12-16,5-2-14 0,2 0-15 0,1 2-12 15,16-5-19-15,-10 1 0 0,-6 4-9 0,1 1-15 16,16-3-5-16,-13 2-4 0,-5 1-10 0,-1 1-5 0,-2 0-7 16,-1 0 0-16,1 1-2 0,-1-1-7 0,-4 1 1 15,1-1-9-15,-1 1-3 0,-4 1-5 0,-6-2-8 16,0 2-8-16,-3-1-13 0,-11 1-12 0,16 0-10 15,-16 0-11-15,12-2-12 0,-12 2-11 0,10 0-9 16,-10 0-14-16,0 0-6 0,10 0-14 0,-10 0 1 16,0 0-5-16,0 0-8 0,12-1-6 0,-12 1-2 15,0 0-9-15,0 0-7 0,0 0-9 0,0 0-21 0,11 0-27 16,-11 0-31-16,0 0-29 0,0 0-33 0,0 0-204 16,0 0-607-16,-4-10 167 0</inkml:trace>
        <inkml:trace contextRef="#ctx0" brushRef="#br0" timeOffset="90174.1001">-3805 1487 333 0,'0'0'294'16,"0"0"-34"-16,0 0-8 0,0 0-5 0,0 0-6 0,0 0 2 15,0 0 4-15,0 0-4 0,0 0 1 0,31 6 4 16,-4-3-6-16,1 0-6 0,0 0-1 0,2 0-12 15,-1 0-9-15,0 0-16 0,-1 3-19 0,-5 0-19 16,-5-3-18-16,-3 1-7 0,-3 0-4 0,0 2 9 0,-3 2-3 16,-2 0 1-16,-2 6-5 0,-5 6-3 15,-7 5-16-15,-2-1-18 0,-8 6-10 0,-3 10-18 16,-2-14-29-16,7-3-40 0,-1-1-45 0,-2-2-54 0,3-1-64 16,-1-1-54-16,3-6-55 0,4-5-58 15,-1-3-344-15,0-2-811 0,3-2 220 0</inkml:trace>
      </inkml:traceGroup>
      <inkml:traceGroup>
        <inkml:annotationXML>
          <emma:emma xmlns:emma="http://www.w3.org/2003/04/emma" version="1.0">
            <emma:interpretation id="{21BE73C2-A02F-4211-BB2C-7EFDC988CF8A}" emma:medium="tactile" emma:mode="ink">
              <msink:context xmlns:msink="http://schemas.microsoft.com/ink/2010/main" type="line" rotatedBoundingBox="5742,3239 11614,2997 11665,4244 5794,4486"/>
            </emma:interpretation>
          </emma:emma>
        </inkml:annotationXML>
        <inkml:traceGroup>
          <inkml:annotationXML>
            <emma:emma xmlns:emma="http://www.w3.org/2003/04/emma" version="1.0">
              <emma:interpretation id="{E5A4C932-5094-487D-B8E9-6581E49642A8}" emma:medium="tactile" emma:mode="ink">
                <msink:context xmlns:msink="http://schemas.microsoft.com/ink/2010/main" type="inkWord" rotatedBoundingBox="5661,3910 5805,3245 6360,3365 6216,4031">
                  <msink:destinationLink direction="with" ref="{422FB8CB-72BC-427B-96AE-1D712E54A987}"/>
                </msink:context>
              </emma:interpretation>
              <emma:one-of disjunction-type="recognition" id="oneOf4">
                <emma:interpretation id="interp16" emma:lang="en-US" emma:confidence="0.5">
                  <emma:literal>y</emma:literal>
                </emma:interpretation>
                <emma:interpretation id="interp17" emma:lang="en-US" emma:confidence="0">
                  <emma:literal>Y</emma:literal>
                </emma:interpretation>
                <emma:interpretation id="interp18" emma:lang="en-US" emma:confidence="0">
                  <emma:literal>T</emma:literal>
                </emma:interpretation>
                <emma:interpretation id="interp19" emma:lang="en-US" emma:confidence="0">
                  <emma:literal>7</emma:literal>
                </emma:interpretation>
                <emma:interpretation id="interp20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17420.4333">702 1265 430 0,'0'0'488'0,"0"0"-35"15,0 0-16-15,0 0-7 0,0 0-18 0,0 0-17 0,40-2-13 16,-16 4-23-16,3-2-13 0,5 2-24 0,1 2-33 16,-3-4-29-16,6 5-30 0,-2-2-24 0,-2 1-27 15,-2 1-15-15,0-3-21 0,-3 2-20 0,-7 0-47 16,-6 0-53-16,-2-1-69 0,-1-1-78 0,1 4-85 0,-6-4-89 16,1 3-100-16,-7-5-303 0,-2 8-839 0,2-8 227 15</inkml:trace>
          <inkml:trace contextRef="#ctx0" brushRef="#br0" timeOffset="17609.5048">1224 1146 5432 0,'3'-5'532'0,"2"0"-234"0,-4 3-138 0,-1 2-62 0,0 0-25 16,5-5 2-16,-5 5-2 0,0 0-19 0,9 0-5 16,-9 0-6-16,8 6 7 0,0 5 8 0,-1 12 11 0,-1 5-4 15,-1 19-3-15,-10 5-6 0,-6 0-10 0,-7-1-22 16,1 3-32-16,-2-1-53 0,-5-1-58 0,1-4-56 15,-5-3-53-15,2-4-60 0,2-12-44 0,6-9-46 16,1-1-49-16,2-9-306 0,2-5-879 0,2-5 238 16</inkml:trace>
        </inkml:traceGroup>
        <inkml:traceGroup>
          <inkml:annotationXML>
            <emma:emma xmlns:emma="http://www.w3.org/2003/04/emma" version="1.0">
              <emma:interpretation id="{813E48E3-45B9-44B2-85DA-56E4E827D2A9}" emma:medium="tactile" emma:mode="ink">
                <msink:context xmlns:msink="http://schemas.microsoft.com/ink/2010/main" type="inkWord" rotatedBoundingBox="6560,3297 8626,3105 8738,4306 6672,4499">
                  <msink:destinationLink direction="with" ref="{422FB8CB-72BC-427B-96AE-1D712E54A987}"/>
                </msink:context>
              </emma:interpretation>
              <emma:one-of disjunction-type="recognition" id="oneOf5">
                <emma:interpretation id="interp21" emma:lang="en-US" emma:confidence="0.5">
                  <emma:literal>compete</emma:literal>
                </emma:interpretation>
                <emma:interpretation id="interp22" emma:lang="en-US" emma:confidence="0">
                  <emma:literal>dompts</emma:literal>
                </emma:interpretation>
                <emma:interpretation id="interp23" emma:lang="en-US" emma:confidence="0">
                  <emma:literal>dompt</emma:literal>
                </emma:interpretation>
                <emma:interpretation id="interp24" emma:lang="en-US" emma:confidence="0">
                  <emma:literal>Dompt</emma:literal>
                </emma:interpretation>
                <emma:interpretation id="interp25" emma:lang="en-US" emma:confidence="0">
                  <emma:literal>Compton</emma:literal>
                </emma:interpretation>
              </emma:one-of>
            </emma:emma>
          </inkml:annotationXML>
          <inkml:trace contextRef="#ctx0" brushRef="#br0" timeOffset="18251.7975">1605 1288 216 0,'-11'4'315'0,"3"-2"-45"0,-2 2-22 16,3 0-26-16,1-1-17 0,2 2-12 0,-1-1-16 16,0 1-7-16,1-1-1 0,3 1-4 0,-1-1-8 15,-1 3-2-15,1 4-6 0,2-1-1 0,0 1-12 0,2 2-4 16,1-2 2-16,0 2-10 0,4-1 1 0,1 0-9 15,0-1-14-15,1-1-6 0,5 1-3 0,-1-5-12 16,5 10-12-16,-2-9-25 0,-4 2-19 0,1-3-23 16,-2 0-33-16,-2-2-27 0,-1-1-30 0,1 0-23 15,-3-1-27-15,-1-2-29 0,-5 0-19 0,0 0-12 16,0 0-6-16,17-5 6 0,-17 5 20 0,5-7 23 16,-2 2 21-16,-3 5 42 0,5-10 32 0,-4 5 43 15,1 1 38-15,0 0 40 0,-1-2 25 0,-1 6 20 0,2-10 14 16,-2 10 3-16,2-3-4 0,-2 3-6 15,3-3-3-15,-3 3-17 0,0 0 1 0,0 0 0 16,8-3-11-16,-8 3 1 0,0 0 5 0,16 2-3 0,-2-1-7 16,-5 4-1-16,4-1-6 0,0-1-7 0,2 1-6 15,-1 0-1-15,0 1-5 0,-3-2-7 0,2-1-5 16,-1 0-8-16,-3 1 4 0,4-2-7 0,-3 1 12 16,-10-2 7-16,15 1 9 0,-15-1 13 0,9-1-7 0,-9 1-7 15,7-5-8-15,-4 1-9 0,-3 4-12 16,0-11-8-16,0 3-10 0,0 8-10 0,-5-11-15 0,-1 0-17 15,-2 5-16-15,-4-1-23 0,1 0-14 0,-6 3-20 16,-5-2-17-16,-1 5-22 0,-3-1-23 0,1 0-22 16,5 2-24-16,3 2-23 0,4-2-26 0,-2 2-167 15,4-1-512-15,1 3 142 0</inkml:trace>
          <inkml:trace contextRef="#ctx0" brushRef="#br0" timeOffset="19163.6783">2129 1377 362 0,'0'0'372'15,"-5"4"-54"-15,5-4-36 0,-7 8-34 0,6-2-26 0,-2 0-28 16,-1 6-14-16,3-1-15 0,-3 2-15 0,1 1-4 16,0-1-9-16,3-1-12 0,0 1-15 0,0-2-6 15,-2 0-12-15,1-3-5 0,1-1 0 0,0 1 0 16,0-2 0-16,0-6 9 0,0 9 1 0,0-9 4 16,1 6-1-16,-1-6-6 0,0 0-10 0,0 0-8 15,0 0-10-15,0 0-8 0,17-21-4 0,-11 8-12 16,1-9-11-16,-2 1-10 0,3-2-8 0,-2 7-4 0,-1 5-11 15,-2 0-5-15,0 4-7 0,-1-1-10 0,-1 1-6 16,1 2-11-16,-2 5-3 0,2-6 1 0,-2 6 0 16,0 0 2-16,0 0 6 0,0 0 2 0,0 0 5 15,0 0 6-15,0 0 3 0,3 18-5 0,-3-12 9 16,2 2-5-16,-2-2 4 0,0 0 0 0,0 2 8 16,1-1 5-16,1-3-6 0,1 4 2 0,0-2 6 0,2-3 2 15,-5-3 1-15,9 6 3 0,-9-6 1 16,13 0-1-16,-13 0 0 0,14-3-2 0,-2-5 3 15,1 1-6-15,-2 1 5 0,0-3-3 0,1 2 2 0,-2-1-6 16,-2 2-8-16,0 1-14 0,-3 1-13 0,2 2-9 16,-4-2-9-16,-3 4-8 0,6-2-2 0,-6 2 7 15,0 0 7-15,0 0 4 0,0 0-1 0,9 8-5 16,-8-5 0-16,1 3-2 0,1-1 6 0,0 0 5 16,1-1 3-16,-1 0 5 0,2 1 5 0,0-1 1 15,1-2 8-15,2 0 2 0,0-2 2 0,5 0 2 16,2-1 3-16,1-2 0 0,1-1 0 0,7-5 3 0,-6 1 0 15,3-4 0-15,-1 0 1 0,-1-5-6 0,-6 3-6 16,1-3 1-16,-6 0-1 0,0-5 5 0,-1-3 5 16,0 0 3-16,-2-3 12 0,-2 2 9 0,0 0 20 15,1-2 22-15,-4 7 20 0,0 5 19 0,0 2 20 16,0 2 10-16,-2 3 4 0,0 1-4 0,2 2-13 16,-1 2-4-16,1 4-17 0,0 0-3 0,0 0-4 15,-8 15 1-15,-1 9-1 0,-1 24 3 0,3 3-1 16,-4 6 0-16,1 50 1 0,3-35 2 0,4-13-5 15,0 47-5-15,-2-37 1 0,5-16-5 0,0-1 0 0,0 4-9 16,0-4 2-16,3-1-14 0,-3-6-3 0,5 1-3 16,-5-12-7-16,0-6-2 0,3-3-4 0,-1-1-4 15,0-8-11-15,1-3-21 0,-3-4-18 0,1 1-23 16,-1-6-21-16,0-4-43 0,0 0-44 0,0 0-24 16,10-28-20-16,-6-2-11 0,-1-26-13 0,0-49-11 15,12-3-16-15,-8-3 0 0,2 4 5 0,5 1 18 16,-4 37 43-16,-5 16 51 0,2 5 49 0,-1 13 44 0,-1 7 31 15,-2 1 22-15,2 1 24 0,-1 6 27 16,1 3 20-16,-2 6 29 0,-2 1-3 0,1 2 0 0,0 3-18 16,-1-1-12-16,-1 6 1 0,4-5-4 0,-4 5 9 15,0 0-16-15,0 0 1 0,0 0-4 0,-2 27-12 16,-6-4-15-16,-2 2-44 0,-5 3-71 0,-1-1-78 16,1 1-91-16,0-5-246 0,0 0-582 0,3-1 159 15</inkml:trace>
          <inkml:trace contextRef="#ctx0" brushRef="#br0" timeOffset="19991.0546">2846 1351 438 0,'0'0'329'0,"0"0"-61"0,0 0-36 0,0 0-33 16,0 0-25-16,0 0-16 0,0 0-24 0,0 0-16 15,0 0-14-15,-12 3-7 0,10 0-13 0,-2 1-6 16,-1 0-7-16,2 1-14 0,0 1-2 0,0 2 2 15,-1-5 0-15,1 2-1 0,0 1 10 0,1-2 6 16,0 1 9-16,2 1 7 0,0-6 4 0,2 9 3 0,0-3-1 16,3 0 3-16,-2-1-4 0,2-2-2 15,-5-3 0-15,13 5-2 0,-6-1 0 0,-7-4-5 0,22 1-7 16,-12-4-9-16,3 1-7 0,-2 0-6 0,-3 0-7 16,-1-1-7-16,-7 3-9 0,11-1-14 0,-11 1-10 15,9-3-20-15,-9 3-12 0,0 0 6 0,0 0-10 16,0 0-2-16,0 0-1 0,0 0-2 0,13 3 6 0,-13-3-5 15,0 0 14-15,0 0-3 0,3 6-1 16,-3-6 4-16,0 0 3 0,6 4 14 0,-1-1 4 16,-5-3 8-16,19 5 7 0,-7-3 5 0,4 0-8 0,-1 0 11 15,11-2-3-15,0 0-8 0,0-2 0 16,2-2-5-16,-3-1 7 0,-2-2-3 0,-1 1 0 0,-4-1 0 16,-2-3 0-16,4-4-4 0,-4-4-2 0,-1-1-10 15,-3-1 1-15,-5-5-7 0,0-1-6 0,-2-3 5 0,-1-16-18 16,-2 0 2-16,-2-2-3 0,-5 3 6 15,2 8 3-15,1 9 13 0,1 0 14 0,-3 4 8 16,3 6 16-16,-1 5 10 0,0-1 2 0,1 5 7 0,0 0-5 16,1 2-11-16,-2 2-2 0,2 4-5 15,0 0-1-15,0 0-3 0,0 0-4 0,0 0 0 0,0 37-1 16,0-11-1-16,0 3 2 0,0 20-3 0,2-1-1 16,-4 2 0-16,5 0 6 0,0-3 3 0,2 0 4 15,2-1 4-15,-1-11 3 0,-1-6 5 0,5 1-6 16,-2-7 0-16,2 4-2 0,-2-9 0 0,0 0-4 0,-1-4-8 15,-1-4-5-15,1-3-8 0,0-3-8 0,-1 1-11 16,-1-4-13-16,-5-1-15 0,0 0-18 0,19-13-12 16,-11 3-3-16,-3-2 5 0,2-1 4 0,-1-8 11 15,-1 1 0-15,-3 7 12 0,1 1 8 0,0 1 9 16,-3 1 5-16,2 3 6 0,0 1 9 0,-2 6-10 16,1-9-2-16,-1 9 6 0,4-3 0 0,-4 3 4 15,0 0 9-15,0 0 16 0,0 0 13 0,0 0 6 0,18 11 0 16,-13-8 8-16,6 6 2 0,2-1-2 15,-2-2-1-15,2 3-9 0,2-2-1 0,6 5-5 0,-4-6-30 16,-4 2-45-16,-2-4-59 0,-3-2-72 0,-1 0-103 16,-7-2-302-16,0 0-696 0,0 0 188 15</inkml:trace>
          <inkml:trace contextRef="#ctx0" brushRef="#br0" timeOffset="20149.4801">3183 1125 240 0,'0'0'696'0,"0"0"-157"0,0 0-77 0,7-8-49 16,-1 5-36-16,7-2-46 0,10-4-37 0,2 3-36 0,1 2-31 15,0-1-70-15,-2-1-105 0,-4 2-136 0,-2 4-169 16,-3-2-253-16,-2 2-609 0,-3-1 167 0</inkml:trace>
        </inkml:traceGroup>
        <inkml:traceGroup>
          <inkml:annotationXML>
            <emma:emma xmlns:emma="http://www.w3.org/2003/04/emma" version="1.0">
              <emma:interpretation id="{5CAFFB80-290C-4976-9A9F-3B644A53D45B}" emma:medium="tactile" emma:mode="ink">
                <msink:context xmlns:msink="http://schemas.microsoft.com/ink/2010/main" type="inkWord" rotatedBoundingBox="9046,3176 11617,3070 11662,4156 9091,4262">
                  <msink:destinationLink direction="with" ref="{422FB8CB-72BC-427B-96AE-1D712E54A987}"/>
                </msink:context>
              </emma:interpretation>
              <emma:one-of disjunction-type="recognition" id="oneOf6">
                <emma:interpretation id="interp26" emma:lang="en-US" emma:confidence="0.5">
                  <emma:literal>Featly</emma:literal>
                </emma:interpretation>
                <emma:interpretation id="interp27" emma:lang="en-US" emma:confidence="0">
                  <emma:literal>Taxably</emma:literal>
                </emma:interpretation>
                <emma:interpretation id="interp28" emma:lang="en-US" emma:confidence="0">
                  <emma:literal>Featly,</emma:literal>
                </emma:interpretation>
                <emma:interpretation id="interp29" emma:lang="en-US" emma:confidence="0">
                  <emma:literal>Teats</emma:literal>
                </emma:interpretation>
                <emma:interpretation id="interp30" emma:lang="en-US" emma:confidence="0">
                  <emma:literal>taxably</emma:literal>
                </emma:interpretation>
              </emma:one-of>
            </emma:emma>
          </inkml:annotationXML>
          <inkml:trace contextRef="#ctx0" brushRef="#br0" timeOffset="20679.8298">4000 1053 4959 0,'0'0'584'15,"0"0"-214"-15,0 0-176 0,0 0-12 0,6-9 15 16,2 8 15-16,7-2 9 0,13-4-8 0,2-1-15 16,20-2 1-16,1 2-7 0,-1 2-13 0,1-1-19 0,-1 3-29 15,-11 1-131-15,-6 1 0 0,-4 0 0 0,-5 0 0 16,-4 0 0-16,-4 1 0 0,-4 1 0 0,-4-1 0 16,0-1 0-16,-8 2-133 0,4-4-293 0,-4 4-151 15,0 0-403-15,-25-11-1179 0,-5 4 315 0</inkml:trace>
          <inkml:trace contextRef="#ctx0" brushRef="#br0" timeOffset="20473.6289">4202 1052 4564 0,'0'0'431'15,"0"0"-210"-15,0 0-92 0,0 0-34 0,0 0-23 16,0 0-11-16,0 0-13 0,9 10-8 0,-11-3-7 16,0 8 0-16,1 10-6 0,-1 2 1 0,0 2-2 15,1 15-5-15,2-9 0 0,-1-6-2 0,2 0-5 0,0 1-13 16,-1-1-23-16,-1-4-35 0,4 2-44 15,-1-3-53-15,-3-6-57 0,2-6-56 0,-2-3-69 0,-2-3-316 16,0 1-784-16,2-7 212 0</inkml:trace>
          <inkml:trace contextRef="#ctx0" brushRef="#br0" timeOffset="21345.4384">4667 1213 355 0,'0'0'436'0,"0"0"-56"0,-5 4-26 16,5-4-17-16,0 0-11 0,0 0-17 0,10 6-15 16,-5-4-14-16,2-1-14 0,0 0-14 0,-1 1-10 15,-6-2-12-15,14 0-17 0,-1 0-22 0,-3 0-15 16,-2 2-12-16,-8-2-22 0,11-2-8 0,-11 2-18 15,0 0-13-15,12 0-30 0,-12 0-28 0,5-3-34 0,-5 3-35 16,0 0-27-16,0 0-21 0,0 0-21 0,0 0-8 16,0 0 0-16,-28-5 12 0,15 7 6 0,-2 1 10 15,0 0 3-15,0-1 6 0,3 2 21 0,0-1 15 16,-1 1 8-16,3-1 23 0,2 1 5 0,0-1 9 16,1 2 17-16,4-1 13 0,0 3 11 0,3-1 13 15,0 2 0-15,2-1 4 0,4 5-3 0,2-2-8 16,2 0-6-16,10 3-7 0,0-1-17 0,2-1-19 15,4-5-58-15,4-1-62 0,-3-2-76 0,2-3-109 0,1-3-340 16,1 0-755-16,0 1 204 0</inkml:trace>
          <inkml:trace contextRef="#ctx0" brushRef="#br0" timeOffset="21530.9812">5249 1161 356 0,'0'0'624'0,"-25"2"-129"15,12 0-75-15,-2 4-47 0,-9 4-33 0,-1 0-36 0,6 3-36 16,-2 2-29-16,-4-1-25 0,6 4-24 0,1-2-30 16,1 3-24-16,2-3-36 0,3-3-38 0,2-2-48 15,2-3-42-15,3 0-47 0,0 0-35 0,0-6-44 16,5-2-70-16,-6 2-69 0,6-2-172 0,0 0-556 16,-5-12 152-16</inkml:trace>
          <inkml:trace contextRef="#ctx0" brushRef="#br0" timeOffset="21700.1466">5038 1107 405 0,'0'0'524'0,"-7"16"-39"0,7-16-13 15,0 9-17-15,0-9-26 0,0 14-26 0,4-2-36 16,-1-5-37-16,4 16-30 0,1-7-33 0,2 3-31 16,0 3-24-16,1 0-24 0,1-5-22 0,1 3-28 15,0-1-52-15,2-3-53 0,-6-1-76 0,2-2-91 0,-3-3-102 16,2 2-108-16,-5-5-308 0,2-2-785 15,-1-1 213-15</inkml:trace>
          <inkml:trace contextRef="#ctx0" brushRef="#br0" timeOffset="22127.052">5441 1238 521 0,'-15'4'334'0,"4"1"-55"0,-1 0-31 16,4 0-23-16,0 3-20 0,0-2-15 0,1 1-10 15,1 1-18-15,1-2-10 0,1 2-9 0,2-3-9 16,-1 0 5-16,3-5-12 0,-4 10 2 0,4-4-1 15,0-6 3-15,4 8-9 0,1-4-11 0,-2 0-5 16,2-1-7-16,0-2-11 0,-5-1-4 0,12 2-8 0,-5 0-7 16,-7-2-5-16,11-5-7 0,1-1-7 15,-1-1 1-15,-3 1-13 0,-1 0-1 0,3-3-3 0,-5 3-6 16,-1 1-3-16,0-1 5 0,-4 6-6 0,5-8-1 16,-5 8-2-16,0-6-7 0,0 6-5 0,0 0 1 15,1-6-1-15,-1 6-7 0,0 0 2 0,0 0 3 16,0 0 0-16,0 0-4 0,-3 22 1 0,1-7 0 15,4-2-2-15,0 9 8 0,1-1-2 0,0-4-1 16,-1-2 1-16,3-1-2 0,1-3-8 0,2 1-30 16,0-2-39-16,3-1-57 0,3-5-64 0,-1 1-85 0,2-5-282 15,11-5-670-15,-1-2 182 0</inkml:trace>
          <inkml:trace contextRef="#ctx0" brushRef="#br0" timeOffset="22328.79">5717 1248 485 0,'-15'4'394'0,"2"1"-45"0,5-1-42 16,1 0-24-16,2 2-25 0,2 1-11 0,0-2-20 15,3 1-14-15,1 0-12 0,3 6-11 0,1-4-11 16,3 1-21-16,2 0-13 0,1-2-13 0,2 1-14 16,8 1-12-16,-3-3-20 0,6-1-18 0,-4-3-24 15,-2-2-31-15,-3-2-41 0,1-3-42 0,-2 2-50 16,6-9-56-16,0-3-49 0,-4-5-49 0,-3-4-176 15,-3-2-540-15,1-1 149 0</inkml:trace>
          <inkml:trace contextRef="#ctx0" brushRef="#br0" timeOffset="22490.7162">5998 953 424 0,'4'-16'315'0,"-4"3"26"0,0 2 9 15,0 1 18-15,0 5 19 0,0-3-5 0,0 3-11 0,0 5-21 16,-2-8-33-16,2 8-34 0,0 0-30 0,-2-6-23 16,2 6-5-16,0 0-10 0,0 0 0 0,-3 32-17 15,0-8-20-15,0 5-2 0,-2 0-19 0,-2 19-16 16,1-6-17-16,-1-6-10 0,0 11-2 0,1-1-24 15,2-12-8-15,-1-4-19 0,0 0-31 0,2 0-49 16,-2-4-55-16,1-2-69 0,1 0-75 0,1-7-80 0,-1-4-72 16,-2-6-371-16,2-1-890 0,-2-5 239 0</inkml:trace>
          <inkml:trace contextRef="#ctx0" brushRef="#br0" timeOffset="23117.8277">5896 1128 3562 0,'0'-5'344'0,"0"5"-166"0,0-7-80 0,0 7-29 15,0 0-18-15,0-6-13 0,0 6-3 0,0 0-4 16,6-5-11-16,-6 5 4 0,12-1-9 0,-12 1 0 0,21-2-10 16,-7 2-23-16,11 0-25 0,-5 2-24 15,7-2-27-15,-7-2-20 0,-3 2-16 0,-2-2-4 0,0-2 1 16,0 2 4-16,-2-2 13 0,2-4 13 0,-4 1 23 16,-3-2 31-16,0-1 24 0,2-3 32 0,1-5 23 15,-1-3 19-15,-2 0 5 0,0 1 39 0,-3 5 24 16,-2 0 25-16,1 3 16 0,-4 1 11 0,1 4 0 15,-1-1-8-15,2 3-12 0,-2 0-22 0,0 5-14 16,-2-6-15-16,2 6-9 0,0 0-12 0,0 0-6 16,-18 19-8-16,5 4-8 0,1 0-4 0,-1 6-5 0,5 1-6 15,-2 17 0-15,3-12 2 0,4-6-7 16,5-1-1-16,-1 0-4 0,1-4-1 0,3 1-3 0,1-5 5 16,1-2-9-16,1-4 2 0,-3-6-4 0,4 1-5 15,3-2-7-15,-1-2-7 0,5-3-17 0,-2-3-20 16,2 0-22-16,-1-1-20 0,0-1-13 0,-1 2-28 15,-1-1-11-15,-2 2-3 0,-1-3-5 0,-10 3-9 16,15-1 3-16,-15 1 2 0,11 0 12 0,-11 0 13 16,0 0 9-16,10 2 9 0,-10-2 13 0,7 5 7 15,-4 0 6-15,0-1 9 0,0 2 3 0,1-1 10 0,1 1 7 16,-2 1 5-16,0-2 11 0,2 1 11 0,0 0 6 16,0-1 0-16,-3 0 10 0,5 0 3 0,-2-2 2 15,2 1 0-15,-1-1-4 0,2-2-8 0,5 1-11 16,1-2-23-16,-1-2-28 0,-3 1-25 0,1-6-23 15,1 1-9-15,-3 0-4 0,0-3 6 0,0 0 11 16,-1 0 30-16,0 0 27 0,-3 4 32 0,0-3 37 16,-2 2 37-16,-1 0 33 0,1 2 24 0,-3 4 11 0,3-7 4 15,-3 7 0-15,4-5 2 0,-4 5-4 16,0 0 22-16,0 0 23 0,0 0 14 0,0 21 11 16,-2 4 5-16,-1 1 5 0,-4 20-2 0,-3 5-5 0,2-1-2 15,-3 2-5-15,-1-1-19 0,1-2-12 0,-2-1-16 16,3-3-14-16,-1-13-10 0,4-1-17 0,-2-4-10 15,0-1-1-15,1-4-21 0,2 1-28 0,-1-8-40 16,2-3-53-16,2-3-49 0,0-3-76 0,-4-6-74 16,7 0-88-16,-14-10-387 0,4-1-877 0,-6-12 237 15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24:00.56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F4488CB-E8B3-49F4-A0CD-F3B39FB22F23}" emma:medium="tactile" emma:mode="ink">
          <msink:context xmlns:msink="http://schemas.microsoft.com/ink/2010/main" type="inkDrawing" rotatedBoundingBox="10410,7105 10625,5773 11005,5834 10790,7167" shapeName="Other">
            <msink:destinationLink direction="with" ref="{A4E1CA31-0629-4F49-99C3-7E6936D4626F}"/>
          </msink:context>
        </emma:interpretation>
      </emma:emma>
    </inkml:annotationXML>
    <inkml:trace contextRef="#ctx0" brushRef="#br0">9655-768 367 0,'-10'-2'510'0,"10"2"-79"0,-19 3-32 0,4 0-28 0,-8 4-26 15,2 5-30-15,-3 5-20 0,-1 6-17 0,-13 21-11 16,2 4-13-16,-19 41-1 0,19-28-10 0,10-9-2 16,-13 45-4-16,13-26-13 0,11-15-10 0,-4 45-17 15,7-33-10-15,7-16-11 0,5 3-13 0,4 1-11 16,-1-1-15-16,7-3-14 0,0-1-12 0,4-1-8 16,3-3-14-16,-3-15-25 0,0-4-29 0,2-2-52 15,1-5-48-15,5 0-63 0,2-4-88 0,-1-5-105 0,5-8-123 16,-1-6-329-16,4-6-929 0,1-7 249 0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24:25.69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BCF644D-7CE8-4C70-97B7-E08F5ECC0060}" emma:medium="tactile" emma:mode="ink">
          <msink:context xmlns:msink="http://schemas.microsoft.com/ink/2010/main" type="inkDrawing" rotatedBoundingBox="9222,5405 12435,5295 12438,5372 9225,5482" shapeName="Other"/>
        </emma:interpretation>
      </emma:emma>
    </inkml:annotationXML>
    <inkml:trace contextRef="#ctx0" brushRef="#br0">-3 183 474 0,'0'0'339'0,"0"0"-37"16,0 0-31-16,-6-5-21 0,6 5-34 0,0 0-28 16,0 0-22-16,0 0-19 0,0-3-13 0,0 3-18 0,0 0-7 15,8-5-14-15,-8 5 3 0,6-3-6 0,1 1-2 16,-2 1-3-16,0-1-2 0,1 1 2 15,1 0-7-15,0-1 5 0,-2 0-2 0,1 0-8 0,2 2 11 16,-1-2-10-16,-1 1-4 0,1-2 4 0,1 3-9 16,-2 0-5-16,7-2-1 0,0 1-8 0,-1 1 8 15,2 0-10-15,0-2-5 0,-1 2-2 0,2 0-5 16,1 2-3-16,0-2 2 0,8 0-2 0,1 0-2 16,1 0 0-16,-1 1-3 0,2-1 1 0,-1 0-7 15,0 0-2-15,1 0 3 0,0 0-4 0,2 0-1 0,-1-1-5 16,3-2-2-16,-2 3 2 0,1-2 1 0,2 2-1 15,0-1-4-15,-2-1 0 0,4 1 2 0,-1-1-3 16,1 1-3-16,-3-1-1 0,2-2 3 0,-2 2-6 16,1-1 1-16,-2 2-1 0,3-1 0 0,-1 1 1 15,-1 1 1-15,0-2-3 0,0 4 1 0,-2-2 0 16,0 1 1-16,3-2-4 0,-3-1 4 0,-2 4-1 16,1-1-1-16,2-1 0 0,-2 2 0 0,0-2-3 0,0 1 0 15,2-1 0-15,-2-1 1 0,0 2 2 0,4-1-2 16,-4-1-1-16,1 1 0 0,0 0-2 0,0 0 2 15,1 1 0-15,-1 1-1 0,-1-4 4 0,1 4-5 16,2-4 1-16,2 2 5 0,-1-1-6 16,-1 1 3-16,4-3 0 0,-2 1-2 0,18 2 2 0,-13-2 1 15,-6 0-1-15,3 2 0 0,-1-4-3 0,1 2 3 16,13 0-1-16,-10-1-1 0,-6 0-2 0,1 1 4 0,1 1 1 16,16-7 0-16,-10 7 0 0,-8-2-3 15,3 1 0-15,-1 0-1 0,2-2 2 0,14 2 4 0,-11-2-4 16,-4 2 1-16,-3 2 1 0,2-3-2 0,-3 1 0 15,5-1 1-15,-2 2 1 0,-1-1-5 0,0 2 3 16,0-4 5-16,-5 2-3 0,2 2 3 0,-2-1 5 16,-4 2 2-16,-6-2 6 0,-2 0 3 0,-3 1 6 15,0-2 5-15,-3 1 5 0,-2 1 5 0,-1-2 7 16,-1 2 3-16,-6 0 1 0,10 0 2 0,-10 0 1 16,7 0-1-16,-7 0-3 0,0 0-3 0,8-1-4 0,-8 1-4 15,0 0-4-15,0 0-4 0,7 0-4 16,-7 0-3-16,0 0-4 0,0 0-1 0,0 0-8 0,0 0-25 15,0 0-45-15,0 0-56 0,0 0-72 0,0 0-95 16,0 0-112-16,0 0-285 0,-18-22-813 0,3 2 219 16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25:09.57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FFD0DAE-B8BD-49C6-9AC4-05892836227C}" emma:medium="tactile" emma:mode="ink">
          <msink:context xmlns:msink="http://schemas.microsoft.com/ink/2010/main" type="writingRegion" rotatedBoundingBox="2391,6004 16119,6128 16096,8654 2368,8531"/>
        </emma:interpretation>
      </emma:emma>
    </inkml:annotationXML>
    <inkml:traceGroup>
      <inkml:annotationXML>
        <emma:emma xmlns:emma="http://www.w3.org/2003/04/emma" version="1.0">
          <emma:interpretation id="{343F4AE1-15AC-4BE3-9339-36D687148496}" emma:medium="tactile" emma:mode="ink">
            <msink:context xmlns:msink="http://schemas.microsoft.com/ink/2010/main" type="paragraph" rotatedBoundingBox="2391,6004 16119,6128 16096,8654 2368,85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AE4AC8-DAA3-4486-8652-10C34E2EB460}" emma:medium="tactile" emma:mode="ink">
              <msink:context xmlns:msink="http://schemas.microsoft.com/ink/2010/main" type="line" rotatedBoundingBox="2391,6004 16119,6128 16103,7867 2375,7743"/>
            </emma:interpretation>
          </emma:emma>
        </inkml:annotationXML>
        <inkml:traceGroup>
          <inkml:annotationXML>
            <emma:emma xmlns:emma="http://www.w3.org/2003/04/emma" version="1.0">
              <emma:interpretation id="{237FE17E-585B-4C45-86D5-DD96A0EC5CF8}" emma:medium="tactile" emma:mode="ink">
                <msink:context xmlns:msink="http://schemas.microsoft.com/ink/2010/main" type="inkWord" rotatedBoundingBox="2389,6241 4760,6262 4748,7496 2378,7475"/>
              </emma:interpretation>
              <emma:one-of disjunction-type="recognition" id="oneOf0">
                <emma:interpretation id="interp0" emma:lang="en-US" emma:confidence="0.5">
                  <emma:literal>pleasant)</emma:literal>
                </emma:interpretation>
                <emma:interpretation id="interp1" emma:lang="en-US" emma:confidence="0.5">
                  <emma:literal>p (Smart)</emma:literal>
                </emma:interpretation>
                <emma:interpretation id="interp2" emma:lang="en-US" emma:confidence="0">
                  <emma:literal>p (smart)</emma:literal>
                </emma:interpretation>
                <emma:interpretation id="interp3" emma:lang="en-US" emma:confidence="0">
                  <emma:literal>plummet)</emma:literal>
                </emma:interpretation>
                <emma:interpretation id="interp4" emma:lang="en-US" emma:confidence="0">
                  <emma:literal>pleurant)</emma:literal>
                </emma:interpretation>
              </emma:one-of>
            </emma:emma>
          </inkml:annotationXML>
          <inkml:trace contextRef="#ctx0" brushRef="#br0">516-182 359 0,'0'0'471'0,"0"0"-82"0,0 0-44 16,0 0-30-16,0 0-27 0,-22 19-24 0,13-13-30 0,-1 6-18 15,-8 8-15-15,2 6 10 0,-10 16 1 16,0 7-1-16,1 1 0 0,4 3-8 0,3 0-8 0,2 1-12 16,1 2-16-16,4-6-13 0,4 0-10 0,4 0-19 15,1-5-4-15,4 0-16 0,3-9-12 0,0-4-8 16,3-4-7-16,2 0-18 0,0-2-15 0,4-1-22 15,-2-5-46-15,1 0-55 0,1-4-57 0,-4-5-57 16,3-5-66-16,3-5-81 0,-3-4-307 0,12-9-772 0,-4-1 209 16</inkml:trace>
          <inkml:trace contextRef="#ctx0" brushRef="#br0" timeOffset="302.1307">824 20 3338 0,'-14'-1'281'0,"1"-2"-169"16,-1 3-83-16,0 0-6 0,-11 0-4 0,0 3-7 15,2 0 6-15,-4 1 3 0,4 2 1 0,5 1-7 0,2-1 5 16,3 1-1-16,0 1-4 0,0 0 1 16,0 0-5-16,3-1 6 0,0 1 5 0,4-3-2 0,-1 1 4 15,2-2 13-15,0 2 11 0,2-4 18 0,3-2 12 16,-3 9 21-16,3-5 18 0,0-4 13 0,3 12 2 15,5-2-2-15,-1 2-2 0,3-2 7 0,-2 2-1 16,7 6 1-16,-2-4-7 0,-3-2-8 0,-3 1-7 0,6 7 0 16,-3-5-5-16,-3-1-11 0,-4-1-11 0,2 8-20 15,-7 3-34-15,-3 0-51 0,-6-2-61 16,-1-2-76-16,1 0-66 0,0-7-75 0,-2-1-67 0,0-7-347 16,0 3-853-16,0-4 229 0</inkml:trace>
          <inkml:trace contextRef="#ctx0" brushRef="#br0" timeOffset="886.0519">874 320 644 0,'0'0'498'0,"0"0"-73"0,0 0-57 16,0 0-43-16,0 0-39 0,0 0-38 0,0 0-22 16,-9 0-32-16,7 5-20 0,2-5-15 0,-5 11-27 0,2-4-10 15,0-1-12-15,-2 6-13 0,1-3-5 0,1 0-14 16,-2 0-7-16,2 0-6 0,1-1-9 0,1-2-3 15,1-6-3-15,-4 8-7 0,4-8-1 0,0 6 9 16,0-6 6-16,0 0-6 0,0 0-2 0,0 0-6 16,0 0-4-16,0 0-4 0,27-12 0 0,-19 4-10 15,3-3 2-15,-1 0-1 0,3-7-3 0,-3 5-4 16,-2 2-1-16,-3 3-2 0,2 2-3 0,-2 0-7 16,0 2-7-16,-4-1-15 0,-1 5-2 0,4-6-10 15,-4 6 1-15,0 0 5 0,0 0-4 0,0 0 3 0,0 0-7 16,0 0-17-16,0 0 1 0,2 23-2 0,-2-18 5 15,0 1 4-15,2 1 3 0,-1-1 5 0,-1-6 6 16,5 11 9-16,-3-7 14 0,1 1 5 0,-3-5 11 16,12 6 4-16,-6-6 23 0,-6 0 14 0,13 0 12 15,-1-6 11-15,1 3 5 0,-2-2 12 0,1-1 0 16,-2 2 2-16,-2-1-3 0,-2 2-8 0,-1-1-4 16,-5 4 2-16,9-3-18 0,-9 3-12 0,9-4-13 0,-9 4-10 15,0 0-15-15,8-2-6 0,-8 2-3 0,0 0-2 16,2 12-12-16,-2-5-25 0,1 5-29 0,-2 2-25 15,1 0-22-15,1 8-26 0,1 1-25 0,-1-5-25 16,3-2-15-16,-1-3-19 0,0 0-15 0,4-1-22 16,-1-1-17-16,1-5-254 0,-2 1-629 0,3-6 171 15</inkml:trace>
          <inkml:trace contextRef="#ctx0" brushRef="#br0" timeOffset="1683.8811">1435 279 597 0,'0'0'342'0,"-15"-2"-44"0,15 2-37 0,0 0-32 16,-11 3-23-16,11-3-24 0,-8 4-12 0,8-4-9 16,-8 6-4-16,3-2-10 0,2 0 4 0,3-4-3 0,-8 7-7 15,5-4-1-15,3-3-5 0,-7 8-9 0,4-6-10 16,3-2 2-16,-4 5-10 0,4-5-2 15,-3 8-8-15,3-8-9 0,0 6-8 0,0-6-9 0,0 0-8 16,2 10-8-16,-2-10-9 0,5 6-17 0,-5-6-18 16,6 8-19-16,-6-8-11 0,7 4-1 0,-7-4-18 15,5 3-13-15,-5-3-6 0,0 0-7 0,0 0-6 16,0 0-3-16,0 0-5 0,0 0 2 0,17-9 3 16,-17 9 11-16,0-4 13 0,0 4 11 0,0 0 13 15,2-8 7-15,-2 8 8 0,0 0 4 0,0 0-4 16,0-7 5-16,0 7 3 0,0 0-5 0,0 0 6 0,0-7-3 15,0 7 11-15,0 0 4 0,0 0 8 0,0 0 5 16,0 0 2-16,0 0 14 0,0 0 9 0,0 0 0 16,0 0 5-16,0 0 2 0,0 0 5 0,0 0-5 15,23 6-3-15,-15-4 9 0,3 4-7 0,2 0-6 16,1 0 2-16,-1-1-10 0,0-1-3 0,3 1-3 16,-2-3-5-16,3 2-15 0,-3-2-16 0,3 2-34 15,-2-2-17-15,1-2-28 0,-1-1-25 0,-3-2-23 0,0-1-20 16,-3-2-21-16,0 1-17 0,-3-1-10 15,-2 0-2-15,0 0 16 0,0 0 19 0,-1 1 21 0,-1-1 41 16,-2 6 33-16,1-10 19 0,-1 10 23 0,2-7 18 16,-2 7 15-16,0-6 7 0,0 6 15 0,2-6 7 15,-2 6 15-15,0 0 8 0,1-6 2 0,-1 6 7 16,0 0 9-16,0 0 4 0,8-4-1 0,-8 4-3 16,0 0-4-16,0 0-2 0,20 5-6 0,-13-2-7 0,4 5-3 15,0-2-1-15,2 1-6 0,2 1-6 16,-4 1-9-16,11 6-10 0,-6-5 12 0,-1-2-10 0,-2 2-6 15,-1-3-26-15,-2 0-26 0,0-2-23 0,-2-2-23 16,0 0-17-16,-1-2-17 0,-7-1-4 16,0 0-2-16,20-6 8 0,-14 3 6 0,4-7 15 0,-2-1 16 15,0 2 15-15,4-15 25 0,-3 1 19 0,1-2 19 16,-2-5 26-16,5-13 20 0,-1-1 19 0,-2 0 18 16,-4 9 27-16,1 12 40 0,-4 0 37 0,0 8 12 15,0 2 7-15,-1 2-7 0,-2 2-7 0,2 1-15 0,-2 5-18 16,0 3-18-16,1-9-20 0,-1 9-10 0,0 0-17 15,0 0-9-15,0 0-3 0,0 0 3 16,0 0-7-16,-1 44-9 0,-3-14-7 0,1 14-6 0,0 4-5 16,-2-4-4-16,2 0-14 0,-2-7 0 0,2-6-3 15,1-1-25-15,0-2-40 0,1 1-49 0,1-2-48 16,0 2-46-16,-2-4-47 0,-1-3-49 0,3-7-57 16,-5-3-39-16,3-7-234 0,-1 0-717 0,3-5 194 15</inkml:trace>
          <inkml:trace contextRef="#ctx0" brushRef="#br0" timeOffset="1823.623">1997 242 286 0,'2'-6'519'0,"0"1"-96"16,-1-1-73-16,4 2-53 0,2 0-19 0,-1 1-32 15,1-1-23-15,4-1-21 0,4 2-33 0,0 0-10 16,0-1-19-16,0 2-12 0,2 1-36 0,7-4-47 16,-6 4-48-16,-4-1-52 0,-5-1-63 0,0 0-80 15,-4 0-235-15,1-1-517 0,-6 4 144 0</inkml:trace>
          <inkml:trace contextRef="#ctx0" brushRef="#br0" timeOffset="2027.9719">2268-249 5616 0,'4'-6'413'0,"-3"-1"-157"0,-1 7-106 16,2-6-77-16,-2 6-21 0,0 0-11 16,0 0 6-16,0 0 0 0,0 0 5 0,0 0 13 15,15 26 19-15,-6 4 11 0,6 21 3 0,-1 7 9 0,8 55 3 16,-9-13-3-16,-8-29-5 0,-4-16-13 0,-1 1-1 15,-8 48-13-15,0-40-11 0,-2-8-6 0,-3 0-8 0,-1 0-25 16,-4-3-34-16,-4-4-46 0,3 1-53 0,-4-5-64 16,-2-5-56-16,6-10-69 0,-2-8-63 0,0-5-66 15,-2-3-82-15,-2-2-295 0,0-8-966 0,-3-5 260 16</inkml:trace>
          <inkml:trace contextRef="#ctx0" brushRef="#br0" timeOffset="-287.6366">35 58 513 0,'0'0'423'0,"0"0"-29"0,0 0-36 16,1-7-18-16,-1 7-30 0,0 0-24 0,0 0-29 16,0 0-26-16,0 0-30 0,0 0-2 0,0 0 4 15,0 0 9-15,4 25 2 0,-4 0-8 0,3 1-6 16,-1 4-11-16,-1 0-12 0,3 3-11 0,-1 13-20 15,-2-13-15-15,1-1-10 0,0-4-15 0,-1 0-12 0,-1 0-8 16,2-1-9-16,0-4-7 0,-2 2-10 0,0-5-4 16,0-2-5-16,0-4-8 0,1-5-10 0,-1 0-9 15,0-2-8-15,0 1-9 0,2-4-5 0,-2-4-18 16,-2 8-21-16,2-8-25 0,0 0-22 0,0 0-19 16,0 0-9-16,-16-21-5 0,6-1-3 0,2-4-4 15,-4-18 4-15,5-3 6 0,0-1 7 0,4-2 6 16,0 2 12-16,6 3 16 0,-3 11 12 0,0 7 21 0,2 1 12 15,-2 2 18-15,3 0 4 0,2 2 10 16,-3 5 1-16,2 4 17 0,-1 3 11 0,0 1 5 0,1 1-3 16,-1 2 1-16,-2 2-6 0,3 0 0 0,-1 0-11 15,-3 4 0-15,0 0 1 0,10-4 3 0,-10 4 3 16,0 0 3-16,10 14-8 0,-5 0-2 0,-4 0-8 16,-1 8-14-16,-3 0-30 0,1 2-46 0,-3-1-37 15,-1-2-44-15,-1 2-47 0,1-5-50 0,-1-5-47 16,1-4-236-16,-1-2-647 0,4-2 178 0</inkml:trace>
          <inkml:trace contextRef="#ctx0" brushRef="#br0" timeOffset="2738.1201">69 254 493 0,'0'0'354'0,"0"0"-37"0,0 0-28 0,0 0-25 0,0 0-15 15,0 0-21-15,0 0-10 0,23-12-3 0,-16 10 1 16,-1-1-18-16,6-1 2 0,0-2-9 0,0 2-4 15,1-4-12-15,-3 3-4 0,1-1-11 0,-1 0-10 16,-2 0-11-16,0 0-7 0,-1-2-9 0,1 0-14 16,0 0-12-16,-1-2-8 0,1-1-9 0,-4 0-8 15,0-1-10-15,0-1-8 0,-2 0-12 0,0 0-4 16,-2-1-1-16,-2 1-13 0,0 0-4 0,-2 0-8 16,-1-1-2-16,-1 1-5 0,-2 3-4 0,-2-2-7 0,0 2-1 15,0 1-6-15,-1 1-14 0,-3 1-22 0,3 1-17 16,-2 1-19-16,0 2-24 0,4 3-32 0,-4 0-32 15,3 0-26-15,0 3-40 0,3 2-43 0,1-3-270 16,1 2-661-16,5-4 180 0</inkml:trace>
        </inkml:traceGroup>
        <inkml:traceGroup>
          <inkml:annotationXML>
            <emma:emma xmlns:emma="http://www.w3.org/2003/04/emma" version="1.0">
              <emma:interpretation id="{101F6E50-BD64-4DAD-998E-BCCBC158B23D}" emma:medium="tactile" emma:mode="ink">
                <msink:context xmlns:msink="http://schemas.microsoft.com/ink/2010/main" type="inkWord" rotatedBoundingBox="6492,6306 8679,6371 8648,7414 6461,7349"/>
              </emma:interpretation>
              <emma:one-of disjunction-type="recognition" id="oneOf1">
                <emma:interpretation id="interp5" emma:lang="en-US" emma:confidence="0.5">
                  <emma:literal>Planed-Assurant)</emma:literal>
                </emma:interpretation>
                <emma:interpretation id="interp6" emma:lang="en-US" emma:confidence="0">
                  <emma:literal>Planed-Almont)</emma:literal>
                </emma:interpretation>
                <emma:interpretation id="interp7" emma:lang="en-US" emma:confidence="0">
                  <emma:literal>Planed-Alamut)</emma:literal>
                </emma:interpretation>
                <emma:interpretation id="interp8" emma:lang="en-US" emma:confidence="0">
                  <emma:literal>Planal-Almont)</emma:literal>
                </emma:interpretation>
                <emma:interpretation id="interp9" emma:lang="en-US" emma:confidence="0.5">
                  <emma:literal>. (Gradualism ant)</emma:literal>
                </emma:interpretation>
              </emma:one-of>
            </emma:emma>
          </inkml:annotationXML>
          <inkml:trace contextRef="#ctx0" brushRef="#br0" timeOffset="12684.7813">4099 186 674 0,'0'0'394'0,"-2"-5"-32"0,2 5-40 15,0 0-31-15,-2-6-34 0,2 6-35 0,0 0-24 0,0 0-22 16,0 0-32-16,0 0-12 0,0 0 3 16,0 0-2-16,0 0 13 0,7 20 4 0,-2 3-2 0,2 2-2 15,-1 0 2-15,-1 3-8 0,3-1-4 0,-1 2-14 16,-1 0-7-16,1-2-13 0,-1 1-11 0,1-1-7 15,-1-4-12-15,-1 0-6 0,0 2-3 0,-2-9-8 16,2-3-3-16,-2-1-4 0,0 0-9 0,-1-3-5 0,0-3-4 16,-1-1-9-16,1 1-16 0,0-2-6 15,-2-4-19-15,0 0-17 0,0 0-33 0,0 0-36 16,0 0-24-16,0 0-16 0,-12-14-8 0,2-10-6 0,0-5 6 16,-2-15 8-16,2-4 9 0,4-2 13 0,-1-2 13 15,4 2 23-15,0 0 25 0,3 15 22 0,0 4 24 16,1 3 18-16,2 1 15 0,1 2 15 0,1 0 12 15,0 2 15-15,3 6 14 0,-3 2 13 0,1 2 7 16,-2 2 0-16,3 3-12 0,-2 2-5 0,0 0-13 16,-2 3-4-16,-3 3-6 0,0 0-3 0,0 0-2 15,18 9-2-15,-13 5-7 0,0 6 2 0,-3 3-25 0,-4 2-43 16,-1 2-42-16,-2-3-45 0,-3 3-50 16,-2-2-51-16,0-1-54 0,0-4-269 0,1-1-647 0,2-5 178 15</inkml:trace>
          <inkml:trace contextRef="#ctx0" brushRef="#br0" timeOffset="13019.2701">4746-197 433 0,'-5'-6'490'0,"5"6"-67"0,-11-2-42 16,11 2-33-16,-20 6-41 0,2 6-16 0,-6 7-29 16,-8 19-15-16,4 9-19 0,-22 44-23 0,19-29-14 15,11-11-17-15,5 3-18 0,2 0-14 0,3 3-16 0,7-3-13 16,1-1-13-16,5 2-7 0,1-5-9 0,5 2-8 15,5-5-8-15,-1 0-4 0,-3-13-19 0,4-7-22 16,-1 0-34-16,1 0-42 0,1-1-43 0,0-5-46 16,1-7-45-16,-1-4-60 0,-3-4-76 0,2-7-226 15,0-4-660-15,8-3 179 0</inkml:trace>
          <inkml:trace contextRef="#ctx0" brushRef="#br0" timeOffset="13481.6169">4861 17 309 0,'-5'-3'397'16,"0"1"-74"-16,5 2-33 0,-7-4-36 0,7 4-29 15,-8-2-32-15,8 2-21 0,-13 6-11 0,6-4-14 16,-4 7-7-16,-6 9 0 0,-1 3-1 0,0 3-7 0,1 2 4 15,0-1 3-15,3 5-5 0,-6 13 11 0,2-1-4 16,3-10-2-16,9-5-1 0,-1-1-6 0,4 1-3 16,4-3-4-16,-1 0-2 0,5-1-6 0,0-4-6 15,2-1-8-15,6 2-3 0,-3-7-9 0,0 0-4 16,-1-4-7-16,3-5-8 0,-1 2-2 0,3-3-6 16,-1-1-6-16,-1-2-4 0,1-2-12 0,0-1-15 0,0-4-17 15,-3-2-24-15,0-2-22 0,-2-1-29 16,5-6-25-16,-4 0-29 0,-4 4-17 0,-4-1-11 0,3 1-2 15,-4 1 4-15,-2 0 9 0,2 5 11 0,0-2 3 16,-2 3 14-16,2 3 11 0,0-2 12 0,0 0 12 16,0 6 11-16,0-9 21 0,0 9 23 0,0-6 23 15,0 6 18-15,0 0 9 0,0 0 16 0,0 0 13 16,0 0 12-16,0 0 7 0,0 0-1 0,14 10 2 0,-7 1-2 16,1 1-4-16,0 1-7 0,0-2-5 0,4 8-6 15,-2 3-4-15,1-4-7 0,-1 3-7 16,0-3-3-16,-2-1-36 0,0 2-61 0,-1-3-82 0,-3-1-77 15,-1-5-96-15,1 2-243 0,-1-5-671 0,0-1 183 16</inkml:trace>
          <inkml:trace contextRef="#ctx0" brushRef="#br0" timeOffset="13842.2681">5175 494 352 0,'-7'2'577'0,"7"-2"-117"0,-11 0-73 0,11 0-54 0,0 0-46 16,-10 2-30-16,10-2-37 0,0 0-38 0,0 0-26 16,-8 0-22-16,8 0-14 0,0 0-12 0,0 0 1 15,0 0-14-15,0 0-7 0,-7-8-13 0,7 3 3 16,0-2-12-16,0-5 0 0,0-1-10 0,0-2-9 16,0-6-2-16,0-2-13 0,-1 4-3 0,-1 3-8 15,-1 3-16-15,-1 0-8 0,1 0-19 0,-2 1-10 16,2 3-7-16,0 2-2 0,-1 1 3 0,3 0 3 0,-3 1 4 15,4 5 6-15,-5-5-3 0,5 5 6 0,-1-3 1 16,1 3 10-16,0 0 10 0,0 0 13 16,0 0 15-16,0 0 18 0,0 0 15 0,0 0 13 0,0 0 8 15,5 16 4-15,-2-10 0 0,7 5-1 0,5 7 0 16,-4-3-4-16,2 4-7 0,-1 0-9 0,1-2-7 16,0 1-3-16,0 3-7 0,-5-6-5 0,0-1-7 15,-3-2-39-15,1 0-44 0,1 0-65 0,-4 1-60 0,0-3-68 16,1 0-74-16,-3-1-265 0,3-3-698 0,-1-4 189 15</inkml:trace>
          <inkml:trace contextRef="#ctx0" brushRef="#br0" timeOffset="14270.3322">5511 341 260 0,'0'0'249'16,"-9"5"-49"-16,4-4-27 0,5-1-29 0,-9 5-11 16,7-2-2-16,2-3 18 0,-8 3 12 0,8-3 14 15,-8 6 6-15,3-5 2 0,0 2-7 0,5-3 1 16,-9 5-1-16,6-3-9 0,-2 2-3 0,0-2-9 16,3 3 2-16,2-5-12 0,-5 7-9 0,2-4-4 15,1 1-2-15,0 1-9 0,2-5-7 0,0 10-8 16,0-4-7-16,0-6-11 0,5 8-8 0,-1-4-8 0,-3-1-7 15,-1-3-12-15,6 4-15 0,-3-2-17 16,-3-2-14-16,0 0-20 0,0 0-16 0,12 4-16 0,-12-4-10 16,0 0-9-16,0 0-9 0,11-10 0 0,-7 7 4 15,-3-3 2-15,2 0 12 0,-1 2 5 0,0-1 9 16,-2 5 11-16,1-9 11 0,-1 9 17 0,0-6-1 16,0 6 2-16,4-4 2 0,-4 4-3 0,0 0 2 15,1-5-3-15,-1 5 0 0,0 0 3 0,0 0 5 16,0 0-4-16,0 0 0 0,0 0 6 0,9 12-8 15,-6-4 3-15,0 3 2 0,4 1-5 0,-2 1-6 0,0-1 4 16,1 1-20-16,4-1-27 0,-4-3-37 0,4 1-42 16,-1-3-41-16,1-2-46 0,3 1-40 15,0-6-165-15,4 1-502 0,8-2 139 0</inkml:trace>
          <inkml:trace contextRef="#ctx0" brushRef="#br0" timeOffset="14628.4536">5778 400 439 0,'-15'3'276'0,"4"3"-40"0,3 0-31 0,-1 0-25 0,3 0-27 15,1 0-7-15,3-1-20 0,-1-1-14 0,3 2-12 16,-2-1-9-16,2-5-4 0,2 6 4 16,-2-6 5-16,5 4 1 0,-5-4 3 0,7 2 7 0,-7-2 2 15,14-3 5-15,-5 0-2 0,4-2 10 0,-2-1-4 16,1-2-4-16,0-1-5 0,4-5-2 0,1-6-18 15,-1 2 1-15,-3-5-15 0,-1 0-6 0,-4-4-11 16,0 0-5-16,0-3-10 0,-3-14-3 0,-4 12-6 16,1 6 0-16,-2 2 9 0,-3 2-15 0,-1 4 4 15,2 5-3-15,-1 1 3 0,-2 3 0 0,1 4-4 0,1 0-3 16,-2 4 11-16,5 1-4 0,0 0 4 0,-15 13 7 16,9 0 4-16,-4 9 5 0,0 4 6 0,4 3-2 15,-1 0-1-15,4 0-9 0,-1 3-4 0,-1-3-2 16,4 1-6-16,2 0-4 0,4 0-1 0,0 1-7 15,4-4-23-15,-3 0-35 0,4-4-29 0,-2-1-43 0,4-4-47 16,-3-3-49-16,0-1-59 0,1-10-314 16,-3 0-694-16,3-1 189 0</inkml:trace>
          <inkml:trace contextRef="#ctx0" brushRef="#br0" timeOffset="14901.8911">6129 314 731 0,'0'0'450'0,"-2"-4"-58"0,2 4-39 0,0 0-37 16,-3-8-37-16,3 8-41 0,0 0-22 0,1-6-25 0,-1 6-22 15,0 0-22-15,0 0-14 0,2-6-14 0,-2 6-15 16,0 0-7-16,0 0-13 0,0 0-7 0,0 0-13 16,-5-4-11-16,5 4-1 0,0 0-5 0,0 0-6 15,-16 8 0-15,11-3-6 0,0 0-3 0,2 2-1 16,-2 5-7-16,0-1 14 0,3-2 7 0,-1 4 11 15,3 1 2-15,0-3 2 0,3 1-2 0,2 0-6 0,2-2-2 16,2-1-13-16,3 0-29 0,-1-4-31 16,2 1-48-16,10 2-46 0,3-7-70 0,-3-1-89 15,-3-3-316-15,2-3-707 0,2-3 191 0</inkml:trace>
        </inkml:traceGroup>
        <inkml:traceGroup>
          <inkml:annotationXML>
            <emma:emma xmlns:emma="http://www.w3.org/2003/04/emma" version="1.0">
              <emma:interpretation id="{5111877D-BCE6-4B52-92DE-6E10EEB5F713}" emma:medium="tactile" emma:mode="ink">
                <msink:context xmlns:msink="http://schemas.microsoft.com/ink/2010/main" type="inkWord" rotatedBoundingBox="8844,6267 11090,6287 11077,7774 8830,7754"/>
              </emma:interpretation>
            </emma:emma>
          </inkml:annotationXML>
          <inkml:trace contextRef="#ctx0" brushRef="#br0" timeOffset="15301.4646">6451 544 536 0,'0'0'516'0,"4"6"-26"16,-4-6-22-16,0 0-33 0,0 0-32 0,0 0-31 16,9-13-26-16,-5 7-16 0,2-6-26 0,-3-1-22 15,3-10-22-15,2-2-24 0,-1-4-28 0,5-15-18 0,-3-2-26 16,1-3-18-16,-3 1-13 0,1-1-18 16,-1 3-25-16,-2 11-14 0,-2 8 0 0,0 4-11 0,-1 5-11 15,-1 4-5-15,1 3-3 0,-2 2-4 0,2 2-9 16,-2 1-10-16,1 1-4 0,-1 5-1 0,0 0-1 15,0 0 4-15,0 0-8 0,10 14-1 0,-3 8 5 16,-2 1-2-16,4 5-3 0,-4 3-1 0,4 13-5 16,-4-8 1-16,4 8 11 0,-3-8-17 0,-1-6-15 0,0 1-31 15,0 0-44-15,-2 0-45 0,-1-1-52 16,1-1-54-16,-3-3-56 0,2-3-65 0,-6 0-65 0,0-5-248 16,0-5-808-16,-1-3 220 0</inkml:trace>
          <inkml:trace contextRef="#ctx0" brushRef="#br0" timeOffset="15447.443">6552 362 4090 0,'0'-6'502'0,"0"0"-213"0,0 6-125 15,2-6-59-15,-2 6-37 0,0-7-16 0,3 3-14 0,-3 4-11 16,8-4-5-16,-3 0-35 0,-5 4-48 0,20-5-57 16,-8 3-68-16,1 0-77 0,1 0-86 0,-5 0-251 15,8 0-720-15,-4-2 196 0</inkml:trace>
          <inkml:trace contextRef="#ctx0" brushRef="#br0" timeOffset="15746.861">7230-199 5552 0,'-10'-4'453'0,"2"1"-253"15,0 4-97-15,-2 2-48 0,-1 5-17 0,-10 8 33 16,1 7 29-16,-9 23 7 0,-1 1-12 0,-16 48-3 15,3-5-8-15,12-21-7 0,-5 29-2 0,4 2 16 16,-13 2 11-16,25-35 2 0,2 33-2 0,1-31-11 16,4-15-10-16,3 2-12 0,-1-2-13 0,-4-4-17 15,3-1-20-15,4-6-21 0,2-10-24 0,2-10-42 0,-1-4-48 16,5-7-43-16,-1 0-36 0,-1-4-47 0,2-2-52 16,2-4-73-16,-2-2-84 0,0 0-371 0,20-28-988 15,6-10 265-15</inkml:trace>
          <inkml:trace contextRef="#ctx0" brushRef="#br0" timeOffset="16008.0157">7258 304 477 0,'0'0'335'16,"-13"0"-58"-16,13 0-33 15,-11 0-33-15,4 1-22 0,7-1-31 0,-21 1-16 0,7 3-13 0,0-3-14 16,1 2-8-16,0-1-4 0,0 2 4 0,2-1-3 16,1-1 0-16,0 0 4 0,2 0 4 0,1 0 5 15,7-2 22-15,-8 3 13 0,8-3 16 0,-8 5 12 16,8-5 2-16,-4 2 5 0,4-2 3 0,0 6 2 0,0 0-12 16,4-1 2-16,1 7-4 0,0-1 6 15,3 2-3-15,-2-1-3 0,9 11-15 0,-3-2-10 0,-1 1-10 16,-1 0-12-16,-3-6-5 0,1 8-11 0,-5-3-16 15,-5 5-9-15,-3 0-26 0,-4 0-36 0,-5 0-74 16,0-3-82-16,-1 0-84 0,-1 0-81 0,-4-7-76 16,1-4-417-16,4-2-942 0,4-6 253 0</inkml:trace>
          <inkml:trace contextRef="#ctx0" brushRef="#br0" timeOffset="16646.3102">7295 581 321 0,'-10'-6'551'16,"10"6"-91"-16,0 0-56 0,0 0-47 0,0 0-49 16,0 0-33-16,0 0-34 0,0 0-29 0,0 0-24 15,-9 7-25-15,6-2-9 0,0 0-23 0,1 1-15 16,-3 7-8-16,0-2-14 0,2 0-10 0,-2 0 0 16,3-2-20-16,-1-1 2 0,1-2 10 0,1 0 0 15,-1-1 4-15,2-1 2 0,0-4 0 0,-2 8 2 0,2-8-2 16,4 4-5-16,-4-4-6 0,0 0-6 0,8 2-7 15,-8-2-6-15,11-8-3 0,1 1-6 0,-2-4-3 16,7-5-4-16,-2-1-2 0,1-5-9 0,-1 3-8 16,-7 4-6-16,0 0-9 0,-3 6-12 0,0 0-10 15,0 3-9-15,-2-2-8 0,1 4 0 0,-4 1-2 16,0 3 3-16,0 0 7 0,0 0 0 0,0 0 2 16,0 0 6-16,0 0-1 0,-10 11 5 0,8 1 0 15,-1-3 8-15,3-1 6 0,0 6 7 0,0-5 10 16,5 3 6-16,-3-1 6 0,2-2 8 0,1-2 5 0,0 1 5 15,0-2 5-15,4 1 7 0,3-2 7 0,-1-1 5 16,2-2 9-16,2-2 4 0,2-2 1 0,7-4-1 16,-3-1-10-16,2-2-4 0,-5 0-2 0,-3-2-5 15,-2 3-6-15,-3-3-1 0,-1 4-13 0,0 0-10 16,-3 2-17-16,-3-1-17 0,1 2-25 0,-3 1-14 16,-1 3-9-16,0 0-19 0,0 0-17 0,0 0-16 15,0 0-17-15,-18 21-11 0,10-3-3 0,0 4 5 0,1-2-3 16,2 3 7-16,2-6-3 0,0 5 0 0,1-3 0 15,4-5-1-15,-2-3-1 0,3 3-4 0,0-5-5 16,2 0-14-16,0-3-19 0,0-3-16 0,2 1-21 16,6-1-17-16,-3-4-33 0,-10 1-150 0,37-6-491 15,-13 0 136-15</inkml:trace>
          <inkml:trace contextRef="#ctx0" brushRef="#br0" timeOffset="17083.9932">7793 577 423 0,'-12'-2'319'16,"5"0"-39"-16,7 2-21 0,-13 0-33 0,13 0-22 15,0 0-15-15,0 0-14 0,-15 2-5 0,15-2-8 16,0 0 4-16,-7 4-10 0,7-4 1 0,0 0-3 16,-6 3 0-16,6-3-4 0,0 0 5 0,-5 5-8 15,5-5-2-15,0 0-6 0,1 7-7 0,-1-7-4 16,0 0-13-16,5 10-4 0,0-5-10 0,0-1-2 0,-1-1-11 15,3 2-10-15,-2-1-6 0,1-1-9 16,1 0-10-16,-1 0-14 0,1 0-23 0,-7-3-22 0,11 6-23 16,-4-5-21-16,-7-1-22 0,10 6-16 0,-10-6-27 15,6 0-21-15,-6 0-20 0,0 0-10 0,0 0 0 16,0 0 7-16,10-10 11 0,-10 10 16 0,4-7 15 16,-3 2 32-16,-1 5 30 0,2-6 24 0,-2 6 27 15,1-7 21-15,-1 7 13 0,0 0 16 0,4-8 3 16,-4 8 4-16,0 0-2 0,1-4 0 0,-1 4 7 15,0 0-5-15,0 0 3 0,0 0-7 0,7-5-4 0,-7 5 6 16,0 0-15-16,0 0 19 0,17 11-6 0,-10-9-4 16,-1 2-7-16,6 4 0 0,-1-2 1 0,-1 0-8 15,-2-1-2-15,1-1-4 0,-3 0 3 0,1-1-9 16,-2 0 0-16,-5-3-10 0,10 5-22 0,-6-3-21 16,-4-2-35-16,12-2-41 0,-12 2-38 0,11-8-25 15,-6 4-24-15,4-5-22 0,-2 0-17 0,0-1-11 16,1 0-150-16,-2-1-475 0,2 1 133 0</inkml:trace>
          <inkml:trace contextRef="#ctx0" brushRef="#br0" timeOffset="17434.2905">8055 557 1905 0,'7'-9'-57'0,"-1"3"51"0,-2-1 29 0,-1 2 27 16,-1 2 13-16,-2 3 8 0,4-6 9 16,-4 6 11-16,7-3 13 0,-7 3 12 0,6-5 4 0,-6 5 4 15,0 0 4-15,13 2 0 0,-13-2-11 0,11 3-2 16,-11-3-5-16,12 4-3 0,-7 2-5 0,0-2-1 16,5 6-13-16,-2-2-1 0,-2 1-11 0,1 1-8 15,-1 2-11-15,1-2 2 0,-2 1-5 0,2-2-5 16,-3 2-11-16,1-2-11 0,3 0-27 0,-2-2-28 15,3-1-27-15,0 2-22 0,1-6-25 0,0 2-24 0,7-4-16 16,-3-4-13-16,1 2-13 0,9-6-1 16,-3-1-3-16,-1-7-13 0,0-1-9 0,-4-3-10 0,-1-4-119 15,-2 1-387-15,-4-3 1198 0,1-3-576 0,-2-1 64 16,4-14 54-16,-4 0 52 0,-5 7 40 0,-1 8 36 16,1 3 32-16,-3 1 19 0,2 2 13 0,-4 6 8 15,0 4 7-15,1 1 5 0,-1 1-5 0,0 4-12 16,2 3-15-16,0-2-12 0,0 6-28 0,-3-7-16 15,3 7-14-15,0 0-12 0,0 0-9 0,0 0-3 16,-8 21-8-16,1 0-8 0,4 4-11 0,0 3-4 16,-1 2-10-16,1 14-9 0,2-6-8 0,2 6-5 0,-1-7-8 15,0 10-1-15,2-14-6 0,-1-5-25 0,1 1-44 16,0-3-57-16,1 3-66 0,-1-6-51 0,-2-1-69 16,0-4-74-16,-4-6-322 0,3-4-802 0,-1-5 218 15</inkml:trace>
          <inkml:trace contextRef="#ctx0" brushRef="#br0" timeOffset="17837.4153">8525-243 6020 0,'-5'-1'232'0,"3"1"-147"15,2 0-55-15,0 0-15 0,0 0 11 0,0 0 74 16,10 20 40-16,3 1 4 0,1 4-17 0,7 16 1 16,2 6 1-16,-3 9 2 0,10 46 1 0,-5-4 2 0,-12-30-8 15,-8-10-6-15,2 46-9 0,-12-2-14 16,-5-3-7-16,-3-35-16 0,-3-14-74 0,-18 45 0 0,9-30 0 16,2-17 0-16,-2 3-2 0,2 0-153 0,-4-5-70 15,0-2-70-15,2-2-76 0,3-13-87 0,4-8-85 16,-2-3-308-16,7-5-1023 0,1-5 274 0</inkml:trace>
          <inkml:trace contextRef="#ctx0" brushRef="#br0" timeOffset="17591.1033">8404 429 412 0,'0'-6'687'0,"0"1"-140"0,0 5-81 0,2-9-43 16,1 6-35-16,-3 3-36 0,8-6-43 0,-1 3-36 0,1 0-32 16,6-1-25-16,1 2-43 0,9 1-51 0,-2-1-62 15,-6-2-86-15,-1 2-73 0,-2 2-92 0,1 0-91 16,-3-4-276-16,1 2-670 0,-4 0 183 0</inkml:trace>
        </inkml:traceGroup>
        <inkml:traceGroup>
          <inkml:annotationXML>
            <emma:emma xmlns:emma="http://www.w3.org/2003/04/emma" version="1.0">
              <emma:interpretation id="{611B4E06-1AAF-4701-9B3C-478A3B52A436}" emma:medium="tactile" emma:mode="ink">
                <msink:context xmlns:msink="http://schemas.microsoft.com/ink/2010/main" type="inkWord" rotatedBoundingBox="11619,6492 12501,6521 12482,7075 11601,7046"/>
              </emma:interpretation>
              <emma:one-of disjunction-type="recognition" id="oneOf2">
                <emma:interpretation id="interp10" emma:lang="en-US" emma:confidence="0.5">
                  <emma:literal>TP</emma:literal>
                </emma:interpretation>
                <emma:interpretation id="interp11" emma:lang="en-US" emma:confidence="0">
                  <emma:literal>JP</emma:literal>
                </emma:interpretation>
                <emma:interpretation id="interp12" emma:lang="en-US" emma:confidence="0">
                  <emma:literal>-P</emma:literal>
                </emma:interpretation>
                <emma:interpretation id="interp13" emma:lang="en-US" emma:confidence="0">
                  <emma:literal>-JP</emma:literal>
                </emma:interpretation>
                <emma:interpretation id="interp14" emma:lang="en-US" emma:confidence="0">
                  <emma:literal>-TP</emma:literal>
                </emma:interpretation>
              </emma:one-of>
            </emma:emma>
          </inkml:annotationXML>
          <inkml:trace contextRef="#ctx0" brushRef="#br0" timeOffset="20583.7377">9266 254 286 0,'0'0'336'0,"-13"0"-36"15,13 0-28-15,-9 1-24 0,9-1-11 0,0 0-12 16,-12 0-8-16,12 0 12 0,0 0 7 0,0 0 10 15,-8 0 11-15,8 0 9 0,0 0 4 0,0 0 9 16,0 0-8-16,0 0 3 0,0 0 3 0,48-5-18 0,-21 3-1 16,9-3-21-16,14-1-16 0,6 2-12 15,-6-2-19-15,6 2-21 0,-6 1-13 0,-1 1-19 0,-11 1-15 16,-10-1-11-16,0 1-17 0,0 0-11 0,-3-1-32 16,-7 2-39-16,-5 0-52 0,-4 0-59 0,1-1-56 15,-10 1-59-15,13 1-50 0,-13-1-64 0,0 0-63 16,0 0-375-16,0 0-922 0,0 0 247 0</inkml:trace>
          <inkml:trace contextRef="#ctx0" brushRef="#br0" timeOffset="21132.4326">9864-17 411 0,'0'0'342'0,"-13"2"-12"0,13-2-9 16,0 0 1-16,0 0 14 0,0 7 6 0,0-7 4 0,0 0-9 15,10 7-10-15,2 2-11 0,-1-1-13 16,10 6-15-16,2 0-22 0,1 0-19 0,1 4-24 16,-2-2-17-16,0 4-13 0,-2-2-23 0,-4 1-14 0,1 2-12 15,-4 2-13-15,-6-1-17 0,-3 3-2 0,-5 2-8 16,-5 0-14-16,-7 2-23 0,-1-2-33 0,-3 2-24 15,-2-3-42-15,-1-2-47 0,-4-3-50 0,1 3-50 16,1-4-50-16,2-4-50 0,1-1-49 0,2-5-66 16,-1-7-287-16,9-3-818 0,8 0 221 0</inkml:trace>
        </inkml:traceGroup>
        <inkml:traceGroup>
          <inkml:annotationXML>
            <emma:emma xmlns:emma="http://www.w3.org/2003/04/emma" version="1.0">
              <emma:interpretation id="{04E3D716-E4A0-429E-9D93-08406CA9F77F}" emma:medium="tactile" emma:mode="ink">
                <msink:context xmlns:msink="http://schemas.microsoft.com/ink/2010/main" type="inkWord" rotatedBoundingBox="12997,6100 16119,6128 16103,7867 12981,7839"/>
              </emma:interpretation>
              <emma:one-of disjunction-type="recognition" id="oneOf3">
                <emma:interpretation id="interp15" emma:lang="en-US" emma:confidence="0.5">
                  <emma:literal>(smart</emma:literal>
                </emma:interpretation>
                <emma:interpretation id="interp16" emma:lang="en-US" emma:confidence="0">
                  <emma:literal>(Smart</emma:literal>
                </emma:interpretation>
                <emma:interpretation id="interp17" emma:lang="en-US" emma:confidence="0">
                  <emma:literal>(smarty</emma:literal>
                </emma:interpretation>
                <emma:interpretation id="interp18" emma:lang="en-US" emma:confidence="0">
                  <emma:literal>(Smarty</emma:literal>
                </emma:interpretation>
                <emma:interpretation id="interp19" emma:lang="en-US" emma:confidence="0">
                  <emma:literal>(smart)</emma:literal>
                </emma:interpretation>
              </emma:one-of>
            </emma:emma>
          </inkml:annotationXML>
          <inkml:trace contextRef="#ctx0" brushRef="#br0" timeOffset="21917.8475">11299-413 2995 0,'-10'-3'322'16,"10"3"-118"-16,-10-5-46 0,4 2-31 0,6 3-7 16,-15 0-4-16,2 0 6 0,-3 3-5 0,-5 8-11 15,-2 4 1-15,-2 6-5 0,-11 21 2 0,4 8 2 16,-22 40-2-16,8 1-3 0,24-23-1 0,7-13-3 0,0 2-4 15,-9 48-4-15,16-35-4 0,4-19-9 16,8 3-6-16,1 2-6 0,6-3 4 0,5-2-19 0,2-1-14 16,1-3-18-16,-5-13-28 0,-3-8-38 0,4-2-43 15,0-4-41-15,3-2-43 0,1-3-49 0,-2-9-61 16,-3-4-83-16,10-4-252 0,1-5-745 0,3-9 203 16</inkml:trace>
          <inkml:trace contextRef="#ctx0" brushRef="#br0" timeOffset="22238.3909">11366-107 378 0,'-20'-2'450'0,"2"-2"-80"16,2 2-40-16,1 1-29 0,1 1-33 0,-3 1-27 16,3 1-30-16,-1 2-24 0,-7 5-21 0,5-1-10 15,4 0-12-15,3-2-11 0,2 1-1 0,0-1 1 16,3 0 9-16,-2-2 4 0,4 1 14 0,1 1 12 0,1 0 13 15,-1 0 9-15,4 2 7 0,3 2-4 16,1 3 0-16,1 0-7 0,6 7-1 0,0 0-16 16,0-1-6-16,-1 1-14 0,3 1-5 0,-3-3-14 0,-4-1-9 15,2 3-11-15,-4-3-5 0,-2 0-6 0,-3 5-12 16,-6-2-15-16,-3 4-31 0,-7-2-48 0,2 0-63 16,-4-4-79-16,-1 0-83 0,2-1-73 0,-6-4-89 15,6-5-424-15,3-3-978 0,3-5 263 0</inkml:trace>
          <inkml:trace contextRef="#ctx0" brushRef="#br0" timeOffset="22820.5469">11435 233 276 0,'-2'-6'572'0,"2"6"-86"16,0 0-49-16,-2-6-40 0,2 6-44 0,0 0-41 0,0 0-39 15,-3-4-32-15,3 4-31 0,0 0-16 0,0 0-20 16,0 0-13-16,0 0-19 0,0 0-19 0,-10 16-8 15,9-11-12-15,-3 1-6 0,3 2-14 0,-3-2-9 16,3 2-11-16,-3-1-2 0,3-1-9 0,1-1-4 0,-4 1-4 16,4-2-2-16,0-4-5 0,2 10 4 0,-2-10 1 15,5 4-2-15,-5-4-4 0,5 2 2 0,-5-2-6 16,0 0-2-16,25-11-5 0,-16 2 2 0,9-7-5 16,-4 0-1-16,1-4-4 0,-3 2 0 0,-1-1-1 15,-3 4-6-15,-1 2-1 0,0 2-2 0,-4 3-6 16,0 1-4-16,-1 1-5 0,1 0-2 0,-1 2-3 15,-2 4-2-15,0 0 1 0,0 0 1 0,0 0 0 0,0 0-2 16,0 0 5-16,0 0 3 0,-7 26 0 16,5-15 2-16,1-1-4 0,1-1 3 0,1 5 3 0,1-4 2 15,1 0 5-15,-1-2 7 0,1-1 8 0,2-1 0 16,-2 0 13-16,2-4 7 0,0 3 9 0,1-4 7 16,2-1 0-16,7 2 6 0,0-5-1 0,1-2 4 15,-1-1-5-15,6-2-6 0,0-4-8 0,-6 2 1 16,-2 1-5-16,-2-1 1 0,-1 1-3 0,0 0-6 15,0 2-11-15,-4 1-3 0,-2 2-23 0,1-2-25 16,-2 4-16-16,-3 2-10 0,0 0-4 0,0 0-13 16,0 0-15-16,0 0-17 0,2 21-17 0,-4-8-8 15,4 9-7-15,-2 1-11 0,1 0-5 0,1 0-6 16,4 0-3-16,-1-2-5 0,3 1-5 0,5-1-1 0,-5-6-12 16,0-4-8-16,1 1-3 0,2-3-18 0,-1-3-27 15,3-2-212-15,0-2-541 0,0 0 149 0</inkml:trace>
          <inkml:trace contextRef="#ctx0" brushRef="#br0" timeOffset="23582.4074">12044 118 489 0,'-13'-2'339'0,"3"2"-40"15,2 0-29-15,-2 2-29 0,2-1-23 0,2 3-19 16,-1 0-16-16,2 2-10 0,-1-2-8 0,-3 7-12 0,3-2-6 15,3-2-5-15,-2 4 0 0,0 0-7 0,1 1-3 16,3-2-2-16,1-1-6 0,-2-2-3 0,4 0-15 16,-1 0-4-16,1-1-4 0,1 0-8 0,1 0-5 15,1-1-8-15,-1 0-11 0,1-3 2 0,0 1-13 16,2-1-6-16,-7-2-4 0,11 2-10 0,-11-2-18 0,0 0-6 16,15-2-15-16,-15 2-20 0,7-5-6 0,-4 1-15 15,0-2-6-15,-1-2-8 0,0 2-2 0,-2-1 5 16,0-5 0-16,0 2 5 0,-2 2 0 0,0 0 9 15,2 2 5-15,0 0 6 0,0 6 3 0,-1-9 2 16,1 9 1-16,-2-5 3 0,2 5 3 0,0 0 7 16,0-5 2-16,0 5 11 0,0 0 10 0,0 0 4 15,0 0 14-15,0 0 10 0,0 0 6 0,7 18 5 0,-2-8 7 16,2 1-1-16,-1-1-1 0,3 2 6 0,-1-1 1 16,2-1 4-16,0 2-3 0,1-1 3 15,1-3-2-15,-1 1-2 0,1-1-5 0,-1-1-7 0,0-1-3 16,-1-1-3-16,1 0-12 0,1-3-18 0,-4 0-21 15,2-2-28-15,-10 0-22 0,14-2-28 0,-7 0-19 16,-1-1-9-16,1-1-5 0,-2-2-7 0,-2 2 0 16,2-2 0-16,-3 0-2 0,1 0 15 0,-1 0 12 15,-1 0 5-15,1 2 21 0,-1-2 16 0,0 2 11 16,1-2 16-16,-2 6 20 0,2-8 7 0,-2 8 13 16,1-6 3-16,-1 6 17 0,4-4 8 0,-4 4-3 0,0 0 9 15,8 0 2-15,-8 0-5 0,13 1 6 0,-13-1-6 16,21 9 7-16,-7-3 3 0,10 4-4 0,-3 1 6 15,2 0-8-15,0-1 5 0,0 1-19 0,0 0 0 16,0-4 0-16,-1 3-12 0,-3-3-27 0,-2-3-31 16,-4-1-31-16,0-3-24 0,-3 0-28 0,0 0-19 15,-2-4-10-15,-3 1 10 0,1-3 12 0,-3-1 16 16,5-6 20-16,-3-1 27 0,2-6 26 0,-4-5 30 16,-1-1 29-16,-1-4 27 0,1-1 21 0,6-16 12 15,-1-1 8-15,-1-3 6 0,2-1 1 0,-1 1 17 0,1 4 24 16,-1 12 25-16,-2 10 13 0,-2 1 2 0,2 8-7 15,-3 2-7-15,1 4-17 0,-3 0-13 0,1 3-16 16,1 0-16-16,0 7-7 0,-2 0-8 0,0 0 1 16,0 0-1-16,1 34 0 0,-2-4-12 0,-3 19-6 15,-2 4-7-15,-2 0-5 0,0 3 1 0,-2 3-12 16,5-3-6-16,-2-2-3 0,1 1-6 0,1-7 0 16,-2 1-18-16,4-13-27 0,0-6-39 0,-2-4-48 0,3 0-56 15,-5-5-60-15,4-5-67 0,0-7-90 0,0-1-265 16,-2-4-771-16,5-4 208 0</inkml:trace>
          <inkml:trace contextRef="#ctx0" brushRef="#br0" timeOffset="42988.6576">12521 104 338 0,'0'0'435'0,"0"0"-40"0,0 0-8 16,0 0-21-16,0 0-3 0,27-6-10 0,-11 3-17 15,0 0-4-15,8-3-21 0,4-1-13 0,0 1-20 16,2 1-20-16,-3-1-23 0,-1 2-20 0,-1 2-25 16,-4-3-17-16,-6 3-25 0,-2-1-13 0,-2 2-11 0,-3 0-19 15,-8 1-22-15,13-3-42 0,-8 3-36 16,-5 0-50-16,0 0-56 0,0 0-56 0,11 0-51 0,-11 0-49 15,0 0-54-15,0 0-69 0,0 0-231 16,0 0-734-16,0 0 200 0</inkml:trace>
          <inkml:trace contextRef="#ctx0" brushRef="#br0" timeOffset="43323.9851">13102-272 715 0,'3'-10'532'16,"-1"7"-86"-16,-2 3-43 0,0 0-16 0,0 0-15 15,-4 30-13-15,-6 14-14 0,-14 57-22 0,-7 3-19 0,5 3-23 16,-7-1-29-16,2-3-15 0,-1-4-27 0,6 2-21 16,1-30-21-16,-3 26-29 0,13-27-2 15,2-14-15-15,0-1-6 0,1 1-22 0,1-5-12 0,2-3-29 16,1-13-24-16,2-7-46 0,1-3-42 0,-2-3-48 16,4-6-54-16,1-3-36 0,1-4-39 0,-1-6-57 15,2-3-69-15,0 0-309 0,0 0-803 0,15-31 216 16</inkml:trace>
          <inkml:trace contextRef="#ctx0" brushRef="#br0" timeOffset="21655.8926">10626 16 241 0,'0'0'539'15,"0"0"-52"-15,-8-2-48 0,8 2-27 0,0 0-29 0,-7-2-35 16,7 2-36-16,0 0-36 0,0 0-27 0,0 0-27 15,0 0-16-15,0 0-7 0,-3 8-9 0,3 0-8 16,2 12-9-16,-2 5-12 0,0 2-6 0,0 3-15 16,3 15-15-16,-1-2-14 0,-2-7-7 0,0-7-14 15,3 17-11-15,-2-10-10 0,3-7 3 0,-3 1-12 16,1-4-6-16,0 2-4 0,1-5-8 0,-2 0-3 0,0-5-11 16,1-5-9-16,0-2-16 0,1-2-9 15,-1-2-10-15,-2-1-13 0,1-2-10 0,-1-4-12 16,0 6-24-16,0-6-35 0,0 0-26 0,0 0-31 0,0 0-11 15,-5-25 2-15,2 0-6 0,-3-4 2 0,0-18-5 16,-2-4 1-16,3-5 6 0,0-45 10 0,6 32 17 16,-1 17 29-16,5 4 39 0,-5 1 43 0,7 3 25 15,-1 8 27-15,-1 11 23 0,3-4 18 0,2 5 19 16,1 3 19-16,1-1 22 0,1 5 8 0,0 1 3 16,-2 8 0-16,-2-1-12 0,-1 1-11 0,2 4-8 15,-4 1-8-15,2 3-9 0,-8 0-1 0,13 3-7 0,-5 7-2 16,-2 3-7-16,3 10-6 0,-8 1-3 0,-1 3-6 15,-5 1-12-15,-1 1-20 0,-4-1-41 0,0-1-42 16,1 2-47-16,-1-3-48 0,0-1-48 0,-1-3-52 16,4-4-58-16,-3-7-262 0,4-1-704 0,3-6 191 15</inkml:trace>
          <inkml:trace contextRef="#ctx0" brushRef="#br0" timeOffset="43811.0103">13093 240 599 0,'-3'-4'368'0,"3"4"-39"0,0 0-35 15,0 0-26-15,0 0-15 0,0 0-21 0,0 0-10 16,-24 8-7-16,8 9-16 0,1 2-14 0,-3 3-10 16,3 1-13-16,1 2-6 0,-8 18-4 0,11-12-6 15,1-3-6-15,4 1-4 0,3 0 0 0,0-2 2 16,1 2-7-16,4-4-3 0,1-3-4 0,3 0-6 15,-3-4-5-15,0-4-6 0,2-2-1 0,3-3-9 16,-3 2-2-16,2-5-12 0,-1-1-4 0,1 0-10 16,-7-5-8-16,11 4-6 0,-11-4-4 0,10 0-14 0,-10 0-36 15,0 0-34-15,13-14-42 0,-8 2-31 0,0-9-43 16,-3-1-26-16,-4 6-12 0,1-1-1 0,-1 7 8 16,-1 0 14-16,1 3 14 0,0-1 15 0,-2 3 9 15,0 0 18-15,4 5 24 0,-6-6 26 0,6 6 27 16,-4-7 25-16,4 7 31 0,0 0 32 0,0 0 22 15,0 0 27-15,0 0 23 0,0 0 17 0,0 0 13 16,0 0 8-16,0 0 2 0,17 26-8 0,-7-14-7 0,-2 0-9 16,2 0-13-16,7 7-21 0,-4-2-4 15,2 1 1-15,-5-3-22 0,0-4-6 0,-4 1-19 16,-1-2-37-16,0 2-58 0,-2-1-81 0,1 0-84 0,-6-2-98 16,-1-2-108-16,-1 0-296 0,4-7-844 0,0 0 228 15</inkml:trace>
          <inkml:trace contextRef="#ctx0" brushRef="#br0" timeOffset="44188.6673">13025 557 573 0,'2'4'513'15,"-2"-4"-55"-15,0 0-43 0,5 2-38 0,-5-2-32 16,6 2-37-16,-6-2-30 0,5 1-31 0,-5-1-21 0,5 5-24 16,-1-3-17-16,-1 2-18 0,-1-2-19 0,0 3-14 15,3 1-14-15,-3-2-14 0,1 0-11 16,0 1-16-16,-1-1-11 0,-1 0-10 0,1 0-6 0,0-2-2 15,-2-2-1-15,3 4-5 0,-3-4-4 0,0 0-3 16,0 0-1-16,0 0-7 0,10-12-1 0,-4 0-2 16,-1-1 3-16,7-6 0 0,-1-2-4 0,-1 7 0 15,-3-1-2-15,-1 3-5 0,-1 1-4 0,0 0-8 0,2 2-23 16,-4 2-29-16,-1 1-46 0,2 1-49 16,-1 1-69-16,-3 4-78 0,3-6-80 0,-3 6-252 0,0 0-742 15,0 0 202-15</inkml:trace>
          <inkml:trace contextRef="#ctx0" brushRef="#br0" timeOffset="44568.7535">13280 546 464 0,'0'0'214'0,"-17"4"-63"16,11-3-39-16,-4 3-29 0,3 0-13 0,-4 2-12 0,3-4 1 15,0 4 11-15,1-2 20 0,0 0 19 0,2-1 24 16,1 1 19-16,4-4 21 0,-9 3 9 0,9-3 6 16,-6 5 8-16,6-5-8 0,0 0-3 0,-4 2-8 15,4-2-11-15,0 0-8 0,0 0-2 0,0 0-9 0,0 0 0 16,0 0-17-16,0 0-7 0,12 7-16 0,-12-7-12 16,8 0-10-16,-8 0-6 0,0 0-10 15,10 0-7-15,-10 0-8 0,0 0-6 0,8 4-2 0,-8-4-11 16,0 0-3-16,0 0-8 0,4 2-1 0,-4-2-4 15,0 0-1-15,-5 10-4 0,5-10-2 0,-4 8 3 16,3-3-3-16,-1-2-1 0,2-3-3 0,-3 7-1 16,1-4 0-16,2-3 3 0,-2 6-3 0,2-6 2 15,0 0-1-15,4 8 2 0,-4-8-2 0,5 6 5 16,0-6-9-16,-5 0-20 0,9 5-42 0,-2-4-49 0,-2 2-60 16,3-1-66-16,-1-1-78 0,1 1-257 0,-8-2-682 15,16 1 186-15</inkml:trace>
          <inkml:trace contextRef="#ctx0" brushRef="#br0" timeOffset="44901.7638">13379 617 595 0,'-8'0'328'0,"0"2"-57"15,8-2-37-15,-12 3-30 0,7 2-26 0,0-3-28 0,5-2-26 16,-6 6-21-16,4-4-16 0,2-2-8 0,-5 3-6 15,5-3 1-15,-3 4 14 0,3-4 10 0,0 0 6 16,0 0-1-16,0 0 4 0,0 0-4 0,0 0 1 16,0 0 3-16,-3-17-1 0,6 5-9 0,-1-1 12 15,4-11 2-15,-1 0-9 0,2-3 5 0,-2-2-8 16,0-1-9-16,-1 0 7 0,1 3 4 0,-1 2 3 16,-3 1-3-16,-1 8-3 0,2 1-8 0,-2 4-12 0,-2 3-8 15,1 2-12-15,-3 4-7 0,4 2-6 0,0 0-2 16,-13 14-4-16,3 8-6 0,1 3-5 0,-1 6-4 15,-2 15-2-15,6 2-10 0,-1-1-29 0,4 0-34 16,1-2-34-16,5-7-23 0,-1-9-27 0,1-2-22 16,2 2-23-16,-1-5-25 0,2 0-28 0,-1-8-18 15,0-3-51-15,2-6-176 0,-1-1-573 0,-1-5 158 16</inkml:trace>
          <inkml:trace contextRef="#ctx0" brushRef="#br0" timeOffset="45104.4266">13410 600 384 0,'-8'-2'315'0,"-2"2"-40"0,10 0-32 0,0 0-19 16,-14 4-16-16,14-4-17 0,-5 5-10 0,5-5-8 15,0 0 6-15,0 0 5 0,0 0 5 0,0 8 8 0,0-8 15 16,0 0 8-16,0 0 4 0,11 4-4 16,-11-4-11-16,0 0-22 0,13 4-16 0,-8 0-19 0,-5-4-21 15,11 2-11-15,-5 2-13 0,1 0-30 0,-4-1-52 16,-3-3-73-16,8 8-80 0,-4-2-102 0,-3 1-112 15,6 2-242-15,-5 0-699 0,-2-1 190 0</inkml:trace>
          <inkml:trace contextRef="#ctx0" brushRef="#br0" timeOffset="45754.4629">13492 32 5590 0,'-4'-3'148'0,"1"0"-124"16,3 3-12-16,0 0 3 0,0 0 43 0,15 18 53 16,0 0 17-16,2 5-14 0,12 17-11 0,-1 3-6 15,-3 6-14-15,-3 1-5 0,16 47-14 0,-20-32 0 16,-5-10-6-16,-6 3-6 0,2 48-5 0,-7-32-11 0,-8-16-7 15,-9 42-36-15,3-32-41 0,-1-15-47 0,-7-3-58 16,-4 2-62-16,-2 1-75 0,-3-4-91 0,-7-2-412 16,2-4-949-16,-2-3 254 0</inkml:trace>
          <inkml:trace contextRef="#ctx0" brushRef="#br0" timeOffset="45385.6928">13561 816 4249 0,'0'0'474'15,"-1"-12"-239"-15,1 12-78 0,-2-7-31 0,2 7-4 16,0-9-9-16,0 3-14 0,0 6-18 0,0-13-20 0,0 5-7 15,2 0-17-15,-2-1-22 0,0-5-25 0,0 1-29 16,-2-7-35-16,0-5-42 0,-1 1-26 0,-2-2-21 16,2-4-13-16,1-1-6 0,-3 1 12 0,2 2 19 15,0 3 16-15,-2 3 13 0,3 4 22 0,1 4 15 16,1 3 24-16,0 3 10 0,0 0 27 0,1 3 12 16,-1 5 12-16,5-5 19 0,-5 5 10 0,0 0 18 0,0 0 8 15,17 9 10-15,-8 0 14 0,0 4 1 0,2 7 3 16,1 2-5-16,-3 3-6 0,5 0-5 0,-5 2-7 15,0 2-6-15,-4 1-6 0,0-3-9 0,0 0-29 16,0-1-62-16,-2-1-65 0,-3-2-64 0,-1 1-72 16,-4-5-84-16,0-6-205 0,0-1-649 0,-1-4 177 15</inkml:trace>
          <inkml:trace contextRef="#ctx0" brushRef="#br0" timeOffset="45528.1303">13540 638 4824 0,'-2'-5'236'0,"2"-3"-116"15,0 8-49-15,0-8-32 0,0 8-16 16,2-6-4-16,-2 6-5 0,10-4-3 0,-10 4-6 0,13-2-35 16,-13 2-51-16,21 2-57 0,-11 0-57 0,-10-2-82 15,17 0-85-15,-17 0-226 0,13 2-705 0,-13-2 191 16</inkml:trace>
        </inkml:traceGroup>
      </inkml:traceGroup>
      <inkml:traceGroup>
        <inkml:annotationXML>
          <emma:emma xmlns:emma="http://www.w3.org/2003/04/emma" version="1.0">
            <emma:interpretation id="{2DB5340C-342A-408A-8369-D47B225E17CB}" emma:medium="tactile" emma:mode="ink">
              <msink:context xmlns:msink="http://schemas.microsoft.com/ink/2010/main" type="line" rotatedBoundingBox="2435,7257 5357,7095 5434,8481 2512,8643"/>
            </emma:interpretation>
          </emma:emma>
        </inkml:annotationXML>
        <inkml:traceGroup>
          <inkml:annotationXML>
            <emma:emma xmlns:emma="http://www.w3.org/2003/04/emma" version="1.0">
              <emma:interpretation id="{C74DD22D-C933-4396-877D-F0FA2791DE4C}" emma:medium="tactile" emma:mode="ink">
                <msink:context xmlns:msink="http://schemas.microsoft.com/ink/2010/main" type="inkWord" rotatedBoundingBox="2435,7257 5357,7095 5434,8481 2512,8643"/>
              </emma:interpretation>
              <emma:one-of disjunction-type="recognition" id="oneOf4">
                <emma:interpretation id="interp20" emma:lang="en-US" emma:confidence="0.5">
                  <emma:literal>panda)</emma:literal>
                </emma:interpretation>
                <emma:interpretation id="interp21" emma:lang="en-US" emma:confidence="0">
                  <emma:literal>Panda)</emma:literal>
                </emma:interpretation>
                <emma:interpretation id="interp22" emma:lang="en-US" emma:confidence="0">
                  <emma:literal>Prada)</emma:literal>
                </emma:interpretation>
                <emma:interpretation id="interp23" emma:lang="en-US" emma:confidence="0.5">
                  <emma:literal>p Canada)</emma:literal>
                </emma:interpretation>
                <emma:interpretation id="interp24" emma:lang="en-US" emma:confidence="0">
                  <emma:literal>p (ardent)</emma:literal>
                </emma:interpretation>
              </emma:one-of>
            </emma:emma>
          </inkml:annotationXML>
          <inkml:trace contextRef="#ctx0" brushRef="#br0" timeOffset="3448.4046">132 1239 359 0,'0'0'504'0,"0"0"-100"0,-3-5-62 0,3 5-46 0,0 0-28 15,0 0-9-15,0 0-7 0,-4 24-21 16,2-1-18-16,1 2-17 0,-1 3-16 0,4 0-19 0,-4 4-10 15,0-2-12-15,2 0-10 0,0-3-11 0,2 2-14 16,-2-4-12-16,2 0-7 0,-4-8-11 0,4 0-10 16,-2-4 0-16,1-1-7 0,-1 0-8 0,2-4-1 15,-2-1-8-15,0-1-2 0,2-1 2 0,-2-5-7 16,0 7 3-16,0-7-10 0,0 0-30 0,0 0-39 16,0 0-35-16,0 0-15 0,-12-41-12 0,6 13 7 15,1-16-13-15,0-5-10 0,-2-1-2 0,2-1 4 0,4 1 8 16,1 3 12-16,0 11 18 0,1 7 27 0,1 2 25 15,1 2 19-15,-1 2 18 0,3 6 15 16,-2 2 16-16,0 2 27 0,2 1 19 0,-1 2 8 0,-1 1 5 16,0 3-9-16,0 0-7 0,1 1-11 0,-4 5-6 15,5-3 7-15,-5 3 4 0,0 0-2 0,14 9-6 16,-8 3-4-16,2 10-9 0,-3 1-8 0,-5 4-22 16,-1 1-38-16,-1 16-59 0,-6-9-69 0,1-8-69 0,-1 2-75 15,0-4-299-15,0 1-701 0,-1-5 192 16</inkml:trace>
          <inkml:trace contextRef="#ctx0" brushRef="#br0" timeOffset="5113.8095">911 1057 667 0,'1'-5'398'15,"-1"5"-35"-15,0 0-18 0,0 0-29 0,4-7-26 16,-4 7-30-16,0 0-34 0,0 0-28 0,0 0-25 15,-9-5-18-15,9 5-21 0,-13 1-14 0,0 5-12 0,-8 5-8 16,4-1-13-16,6 0-17 0,-5 9-2 0,0-3-5 16,1 3-9-16,4-1 3 0,1 2 0 0,3-3 2 15,2-3 4-15,2-1 3 0,1 0 1 0,2-1 2 16,2 4 0-16,0-5-5 0,1 1 6 0,3-3 1 16,1-1-7-16,3 1 2 0,1 0 1 0,1-3-8 15,-2-3 0-15,2-1-8 0,1-1-4 0,2-1-4 16,-4-1-6-16,2-1-10 0,-1-2-18 0,-1-4-27 15,-1 0-20-15,0-2-22 0,-2-1-36 0,1 1-13 0,-5-1 2 16,-1 3 2-16,0-1 11 0,-1 4 7 0,-2-3 6 16,0 2 7-16,0 0 12 0,2 2 2 0,-2 4 11 15,0-9 13-15,0 9 18 0,1-8 15 0,-1 8 15 16,0-4 6-16,0 4 11 0,0 0 7 0,5-3 5 16,-5 3 0-16,0 0 6 0,0 0 5 0,13 7 7 15,-8-1-2-15,7 5 0 0,-2 1-7 0,3 7-3 16,-2-1-4-16,1 3-5 0,-3 1-3 0,0 0-26 0,-4 1-60 15,4-3-71-15,-6 2-86 0,-1-5-93 16,-2-1-293-16,0-4-715 0,0-3 196 0</inkml:trace>
          <inkml:trace contextRef="#ctx0" brushRef="#br0" timeOffset="5477.6376">1251 1403 466 0,'0'0'581'0,"0"0"-108"16,-6 5-70-16,6-5-57 0,0 0-40 0,0 0-37 0,0 0-34 16,0 0-29-16,-5 2-35 0,5-2-31 0,0 0-20 15,0 0-22-15,0 0-14 0,0 0-10 0,0 0-8 16,0 0-12-16,0 0-5 0,0 0 1 0,5-28-18 16,-4 14-16-16,1-9-17 0,-2 0-15 0,0-4-12 15,-2 1-2-15,1 0-5 0,-1 1 7 0,-1 3-2 16,-1 6-2-16,1 1 3 0,0 5 0 0,0 2-2 15,-1 0 0-15,1 2 9 0,0 2-3 0,-1 1 7 16,4 3-1-16,-4-6 5 0,4 6 7 0,0 0 16 16,0 0 11-16,0 0 18 0,0 0 5 0,0 0 18 0,0 0 18 15,-12 12 14-15,12-7 8 0,3 7 3 16,1-2 1-16,1 4-9 0,-2-2-7 0,2 0-8 0,6 11-6 16,-1-4-7-16,-2-3-8 0,2 4-6 0,-2-3-4 15,-1-5-9-15,-2 2-4 0,0-3-26 0,1 3-64 16,0-5-65-16,-3 1-79 0,1-3-74 0,-3 0-92 15,3 1-203-15,-1-4-678 0,-3-4 183 0</inkml:trace>
          <inkml:trace contextRef="#ctx0" brushRef="#br0" timeOffset="5867.2706">1523 1255 336 0,'-10'7'252'16,"3"-1"-35"-16,0 0-21 0,2-2-5 0,-1 2-6 15,1-1 2-15,0-1 11 0,2 0 3 0,3-4 4 16,-5 6-4-16,5-6 2 0,-4 7-4 0,4-7-6 0,-3 3-1 16,3-3 7-16,0 0-3 0,-3 6-8 0,3-6-3 15,0 0-12-15,0 0-13 0,6 9-10 0,-6-9-16 16,7 1-13-16,-7-1-15 0,11 4-7 0,-11-4-10 15,12-2-14-15,-12 2-10 0,0 0-9 0,15-4-11 16,-11-1-13-16,-1 2-11 0,2-3-15 0,-2 1-13 0,-1-1-1 16,-2 6 1-16,3-10 0 0,-1 5-3 0,-2 5 2 15,1-7-2-15,-1 7 0 0,0 0 1 16,-1-8 0-16,1 8-7 0,0 0 7 0,0 0 3 0,0 0-6 16,0 0 2-16,0 0 6 0,-3 23-1 0,3-10 4 15,1 0-1-15,1 1 1 0,1 9 0 0,0 0 5 16,4-3-1-16,-1-1-20 0,-1-5-19 0,4-2-37 15,0-2-48-15,-2-2-45 0,8-4-54 0,0 1-64 16,-1-5-291-16,15 0-692 0,-4-3 189 0</inkml:trace>
          <inkml:trace contextRef="#ctx0" brushRef="#br0" timeOffset="6222.1683">1833 1286 543 0,'-15'4'348'0,"6"1"-62"0,-3-1-19 0,4 1-36 0,0 1-13 16,3 2-23-16,-5 1-23 0,3-1-20 0,4 2-12 16,0-4-14-16,-1 1-16 0,3-1-9 0,1-6 5 0,0 11 1 15,0-11 10-15,-2 7 4 0,2-7 1 0,0 0-3 16,5 5 2-16,-5-5-5 0,0 0-1 0,0 0-7 16,20-7-7-16,-9 1-14 0,-1-4-4 0,0 1-11 15,6-9-6-15,-2-1-7 0,-3-4-10 0,1-3-10 16,-5-1-12-16,3-18-4 0,-5 13 4 0,0-14-14 15,-4 11-2-15,-1 8 1 0,0 4 7 0,-1 0 3 16,-3 5 0-16,3 5 1 0,-1 4-3 0,0 1 1 16,1 2-4-16,-1 1-1 0,2 5-5 0,0 0-1 15,0 0-5-15,-11 12 2 0,5 11-1 0,-1 1-2 0,2 6 1 16,1 17 7-16,2 1-2 0,-1 1 0 16,3-4-2-16,1-9 2 0,-2 10-1 0,6 0-3 0,-1-14 0 15,3-4-19-15,0-2-34 0,0 0-50 0,3-2-44 16,0-4-54-16,1-3-52 0,-1-5-68 0,1-6-224 15,-1-1-646-15,2 0 177 0</inkml:trace>
          <inkml:trace contextRef="#ctx0" brushRef="#br0" timeOffset="6522.4208">2131 1319 683 0,'0'0'416'15,"0"0"-55"-15,-10 2-15 0,10-2-21 0,0 0-23 16,0 0-20-16,0 0-31 0,0 0-24 0,0 0-15 16,0 0-18-16,0 0-15 0,0 0-15 0,0 0-16 15,17-18-13-15,-16 12-9 0,1 1-11 0,-2-3-18 16,2 2-11-16,-2 6-24 0,-5-12-16 0,1 6-9 0,0 4-10 16,4 2-1-16,-12-6-6 0,5 3-2 15,7 3-1-15,0 0-3 0,-16 3-3 0,16-3 0 0,-9 10 1 16,4-4 4-16,0 6 2 0,2 1 5 0,0 2 11 15,3-1 1-15,1 9-2 0,4 0 1 0,2-4-7 16,5 2 1-16,-2-7-12 0,1-2-29 0,1-2-44 16,6 4-55-16,0-8-60 0,-2-2-76 0,9-2-88 15,-1-2-252-15,0-4-704 0,1-2 192 0</inkml:trace>
          <inkml:trace contextRef="#ctx0" brushRef="#br0" timeOffset="3812.7431">668 976 844 0,'0'0'554'0,"-2"-6"-73"15,2 6-56-15,-5-6-53 0,5 6-51 0,0 0-36 16,-21 6-38-16,1 8-28 0,-6 4-27 0,-11 20-21 15,-1 5-14-15,5 7-15 0,-18 47-3 0,21-32 0 16,12-9 3-16,-12 41-2 0,15-31-9 0,11-17-13 16,0 3-7-16,2-1-10 0,5 1-13 0,5-4-8 15,2-3-8-15,4-1-12 0,1-12-10 0,-2-5-29 16,0-5-27-16,4 0-39 0,-1-4-42 0,4-2-46 0,-5-8-54 16,3-2-68-16,9-6-96 0,-9-4-302 0,6-8-783 15,1-5 213-15</inkml:trace>
          <inkml:trace contextRef="#ctx0" brushRef="#br0" timeOffset="6895.2591">2462 1485 598 0,'-2'6'383'16,"2"-6"-27"-16,-1 8-12 0,1-8-13 0,-2 5-5 0,2-5-10 15,0 0-3-15,0 0 2 0,-2 5-5 0,2-5-16 16,0 0-5-16,0 0-17 0,0 0-25 0,0 0-23 15,10-19-18-15,-5 6-25 0,3-10-21 0,-1-1-19 16,3-6-24-16,0-18-4 0,1-1-13 0,1-3-15 16,-1-6-12-16,8-40-13 0,-3 33-12 0,-2 19-4 15,-3 1-5-15,-3 13-5 0,-1 8 7 0,1 2-4 0,-5 6-3 16,1 4 1-16,-1 4-8 0,-1 2-5 16,-1 0-9-16,2 2 0 0,-1 1 2 0,-2 3-8 0,0 0 2 15,0 0-1-15,10 32-2 0,-8-3 3 16,1 19-4-16,2 4 0 0,0 2 1 0,-3 1-2 15,0-2 3-15,1-2-3 0,-3-1-7 0,2-2-20 0,-1-2-24 16,-1-10-22-16,0-8-35 0,0-2-43 0,2 1-43 16,-2-4-54-16,-2-2-53 0,2-6-75 0,-3-1-336 15,3-6-851-15,-3-3 230 0</inkml:trace>
          <inkml:trace contextRef="#ctx0" brushRef="#br0" timeOffset="7056.9319">2627 1260 5445 0,'0'0'410'0,"-3"-4"-131"16,3 4-124-16,0 0-59 0,0 0-22 0,-2-7-1 16,2 7-7-16,0 0-17 0,0 0-19 0,0 0-2 15,0 0-23-15,12 0-36 0,-12 0-50 0,0 0-58 16,16 3-69-16,-16-3-73 0,11 3-70 0,-11-3-86 16,14 0-279-16,-14 0-859 0,0 0 233 0</inkml:trace>
          <inkml:trace contextRef="#ctx0" brushRef="#br0" timeOffset="7340.5612">2667 590 865 0,'2'-3'645'15,"-2"3"-110"-15,0 0-50 0,8-5-21 0,-8 5-5 16,12 5-10-16,-3 2-25 0,13 10-24 0,-3 5-18 16,14 18-13-16,-1 7-18 0,21 50-12 0,-19-32-14 15,8 33-23-15,-17-31-21 0,-6-13-18 0,4 44-23 0,-13-31-25 16,-10-14-26-16,-3 3-12 0,-4 42-145 16,-7-36-32-16,-1-14 0 0,0 2 0 0,-3-1 0 0,-3 0 0 15,2-4 0-15,-2-2-226 0,-1-1-117 0,-1-12-88 16,7-7-90-16,-1-1-405 0,1-2-1112 15,4-9 297-15</inkml:trace>
        </inkml:traceGroup>
      </inkml:traceGroup>
    </inkml:traceGroup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1T05:54:43.20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2101D5F-851B-402F-8D8D-EFF952BFA2ED}" emma:medium="tactile" emma:mode="ink">
          <msink:context xmlns:msink="http://schemas.microsoft.com/ink/2010/main" type="writingRegion" rotatedBoundingBox="4493,5766 8447,5606 8478,6363 4523,6523"/>
        </emma:interpretation>
      </emma:emma>
    </inkml:annotationXML>
    <inkml:traceGroup>
      <inkml:annotationXML>
        <emma:emma xmlns:emma="http://www.w3.org/2003/04/emma" version="1.0">
          <emma:interpretation id="{8D7C2585-CAC1-47A6-93BB-8F22BBC1A407}" emma:medium="tactile" emma:mode="ink">
            <msink:context xmlns:msink="http://schemas.microsoft.com/ink/2010/main" type="paragraph" rotatedBoundingBox="4493,5766 8447,5606 8478,6363 4523,65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907B5C-C42E-4DC3-8E23-E8B9524C723A}" emma:medium="tactile" emma:mode="ink">
              <msink:context xmlns:msink="http://schemas.microsoft.com/ink/2010/main" type="line" rotatedBoundingBox="4493,5766 8447,5606 8478,6363 4523,6523"/>
            </emma:interpretation>
          </emma:emma>
        </inkml:annotationXML>
        <inkml:traceGroup>
          <inkml:annotationXML>
            <emma:emma xmlns:emma="http://www.w3.org/2003/04/emma" version="1.0">
              <emma:interpretation id="{EC8660CF-B8E3-45B3-B8C4-1D8ACA28CB90}" emma:medium="tactile" emma:mode="ink">
                <msink:context xmlns:msink="http://schemas.microsoft.com/ink/2010/main" type="inkWord" rotatedBoundingBox="6463,5814 7801,5760 7827,6389 6488,6443"/>
              </emma:interpretation>
              <emma:one-of disjunction-type="recognition" id="oneOf0">
                <emma:interpretation id="interp0" emma:lang="en-US" emma:confidence="0.5">
                  <emma:literal>ungive-grad-Al</emma:literal>
                </emma:interpretation>
                <emma:interpretation id="interp1" emma:lang="en-US" emma:confidence="0.5">
                  <emma:literal>@gongrad -A.</emma:literal>
                </emma:interpretation>
                <emma:interpretation id="interp2" emma:lang="en-US" emma:confidence="0.5">
                  <emma:literal>@gongrad -A -</emma:literal>
                </emma:interpretation>
                <emma:interpretation id="interp3" emma:lang="en-US" emma:confidence="0">
                  <emma:literal>@gomgrad -A.</emma:literal>
                </emma:interpretation>
                <emma:interpretation id="interp4" emma:lang="en-US" emma:confidence="0">
                  <emma:literal>@gomngrad -A.</emma:literal>
                </emma:interpretation>
              </emma:one-of>
            </emma:emma>
          </inkml:annotationXML>
          <inkml:trace contextRef="#ctx0" brushRef="#br0">1766 44 489 0,'0'0'273'0,"0"0"-29"0,0 0-16 0,0 0-32 0,0 0-7 0,0 0-23 15,0 0-16-15,0 0-20 0,0 0-15 0,-8-6-14 16,8 6-10-16,0 0-11 0,-13 4-10 0,5-2-3 16,2 2-7-16,-5 1-5 0,3 1-8 0,2-2-4 15,0 2-5-15,0-2-3 0,1 1 7 0,-1 0-8 0,2-1-2 16,1 0 2-16,0 0-2 0,0 1-5 0,3-5-3 0,-4 6 4 15,0-5-6-15,4-1-6 0,0 6 8 0,0-6 0 32,0 0-3-32,0 0-10 0,0 0 4 0,5 5-2 0,-5-5-8 0,9 0-7 0,-9 0-10 0,0 0-9 15,16-7-5-15,-9 3-4 0,-3-1-3 0,5-2 4 16,-3 2 4-16,1-2 3 0,0-1 7 0,1 1 11 16,-5 2 10-16,2 1 10 15,-2-2 9-15,0 5 10 0,0-3 14 0,-3 4 12 16,4-5 14-16,-4 5 4 0,4-2-4 0,-4 2 0 15,0 0-7-15,3-5 2 0,-3 5-7 0,0 0 8 0,0 0 0 16,3 16 13-16,-3-2 3 0,1 8 4 16,-1 4 9-16,0 2-2 0,-1 0 0 0,1 16 1 0,-3-2-8 15,0-9-7-15,-1-6-5 0,3-1-6 0,-1 1-8 0,-2 0-5 16,2-2-9-16,1-2-2 0,-2-4-5 0,0-3-3 0,0-2-5 16,1-1-3-16,-1-1-2 0,0-1-3 0,0 0-2 15,-2-4-2-15,1 0-4 0,0-1-10 0,1-3-22 16,0 1-15-16,3-4-37 0,-7 3-45 0,7-3-47 15,-13-5-58-15,4-4-62 0,2 0-41 0,0-2-6 16,2-3-210-16,0-8-639 0,4 1 173 0</inkml:trace>
          <inkml:trace contextRef="#ctx0" brushRef="#br0" timeOffset="491.8319">1930 118 355 0,'0'0'321'0,"0"0"-54"0,0 0-40 0,0 0-31 0,0 0-25 16,0 0-20-16,0 0-17 0,0 0-20 0,0 0-6 0,-3 16-9 16,3-11-2-16,2 1-8 0,-1 1-8 15,1-1-1-15,-1 0-7 0,1-1-1 0,-1 2-1 0,1-3 6 16,-1 1-3-16,-1-5 8 0,4 7 14 0,-3-1 4 0,-1-6 17 15,3 6 9-15,-3-6 11 0,0 0 3 0,5 3 1 16,-5-3-10-16,0 0-6 0,0 0-13 0,0 0-8 16,14-10-5-16,-8 0-4 0,0-1-10 0,0-1 3 15,0 2-9-15,0-2-4 0,0-1-5 0,-2 2-3 16,1-1-10-16,-1 1-3 0,1 2-7 0,-2 0-13 0,-1 2-12 0,-1 3-9 31,2-3-15-31,-3 7-25 0,3-7-32 0,-3 7-26 0,3-5-21 16,-3 5-11-16,3-3-11 0,-3 3-6 0,0 0-8 15,8-1-12-15,-8 1-10 0,0 0-11 0,17 4-18 0,-17-4-27 16,14 3-25-16,-7-1-190 0,0-1-521 0,6 1 145 16</inkml:trace>
          <inkml:trace contextRef="#ctx0" brushRef="#br0" timeOffset="971.7625">2313 66 388 0,'0'0'268'16,"-8"2"-27"-16,4 0-17 16,-1 0-15-16,-1 1-17 0,0-1-12 15,0 1-4-15,1 0-8 0,-2 1-10 0,0-1-7 16,1 0-12-16,0 1-10 0,6-4-4 0,-11 7-7 0,7-4-9 15,-1 2 0-15,2-1-13 0,-1 0 2 0,0 0-10 16,4-4-1-16,-5 7-4 0,5-7-9 0,-1 7-4 16,1-7-4-16,-2 5-5 0,2-5-1 0,0 0-1 15,3 9-2-15,-3-9-18 0,5 5 18 0,-1-3-18 0,-4-2 3 16,9 5-8-16,-9-5-10 0,7 0 1 16,-7 0-10-16,0 0-19 0,19-3-9 0,-13-1-13 15,-1-1-8-15,1 2-6 0,-2-4 0 0,2-3 1 0,-1-1-3 0,-2 1 12 16,0-1 2-16,-1-1 7 0,-2 1 3 0,0 0 6 15,1 4 6-15,-1-5 9 0,-1 4 8 0,1 3 5 0,0 5-4 16,0-10 6-16,0 10-3 0,0-7-8 0,0 7-2 16,0 0 2-16,-2-7-3 0,2 7 2 0,0 0 0 15,0 0-3-15,0 0-2 0,0 0 5 0,0 0-3 16,3 19 0-16,-1-7 4 0,1 0-2 0,0 1 2 0,0-2 3 0,3 10-6 31,-1-5 3-31,1-3-4 0,-2-1-1 0,0 1 0 16,2-3-11-16,2 0-32 0,-2 1-32 0,2-2-37 15,-2-3-43-15,3 0-43 0,4-3-59 0,-4 1-185 16,3-4-528-16,0-1 146 0</inkml:trace>
          <inkml:trace contextRef="#ctx0" brushRef="#br0" timeOffset="1441.053">2633 84 384 0,'0'0'227'16,"0"0"-21"-16,-15 2-16 0,15-2-4 0,-9 1-2 15,9-1-4-15,-11 3 3 0,3-2-6 0,8-1-4 0,-12 2-10 16,6 0-13-16,-2 1-13 0,2-1-11 0,0 2-9 16,0-1-3-16,6-3-6 0,-10 7-11 0,5-3 0 15,0 0-6-15,1 1-7 0,-1-1-5 0,4 1-2 16,1-5-5-16,-5 7-9 0,2-1-6 0,3-1 5 15,0-5-11-15,0 7-3 0,0-7 0 0,2 8 1 16,-2-8-9-16,3 7-5 0,-3-7-6 0,6 3-9 16,-6-3-16-16,11 1-14 0,-11-1-18 0,12-3-15 15,-12 3-15-15,16-7-8 0,-5 1-8 0,-2-4-7 16,0-1-5-16,-3 0-1 0,6-8 4 0,-2-1 11 16,-4-3 12-16,-2 0 9 0,0 1 14 0,-1 0 24 15,-2 6 17-15,-1 0 18 0,0 5 8 0,0-1 14 0,0 4 7 0,0 0 0 16,0 1 7-16,0 1-2 0,0 6 1 0,0-9-9 0,0 9-10 15,0-8 4-15,0 8-11 0,0 0-5 0,0 0 2 16,0 0-12-16,0 0 8 0,0 0 0 0,0 22-4 16,2-10 1-16,-1 8-6 0,1 1-4 0,-2 2 2 15,1-2-1-15,1 1-4 0,-1-2-2 0,4 3 4 16,0-4-7-16,0 1-9 16,0-3-24-16,-1-3-19 0,2-2-43 0,-1-3-50 15,-1-1-47-15,4-1-81 0,0-1-172 0,3 0-529 16,-2-6 145-16</inkml:trace>
          <inkml:trace contextRef="#ctx0" brushRef="#br0" timeOffset="1810.0984">2859 69 503 0,'-5'3'335'16,"5"-3"-34"-16,0 0-19 0,0 0-6 0,0 0-16 15,0 0-15-15,0 0-12 0,0 0-1 0,0 0-18 0,0 0 3 16,0 0-17-16,0 0-13 0,0 0-11 0,0 0-17 0,0 0-15 16,0 0-14-16,0 0-19 0,0 0-4 0,0 0-13 0,0 0-27 15,0 0-23-15,0 0-18 0,0 0-28 0,0 0-28 16,0 0-16-16,0 0-15 0,0 0-10 0,0 0-6 16,0 0 0-16,3-13 10 0,-3 13 3 0,-6-4 7 15,6 4 7-15,0 0 10 0,-12 0 15 0,12 0 18 16,0 0 12-16,0 0 5 15,-19 4 8-15,19-4 12 0,-6 3-2 0,6-3 9 16,-6 4 8-16,6-4 10 0,0 0-1 0,-3 7 1 16,3-7 8-16,3 9-6 0,-3-9-4 0,5 9-7 15,-1-5 0-15,2 1-13 0,4 1 1 0,0 1-11 0,3-2-24 16,0 1-39-16,0-2-55 0,1 0-64 16,9 0-82-16,-4-2-311 0,5-1-661 0,-1 1 180 15</inkml:trace>
          <inkml:trace contextRef="#ctx0" brushRef="#br0" timeOffset="-1835.5601">154 26 480 0,'0'0'238'0,"0"0"-33"0,0-2-20 0,0 2-26 0,0 0-16 16,0 0-17-16,0 0-18 0,0 0-8 0,0 0-8 16,-2-9-4-16,2 9-6 0,0 0 0 0,-3-3-7 15,3 3 2-15,0 0-2 0,-4-5-3 0,4 5-4 16,0 0-8-16,-6-4 0 0,6 4-5 0,-7-2-8 15,7 2-5-15,-6 0 1 0,6 0-2 0,-9-1-4 16,9 1-2-16,-12 0-1 0,12 0-1 0,-12 1-1 0,5 3-3 0,-3 1-10 16,0-1 0-16,2 4 0 0,-1 1 4 0,0-1-2 15,1 1 1-15,0 0 5 0,2 0 1 0,0 2 2 16,1-4-5-16,2 0 4 0,0 2 1 0,3-4-6 16,-1 1 6-16,1-6-1 0,1 9 0 0,1-5-6 15,-2-4-2-15,4 5-1 0,-4-5-6 0,10 3-6 16,-10-3 5-16,12 0-5 0,-12 0-3 0,12-3-10 0,-12 3-5 0,19-8-14 15,-11 1-10-15,1 0-12 0,0 0-10 0,-1-3-2 16,0 0 0-16,-1 0 2 0,1 0 7 0,-3 3 7 16,1 1 11-16,-3 0 6 0,0 1 6 0,0 3 9 15,-3 2 3-15,5-9 1 0,-5 9 3 0,4-4 4 16,-4 4 1-16,2-3 3 0,-2 3 8 0,0 0 2 16,0 0 8-16,0 0 5 15,0 0 11-15,12 14 2 0,-9-3 8 0,2 3 5 16,-1 6 4-16,2 1 3 0,1 3 2 0,-2 2 1 15,0-2 2-15,-1 2-6 0,-1 2 9 0,-1 0-13 16,-1 0-1-16,1 0-7 0,-2 1-6 0,-2 0-6 16,-1-1-1-16,-1-1 1 0,-1-1-6 0,2-3-1 0,-3 1 7 15,-2-4-10-15,4-5-4 0,0 1-6 0,1-7-4 16,0 1-6-16,0-4 1 0,1 0 3 0,-1-2 3 0,3-4 0 0,-6 3-10 16,6-3-13-16,0 0 2 0,0 0-4 15,-12-22-1-15,8 2 1 0,3-7-1 0,2-1 1 0,1-1-2 16,4-12 8-16,3 6-6 0,-4 7 5 0,3 0-2 15,0 1 0-15,3 0 3 0,1 3 3 0,-1 1 1 16,3 1-11-16,-4 3 9 0,4-1 2 0,-5 7-5 16,1 2 5-16,-1-1-1 0,-2 3-2 0,0 1 0 0,1-2 4 0,-2 3-3 15,0 0 2-15,0 3 9 0,-1-2 3 0,-2 3 2 16,2-2 9-16,-5 5-3 0,6-4 19 0,-6 4 3 16,4-4 2-16,-4 4-6 0,0 0 1 0,5-3-1 15,-5 3 11-15,0 0-10 0,0 0-4 0,0 0 3 16,0 0-5-16,9 11-8 0,-7-5 3 0,1 1 0 0,-2-2-4 15,1 0 6 1,0 2-10-16,2 4 0 0,-2-2-2 0,-1-2-5 16,1 0-24-16,-1 0-16 0,1-3-37 0,1 1-31 0,-3-5-39 15,3 8-45-15,-3-8-46 0,1 4-83 16,-1-4-186-16,0 0-596 0,0 0 164 0</inkml:trace>
          <inkml:trace contextRef="#ctx0" brushRef="#br0" timeOffset="-1720.8941">385-20 619 0,'-7'-3'306'16,"7"3"-83"-16,-9-2-78 0,9 2-87 0,0 0-109 15,0 0-113-15,-12-2-193 0,12 2 58 0</inkml:trace>
          <inkml:trace contextRef="#ctx0" brushRef="#br0" timeOffset="-1319.0666">606 77 601 0,'0'0'388'0,"-3"3"-65"15,3-3-47-15,0 0-31 0,-2 6-25 0,2-6-18 0,0 5-22 16,2 1-12-16,-1-1-14 0,4 6-15 0,-2 0-10 16,0 0 1-16,3-1-8 0,-1 1-2 0,-1-1 0 15,3 0 10-15,-3-1-4 0,2-2 7 0,-1-2 7 0,-2-1 5 16,0 1 3-16,-1 0 3 0,1-3 9 0,-3-2-1 0,3 6-3 15,-3-6 0-15,0 0 6 0,4 5-4 16,-4-5-2-16,3 3-2 0,-3-3-11 0,0 0-11 0,0 0-10 16,0 0-18-16,11-10-13 0,-8-1-19 15,0-1-24-15,-1 1-26 0,1-2-25 0,-2 1-35 16,-1-1-45-16,0 0-54 0,0 2-60 0,-1-1-53 0,-1 1-57 16,2 0-63-16,0 1-333 0,-1 2-847 0,2 1 229 15</inkml:trace>
          <inkml:trace contextRef="#ctx0" brushRef="#br0" timeOffset="-648.3657">929 107 429 0,'0'0'265'0,"-3"2"-30"0,3-2-18 0,0 0-14 0,0 0-12 16,0 0-17-16,0 0-9 0,0 0-7 16,0 0 2-16,0 0-1 0,0 0-4 0,0 0-7 0,-7-7-15 15,7 7 0-15,0 0-12 0,0 0-4 0,-2-5-17 16,2 5-11-16,0 0-7 0,0 0-17 0,-3-6-5 0,3 6-13 0,0 0-9 16,0 0-11-16,0 0-13 0,0 0-3 0,-6-1-7 15,6 1-1-15,0 0 3 0,0 0-7 16,0 0 0-16,-11 7 1 0,8-4-1 0,0 2-1 0,2-1 0 15,-1 1 4-15,1-1-6 0,1-4 4 0,0 11 4 16,0-6-6-16,0 0 5 0,3 1-1 0,-2-1 0 16,2 1 7-16,2-1-6 15,0-1 5-15,5 1-3 0,0 0-4 0,0-3 0 16,2 1-7-16,0 0-6 0,0-3-6 0,4 0-11 16,-4-3-8-16,2 2-5 0,0-2-6 0,-3-3-2 15,0 2-5-15,0-1 5 0,-1 0 5 0,-2-3-4 0,0 1 9 16,-2 0 4-16,0-2 9 0,-1 2 15 15,-1 1 12-15,-1 0 9 0,-1 0 12 0,1 3 5 16,-2-1 7-16,-1 4 1 0,2-6 0 0,-2 6 0 0,1-4-6 0,-1 4 3 16,0 0-9-16,0-6 0 0,0 6 0 0,0 0-4 15,0 0 1-15,0 0 0 0,0 0-9 0,0 0 4 0,0 0-5 16,0 0-1-16,0 0 6 0,0 0-6 16,0 0 5-16,-4 16 2 0,4-16 0 0,-2 5-1 0,2-5 6 15,0 0 7-15,0 0 4 0,0 7 9 0,0-7 2 16,0 0 11-16,0 0-1 0,0 0 2 0,0 0-7 0,0 0-1 0,0 0-6 15,0 0 1-15,25-7-9 0,-17 0 2 0,2 0-4 16,-1 1 7-16,-2 3-3 0,0-2 7 0,-1 3-3 16,0 0-5-16,-6 2 2 0,9-4-7 0,-9 4-5 15,8-3-6-15,-8 3-12 0,0 0 9 0,15 9 0 16,-9-1-1-16,2 3-12 0,0 0 17 0,-2 2-9 16,-1-2-14-16,4 9-16 15,0-5-17-15,-2-2-24 0,-1 0-19 0,0-4-25 0,0 1-32 16,0-1-40-16,-1-1-36 0,4-1-50 15,-4-5-216-15,-5-2-573 0,10 0 158 0</inkml:trace>
          <inkml:trace contextRef="#ctx0" brushRef="#br0" timeOffset="2248.3087">3215 187 627 0,'0'0'410'0,"0"0"-45"16,0 0-26-16,0 0-28 0,0 0-27 0,0 0-24 0,9-17-22 0,-4 8-22 16,1-4-16-16,3-7-21 0,2-3-17 15,-2 0-15-15,0-4-10 0,0 1-13 0,0-2-15 0,1-13-10 16,1 8-10-16,-3 5-10 0,-2 3-4 0,0 0 3 15,0 3-2-15,-1 2 0 0,-1 6-5 0,0 2 1 16,-3 4-4-16,4 1-5 0,-4 0-4 0,1 3-5 0,-1-1-7 16,-1 5-4-16,2-5-6 0,-2 5 1 15,0 0 1-15,0 0 2 0,9 19-1 0,-6-5 4 0,2 8 2 16,-1 5 0-16,1 1 1 0,0 1-5 0,1 12-3 16,-2-8 1-16,0-7-6 0,-1 0 0 0,3 0-7 15,-3-2-3-15,0-2 0 0,2-2-7 0,0-4-1 16,-2-2-1-16,0-3-10 15,-2-2-12-15,2-3-15 0,-1 1-22 0,-1-3-36 16,1 2-40-16,-2-6-20 0,3 5-50 0,-3-5-71 0,0 0-69 16,0 0-311-16,0 0-770 0,6-15 208 0</inkml:trace>
          <inkml:trace contextRef="#ctx0" brushRef="#br0" timeOffset="2570.4485">3309 69 430 0,'0'0'440'16,"0"0"-31"-16,0 0-27 0,0 0-16 16,0 0-18-16,0 0-15 0,0 0-22 0,0 0-22 15,19-9-27-15,-13 8-13 0,-6 1-22 16,10-4-22-16,-2 2-17 0,-2 1-21 0,2-1-19 0,-2 0-15 15,-6 2-13-15,12-2-15 0,-6 0-12 0,-6 2-22 0,10-3-25 0,-10 3-30 16,7-2-35-16,-7 2-40 0,0 0-40 0,9-1-41 16,-9 1-27-16,0 0-26 0,0 0-28 0,0 0-3 15,9-2 2-15,-9 2-2 0,0 0 3 0,0 0 17 16,0 0 6-16,0 0 20 0,0 0 19 0,0 0 6 16,0 0 1-16,0 0-20 0,0 0-140 0,0 0-371 0,0 0 104 0</inkml:trace>
          <inkml:trace contextRef="#ctx0" brushRef="#br0" timeOffset="6036.7506">3614 169 251 0,'0'0'561'0,"9"1"-120"0,-9-1-57 0,0 0-23 0,0 0-24 0,0 0-32 15,0 0-28-15,0 0-22 0,0 0-32 0,0 0-25 16,0 0-21-16,0 0-18 0,0 0-16 16,0 0-14-16,0 0-16 0,0 0-8 0,0 0-11 0,0 0-9 15,11-1-3-15,-11 1-6 0,0 0 1 16,0 0-4-16,0 0-1 0,0 0-2 0,0 0-6 15,0 0-5-15,0 0-8 0,0 0-7 0,0 0-2 0,0 0-5 16,0 0-8-16,0 0-10 0,0 0-24 0,0 0-39 16,0 0-39-16,0 0-45 0,0 0-68 0,0 0-78 15,4-3-82-15,-4 3-236 16,0 0-709-16,0 0 192 0</inkml:trace>
          <inkml:trace contextRef="#ctx0" brushRef="#br0" timeOffset="7354.4618">-305 239 366 0,'2'-4'146'15,"-2"4"-12"-15,0 0-11 0,1-6-1 0,-1 6-6 0,0 0-4 16,0 0-3-16,0 0-6 0,0 0 0 0,-1-5-2 16,1 5-4-16,0 0-3 0,0 0-8 0,0 0-8 0,0 0-8 0,0 0-9 15,0 0-4-15,1-4-6 0,-1 4-7 0,0 0-6 0,0 0 3 16,0 0-8-16,2-6-3 0,-2 6-2 0,0 0-5 15,4-3 1-15,-4 3 2 0,2-5 4 0,-2 5 2 16,3-2-4-16,-3 2 1 0,1-5-2 0,-1 5-4 16,2-5-4-16,-2 5 1 0,2-2 0 0,-2 2-6 15,0 0 1-15,3-6-6 16,-3 6-2-16,0 0-2 0,0 0 2 0,0 0-5 16,0-6-4-16,0 6-1 0,0 0 5 0,0 0-7 15,0 0 2-15,0 0 0 0,0 0 1 0,-13 14-3 16,10-9 1-16,0 0-4 0,-1 1-5 0,2-2 2 15,0 2-8-15,-1-3 0 0,3-3 5 0,-3 6 1 16,3-6-1-16,-3 6 4 0,3-6 10 0,-1 3 12 16,1-3 11-16,0 0 4 0,0 0 7 0,0 0 0 0,0 0 2 0,0 0-3 0,0 0-3 15,0 0-1-15,20-6-3 0,-14 2 3 0,0 0-9 16,0 0 2-16,-1 1-1 0,1-3-5 0,-2 2-3 16,2 1-3-16,-6 3-5 0,6-5-1 0,-3 4-2 15,-3 1-8-15,5-4 4 0,-5 4 0 0,0 0-3 16,0 0-4-16,0 0 1 0,0 0-3 0,0 0-1 15,0 0 1-15,-11 13-1 16,6-9 3-16,3-1-5 0,-1 2 6 16,3-5-1-16,-5 4 0 0,5-4 7 0,-3 5 3 0,3-5 4 15,-4 1 4-15,4-1 7 0,0 0 4 0,0 0 6 16,0 0 0-16,0 0 0 0,0 0-3 0,28-8 3 16,-16 4 3-16,2-2 1 0,0-1-2 0,-2 2-3 15,0-2-6-15,10 0 3 0,-9-1-11 0,-1 1-5 16,-1 5-1-16,-2-2-15 0,-3 1-18 0,1 0-21 0,-4 1-32 0,-3 2-54 15,0 0-66-15,0 0-163 0,0 0-435 0,0 0 122 16</inkml:trace>
        </inkml:traceGroup>
      </inkml:traceGroup>
    </inkml:traceGroup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9T09:34:27.18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2B790A6-FC75-40AF-9687-17999F88D298}" emma:medium="tactile" emma:mode="ink">
          <msink:context xmlns:msink="http://schemas.microsoft.com/ink/2010/main" type="writingRegion" rotatedBoundingBox="1108,2128 12727,1679 12810,3816 1191,4265"/>
        </emma:interpretation>
      </emma:emma>
    </inkml:annotationXML>
    <inkml:traceGroup>
      <inkml:annotationXML>
        <emma:emma xmlns:emma="http://www.w3.org/2003/04/emma" version="1.0">
          <emma:interpretation id="{E5C8952F-1DD1-4EF0-BE92-158B711D4F5D}" emma:medium="tactile" emma:mode="ink">
            <msink:context xmlns:msink="http://schemas.microsoft.com/ink/2010/main" type="paragraph" rotatedBoundingBox="1201,2111 10570,1794 10604,2807 1235,31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614441-9237-49CA-858D-37488F8D6619}" emma:medium="tactile" emma:mode="ink">
              <msink:context xmlns:msink="http://schemas.microsoft.com/ink/2010/main" type="line" rotatedBoundingBox="1201,2111 10570,1794 10604,2807 1235,3124"/>
            </emma:interpretation>
          </emma:emma>
        </inkml:annotationXML>
        <inkml:traceGroup>
          <inkml:annotationXML>
            <emma:emma xmlns:emma="http://www.w3.org/2003/04/emma" version="1.0">
              <emma:interpretation id="{418A2506-6B52-416C-AEFF-CEE0B03B1C6B}" emma:medium="tactile" emma:mode="ink">
                <msink:context xmlns:msink="http://schemas.microsoft.com/ink/2010/main" type="inkWord" rotatedBoundingBox="1207,2275 2752,2223 2776,2916 1230,2968"/>
              </emma:interpretation>
              <emma:one-of disjunction-type="recognition" id="oneOf0">
                <emma:interpretation id="interp0" emma:lang="en-US" emma:confidence="0.5">
                  <emma:literal>Smart</emma:literal>
                </emma:interpretation>
                <emma:interpretation id="interp1" emma:lang="en-US" emma:confidence="0">
                  <emma:literal>smart</emma:literal>
                </emma:interpretation>
                <emma:interpretation id="interp2" emma:lang="en-US" emma:confidence="0">
                  <emma:literal>Smarty</emma:literal>
                </emma:interpretation>
                <emma:interpretation id="interp3" emma:lang="en-US" emma:confidence="0">
                  <emma:literal>Smartt</emma:literal>
                </emma:interpretation>
                <emma:interpretation id="interp4" emma:lang="en-US" emma:confidence="0">
                  <emma:literal>Kmart</emma:literal>
                </emma:interpretation>
              </emma:one-of>
            </emma:emma>
          </inkml:annotationXML>
          <inkml:trace contextRef="#ctx0" brushRef="#br0">397 13 303 0,'0'0'331'16,"3"3"-52"-16,-3-3-34 0,0 0-32 0,0 0-16 0,0 0-29 15,5 3-9-15,-5-3-19 0,0 0-13 0,0 0-11 16,0 0-11-16,0 0-1 0,0 0-4 0,0 0 1 16,0 0 4-16,0 0-2 0,0 0 8 0,0 0 13 15,0 0-9-15,0 0 4 0,0 0-15 0,0 0-16 16,0 0-9-16,0 0-8 0,0 0-5 0,0 0-11 16,-27-13-2-16,12 11-6 0,-1 1-4 0,-8-2-5 15,0 3-9-15,-1 0-1 0,0 3-5 0,1 0-4 16,0 1 3-16,2 0-6 0,3 2 0 0,4-1-2 0,2 0 7 15,2 1-6-15,1-1 1 0,2 0 9 0,2 0 10 16,1 1 10-16,1 1 16 0,1-3 20 0,2 3 17 16,4 5 12-16,2 1 4 0,8 8 5 0,1-5 6 15,6 3 5-15,1-3-6 0,0 4-11 0,-1 0-3 16,2-5-14-16,-2 4-6 0,-2-2-5 0,-1 0-9 16,-4-5-5-16,-3 0-4 0,-3 0-5 0,0-1-10 0,-2 3-5 15,-5 10-5-15,-7-2-12 0,-1 2-17 16,-7-2-30-16,-3 2-18 0,-3-2-21 0,-3-2-36 0,-2-1-28 15,1-4-27-15,-1-2-28 0,-2-3-26 0,3-2-36 16,-1-5-29-16,2-4-29 0,8-3-40 0,3-2-252 16,2-2-703-16,4-1 190 0</inkml:trace>
          <inkml:trace contextRef="#ctx0" brushRef="#br0" timeOffset="843.6909">383 396 294 0,'0'0'407'0,"0"0"-61"0,0 0-42 0,0 0-32 15,0 0-30-15,-7 3-25 0,7-3-24 0,0 0-16 16,0 0-13-16,-3 4-13 0,3-4 1 0,-3 8-20 16,3-8-7-16,-2 11-16 0,0-6-8 0,1 1-15 0,-1 0-11 15,1 1-4-15,-1 1-6 0,0-1-7 0,1-1 0 16,-1 0-16-16,2-6-1 0,-1 11-4 16,1-7 7-16,0-4 5 0,-2 7 1 0,2-7 6 0,-2 6-7 15,2-6-3-15,0 0 5 0,0 8-8 0,0-8-2 16,0 0-1-16,0 0-8 0,0 6-2 0,0-6-3 15,0 0 0-15,0 0-11 0,-1 6-15 0,1-6-6 16,0 0-11-16,0 0-10 0,0 0-2 0,-2 7-9 16,2-7-7-16,0 0-1 0,0 0 0 0,2 7 0 15,-2-7 5-15,0 0 5 0,0 0 3 0,-2 8 6 16,2-8 15-16,0 0 1 0,0 0 10 0,0 0 11 0,0 0-1 16,3 5 1-16,-3-5 10 0,0 0-4 0,0 0 5 15,0 0-11-15,0 0-1 0,0 0 1 0,12-18-10 16,-11 12 5-16,2 0-3 0,2-6-6 0,0 3 4 15,0 0-1-15,0 0 2 0,0 1 5 16,-2 1-5-16,0 3-3 0,-3 4 5 0,5-9-7 0,-5 9 2 16,5-7 1-16,-5 7 6 0,3-5 8 0,-3 5-2 15,0 0 10-15,0 0-3 0,0 0-3 0,0 0 4 0,0 0-5 16,17 13-5-16,-14-8 1 0,1 1 4 0,-1 0-10 16,2 0 12-16,-2 1-5 0,-3-7-9 15,5 9 3-15,-4-3 9 0,-1-6-17 0,5 8 2 0,-5-8-7 16,3 6 6-16,-3-6-6 0,0 0 2 0,0 0 2 15,0 0 0-15,23-14 1 0,-13 5-3 0,-1-3 3 16,6-4 7-16,0-2-7 0,-7 3 1 0,1 4-4 16,-1 3 7-16,-2 1-3 0,-1-1 5 0,-2 4 9 15,-3 4 14-15,8-8-6 0,-8 8 1 0,5-3 7 16,-5 3-4-16,0 0-3 0,0 0-1 0,7 23 0 16,-6-11-5-16,-1 2-1 0,2 7-12 0,-1 0-20 15,-1 0-20-15,4-2-29 0,-4-4-24 0,0-4-26 0,5 0-36 16,-2-2-35-16,2-3-49 0,-2 0-58 0,-3-6-175 15,0 0-561-15,14-1 153 0</inkml:trace>
          <inkml:trace contextRef="#ctx0" brushRef="#br0" timeOffset="1719.3514">855 399 325 0,'0'0'291'0,"0"0"-28"16,0 0-15-16,0 0-16 0,0 0-25 0,-5 6-18 16,5-6-19-16,0 0-18 0,-10 4-16 0,5-2-10 15,5-2-9-15,-13 4-5 0,13-4-2 0,-14 1-11 16,7 1-6-16,-1 0-3 0,8-2-7 0,-13 6-8 15,5-6-2-15,8 0-4 0,-13 5-10 0,13-5-4 0,-10 5 4 16,5-3-4-16,5-2 4 0,-10 7-4 0,5-4 9 16,5-3 4-16,-3 9 12 0,3-9 1 0,-1 9 2 15,1-9-2-15,-2 9 1 0,2-9-2 0,3 7-9 16,-3-7-3-16,7 8-6 0,-2-5-8 0,-2 0-7 16,-3-3-15-16,13 4-7 0,-13-4-13 0,10 1-12 15,-10-1-12-15,0 0-27 0,20-6-19 0,-14 1-14 16,-1-1-7-16,-2 1 3 0,4-5 11 0,-4-1-3 0,2 1 3 15,-4 0 5-15,3 3 14 0,-3 2 8 16,1-1 1-16,-2 6 11 0,-2-11 3 0,2 11 4 16,2-6 3-16,-2 6 5 0,0 0-2 0,0-7-1 0,0 7 8 15,0 0-2-15,0 0 1 0,0 0 4 0,0 0 6 16,0 0 3-16,0 0 6 0,0 0-1 0,0 0 10 16,0 0-7-16,13 19 8 0,-10-14 3 0,2 1 5 15,0 1 6-15,4-1-3 0,1 1 12 0,1 1-13 16,0-2-4-16,0-2-9 0,2 1-10 0,-3-3-4 0,3 2-14 15,0-4-8-15,0 0-14 0,0 0-15 16,-2-2-14-16,-1-2-15 0,-2 2-21 0,1-2-22 0,-3-1-19 16,0 1-8-16,-1-2 11 0,2 2 17 15,-4-1 11-15,0-1 17 0,0 2 14 0,-3 4 19 0,7-7 16 16,-4 3 18-16,-3 4 8 0,3-6 6 0,-3 6-2 16,4-4 2-16,-4 4 4 0,0 0 7 0,6-5 1 15,-6 5 0-15,0 0 2 0,0 0 0 0,0 0 1 16,0 0-1-16,20 5 2 0,-14-1 7 0,3 4 13 15,1-1 8-15,7 7 1 0,-2-1-3 0,-2-4-5 0,-3 1 0 16,1 1-4-16,0-2-3 0,2 1-3 0,-2-2-8 16,0 0-11-16,2 1-8 0,-3-6-9 0,-2 3-9 15,0-4-13-15,1 0-11 0,4-2-14 0,-13 0-12 16,25-6-5-16,-14 1-2 0,-4-4-3 0,3-1 5 16,-2-2 3-16,3-11 4 0,-3 1 1 0,0-6 13 15,1 3 8-15,-6-5 9 0,3-12 18 0,-1 6 18 16,-2 6 26-16,-3 3 33 0,2 3 39 0,-2 4 32 15,0 4 20-15,0 2 13 0,0 4-2 0,0 3-2 16,0-1-15-16,0 8-13 0,-2-10-13 0,2 10-8 0,0 0-3 16,0 0 13-16,0 0 14 0,0 0 11 0,0 0 2 15,0 49 0-15,0-21-1 0,0 1-7 16,-1 15-8-16,1 1-13 0,1-10-12 0,-1 10-9 0,0-9-5 16,0-7-11-16,0-1-7 0,2-1-6 0,0-1-9 15,-1-1-13-15,2-4-26 0,1-5-33 0,-3-1-51 16,1-2-59-16,-1-4-60 0,1-4-62 0,0-2-78 15,-2-3-244-15,0 0-691 0,0 0 190 0</inkml:trace>
          <inkml:trace contextRef="#ctx0" brushRef="#br0" timeOffset="1860.6306">1378 318 3607 0,'1'-4'583'0,"-1"4"-197"16,0 0-117-16,4-8-79 0,-4 8-58 0,0 0-38 15,1-4-23-15,-1 4-17 0,10-1-7 0,-10 1-6 16,14-2-7-16,1 2-6 0,8 0-30 0,-5 0-62 15,0 0-94-15,-3 3-116 0,-1-1-118 0,-3 2-248 16,-11-4-768-16,18 4 209 0</inkml:trace>
        </inkml:traceGroup>
        <inkml:traceGroup>
          <inkml:annotationXML>
            <emma:emma xmlns:emma="http://www.w3.org/2003/04/emma" version="1.0">
              <emma:interpretation id="{FA0572F4-C0FD-4E11-BC4F-814230BBF3BE}" emma:medium="tactile" emma:mode="ink">
                <msink:context xmlns:msink="http://schemas.microsoft.com/ink/2010/main" type="inkWord" rotatedBoundingBox="3100,2624 3315,2616 3320,2751 3105,2759"/>
              </emma:interpretation>
              <emma:one-of disjunction-type="recognition" id="oneOf1">
                <emma:interpretation id="interp5" emma:lang="en-US" emma:confidence="0.5">
                  <emma:literal>=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I</emma:literal>
                </emma:interpretation>
                <emma:interpretation id="interp8" emma:lang="en-US" emma:confidence="0">
                  <emma:literal>,</emma:literal>
                </emma:interpretation>
                <emma:interpretation id="interp9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2439.2299">1933 357 469 0,'0'0'629'0,"0"0"-73"0,0 0-45 0,0 0-29 0,0 0-33 16,18 0-26-16,-18 0-36 0,21-1-34 0,-8 1-36 15,0 0-33-15,-1 0-32 0,2-2-32 0,1 2-25 0,-4 0-19 16,-1-1-35-16,0 1-56 0,-10 0-61 16,13-2-73-16,-13 2-88 0,8 2-84 0,-8-2-108 0,0 0-392 15,0 0-864-15,0 0 233 0</inkml:trace>
          <inkml:trace contextRef="#ctx0" brushRef="#br0" timeOffset="2600.3365">1880 493 4768 0,'12'-2'527'0,"-12"2"-238"0,0 0-108 16,12-3-77-16,1 1-16 0,1-2-26 0,3-2-13 0,8 1 0 15,-2 1-17-15,2 0-3 0,-5 1-18 16,-6 0-43-16,-1 0-82 0,-3 3-86 0,-10 0-107 0,11 0-106 15,-11 0-295-15,0 0-848 0,0 0 230 0</inkml:trace>
        </inkml:traceGroup>
        <inkml:traceGroup>
          <inkml:annotationXML>
            <emma:emma xmlns:emma="http://www.w3.org/2003/04/emma" version="1.0">
              <emma:interpretation id="{C23E04C7-E992-4AC8-8E0F-58ED8D77355D}" emma:medium="tactile" emma:mode="ink">
                <msink:context xmlns:msink="http://schemas.microsoft.com/ink/2010/main" type="inkWord" rotatedBoundingBox="3852,1976 7197,2248 7138,2975 3793,2703"/>
              </emma:interpretation>
              <emma:one-of disjunction-type="recognition" id="oneOf2">
                <emma:interpretation id="interp10" emma:lang="en-US" emma:confidence="0.5">
                  <emma:literal>"Alstead's</emma:literal>
                </emma:interpretation>
                <emma:interpretation id="interp11" emma:lang="en-US" emma:confidence="0.5">
                  <emma:literal>"All Students</emma:literal>
                </emma:interpretation>
                <emma:interpretation id="interp12" emma:lang="en-US" emma:confidence="0">
                  <emma:literal>"Aludel's</emma:literal>
                </emma:interpretation>
                <emma:interpretation id="interp13" emma:lang="en-US" emma:confidence="0">
                  <emma:literal>"Allscripts</emma:literal>
                </emma:interpretation>
                <emma:interpretation id="interp14" emma:lang="en-US" emma:confidence="0">
                  <emma:literal>"All students</emma:literal>
                </emma:interpretation>
              </emma:one-of>
            </emma:emma>
          </inkml:annotationXML>
          <inkml:trace contextRef="#ctx0" brushRef="#br0" timeOffset="6776.4732">4160-22 595 0,'0'0'377'0,"0"0"-62"0,0 0-42 0,0 0-33 15,0 0-34-15,-13-8-22 0,13 8-23 0,-15 0-25 16,2 1-18-16,-1-1-28 0,-4 1-4 0,4 1-10 16,-3 0-10-16,-4 2-6 0,3-1-1 0,3 0 2 15,2-2 3-15,4 1 9 0,-4-1 4 0,5 0 11 0,8-1 19 16,-15 2 17-16,11-2 9 0,4 0 15 16,-6 3 9-16,6-3 9 0,-2 4 8 0,2-4-3 0,0 0-5 15,8 10 3-15,-1-3-8 0,3 3-7 0,1 1 9 16,7 8-2-16,0-2-10 0,-4 5 0 15,3-2-18-15,-3 0 4 0,-2 1-15 0,0 1-7 0,-3 0-14 16,-5 2-14-16,-3-2-13 0,-4 4-22 0,-5-1-36 16,-3-1-50-16,-5-2-58 0,-3-1-73 0,-1 0-71 15,-1-5-69-15,-1-3-74 0,4-8-380 0,1-3-910 16,2-2 243-16</inkml:trace>
          <inkml:trace contextRef="#ctx0" brushRef="#br0" timeOffset="7758.6489">4304 4 221 0,'0'0'536'0,"0"0"-93"0,0 0-48 0,0 0-30 16,0 0-26-16,-5 21-23 0,-2 2-17 0,1 3-16 16,0 2-20-16,-3 17-22 0,2-10-23 0,2-5-13 15,0 15-12-15,7-9-15 0,-4-8-9 0,4 1-13 16,0-3-16-16,1 0-12 0,2-4-9 0,3-1-12 15,-3-6-14-15,-1-2-15 0,1-4-18 0,-1-1-27 16,1-1-31-16,-1-4-58 0,0 0-82 0,-4-3-86 0,0 0-90 16,0 0-355-16,15-21-801 0,-13 8 216 15</inkml:trace>
          <inkml:trace contextRef="#ctx0" brushRef="#br0" timeOffset="7921.4217">4275 252 653 0,'0'0'764'0,"-9"-3"-136"16,9 3-79-16,0 0-75 0,0 0-56 0,0 0-55 16,0 0-33-16,0 0-46 0,17-12-33 0,-4 9-39 15,1 0-59-15,1 0-62 0,-1 0-81 0,1 3-103 16,-2-4-98-16,0 1-101 0,-4 1-341 0,-1 0-761 16,-8 2 206-16</inkml:trace>
          <inkml:trace contextRef="#ctx0" brushRef="#br0" timeOffset="8442.6397">4484 247 476 0,'-8'3'509'0,"8"-3"-104"0,-8 4-57 0,6-1-42 16,2-3-39-16,-6 8-30 0,3-3-31 0,1 1-27 0,-1 4-48 15,-1 2-40-15,1 1-41 0,0-2-42 16,1-1-33-16,-1 2-21 0,3-2-7 0,-1-3 5 0,1 1 4 15,0-2 16-15,0-6 17 0,0 6 15 0,0-6 13 16,1 6 10-16,-1-6 3 0,0 0 5 0,11 2 9 16,-11-2 2-16,12 0 7 0,-12 0 18 0,0 0 6 15,27-5 6-15,-17 5 16 0,0-4 7 0,-3 2 17 0,-7 2 21 16,11-3 12-16,-11 3 11 0,10-4 2 16,-10 4 2-16,8 0-2 0,-8 0-4 0,0 0 0 15,8-4-11-15,-8 4-14 0,0 0-20 0,0 0-10 0,0 0-17 16,5-4-7-16,-5 4-17 0,0 0-9 0,0 0-5 15,0 0-5-15,0 0-7 0,0 0-2 0,0-6-6 16,0 6-2-16,0 0-6 0,0 0 1 0,0 0-2 16,0 0-5-16,0 0 5 0,0 0-7 0,3-7 2 0,-3 7 1 15,0 0 9-15,0 0-5 0,0 0 4 16,0 0-9-16,2-6-2 0,-2 6 3 0,0 0 0 16,0 0-3-16,1-6 4 0,-1 6 1 0,0 0-5 15,0 0 9-15,0 0-7 0,4-6-5 0,-4 6 1 16,0 0-5-16,0 0-3 0,0 0-3 0,0 0-2 0,0 0 0 15,3-5-8-15,-3 5 10 0,0 0-7 0,0 0 2 16,0 0-2-16,0 0 1 0,0 0 6 0,0 0-6 16,5 15 5-16,-4-9-8 0,1 0 7 0,0 0-7 15,1 1 0-15,2 4 8 0,-2-3-7 0,2-1 2 0,0-1-15 16,1 0-9-16,-1-2-26 0,1 0-30 0,1-1-49 16,-7-3-58-16,12 6-59 0,-12-6-82 15,19 0-88-15,-19 0-311 0,20-4-875 0,-9-2 237 0</inkml:trace>
          <inkml:trace contextRef="#ctx0" brushRef="#br0" timeOffset="9770.1168">4789 295 501 0,'-3'3'358'0,"3"-3"-55"0,-12 4-39 16,7-1-25-16,-1 0-22 0,1 0-19 0,-5 6-11 0,2-2-13 16,1-2-10-16,1 1-16 0,1 0-8 15,1 0 1-15,1 0-12 0,0-2 4 0,1 1-2 16,1 1-2-16,1-6-2 0,1 9-6 0,-1-5-8 0,0-4-5 15,4 6-8-15,-1-3-9 0,3 0-8 0,-1 0-10 16,0 0-11-16,-5-3-1 0,10 1-11 0,-10-1-3 16,15-2-13-16,-9-2-12 0,6-2-15 0,-1-1-10 15,-1-2-12-15,4-9-11 0,-1-3-14 0,-5 1-4 16,0-3-1-16,-3 2 0 0,1-4 14 0,-6 3-4 16,2-5 2-16,-2 1 2 0,0-3 3 0,-2 4 8 15,0 3 4-15,-2-2 11 0,1 7 5 0,1 4 10 0,-1 3 9 16,2 1 8-16,-1 2 9 0,0 0 4 0,1 1 0 15,-1 1 0-15,2 5-6 0,-3-7-5 0,3 7-1 16,-2-4-9-16,2 4-1 0,0 0 2 0,0 0-2 16,0 0 1-16,-8 22-1 0,7-8 3 0,-4 11-5 15,3 1 0-15,2 1 11 0,2 2-2 0,1 2 0 16,2 13 3-16,0-12 0 0,0-4 0 0,1-1-5 0,5-3 4 16,0 0-3-16,3-3 3 0,1-1-8 15,3-2 2-15,-5-6-7 0,1-3-8 0,-2-2-17 16,0-1-5-16,2-4-18 0,1-1-12 0,-2-2-12 0,3-1-11 15,-2-4-9-15,1-1-3 0,-2-1-3 0,3-8-6 16,-5 4 5-16,-3-1 1 0,-2 3 7 0,-3 2 6 16,-3-1 3-16,2 3 7 0,-4 0 3 0,2 6 9 15,-5-7 2-15,1 4 9 0,4 3 5 0,-8-2 4 16,8 2 10-16,-9 1 6 0,9-1 8 0,0 0 14 16,-13 2-1-16,6 2 9 0,4 0 0 0,0-1 8 15,3-3 6-15,-5 8 10 0,3-3-2 0,1 1 6 16,1-6 3-16,3 7-4 0,-1-2-4 0,1 1 6 0,2-2-8 15,-1-1-3-15,8 3-2 0,-1 0-2 0,1-3-3 16,3 0-3-16,1 0-7 0,7-1-15 0,1-1-5 16,-5-1-15-16,-3-1-6 0,-2-1-6 0,2-1-7 15,-3-2-4-15,-3 1 2 0,1-2 3 0,-1 0 4 16,-2 0 3-16,-3 0 15 0,0 2-4 0,-2-1 13 16,0 1 2-16,-1 0 8 0,-2 4 0 0,0-8 1 15,0 8 3-15,0-6 5 0,0 6-3 0,0 0-1 16,0 0 0-16,-3-3-7 0,3 3 6 0,0 0 0 0,0 0-1 15,0 0-7-15,0 0 3 0,0 0 8 16,0 0 0-16,0 0 3 0,0 0 1 0,-13 7 3 16,13-7 4-16,0 0 5 0,-4 5 4 0,4-5 7 0,0 0-2 15,0 0 0-15,0 0-3 0,-1 5-2 0,1-5-7 16,0 0-4-16,0 0-11 0,0 0 1 0,0 0-18 16,21-8-8-16,-16 5-6 0,2 2-13 0,-7 1-10 15,13-3-2-15,-7 3-11 0,1-2-5 0,-7 2 0 16,13 0-1-16,-13 0 3 0,11 2 4 0,-11-2 1 15,10 4 3-15,-5-3 3 0,-1 1 2 0,3 1 3 16,-7-3 5-16,13 1-9 0,0-1-6 0,-1 0-7 0,1 0-1 16,1-1-6-16,3-2-1 0,-3 0 4 15,1-1 6-15,7-5 7 0,-1-2 6 0,0 1 7 0,-2-5 10 16,0 1 10-16,-4-5 16 0,-2-3 8 0,2 3 19 16,-5-4 9-16,0-1 18 0,-1-1 9 0,-4-1 6 15,-3 2 9-15,-1 0-4 0,-2 7 8 0,-1 3-1 16,1 1-6-16,-1 0-9 0,-1 2-2 0,-1 2-11 15,3 1 10-15,-1 1-6 0,2 3-7 0,0-1-4 0,0 5-10 16,-1-7 2-16,1 7-8 0,0 0 4 0,0 0-2 16,0 0-4-16,0 0 18 0,-10 18-13 0,3 4 5 15,2 5-4-15,-2 0-4 0,-1 18 2 0,5 1 3 16,-4 2-8-16,6-3-2 0,1-9 0 0,3 8 2 16,0-9-5-16,2-6 5 0,-2 0-7 0,4-2 4 15,-2-2 0-15,2-4-1 0,-1-3 1 0,3-6-7 16,-3 0-1-16,4-5 0 0,-1-1-5 0,3 0-9 15,-1-6-17-15,2 0-6 0,2-2-14 0,-1-4-7 16,5-5-6-16,-2-4-6 0,0-1 0 0,-6 2 13 0,-1 1-4 16,-2 1 17-16,-2 0 9 0,-1 5 16 0,0-1 7 15,0 3 8-15,-2-1 0 0,0 2 10 0,-1 0-7 16,-2 4-1-16,5-3 1 0,-5 3 8 0,0 0 11 16,0 0 14-16,0 0 8 0,5 10 9 0,-3-3 9 15,3 4 2-15,-4 2 3 0,3 1 2 0,1-1 2 16,1 9-2-16,-3-2 4 0,2-4-7 0,-2 1-4 15,1-4-5-15,-3-1-6 0,1 0-6 0,-2 2-6 0,0-4-4 16,0 0-6-16,0 2-8 0,0-5-19 0,-5 2-31 16,2-4-45-16,-1-1-67 0,-2-1-83 0,6-3-96 15,-21-4-383-15,6-2-832 0,-11-5 225 0</inkml:trace>
          <inkml:trace contextRef="#ctx0" brushRef="#br0" timeOffset="9924.7109">5531 161 463 0,'0'-6'661'0,"0"6"-122"0,2-6-85 0,-2 6-54 16,10-4-44-16,1-1-42 0,4-1-36 0,12-1-31 15,-3 1-27-15,2 2-24 0,-1 1-36 0,-5 1-62 16,-4 2-85-16,-3-4-106 0,-3 3-128 0,-2 1-339 16,-8 0-673-16,9-6 184 0</inkml:trace>
          <inkml:trace contextRef="#ctx0" brushRef="#br0" timeOffset="3365.9714">2646-140 3003 0,'0'0'442'0,"0"0"-122"0,-2-8-102 0,2 8-52 16,0 0-59-16,0 0-20 0,0 0-1 0,0 0-8 16,0 0-9-16,0 0-1 0,-8 22-4 0,5-7-9 15,0-2-4-15,-4 11-6 0,4-3-5 0,-3 3-6 16,1-4-17-16,2-2-28 0,1-5-50 0,0-2-49 15,1-3-40-15,1-1-47 0,0-7-43 0,0 5-63 16,0-5-228-16,0 0-636 0,0 0 173 0</inkml:trace>
          <inkml:trace contextRef="#ctx0" brushRef="#br0" timeOffset="3507.6889">2718-247 313 0,'0'0'422'0,"0"0"-55"0,0 0-30 0,0 0-15 15,0 0-18-15,0 25-18 0,-2-13-15 0,-3 11-22 16,4 1-12-16,-4 0-17 0,2 0-20 0,-1 1-27 15,1 2-17-15,-1-5-14 0,1 0-26 0,3 1-26 16,0-8-48-16,0-2-56 0,2-3-50 0,-1-3-56 0,-2-1-52 16,2-2-71-16,-1-4-253 0,0 0-596 0,0 0 165 15</inkml:trace>
          <inkml:trace contextRef="#ctx0" brushRef="#br0" timeOffset="5625.9841">3061 32 402 0,'0'0'265'0,"0"0"-17"0,4-5-7 0,-4 5-3 0,0 0-11 15,1-4-6-15,-1 4-13 0,0 0-5 0,0 0-15 0,0 0-9 16,0 0-11-16,0 0-10 0,0 0-9 15,0 0-18-15,0 0-7 0,0 0-18 0,0 0-4 16,-8 16-16-16,2 6-10 0,-2 1 8 0,1 1-16 0,0 4-5 16,0 1-8-16,3-2-6 0,-3 0 1 15,2 1-6-15,2-2-4 0,0-3 9 0,1 1 5 0,1-8-2 16,-3-2-2-16,3-4 4 0,1-1 3 0,0-2 2 16,0-2 9-16,0 1 0 0,0-6 4 0,-2 8 8 0,2-8-4 15,0 0-7-15,0 0-13 0,0 0-11 16,0 0-18-16,8-19-15 0,0-1-22 0,-1-5-17 0,1-4-25 15,4-17-25-15,4 2 1 0,-1-2-4 0,-4 13 7 16,-1 6 6-16,-1 0 4 0,-1 6 9 16,1 1 9-16,-1 5 0 0,-4 4 5 0,1 1-3 0,-1 2 10 15,0 3 5-15,-2-1 5 0,3 1 10 0,-5 5 10 16,6-4 14-16,-6 4 11 0,0 0 8 0,0 0 14 16,16 10 5-16,-8 2 7 0,1 8 2 0,0 7-1 15,-1 1 3-15,-4 1 0 0,1 0-5 0,2 15-10 16,-2-11-3-16,-2-2-4 0,0-2-4 0,-3 0-2 0,2-1-11 15,-1-1-24-15,-1-1-34 0,-1-3-35 16,1 2-58-16,-4-10-56 0,-2 0-55 0,3-3-76 0,-4-3-231 16,-1-2-657-16,-1-1 180 0</inkml:trace>
          <inkml:trace contextRef="#ctx0" brushRef="#br0" timeOffset="5783.3259">2994 295 4398 0,'4'-6'568'0,"-4"2"-210"0,0 4-123 15,3-5-84-15,-3 5-40 0,5-8-31 0,-1 6-24 0,-4 2-10 16,13-5-9-16,1 1-4 0,9-1-6 16,3-2-7-16,0 5-35 0,-2-3-50 0,-1 3-80 0,3-2-78 15,-7 2-98-15,-2-1-109 0,-4 0-249 0,-1 2-814 16,-2-1 220-16</inkml:trace>
          <inkml:trace contextRef="#ctx0" brushRef="#br0" timeOffset="6137.6887">3512 7 333 0,'0'0'687'0,"-3"-3"-131"0,3 3-76 0,0 0-58 16,0 0-43-16,0 0-40 0,0 0-31 0,-8 18-33 15,5-5-26-15,-4 10-28 0,3 1-23 0,-2 2-22 16,-1 0-26-16,1 3-13 0,0-3-17 0,-1 1-11 15,2-1-19-15,2-2-25 0,0-3-30 0,-1 3-32 16,3-8-47-16,2-2-47 0,1-4-49 0,-2-1-32 16,2-4-46-16,3-1-43 0,-5-4-57 0,0 0-243 0,0 0-672 15,24-16 184-15</inkml:trace>
          <inkml:trace contextRef="#ctx0" brushRef="#br0" timeOffset="6317.3268">3675 0 630 0,'0'0'471'15,"-15"17"-40"-15,4 4-21 0,1-7-18 0,1 8-19 16,-3 1-17-16,3 4-27 0,2 4-15 0,-2-1-26 0,1 12-25 16,-2-8-24-16,7-8-29 0,-2 3-23 15,4-1-16-15,-1-1-18 0,1-2-18 0,-1-1-14 0,0-3-30 16,2-2-33-16,-1-8-49 0,2 0-65 0,1-2-70 16,0-1-67-16,-2-4-71 0,0-4-101 0,0 0-272 15,0 0-765-15,0 0 208 0</inkml:trace>
        </inkml:traceGroup>
        <inkml:traceGroup>
          <inkml:annotationXML>
            <emma:emma xmlns:emma="http://www.w3.org/2003/04/emma" version="1.0">
              <emma:interpretation id="{B9D6DFDD-C4E0-4C8F-B87A-16258230B77D}" emma:medium="tactile" emma:mode="ink">
                <msink:context xmlns:msink="http://schemas.microsoft.com/ink/2010/main" type="inkWord" rotatedBoundingBox="7534,2380 8240,2384 8239,2553 7533,2549"/>
              </emma:interpretation>
              <emma:one-of disjunction-type="recognition" id="oneOf3">
                <emma:interpretation id="interp15" emma:lang="en-US" emma:confidence="0.5">
                  <emma:literal>an</emma:literal>
                </emma:interpretation>
                <emma:interpretation id="interp16" emma:lang="en-US" emma:confidence="0">
                  <emma:literal>awn</emma:literal>
                </emma:interpretation>
                <emma:interpretation id="interp17" emma:lang="en-US" emma:confidence="0">
                  <emma:literal>and</emma:literal>
                </emma:interpretation>
                <emma:interpretation id="interp18" emma:lang="en-US" emma:confidence="0">
                  <emma:literal>ant</emma:literal>
                </emma:interpretation>
                <emma:interpretation id="interp19" emma:lang="en-US" emma:confidence="0">
                  <emma:literal>an.</emma:literal>
                </emma:interpretation>
              </emma:one-of>
            </emma:emma>
          </inkml:annotationXML>
          <inkml:trace contextRef="#ctx0" brushRef="#br0" timeOffset="11173.8557">6498 165 483 0,'-8'-2'317'0,"0"1"-33"0,0 1-29 0,8 0-25 16,-14 0-17-16,1 3-15 0,0 0-14 0,1-1-4 15,-1 4-17-15,0 0 9 0,0 0-2 0,0 1 1 16,1-1-11-16,3 1 4 0,-1-1-12 0,4-2-4 0,0 3-4 16,1-4-8-16,0 2 3 0,2-1-8 15,0 1-2-15,1-1-5 0,2-4-7 0,0 6-6 16,0-6-8-16,2 5-7 0,-2-5-9 0,6 4-6 0,-6-4-8 16,12 2-8-16,-12-2-4 0,12-2-9 0,-12 2-4 15,19-7-2-15,-11 2-6 0,3-2-14 0,-1-1-9 16,-2-1-10-16,-1 1-12 0,-1-1-15 0,-1 1-7 15,0 2-10-15,-2-1 0 0,-3-1 3 0,2 5 4 0,-2 3-4 16,1-11 5-16,-1 7 2 0,0 4 4 16,0-8 0-16,0 8 3 0,0 0 0 0,0 0 3 0,-3-7 2 15,3 7 5-15,0 0 6 0,0 0 6 0,0 0 7 16,0 0 8-16,0 0 4 0,0 0 7 0,5 16 7 16,-2-12 2-16,0 2 2 0,2 0 6 0,-1-1 3 15,4 4 4-15,2-1 5 0,1-2-5 0,2 0 4 16,2 0-6-16,-2 1-8 0,9-2-4 0,-4-2-1 15,-2-2-6-15,-5 1-11 0,2-2-13 0,-2 0-14 0,1 0-22 16,-4-3-35-16,-2 0-28 0,-6 3-36 0,10-9-31 16,-9 5-15-16,1-1-15 0,-2-2-13 0,0 7-9 15,0-10 1-15,0 3 2 0,0 7 10 0,0-9 15 16,0 9 19-16,0-7 23 0,0 7 29 0,0 0 29 16,-2-7 34-16,2 7 30 0,0 0 26 0,0 0 16 15,4-6 17-15,-4 6 14 0,0 0 7 0,0 0 12 16,0 0 4-16,0 0 13 0,33 10-8 0,-20-6 5 15,0 4-5-15,11-1-2 0,-1 2 0 0,-6-1 0 0,3-1-9 16,-3-1-7-16,-3 1-10 0,-1-4-5 0,0 2 1 16,-2-2-8-16,-1-1-9 0,-2 0-15 0,-8-2-5 15,11 2-23-15,-11-2-26 0,0 0-34 0,0 0-26 16,13-8-24-16,-12 4-4 0,2-1 0 0,-1-3 6 16,-2 1 16-16,2-5 12 0,-2 1 25 0,0 0 30 15,0-2 36-15,1 3 32 0,-1 3 33 0,0 3 32 16,0 4 17-16,0-10 15 0,0 10 3 0,-1-8-4 15,1 8-7-15,0 0-15 0,0-6-7 0,0 6 8 16,0 0 8-16,0 0 3 0,0 0 1 0,11 16-4 0,-6-3-11 16,0 1-6-16,4 6-15 0,1 0-8 0,-2 0-6 15,-1-4-9-15,1-3-12 0,-3-2-36 0,1-2-42 16,-3-3-59-16,2 1-75 0,0-4-97 0,-2-2-118 16,-3-1-275-16,0 0-783 0,19-14 213 0</inkml:trace>
        </inkml:traceGroup>
        <inkml:traceGroup>
          <inkml:annotationXML>
            <emma:emma xmlns:emma="http://www.w3.org/2003/04/emma" version="1.0">
              <emma:interpretation id="{0727CE86-D8C5-488B-B1FD-808C4B2DF290}" emma:medium="tactile" emma:mode="ink">
                <msink:context xmlns:msink="http://schemas.microsoft.com/ink/2010/main" type="inkWord" rotatedBoundingBox="8588,1940 10572,1872 10596,2580 8612,2647"/>
              </emma:interpretation>
              <emma:one-of disjunction-type="recognition" id="oneOf4">
                <emma:interpretation id="interp20" emma:lang="en-US" emma:confidence="0.5">
                  <emma:literal>Smart"</emma:literal>
                </emma:interpretation>
                <emma:interpretation id="interp21" emma:lang="en-US" emma:confidence="0.5">
                  <emma:literal>Smart "</emma:literal>
                </emma:interpretation>
                <emma:interpretation id="interp22" emma:lang="en-US" emma:confidence="0">
                  <emma:literal>Smart""</emma:literal>
                </emma:interpretation>
                <emma:interpretation id="interp23" emma:lang="en-US" emma:confidence="0">
                  <emma:literal>Smart".</emma:literal>
                </emma:interpretation>
                <emma:interpretation id="interp24" emma:lang="en-US" emma:confidence="0">
                  <emma:literal>smart "</emma:literal>
                </emma:interpretation>
              </emma:one-of>
            </emma:emma>
          </inkml:annotationXML>
          <inkml:trace contextRef="#ctx0" brushRef="#br0" timeOffset="11808.3659">7602-127 355 0,'0'0'435'16,"0"-6"-73"-16,0 6-45 0,0 0-43 0,-4-7-35 0,0 4-27 15,-2-2-23-15,-1 2-23 0,-3-1-26 0,-3 2-12 16,0 0-13-16,-1 2-17 0,-1 0-8 0,0 0-9 16,6 2-11-16,-4 0-5 0,3 0 4 0,4 0-1 15,-2 0 8-15,2-1 10 0,6-1 14 0,-8 6 21 16,6-4 14-16,2-2 12 0,-3 10 2 0,5-4 6 15,1 8 15-15,2 1 7 0,3 3-3 0,1 4 8 16,4-2-6-16,-1 2-7 0,1 0-8 0,4 1-3 16,-6 0-11-16,0-3-11 0,-4 1-5 0,1-5-6 15,-5-1-13-15,0 5-7 0,-6-2-11 0,-5 4-22 0,-5 1-36 16,-3-2-56-16,-4-3-67 0,-2-2-79 0,5-1-91 16,-4-6-97-16,1-6-110 0,6-2-285 0,1-2-899 15,3-4 241-15</inkml:trace>
          <inkml:trace contextRef="#ctx0" brushRef="#br0" timeOffset="12430.6102">7775 143 407 0,'0'0'381'0,"0"0"-62"0,0 0-37 0,-13 3-38 15,8 0-19-15,0 1-31 0,0 2-21 0,-5 3-17 0,2 1-14 16,2 0-23-16,-2 2-9 0,3 0-6 0,-3-3-4 15,1 1-10-15,3-1 0 0,0-2-10 0,0-2 3 16,-1-1 4-16,2 1 16 0,2-1 4 0,1-4 10 16,-4 5 9-16,4-5-4 0,0 0-6 0,0 0-11 15,0 0-8-15,0 0-10 0,0 0-6 0,21-14-11 0,-7-2-8 16,2-3-7-16,0 0-2 0,2-1-8 0,-2 3-6 16,-4 2-3-16,-4 2-4 0,1 3 0 0,-3 0-10 15,1 3-9-15,-3 1-12 0,1 2-12 0,-1 0-14 16,-4 4 3-16,0 0-3 0,0 0 5 0,0 0-2 15,0 0 4-15,0 0 2 0,-9 21-7 0,6-8 4 16,0-3 8-16,-2 2-4 0,3-1-1 0,0-2 4 16,2 0-1-16,0-2 9 0,0-1 5 0,0 0 6 15,3-1 10-15,1-2 1 0,1 1 8 0,2-2-4 16,7 0 9-16,-1-2 6 0,3-4 5 0,9-2 8 0,-1 0 17 16,-1-5 1-16,0 1 4 0,-2-1-4 15,0-2-5-15,-2 0-6 0,-5 3-3 0,-3 1 1 16,-1 3-10-16,-2-1-7 0,-3 3-17 0,-2-1-9 0,1 1-14 15,-4 4-16-15,0 0-7 0,0 0-14 0,0 0-12 16,0 0-18-16,-20 20-13 0,9-3-15 0,0 5-12 16,2 0-2-16,1 0-4 0,-1-1-3 0,5 0 1 15,2-4-2-15,2 0 1 0,0-6-6 0,3 3-4 0,-1-4-12 16,3-3-8-16,-2-2-15 0,5 1-28 0,-2-4-25 16,8 1-38-16,-1-3-145 0,3 1-479 15,10-1 133-15</inkml:trace>
          <inkml:trace contextRef="#ctx0" brushRef="#br0" timeOffset="13257.5903">8322 118 480 0,'0'0'282'0,"-7"-4"-37"0,7 4-18 0,0 0-16 0,-9-2-15 15,9 2-10-15,0 0-15 0,0 0-8 0,-23 5-13 16,17-1-6-16,-6-1-11 0,2 0-4 0,2 3-1 16,1-2-7-16,1 1-5 0,-1-1 1 0,2 2-8 15,1-2 4-15,-1 1-1 0,5-5-8 0,-7 8 0 16,4-4-3-16,1 1 1 0,2 0-2 0,0-5-3 0,2 9-3 16,0-6-15-16,3 3-5 0,-2-3-8 15,2-1-8-15,1 2-14 0,1-2-4 0,-7-2-10 0,14 0-22 16,-14 0 7-16,15-2-21 0,-10 0-19 0,7-4-17 15,-3-1-10-15,-1 0-5 0,-1-3-6 0,-1 1 0 16,-2 1 6-16,-1 0 0 0,0 1 5 0,-1 1 7 16,-2 2 3-16,0 4 8 0,1-10-2 0,1 5 0 15,-2 5 6-15,0 0 2 0,1-8 5 0,-1 8 4 16,0 0 9-16,0 0 6 0,0 0 12 0,0 0 3 16,0 0 6-16,0 0 5 0,0 0 12 0,0 0 16 0,0 0 6 15,5 20 11-15,-3-14 7 0,1 5 4 0,2-2 0 16,0-2 2-16,1 3 5 0,1-3 3 15,3 2-6-15,-2 0-9 0,2-2 1 0,1 1-8 0,2-3-7 16,-1 1-6-16,1-2-12 0,-2-2-10 0,-1-1-10 16,-2-1-17-16,-8 0-25 0,14-1-26 0,-6-1-26 15,-2-2-21-15,-1 2-19 0,1-5-16 0,2-1-5 16,-1-1-8-16,-4 2-7 0,0 1 2 0,1 0 11 0,-3 2 10 16,-1 4 14-16,3-8 15 0,-3 8 17 15,4-5 19-15,-4 5 13 0,1-6 12 0,-1 6 12 0,0 0 9 16,0 0 7-16,5-6 16 0,-5 6 8 0,0 0 4 15,0 0 4-15,0 0 7 0,11 0-4 0,-11 0 12 16,12 6-5-16,-7-2-1 0,6 3-2 0,-1 1-1 16,-1 2 3-16,2-1-6 0,0 0 0 0,0 2-10 15,1-1 0-15,-1 0 1 0,8 3-7 0,-7-4-1 16,-3-2-18-16,1-1-10 0,-2-2-20 0,0 0-25 16,0-4-24-16,-8 0-21 0,0 0-7 0,19-7-1 15,-8 3 4-15,-1-6 10 0,0 1 8 0,3-10 14 16,-5 2 11-16,1-5 8 0,-2-4 13 0,-1-1 6 15,1 0 16-15,-1-4 12 0,2-14 14 0,-2 11 20 0,2-10 25 16,-5 11 20-16,2 4 25 0,0 5 23 0,-3 1 24 16,-4 4 10-16,0 6 21 0,2 2 0 0,0 3 2 15,0-2-18-15,0 5-8 0,-1 1-12 0,1 4-10 16,0 0-6-16,0 0-3 0,0 0-3 0,0 0-1 0,-20 19-1 16,12 2-4-16,-1 3-2 0,0 7-3 15,-4 12-6-15,0 1 0 0,5-9-10 0,1 10-10 16,-4-1-8-16,9-12-3 0,-1-4-9 0,0-1-3 0,1 1-8 15,2-3-5-15,2-3-17 0,1 1-21 0,-1-6-31 16,1-2-35-16,0-3-60 0,2-1-48 0,0-5-63 16,-2-3-74-16,-3-3-354 0,0 0-799 0,0 0 215 15</inkml:trace>
          <inkml:trace contextRef="#ctx0" brushRef="#br0" timeOffset="13405.2721">8771 9 393 0,'-6'-2'675'0,"6"2"-122"0,0 0-78 0,0 0-65 16,0 0-52-16,0 0-42 0,0 0-35 0,24-7-35 16,-8 5-32-16,11 0-51 0,-3-3-68 0,7 3-89 15,-5-3-112-15,1 2-121 0,-5-6-301 0,4 1-631 16,-5-2 174-16</inkml:trace>
          <inkml:trace contextRef="#ctx0" brushRef="#br0" timeOffset="13713.8751">9232-354 808 0,'0'0'492'0,"-10"1"-76"0,10-1-48 16,-5 3-46-16,5-3-39 0,-6 4-33 0,3 1-28 16,0 1-23-16,-1-2-23 0,1 0-21 0,1 1-37 15,-1 1-55-15,3 0-58 0,-1 1-70 0,1-7-68 16,-2 6-72-16,2-6-268 0,0 0-568 0,0 0 156 15</inkml:trace>
          <inkml:trace contextRef="#ctx0" brushRef="#br0" timeOffset="13855.6714">9348-393 3423 0,'0'0'430'0,"0"0"-123"0,0 0-101 0,0 0-60 0,0 0-10 16,0 0-7-16,0 0-13 0,-10 15-5 0,7-11-7 15,-1 1-5-15,3 2 2 0,-2 7-13 0,-1-1-8 16,1-1-11-16,2-1-20 0,-1-1-36 0,0-1-65 15,2 1-84-15,0-3-91 0,0-1-95 0,0-6-350 16,0 0-805-16,0 0 218 0</inkml:trace>
        </inkml:traceGroup>
      </inkml:traceGroup>
    </inkml:traceGroup>
    <inkml:traceGroup>
      <inkml:annotationXML>
        <emma:emma xmlns:emma="http://www.w3.org/2003/04/emma" version="1.0">
          <emma:interpretation id="{841262E8-B12D-4BCD-BEB0-C17CB40D2540}" emma:medium="tactile" emma:mode="ink">
            <msink:context xmlns:msink="http://schemas.microsoft.com/ink/2010/main" type="paragraph" rotatedBoundingBox="1141,2978 12760,2529 12810,3816 1191,42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571807-C7F0-468F-A95B-650B1A79C00E}" emma:medium="tactile" emma:mode="ink">
              <msink:context xmlns:msink="http://schemas.microsoft.com/ink/2010/main" type="line" rotatedBoundingBox="1141,2978 12760,2529 12810,3816 1191,4265"/>
            </emma:interpretation>
          </emma:emma>
        </inkml:annotationXML>
        <inkml:traceGroup>
          <inkml:annotationXML>
            <emma:emma xmlns:emma="http://www.w3.org/2003/04/emma" version="1.0">
              <emma:interpretation id="{90D9491F-5F63-4D87-8DE5-EAD79D6929B2}" emma:medium="tactile" emma:mode="ink">
                <msink:context xmlns:msink="http://schemas.microsoft.com/ink/2010/main" type="inkWord" rotatedBoundingBox="1145,3071 2980,3000 3004,3622 1169,3693"/>
              </emma:interpretation>
              <emma:one-of disjunction-type="recognition" id="oneOf5">
                <emma:interpretation id="interp25" emma:lang="en-US" emma:confidence="0.5">
                  <emma:literal>Avada</emma:literal>
                </emma:interpretation>
                <emma:interpretation id="interp26" emma:lang="en-US" emma:confidence="0.5">
                  <emma:literal>Grad CA</emma:literal>
                </emma:interpretation>
                <emma:interpretation id="interp27" emma:lang="en-US" emma:confidence="0">
                  <emma:literal>Arad CA</emma:literal>
                </emma:interpretation>
                <emma:interpretation id="interp28" emma:lang="en-US" emma:confidence="0">
                  <emma:literal>Grad AA</emma:literal>
                </emma:interpretation>
                <emma:interpretation id="interp29" emma:lang="en-US" emma:confidence="0">
                  <emma:literal>Arad AA</emma:literal>
                </emma:interpretation>
              </emma:one-of>
            </emma:emma>
          </inkml:annotationXML>
          <inkml:trace contextRef="#ctx0" brushRef="#br0" timeOffset="16988.213">135 914 250 0,'0'0'381'0,"-17"10"-46"0,-1 7-43 0,2 2-30 15,-5 3-21-15,4 1-29 0,-1 3-18 0,2 0-21 16,1 0-16-16,1 1-6 0,1-1-14 0,4 0-5 16,2-1-11-16,1-2-4 0,1-6 6 0,2-2 5 15,1-5 2-15,2 0 10 0,0-1 6 0,2-1 2 16,-1-3-6-16,3-1-7 0,-1 0-5 0,2-1-10 16,1-1-11-16,-6-2-11 0,19-2-9 0,-5-1-9 15,-2-3-9-15,7-7-15 0,-4 1-17 0,-4 0-26 16,-1 0-29-16,-2 1-40 0,1-1-28 0,-5 1-39 0,3-2-21 15,-4-1-23-15,2 3-8 0,-5 3-2 0,2 0 8 16,-4 3 13-16,2 5 11 0,0-8 15 0,0 8 17 16,-3-6 23-16,3 6 21 0,0 0 31 0,0 0 35 15,0 0 34-15,1-8 39 0,-1 8 33 0,0 0 32 16,0 0 19-16,0 0 11 0,7 0 5 0,-7 0 8 16,0 0 3-16,22 13 0 0,-10-6-4 0,1 2-13 15,3 5-8-15,-2-3-16 0,3 6-13 0,-1 0-17 16,-3-5-7-16,-3 3-15 0,1 2-18 0,-1-2-30 0,-3 0-47 15,-1-4-74-15,-3 3-99 0,1-3-105 0,-3-3-121 16,-1 1-252-16,0-5-792 0,0-4 214 0</inkml:trace>
          <inkml:trace contextRef="#ctx0" brushRef="#br0" timeOffset="17380.5896">337 1028 701 0,'0'0'519'0,"0"0"-61"0,0 0-39 16,0 0-33-16,0 0-35 0,0 0-32 0,0 0-35 0,-4 3-24 15,4-3-27-15,0 0-20 0,0 9-19 16,0-4-21-16,0 8-16 0,0 1-18 0,1 0-16 16,1 7-15-16,3 1-8 0,-5-7-10 0,1-2-7 0,1-5-10 15,-1 0-6-15,-1-3-8 0,0 2-5 0,2-2 0 16,-2-1 2-16,0-4 5 0,2 5 4 0,-2-5 2 16,0 0 0-16,0 0-3 0,16-11 6 0,-8-1-1 15,5-7-5-15,1-5-10 0,3 0-5 0,-4 1-4 0,7-2-7 16,-4 4 0-16,0 0-8 0,-1 2-9 15,-4 5-22-15,0 4-23 0,-3 1-33 0,-4 2-41 16,3 1-62-16,-2 2-58 0,-5 4-45 0,0 0-45 16,0 0-53-16,0 0-327 0,0 0-825 0,9 14 223 0</inkml:trace>
          <inkml:trace contextRef="#ctx0" brushRef="#br0" timeOffset="17865.3475">715 1114 302 0,'-15'0'372'0,"15"0"-66"16,-13 0-42-16,5 2-33 0,8-2-28 0,-13 4-20 16,0 1-19-16,1-3-16 0,1 4-14 0,-2-1-10 0,5 1-5 15,-2 1-5-15,1-1-8 0,2-1 0 0,1 2-9 16,-1-3-4-16,4 1 1 0,-2 1-1 0,2-2-1 16,1 2-2-16,2-6 8 0,-3 9-1 0,3-9-4 15,3 7 1-15,-3-7-3 0,5 4-3 0,-5-4-5 16,8 4-8-16,-8-4-11 0,13 0-3 0,-13 0-5 15,13-4-5-15,-6 1-2 0,-3-2-10 0,8-4-6 16,-4 0-10-16,0-4-12 0,0 1-4 0,-2 0-13 0,0 1 5 16,-3 1-2-16,1 2 3 0,-1 0-5 15,-2 1 9-15,1 2-11 0,0 0 6 0,-2 5 2 0,0-8 0 16,0 8-5-16,0 0 2 0,0 0-5 0,1-5 5 16,-1 5 1-16,0 0-1 0,0 0-1 0,0 0-4 15,3 28 7-15,-1-15-8 0,0 0 10 0,-1 0-3 16,6 9 0-16,-1-7-18 0,1 1-18 0,-1-4-23 15,2-1-32-15,2-1-37 0,1-1-42 0,2-3-43 16,9 0-60-16,-4-6-203 0,6-3-572 0,0-3 157 16</inkml:trace>
          <inkml:trace contextRef="#ctx0" brushRef="#br0" timeOffset="18221.9571">889 1116 350 0,'-18'4'307'0,"0"1"-36"15,2 3-31-15,-7-1-28 0,9 2-18 0,-1 0-17 16,2 0-14-16,2 0-10 0,4 0-16 0,-1 1-8 0,3-1-13 16,2-2-6-16,1 2-3 0,2-2 3 15,0-1 0-15,0-6 1 0,6 9 1 0,-1-7 2 16,-5-2 13-16,14 4 5 0,-1-3 5 0,1-6 2 0,3 3-10 16,7-6-8-16,-2-2-9 0,0-3-15 0,-1 1-7 15,-1-5-9-15,-4-3-11 0,0-2-15 0,-3-2-16 16,-3-3-11-16,-1-3-11 0,-2 2-12 0,-5-1 2 15,0 1-18-15,-2 0-8 0,-2 1 6 0,-2 3 2 0,3 4 0 16,-6 4 5-16,2 4 1 0,0 4-3 16,2 0 6-16,-2 6-6 0,1-2 3 0,4 4-3 15,0 0 1-15,-12 9 9 0,6 1-1 0,-6 8 13 0,4 3 4 16,5 4 5-16,-2 2 0 0,2 1-3 0,1 2 0 16,4 17-3-16,0-12 2 0,1-5-3 0,7 13-2 15,-4-9-8-15,2-5-7 0,2-1-22 0,1 1-29 16,0-3-42-16,2-1-45 0,1-7-65 0,-1-1-73 15,0-5-256-15,-2-1-641 0,1-5 175 0</inkml:trace>
          <inkml:trace contextRef="#ctx0" brushRef="#br0" timeOffset="18516.1485">1189 1152 672 0,'0'0'474'0,"0"0"-70"0,0 0-42 0,0 0-37 15,0 0-33-15,0 0-23 0,0 0-29 0,0 0-24 16,0 0-20-16,9-7-25 0,-9 7-14 0,0 0-21 16,8-3-14-16,-8 3-8 0,7-2-13 0,-7 2-1 15,0 0-8-15,0 0-10 0,0 0-9 0,4-4-18 0,-4 4-14 16,0 0-9-16,0 0-12 0,0 0-4 0,0 0-1 16,0 0-6-16,-37 8-2 0,28-7 1 15,-1 3-3-15,4-1 1 0,-2 0-2 0,1 0 2 0,2 0 4 16,0 1-1-16,2 0 4 0,0 0 1 0,3-4 3 15,-3 9 4-15,3-3 0 0,3-3-3 0,2 3 0 16,0-2-6-16,4 2-25 0,4 0-28 0,0 1-48 16,2 0-62-16,7-1-62 0,2 3-78 0,2-3-282 15,-4-2-688-15,6 0 187 0</inkml:trace>
          <inkml:trace contextRef="#ctx0" brushRef="#br0" timeOffset="18844.5084">1506 1328 725 0,'0'0'480'15,"-9"4"-53"-15,9-4-37 0,-5 2-29 0,5-2-24 16,0 0-36-16,0 0-27 0,0 0-28 0,0 0-20 16,0 0-25-16,6-24-21 0,1 12-17 0,-1-7-17 15,4-4-16-15,-2-4-11 0,6-14-15 0,-6-3-11 16,5-3-11-16,0 0-10 0,1-4-15 0,-1 2-9 0,0 1-2 15,-2 5-3-15,1 9-2 0,-6 9 4 0,-3 9-2 16,-1 2-1-16,1 3-5 0,-1 3-3 0,1 2-1 16,-3 1-3-16,2 3-1 0,-2 2 2 0,0 0 2 15,4 15 0-15,-1-2-1 0,0 16-5 0,-1 0-3 16,3 16-3-16,-2 2 1 0,0 4 1 0,2-3-7 16,3-2 1-16,-2 3-4 0,3-2 1 0,-3-13-7 15,-1-3-11-15,-2-3-16 0,2-3-25 0,1-2-43 0,-1-1-65 16,-2-7-58-16,-1-4-61 0,-2-3-63 0,-2-4-322 15,2-4-788-15,0 0 211 0</inkml:trace>
          <inkml:trace contextRef="#ctx0" brushRef="#br0" timeOffset="18995.1613">1610 1102 958 0,'0'0'622'0,"-4"-5"-94"0,4 5-73 16,0 0-57-16,0 0-48 0,0 0-43 0,6-8-35 0,1 5-47 15,6 0-52-15,1 1-64 0,9-1-94 0,2 3-106 16,-6-3-123-16,-3 2-350 0,0-2-675 0,7 1 185 16</inkml:trace>
        </inkml:traceGroup>
        <inkml:traceGroup>
          <inkml:annotationXML>
            <emma:emma xmlns:emma="http://www.w3.org/2003/04/emma" version="1.0">
              <emma:interpretation id="{190090C9-D2B4-4CA2-8D51-612C2B6E1CCF}" emma:medium="tactile" emma:mode="ink">
                <msink:context xmlns:msink="http://schemas.microsoft.com/ink/2010/main" type="inkWord" rotatedBoundingBox="3446,3363 4118,2901 4221,3050 3549,3513"/>
              </emma:interpretation>
              <emma:one-of disjunction-type="recognition" id="oneOf6">
                <emma:interpretation id="interp30" emma:lang="en-US" emma:confidence="0.5">
                  <emma:literal>e"</emma:literal>
                </emma:interpretation>
                <emma:interpretation id="interp31" emma:lang="en-US" emma:confidence="0.5">
                  <emma:literal>I "</emma:literal>
                </emma:interpretation>
                <emma:interpretation id="interp32" emma:lang="en-US" emma:confidence="0">
                  <emma:literal>I i</emma:literal>
                </emma:interpretation>
                <emma:interpretation id="interp33" emma:lang="en-US" emma:confidence="0">
                  <emma:literal>. "</emma:literal>
                </emma:interpretation>
                <emma:interpretation id="interp34" emma:lang="en-US" emma:confidence="0">
                  <emma:literal>E"</emma:literal>
                </emma:interpretation>
              </emma:one-of>
            </emma:emma>
          </inkml:annotationXML>
          <inkml:trace contextRef="#ctx0" brushRef="#br0" timeOffset="20769.1019">2241 1084 599 0,'0'0'477'0,"0"0"-29"15,0 0-10-15,0 0-18 0,0 0-19 0,0 0-26 0,0 0-14 16,36 0-27-16,-24-3-23 0,3 3-7 0,0-3-33 15,1 3-30-15,-1-6-22 0,0 6-30 0,1-3-12 16,-2 3-25-16,-2-4-19 0,-3 4-59 0,-9 0-58 16,13-2-68-16,-13 2-92 0,0 0-81 0,0 0-108 15,0 0-384-15,0 0-858 0,0 0 230 0</inkml:trace>
          <inkml:trace contextRef="#ctx0" brushRef="#br0" timeOffset="19334.2626">2283 1140 4405 0,'3'4'556'0,"-3"-4"-228"0,0 0-152 16,0 0-59-16,0 0-37 0,13-2-19 0,-13 2-7 16,21-3-11-16,-6 0-12 0,-1 0 2 0,0 0-14 15,2 2-32-15,-1-1-55 0,-1 2-80 0,-4-1-95 16,-10 1-102-16,15 1-357 0,-15-1-842 0,0 0 226 0</inkml:trace>
          <inkml:trace contextRef="#ctx0" brushRef="#br0" timeOffset="19180.4214">2294 1080 245 0,'0'0'909'0,"0"0"-210"15,0 0-126-15,0 0-82 0,0 0-75 0,0 0-70 0,0 0-62 16,0 0-75-16,0 0-91 0,0 0-113 0,0 0-118 16,0 0-119-16,12-11-309 0,-12 11-648 0,0 0 176 15</inkml:trace>
          <inkml:trace contextRef="#ctx0" brushRef="#br0" timeOffset="20932.5722">2309 1224 5905 0,'5'-2'410'0,"1"0"-154"0,1-2-132 0,1-1-51 0,0 0-14 15,2-2-18-15,3-2-8 0,2 4-10 0,-2-2-9 16,0 2-20-16,0-1-52 0,-2-2-72 0,2 6-101 16,-3-3-112-16,-4 2-118 0,-6 3-329 0,9-1-949 15,-9 1 255-15</inkml:trace>
          <inkml:trace contextRef="#ctx0" brushRef="#br0" timeOffset="20056.7874">2845 760 444 0,'-3'-2'547'0,"3"2"-82"0,0 0-52 0,-5-3-51 16,5 3-41-16,0 0-35 0,0 0-37 0,0 0-19 16,0 0-28-16,0 0-21 0,0 0-22 0,-10 10-20 15,8-5-5-15,1 3-20 0,-1-2-30 0,1 1-43 16,-1 0-43-16,2 1-63 0,0-2-58 0,0-6-66 16,-2 9-54-16,2-9-270 0,0 0-614 0,0 0 169 15</inkml:trace>
          <inkml:trace contextRef="#ctx0" brushRef="#br0" timeOffset="20205.3529">2933 692 548 0,'0'0'417'0,"0"0"-49"0,0 0-40 15,0 0-15-15,5 13-40 0,-5-13-22 0,-2 10-27 16,0-2-24-16,-1 4-25 0,2-2-18 0,-3 1-19 16,1 1-20-16,2-1-22 0,-1 1-39 0,0-3-42 15,2-1-47-15,0-2-56 0,0 0-56 0,0-6-60 16,-2 7-233-16,2-7-520 0,0 0 143 0</inkml:trace>
        </inkml:traceGroup>
        <inkml:traceGroup>
          <inkml:annotationXML>
            <emma:emma xmlns:emma="http://www.w3.org/2003/04/emma" version="1.0">
              <emma:interpretation id="{04F8BDA5-79B6-4FD0-B8C2-503BF87F7608}" emma:medium="tactile" emma:mode="ink">
                <msink:context xmlns:msink="http://schemas.microsoft.com/ink/2010/main" type="inkWord" rotatedBoundingBox="4626,3005 5173,3055 5122,3603 4576,3553"/>
              </emma:interpretation>
              <emma:one-of disjunction-type="recognition" id="oneOf7">
                <emma:interpretation id="interp35" emma:lang="en-US" emma:confidence="0.5">
                  <emma:literal>All</emma:literal>
                </emma:interpretation>
                <emma:interpretation id="interp36" emma:lang="en-US" emma:confidence="0">
                  <emma:literal>AU</emma:literal>
                </emma:interpretation>
                <emma:interpretation id="interp37" emma:lang="en-US" emma:confidence="0">
                  <emma:literal>AH</emma:literal>
                </emma:interpretation>
                <emma:interpretation id="interp38" emma:lang="en-US" emma:confidence="0">
                  <emma:literal>Al</emma:literal>
                </emma:interpretation>
                <emma:interpretation id="interp39" emma:lang="en-US" emma:confidence="0">
                  <emma:literal>Alt</emma:literal>
                </emma:interpretation>
              </emma:one-of>
            </emma:emma>
          </inkml:annotationXML>
          <inkml:trace contextRef="#ctx0" brushRef="#br0" timeOffset="21861.597">3488 901 385 0,'0'0'449'0,"-1"-5"-75"0,1 5-56 16,0 0-37-16,0 0-28 0,0 0-20 0,-19 26-12 15,6-4-9-15,3 1-11 0,-3 2-16 0,2 2-25 0,1-1 0 16,-1 0-1-16,1 0-18 0,2-3-9 16,3-1-4-16,1-6-14 0,0-5-2 0,0-1-6 0,3-1-1 15,-1-2 5-15,0-3 4 0,1 1 8 0,1-5 0 16,0 0-11-16,0 0-13 0,0 0-10 0,0 0-20 15,13-39-11-15,-3 12-3 0,5-16-9 0,3-1-7 16,-4-2-8-16,2 1-1 0,1 1-5 0,-5 13-3 16,-2 6 2-16,-3 2-9 0,0 3 3 0,-1 9 6 15,-1-2 0-15,-2 4-3 0,1 1 2 0,-3 4-6 16,3 0-1-16,-4 4 0 0,0 0 0 0,0 0-1 0,8 14 1 16,-4 8-2-16,-2-1-2 0,1 5-2 0,1 3 1 15,-3 16-2-15,1-11 0 0,3 12-2 0,-2-13-2 16,-2 12-11-16,3-12-22 0,-3-7-32 0,-1 1-49 15,2-1-51-15,-4-1-58 0,-3-3-58 0,4 0-84 16,-6-7-277-16,3-3-767 0,-1-2 209 0</inkml:trace>
          <inkml:trace contextRef="#ctx0" brushRef="#br0" timeOffset="22009.7938">3460 1109 4633 0,'-2'-6'521'0,"2"6"-215"0,-1-6-115 0,1 6-69 16,0 0-31-16,0 0-29 0,0-7-14 0,0 7-15 15,0 0-10-15,8-6-7 0,0 5-20 0,-2-4-35 16,8 1-54-16,-1 1-70 0,11-3-71 0,-6 0-80 16,-3 4-102-16,-3 0-242 0,1 0-792 0,0-4 214 15</inkml:trace>
          <inkml:trace contextRef="#ctx0" brushRef="#br0" timeOffset="22366.8772">3792 775 338 0,'0'0'608'0,"0"0"-112"16,0 0-66-16,0 0-61 0,0 0-43 0,-8 4-28 0,6 2-27 15,-1 0-25-15,-2 9-15 0,0 4-21 16,-1 7-16-16,4 1-25 0,-2 1-14 0,5 16-14 0,-6-11-18 16,4-7-9-16,-1 1-11 0,2 2-11 15,2-4-12-15,-1-1-11 0,1 0-17 0,1-3-24 16,0-5-33-16,1-3-42 0,-1-2-42 0,2-3-30 0,-2-2-37 15,3-3-35-15,1-3-36 0,-7 0-31 0,11-7-22 16,-1-3-21-16,1-13-172 0,0-2-567 0,-2-3 156 16</inkml:trace>
          <inkml:trace contextRef="#ctx0" brushRef="#br0" timeOffset="22534.3651">3862 935 1745 0,'4'-29'24'0,"-3"6"65"0,-1 2 57 0,-1 6 37 0,1 4 19 16,0 0 23-16,0 3 12 0,-2 3-9 0,2 0-13 16,0 5-18-16,0-7-9 0,0 7-6 15,0 0-2-15,0 0 4 0,0 0 7 0,0 0-6 0,-10 36-2 16,7-10-4-16,1 3 1 0,-1 15-11 0,0-9-11 15,1 11-17-15,1 1-10 0,-2-3-8 0,4-7-21 16,-2-8-10-16,1-2-10 0,3 2-14 0,-2-3-17 16,4-2-35-16,0-8-31 0,-2-2-49 0,1-4-55 15,0-1-63-15,0-2-55 0,1-7-73 0,-5 0-102 16,0 0-269-16,19-15-817 0,-8-6 221 0</inkml:trace>
        </inkml:traceGroup>
        <inkml:traceGroup>
          <inkml:annotationXML>
            <emma:emma xmlns:emma="http://www.w3.org/2003/04/emma" version="1.0">
              <emma:interpretation id="{F9637BA3-DD12-481E-9E58-7B67634660A5}" emma:medium="tactile" emma:mode="ink">
                <msink:context xmlns:msink="http://schemas.microsoft.com/ink/2010/main" type="inkWord" rotatedBoundingBox="5394,2920 7201,2955 7189,3537 5383,3502"/>
              </emma:interpretation>
              <emma:one-of disjunction-type="recognition" id="oneOf8">
                <emma:interpretation id="interp40" emma:lang="en-US" emma:confidence="0.5">
                  <emma:literal>stabbers</emma:literal>
                </emma:interpretation>
                <emma:interpretation id="interp41" emma:lang="en-US" emma:confidence="0">
                  <emma:literal>starlets</emma:literal>
                </emma:interpretation>
                <emma:interpretation id="interp42" emma:lang="en-US" emma:confidence="0">
                  <emma:literal>starbursts</emma:literal>
                </emma:interpretation>
                <emma:interpretation id="interp43" emma:lang="en-US" emma:confidence="0">
                  <emma:literal>steamboats</emma:literal>
                </emma:interpretation>
                <emma:interpretation id="interp44" emma:lang="en-US" emma:confidence="0">
                  <emma:literal>$udub</emma:literal>
                </emma:interpretation>
              </emma:one-of>
            </emma:emma>
          </inkml:annotationXML>
          <inkml:trace contextRef="#ctx0" brushRef="#br0" timeOffset="22836.1668">4416 876 3041 0,'-14'2'259'0,"3"-2"-113"0,-2-2-75 0,2 2-33 16,3 0-14-16,-5-1 10 0,0-1-10 0,0 2-8 15,0 0-3-15,3 0-1 0,-4-3-4 0,2 5-1 0,2-2 2 16,0 1-4-16,-3 1-1 0,2-1 8 15,3 1-4-15,-2-2 10 0,2 1 18 0,8-1 22 0,-11 1 20 16,4 1 17-16,7-2 10 0,-9 1 4 0,9-1 4 16,-6 2 7-16,6-2-1 0,0 0 0 0,-3 4 0 15,3-4-1-15,0 0-4 0,5 10-7 0,0-5-6 16,5 5-11-16,0 0-5 0,-1 0 0 0,6 10-6 16,-2 0 0-16,-3-2-6 0,-1 2-3 0,-4 3-15 15,-2 1-14-15,-4 3-34 0,-7-1-55 0,-4 0-94 16,-1-1-98-16,-1-3-112 0,-2 0-358 0,3-3-852 0,1-8 230 15</inkml:trace>
          <inkml:trace contextRef="#ctx0" brushRef="#br0" timeOffset="23077.9627">4444 685 432 0,'0'0'461'0,"0"0"-84"0,0 0-44 0,-4 16-41 15,1-3-28-15,0 0-31 0,-7 9-18 0,4 3-16 16,-2 1-11-16,1 1-15 0,1 3-14 0,2-1-3 16,-1 1-13-16,0-2-8 0,2 2-10 0,-2-5-5 15,2-1-7-15,1-2-7 0,0 0-9 0,1-8-9 16,-1 0-9-16,1-4-11 0,1-1-1 0,-2 0-11 16,4-3-22-16,-2-6-24 0,-2 9-30 0,4-5-37 15,-2-4-57-15,0 0-67 0,0 0-68 0,0 0-313 0,0 0-676 16,0 0 185-16</inkml:trace>
          <inkml:trace contextRef="#ctx0" brushRef="#br0" timeOffset="23437.3184">4339 974 734 0,'0'0'503'0,"0"0"-58"0,-1-4-55 0,1 4-42 16,0 0-42-16,0 0-30 0,6-6-23 0,1 3-23 0,-7 3-23 15,21-4-21-15,-7 4-17 0,-2 2-20 16,5-2-17-16,-1 2-10 0,8 4-15 0,-1 1-9 0,-7-2-13 15,0 1-7-15,-6-2-9 0,2 3-8 0,-1-1-7 16,0 0-14-16,-4 0-9 0,1 1-15 0,-2-5-12 16,-1 3-18-16,0-2-15 0,-5-3-11 0,8 5 0 15,-8-5-7-15,7 4 0 0,-7-4 8 0,0 0 3 16,0 0 3-16,0 0 9 0,0 0 1 0,22-11 11 16,-18 7-6-16,0-2 15 0,2-4 2 0,-3 1 14 15,0 2 10-15,1 0 7 0,-1 3 17 0,-1-1 8 0,-2 5 3 16,4-8 0-16,-4 8-4 0,2-6-4 15,-2 6-3-15,0 0-7 0,3-6-2 0,-3 6-4 0,0 0-5 16,0 0-4-16,0 0-1 0,0 0-4 0,0 0-1 16,0 19 2-16,2-6-6 0,-2-2-1 0,1 1-3 15,-1-1-1-15,4 2-11 0,-1-2-10 0,0 1-19 16,0-2-23-16,1-4-23 0,-1 0-36 0,3-1-38 16,1-2-35-16,4-1-44 0,4 2-56 0,-1-6-304 15,8 0-707-15,2-5 192 0</inkml:trace>
          <inkml:trace contextRef="#ctx0" brushRef="#br0" timeOffset="24286.0651">4937 989 423 0,'-16'1'334'0,"3"1"-39"0,1 2-28 0,1-1-29 15,1 0-15-15,4 1-20 0,-2 0-17 0,3 0-15 16,0 0-17-16,1-1-3 0,4-3-12 0,-11 7-7 15,11-7-3-15,-7 6-5 0,7-6 5 0,-5 7 5 16,2-4 3-16,3-3 10 0,-2 6-9 0,2-6-1 0,0 0-7 16,0 0-5-16,0 0-14 0,7 8-8 0,-7-8-8 15,10 1-10-15,-10-1-10 0,14-1-6 0,0 1-7 16,0-3-5-16,-1 1-5 0,2-4-7 0,-2-1-3 16,0 1-10-16,-2-5-12 0,5-3-13 0,-5-6-3 0,0-2-12 15,-3 1 5-15,-1-4-7 0,-4-2 1 16,-1-1-7-16,-2 2 3 0,-2 0-1 0,0 2 0 15,1-1 6-15,-3 3 7 0,1 6 4 0,-2 3 5 0,2 3 7 16,2 0 5-16,-3 5-1 0,4-1-3 16,-1 1 2-16,1 5-6 0,-2-8 1 0,2 8-3 0,0 0-4 15,0 0 3-15,0 0-2 0,-8 13 0 0,6 0 1 16,-2 11 1-16,1 1 0 0,3 4 5 0,0 15 0 16,2-12 3-16,1-4 3 0,3 15 2 0,2-10-3 15,-2-7 0-15,4 0 4 0,0 2-2 0,2-4-2 16,5-1-1-16,-3-2-3 0,2-3 2 0,3-3-6 15,-5-4-2-15,6 1-9 0,-2-5-5 0,-4-3-15 16,-1-2-9-16,2-4-15 0,-2 0-15 0,0-4-18 0,0-1-10 16,5-8-17-16,0-1-5 0,-7-2-2 0,-1 2 1 15,-7-1 2-15,-1 4 15 0,-1 1 5 0,-1 1 11 16,-3 0 6-16,0 2 0 0,0 1 11 0,-1 2 5 16,0 2 2-16,0 1 8 0,4 3 5 0,-8-6 3 0,8 6 1 15,-8-3 7-15,8 3 9 0,0 0 5 16,-10-1 8-16,10 1 11 0,0 0 2 0,0 0 3 15,0 0 6-15,0 0 3 0,0 0-2 0,0 0 2 0,-1 11-4 16,1-11 2-16,11 10-4 0,-6-4-1 16,6 3 1-16,2-2-5 0,0-3 0 0,8 6 1 0,-2-5-2 15,3 3-4-15,-2-5-8 0,-4 2-3 0,8-3-9 16,-5 0-12-16,-5 0-2 0,-2-1-10 0,-1-2 1 16,-1 2 2-16,-10-1-6 0,14-3 7 0,-14 3 5 15,8-6 6-15,-4 4 12 0,-4 2 6 0,4-9 4 16,-4 4 5-16,0 5 8 0,0-9 0 0,0 9 7 15,-1-10 5-15,1 10 0 0,-2-8 2 0,2 8 2 16,-3-8 2-16,0 4-2 0,3 4 6 0,-2-6-5 0,2 6 6 16,0 0 3-16,-3-7 0 0,3 7-3 0,0 0 2 15,0 0-6-15,-2-7 0 0,2 7-14 0,0 0 0 16,0 0 2-16,0 0-7 0,0 0 8 0,0 0-2 16,0 0 0-16,0 0-10 0,0 0 0 0,0 0 4 15,0 0 2-15,0 0-5 0,0 0-5 0,0 0-6 16,20 13 0-16,-17-10-10 0,2 1 0 0,-5-4-15 15,9 9-2-15,-4-6-2 0,2 1-3 0,-2 0-8 0,2-1-9 16,4 4-10-16,-3-5-15 0,4 4-14 16,-3-3-16-16,-9-3-17 0,18 3-10 0,-18-3-7 15,19 0 4-15,-7-2-15 0,-12 2-4 0,15-4-13 0,-8 1-14 16,-1-2-121-16,1 3-366 0,-3-4 104 0</inkml:trace>
          <inkml:trace contextRef="#ctx0" brushRef="#br0" timeOffset="24469.4717">5722 927 1054 0,'6'-19'2'0,"0"2"41"0,-2 4 37 0,-1-2 36 16,-1 3 43-16,-2 1 33 0,1 1 22 0,-2 1 7 15,2 3 15-15,-1 1 3 0,0 5-21 0,0-10-13 16,0 10-16-16,-1-6-21 0,1 6-10 0,0 0-1 16,0 0-11-16,0 0 10 0,0 0-12 0,-5 27-14 0,3-4-6 15,0 3-12-15,-1 3-8 0,3 0-10 0,-3 0-9 16,0 14-10-16,0-7-5 0,3-7-9 0,-2-3-7 16,0-1-8-16,2-1-22 0,-1-1-27 0,2-2-45 15,1-5-54-15,-2-5-58 0,0-2-58 0,2-2-70 16,-2-7-296-16,0 0-703 0,0 0 193 0</inkml:trace>
          <inkml:trace contextRef="#ctx0" brushRef="#br0" timeOffset="24772.371">5715 915 649 0,'0'0'413'0,"-3"-5"-66"0,3 5-45 15,0 0-46-15,0 0-23 0,10-8-9 0,-2 7-11 16,6-2-17-16,10 0-23 0,1-1-19 0,3 4-15 15,-2 0-15-15,0 0-19 0,-3 0-5 0,-5 0-13 16,0 3-23-16,-7-1-21 0,-1-2-14 0,-2 2-13 16,-8-2-8-16,9 3 4 0,-9-3-3 0,2 5 1 0,-2-5-9 15,0 0-4-15,0 0-1 0,-8 9-5 0,8-9 8 16,-8 6-5-16,8-6-1 0,-5 4 4 0,5-4 1 16,-3 5 2-16,3-5 10 0,0 0 8 0,-3 5 0 15,3-5 11-15,0 0 7 0,0 0 8 0,0 9 12 16,0-9 10-16,3 9 10 0,-2-3 12 0,-1-1 0 15,2 2 9-15,0 5 4 0,-1 0-3 0,-2 1-6 16,-4 1-5-16,-3 6-5 0,-5 3-11 0,-7-4-19 16,3 3-45-16,-4-3-56 0,0-2-64 0,0-1-91 15,2-1-97-15,1-9-307 0,5-1-728 0,2-5 196 16</inkml:trace>
        </inkml:traceGroup>
        <inkml:traceGroup>
          <inkml:annotationXML>
            <emma:emma xmlns:emma="http://www.w3.org/2003/04/emma" version="1.0">
              <emma:interpretation id="{B284A293-A535-4AD4-8206-46EEF640D520}" emma:medium="tactile" emma:mode="ink">
                <msink:context xmlns:msink="http://schemas.microsoft.com/ink/2010/main" type="inkWord" rotatedBoundingBox="7561,2936 9986,2701 10078,3647 7653,3883"/>
              </emma:interpretation>
              <emma:one-of disjunction-type="recognition" id="oneOf9">
                <emma:interpretation id="interp45" emma:lang="en-US" emma:confidence="0.5">
                  <emma:literal>have-got</emma:literal>
                </emma:interpretation>
                <emma:interpretation id="interp46" emma:lang="en-US" emma:confidence="0">
                  <emma:literal>her-got</emma:literal>
                </emma:interpretation>
                <emma:interpretation id="interp47" emma:lang="en-US" emma:confidence="0">
                  <emma:literal>haw-got</emma:literal>
                </emma:interpretation>
                <emma:interpretation id="interp48" emma:lang="en-US" emma:confidence="0">
                  <emma:literal>hard-got</emma:literal>
                </emma:interpretation>
                <emma:interpretation id="interp49" emma:lang="en-US" emma:confidence="0">
                  <emma:literal>harr-got</emma:literal>
                </emma:interpretation>
              </emma:one-of>
            </emma:emma>
          </inkml:annotationXML>
          <inkml:trace contextRef="#ctx0" brushRef="#br0" timeOffset="25215.0789">6447 661 626 0,'0'0'514'0,"-9"0"-41"0,9 0-31 15,0 0-35-15,0 0-24 0,0 0-24 0,-8 1-38 16,8-1-24-16,0 0-34 0,0 0-30 0,0 0-18 16,-5 3-26-16,5-3-2 0,-2 9-26 0,-1-3-12 15,1 6-18-15,-3 10-13 0,-1 2-8 0,1 0-14 16,-1 4-6-16,-1-3-7 0,2 4-14 0,0 0-12 0,4-3-4 16,-2 0-13-16,3-1-12 0,-2-4-3 0,0-2-12 15,2-4-7-15,2-5-1 0,-4-2-5 16,4 0-1-16,-2-1-6 0,0-7 0 0,2 9 2 0,-2-9 2 15,6 3-1-15,-6-3 0 0,0 0 1 0,21-10 1 16,-8-1 2-16,-2 3-4 0,6-7-1 0,1-2 0 16,-5 7-1-16,-2-2-2 0,-1 5 3 0,-2 1-4 15,-1 0 3-15,-3 4-2 0,1-3-5 0,-5 5-13 16,8-4-3-16,-8 4 3 0,0 0 3 0,0 0 3 0,0 0-4 16,8 13-18-16,-8-2-26 0,2 2-33 0,0 9-27 15,-1 0-30-15,3 0-30 0,-3-7-20 0,2-1-36 16,1-2-31-16,1-2-34 0,2 1-264 0,-1-4-684 15,6-2 185-15</inkml:trace>
          <inkml:trace contextRef="#ctx0" brushRef="#br0" timeOffset="25882.5454">6741 944 476 0,'-12'-1'302'0,"4"-1"-28"0,8 2-20 0,-9-3-22 16,9 3-18-16,-10-1-16 0,10 1-8 0,0 0-7 16,0 0-4-16,0 0-9 0,0 0-5 0,0 0 6 15,0 0-11-15,-15 3-9 0,15-3 2 0,0 0-12 16,0 0-8-16,-3 6-2 0,3-6-10 0,0 0-5 16,0 8-7-16,0-8-9 0,2 6-9 0,-2-6-6 15,5 10-8-15,-2-6-6 0,0 2-4 0,-3-6-17 0,5 10-13 16,0-5-17-16,-5-5-14 0,6 7-14 0,-6-7-14 15,5 6-21-15,-5-6-17 0,5 4-8 0,-5-4-16 16,0 0-6-16,0 0-4 0,0 0 1 0,0 0 3 16,0 0 10-16,0 0 10 0,10-14 1 0,-9 9 11 15,-1-1 4-15,0 6 7 0,2-11 1 0,-2 5 7 16,0 6 13-16,0-9 5 0,0 9 3 0,0 0 6 16,-2-8 1-16,2 8 1 0,0 0 3 0,0-7 2 0,0 7-1 15,0 0-2-15,0 0 13 0,0 0 2 16,0 0 8-16,0 0 7 0,0 0-5 0,0 0 2 0,0 0-6 15,0 0 1-15,-1 24-7 0,1-12 8 0,0-1-6 16,1 1 3-16,3-1-9 0,-1 2-5 0,0-1-6 16,4-2-5-16,-1-3-1 0,0 0-3 0,1-5-3 15,4 3-2-15,0-2-5 0,0 0 1 0,2-6-4 16,-2 0-2-16,4 0 4 0,-2-1 1 0,0-3 1 0,0 0 4 16,4-8 9-16,-1 1 15 0,-5 1 13 15,4-3 15-15,-4 3 13 0,-3 0 12 0,-1 3 4 16,-1 0 8-16,-1 1 8 0,-2 2-2 0,0 1 8 0,-1 2-5 15,-2 4 0-15,5-9-12 0,-5 9-2 0,1-6-7 16,-1 6-8-16,0 0 0 0,0 0-14 0,0 0 4 16,0 0-6-16,0 0 0 0,0 0-11 0,0 0-1 15,-3 24 4-15,5-13 0 0,1-1 12 0,-1 2-4 16,1-4 11-16,2 0 3 0,-2-2 8 0,0-1 10 16,0 1 8-16,0-2 11 0,2 1 7 0,-5-5 7 0,6 3 9 15,-6-3-4-15,11 2-1 0,-11-2-5 0,12-1-12 16,-12 1-4-16,13-9-7 0,-7 5-12 15,2-3-17-15,0-3-13 0,-1 1-26 0,-4 2-29 0,-1-1-48 16,-1-3-58-16,-1 1-63 0,-1 1-59 0,-3 2-62 16,1-5-85-16,0 5-226 0,0-1-751 0,3 8 202 15</inkml:trace>
          <inkml:trace contextRef="#ctx0" brushRef="#br0" timeOffset="26132.3">7270 928 268 0,'0'0'622'15,"7"4"-102"-15,-7-4-48 0,0 0-43 0,0 0-36 16,0 0-26-16,0 0-33 0,0 0-24 0,0 0-33 16,0 0-33-16,0 0-30 0,0 0-32 0,0 0-33 15,6-10-32-15,-6 10-27 0,0 0-25 0,-13-11-13 16,10 8-9-16,-2 0-9 0,-1 0 1 0,6 3-8 16,-10-4-3-16,7 2 2 0,3 2-5 0,-6-2 2 15,6 2 2-15,0 0 7 0,0 0 8 0,0 0 2 0,0 0 11 16,0 0 0-16,0 0-1 0,0 0 2 0,0 0-11 15,6 16-2-15,5-7-7 0,0-1-4 0,12 3-15 16,-2 1-23-16,-2-5-36 0,4 3-72 0,-1-3-82 16,-4-7-112-16,-5 2-404 0,0-4-859 0,-4-1 232 15</inkml:trace>
          <inkml:trace contextRef="#ctx0" brushRef="#br0" timeOffset="27595.8763">7964 749 421 0,'-13'-2'370'15,"-3"4"-65"-15,3 0-43 0,2 2-34 0,0 1-32 16,0 0-21-16,-1 2-15 0,1 3-35 0,1-1-22 0,1 0-33 15,2 1-22-15,2-3-17 0,4 0-5 0,-3-1-6 16,3 0 3-16,1-6 7 0,0 10 2 0,0-10 5 16,5 7-7-16,-2-5 2 0,-3-2-2 15,6 2-2-15,-6-2-5 0,13-1-2 0,-13 1-2 0,15-5-1 16,-9 1-1-16,7 0-1 0,-3-3-2 0,3 0-1 16,-6-2 0-16,3 0 4 0,-2 0 13 0,0 1 21 15,-2-1 22-15,-1 3 28 0,0 1 35 0,-2-1 34 16,-1 1 20-16,1 1 7 0,-3 4 0 0,5-6-11 0,-5 6-13 15,3-4-20-15,-3 4-12 0,0 0-9 0,0 0-7 16,0 0-7-16,0 17-4 0,-3 7-5 16,-5 4-6-16,-2 20-12 0,-1 1 3 0,-4 3-16 0,3 3-3 15,-2 1-11-15,2-5-4 0,1-1-8 0,-3 0-6 16,-1-6-1-16,0-1-2 0,6-12-8 0,-1-4-2 16,4-3 1-16,-2-2-8 0,0-3-9 0,2-4-5 15,-1-3-4-15,4-3-3 0,-2-3-4 0,2-2-11 16,0-2-20-16,3-2-17 0,0 0-21 0,-8-24-16 15,8-3-10-15,6-19-11 0,5-5-6 0,2-4-12 0,17-39 1 16,-4 26 3-16,-3 17 11 0,8 1 1 0,0 3 1 16,3 4-4-16,0 6-6 0,-1 0-1 0,-5 11 2 15,-7 9 8-15,0 1 8 0,-7 5 10 0,-1 3 11 16,-2 3 3-16,-3 1 15 0,-2 3 9 0,-6 1 12 16,0 0 14-16,13 7 2 0,-8-1 4 0,-3-1 3 15,1 8 2-15,2-1 3 0,-2 0 4 0,0 1 0 16,0 1 5-16,-1-2 10 0,3 0 4 0,-2-2 10 0,2 0 5 15,-2-3 14-15,2-1 0 0,0 0 7 0,0-2-2 16,1-1-14-16,-6-3 6 0,13 1-5 16,-13-1 0-16,16-3-7 0,-5-1-5 0,0-1 3 0,-1-4-22 15,-1 2-16-15,-2-4-5 0,-1 1-14 0,-2-1-8 16,-4-1-14-16,-2 2-10 0,-4-1-8 0,-1 0-17 16,-1 0-15-16,-2 2-14 0,1 1-11 0,-3 0-3 15,0 1 5-15,2 2 7 0,2 1 14 0,2 0 17 16,1 1 25-16,0 0 31 0,5 3 29 0,-8-3 28 15,8 3 23-15,-5-4 14 0,5 4 3 0,-1-4 12 0,1 4-1 16,0 0 4-16,6-9 2 0,1 5-8 0,4-3 22 16,0-1 1-16,4 1-1 0,7-2 4 0,2-1 4 15,3 2-3-15,2 0-11 0,0 1 2 0,-2 0-18 16,-1 0-5-16,0 2-9 0,-8 1-10 0,-1 0-8 16,-3 1-17-16,1 1-11 0,-4 0-6 0,-1-1-5 0,-4 0-10 15,1 1 0-15,-1-2-15 0,-6 4 4 16,8-7 4-16,-4 2 11 0,-3-1 13 0,2 1 13 0,-3-2 17 15,0 1 20-15,2-1 19 0,-2-1 17 0,0 3 14 16,0-1 8-16,0 0 3 0,0 6-6 0,-2-9-9 16,2 9-8-16,2-6-13 0,-2 6-15 0,0-4-5 15,0 4-9-15,0 0-3 0,0 0-4 0,0 20-1 16,0 4-5-16,0 1-6 0,-3 6-3 0,-2 15-3 16,0 3-1-16,2-3 0 0,-5 1-6 0,3-1-3 15,2-1-11-15,-4 0-30 0,2-15-26 0,-1-3-50 16,4 2-69-16,-4-4-63 0,-1-4-72 0,1-3-86 15,-1-4-276-15,-2-4-795 0,2-4 217 0</inkml:trace>
          <inkml:trace contextRef="#ctx0" brushRef="#br0" timeOffset="27728.6864">8545 878 349 0,'5'-12'601'0,"0"-1"-88"0,-2 6-76 16,3-2-51-16,-1 2-46 0,0-2-38 15,5 0-34-15,-1-1-31 0,2 2-28 0,2 1-25 0,11-5-28 16,-1 3-53-16,-2 2-70 0,5 4-79 0,-8-2-110 15,-2 5-123-15,1-2-217 0,-1 2-596 0,-2-2 163 16</inkml:trace>
        </inkml:traceGroup>
        <inkml:traceGroup>
          <inkml:annotationXML>
            <emma:emma xmlns:emma="http://www.w3.org/2003/04/emma" version="1.0">
              <emma:interpretation id="{1DC63F08-305B-4923-B3C1-1B998BC31090}" emma:medium="tactile" emma:mode="ink">
                <msink:context xmlns:msink="http://schemas.microsoft.com/ink/2010/main" type="inkWord" rotatedBoundingBox="9867,3083 11758,2562 11989,3403 10099,3924"/>
              </emma:interpretation>
              <emma:one-of disjunction-type="recognition" id="oneOf10">
                <emma:interpretation id="interp50" emma:lang="en-US" emma:confidence="0.5">
                  <emma:literal>grade</emma:literal>
                </emma:interpretation>
                <emma:interpretation id="interp51" emma:lang="en-US" emma:confidence="0">
                  <emma:literal>grad</emma:literal>
                </emma:interpretation>
                <emma:interpretation id="interp52" emma:lang="en-US" emma:confidence="0">
                  <emma:literal>glad</emma:literal>
                </emma:interpretation>
                <emma:interpretation id="interp53" emma:lang="en-US" emma:confidence="0">
                  <emma:literal>grads</emma:literal>
                </emma:interpretation>
                <emma:interpretation id="interp54" emma:lang="en-US" emma:confidence="0">
                  <emma:literal>grad.</emma:literal>
                </emma:interpretation>
              </emma:one-of>
            </emma:emma>
          </inkml:annotationXML>
          <inkml:trace contextRef="#ctx0" brushRef="#br0" timeOffset="28520.0809">9179 670 241 0,'-12'7'433'15,"0"1"-82"-15,3-1-33 0,-1 1-33 0,0-1-25 16,5 0-22-16,-4 4-24 0,4-4-12 0,0 0-13 15,2-1-14-15,1 2-17 0,-1-2-11 0,1-2-5 16,2-4-21-16,0 11 1 0,0-11-11 0,3 10-4 16,-1-7-13-16,1 0-7 0,-3-3-12 0,8 1 6 15,-8-1-14-15,13 0-11 0,-13 0-2 0,12-4-6 0,-1-2-1 16,-1-3-8-16,-1 0 3 0,2-1-5 0,-1-1-7 16,-2-1 4-16,0 1 10 0,0-1 16 0,-2 1 23 15,1 2 21-15,-4 3 21 0,2-1 12 0,-2 1 5 16,-1 2-3-16,-1 1-3 0,-1 3-4 0,3-6-6 15,-3 6-11-15,0 0 2 0,0 0-6 0,-6 22-5 16,-7 2-8-16,-3 22-8 0,-3 5-4 0,0 4-2 16,-13 39-4-16,9-26-4 0,10-14-6 0,-3 2-1 0,-9 43-9 15,4-39-4-15,11-10-4 0,-3-1-6 0,-1-6-3 16,-4 5-3-16,3-14-7 0,6-6-1 0,-3-1-1 16,2-5-5-16,-2-1-8 0,4-5-14 0,0-3 1 15,2-4-14-15,1-2-10 0,-2-3-23 0,1-4 0 16,6 0-19-16,0 0-9 0,-11-9-12 0,6-12-15 15,2-6-8-15,-1-4-5 0,8-19-1 0,2-4 1 0,5-4-2 16,15-36-7-16,-6 26-1 0,1 18-9 0,7-1 0 16,4 5 2-16,1 1 10 0,5 2 6 15,0 6-2-15,3 1-6 0,-3 6 2 0,-7 7-2 0,-7 3 9 16,2 2 12-16,-5-1 8 0,1 4 10 0,-1-1 9 16,-2 1 2-16,-6 4 11 0,-2 2 3 0,-1 1 6 15,-4 2 5-15,0 0 0 0,-3 2 2 0,0-1 2 16,-1 1 0-16,-2 4 5 0,2-7 2 0,-2 7-3 15,-4-6 6-15,4 6-5 0,0 0 15 0,-1-6-2 16,1 6 4-16,0 0-2 0,-3-6 8 0,3 6 1 16,0 0 14-16,0 0 14 0,-2-5 10 0,2 5 4 0,0 0 14 15,0 0 5-15,0 0 19 0,0 0 9 0,3-5 10 16,-3 5 6-16,0 0 0 0,8-1 5 0,-8 1-4 16,0 0-6-16,12 0-1 0,-12 0-4 0,11 4 3 15,-5 2-5-15,1-2-5 0,4 5-8 0,-3 1-2 16,0 2-7-16,0-2-6 0,-1 4-6 0,3 5-10 15,0-3-16-15,-3-4-16 0,-3-1-26 0,3 2-27 0,-1-3-27 16,1 0-25-16,-1-1-23 0,4-1-30 0,0-3-30 16,1-2-41-16,4 0-38 0,-1-3-12 15,11-2-27-15,-1-5-225 0,-1 0-629 0,1-2 171 0</inkml:trace>
          <inkml:trace contextRef="#ctx0" brushRef="#br0" timeOffset="28914.9048">9828 732 451 0,'-12'3'357'0,"3"0"-47"0,-3-1-29 16,4 1-16-16,3-1-25 0,-3 0-24 0,4 2-20 16,4-4-23-16,-10 5-9 0,7-2-9 0,3-3-5 15,-8 7-4-15,4-4-13 0,4-3 2 0,-5 6-1 16,5-6-7-16,-1 6 2 0,0-2 0 0,1 1 2 15,0-5-11-15,2 8-9 0,0-6-5 0,1 5-10 16,1-4-10-16,-4-3-3 0,9 7-9 0,-2-4-8 16,-1-2-8-16,-6-1-4 0,10 3-1 0,-10-3-7 15,11 1-3-15,-11-1 0 0,0 0-12 0,15-4-9 0,-10 0-11 16,-2-1-8-16,2-1 0 0,-2 0-4 0,0-1 2 16,-1 1 1-16,-2 0 5 0,0 0 1 15,1 0-4-15,-1 6 4 0,0-9-2 0,2 5 5 0,-2 4 0 16,0-7-4-16,0 7-3 0,0 0-2 0,0 0-1 15,0 0 4-15,0 0 2 0,0 0-1 0,0 0 2 16,5 23 2-16,-4-11-3 0,3 2-1 0,-1-2-1 16,2 2 2-16,2 6-8 0,-2-2-18 0,1-4-17 0,1-1-28 15,1-1-32-15,2-1-40 0,-1-4-43 16,4 1-58-16,-1-4-49 0,0-1-291 0,3-3-694 0,10 1 189 16</inkml:trace>
          <inkml:trace contextRef="#ctx0" brushRef="#br0" timeOffset="29277.6164">10196 802 397 0,'-13'-4'344'16,"-2"1"-60"-16,4 2-23 0,-1 0-15 0,-2-1-14 15,4 2-10-15,10 0-22 0,-16-1-21 0,16 1-18 16,-15 1-19-16,15-1-10 0,-10 4-8 0,5-1-5 0,5-3-7 16,-10 4 8-16,7 0-6 0,3-4-4 0,-6 5-2 15,6-5 3-15,-2 4-3 0,2-4 3 0,0 0-2 16,0 8-4-16,0-8-6 0,0 0-7 0,5 6-8 15,-5-6-8-15,6 1-8 0,-6-1-4 0,13 0-10 16,-13 0 0-16,12-5-11 0,-5 3-3 0,-1-3-9 16,4-1-9-16,0-4-6 0,-4-2-14 0,4-9-4 15,-2-3-1-15,-3 0-4 0,-4-1-1 0,3-1 6 16,-4 1 2-16,-2-1 5 0,0 3 7 0,1 1 1 0,1 6 16 16,-2 4 16-16,1 3 11 0,1 2-3 0,0-1 1 15,-2 2-6-15,2 6-8 0,-2-5-3 0,2 5 2 16,0 0-4-16,0 0 1 0,0 19-2 0,-1-6-2 15,1 11-4-15,0 3-4 0,0 2 1 0,1 16-4 16,-1-12 0-16,2-2-3 0,1 15-4 0,-1-10-4 0,1-8-21 16,0 2-26-16,4-3-36 0,1 1-51 15,0-4-60-15,-2-6-64 0,1-7-71 0,-1-2-315 16,2 1-761-16,0-4 206 0</inkml:trace>
          <inkml:trace contextRef="#ctx0" brushRef="#br0" timeOffset="29545.6264">10419 800 403 0,'0'0'456'0,"0"0"-77"0,0 0-44 15,0 0-30-15,0 0-27 0,-4-5-27 0,4 5-13 0,0 0-29 16,0 0-18-16,0 0-26 0,0 0-14 16,0 0-16-16,0 0-17 0,0 0-17 0,-8-2-12 0,8 2-20 15,-13-3 6-15,0 3-17 0,-1-3-4 0,1 3-3 16,0 0-8-16,2-2 3 0,1 2-9 0,10 0 8 15,-13 2-6-15,13-2 9 0,-9 3 5 0,4-2 26 16,5-1 12-16,-1 7 6 0,2-3-2 0,3 4-5 16,6 0-9-16,3 1-10 0,8 1-16 0,5 0-23 15,3 0-38-15,1-2-44 0,4-3-57 0,14 4-68 16,-10-5-77-16,11 1-109 0,-9-2-210 16,-10-3-685-16,1-3 185 0</inkml:trace>
        </inkml:traceGroup>
        <inkml:traceGroup>
          <inkml:annotationXML>
            <emma:emma xmlns:emma="http://www.w3.org/2003/04/emma" version="1.0">
              <emma:interpretation id="{DAA69ED5-55B3-4C1B-8A0B-7C957A7A6B17}" emma:medium="tactile" emma:mode="ink">
                <msink:context xmlns:msink="http://schemas.microsoft.com/ink/2010/main" type="inkWord" rotatedBoundingBox="12625,2543 12761,2538 12765,2666 12630,2671"/>
              </emma:interpretation>
              <emma:one-of disjunction-type="recognition" id="oneOf11">
                <emma:interpretation id="interp55" emma:lang="en-US" emma:confidence="0.5">
                  <emma:literal>A"</emma:literal>
                </emma:interpretation>
                <emma:interpretation id="interp56" emma:lang="en-US" emma:confidence="0">
                  <emma:literal>A""</emma:literal>
                </emma:interpretation>
                <emma:interpretation id="interp57" emma:lang="en-US" emma:confidence="0">
                  <emma:literal>AN"</emma:literal>
                </emma:interpretation>
                <emma:interpretation id="interp58" emma:lang="en-US" emma:confidence="0">
                  <emma:literal>An"</emma:literal>
                </emma:interpretation>
                <emma:interpretation id="interp59" emma:lang="en-US" emma:confidence="0">
                  <emma:literal>AT"</emma:literal>
                </emma:interpretation>
              </emma:one-of>
            </emma:emma>
          </inkml:annotationXML>
          <inkml:trace contextRef="#ctx0" brushRef="#br0" timeOffset="30387.6888">11466 280 803 0,'0'0'528'0,"0"0"-58"0,-11 0-50 15,11 0-50-15,0 0-42 0,0 0-40 0,0 0-33 16,-11 2-30-16,8 2-24 0,0 2-17 0,-2 4-25 0,-1-1-21 15,1 2-18-15,0-2-27 0,0 1-30 0,2-1-39 16,1-2-55-16,1-1-41 0,-1 0-50 0,2-2-38 16,0-4-45-16,0 0-49 0,2 5-269 0,-2-5-629 15,0 0 173-15</inkml:trace>
          <inkml:trace contextRef="#ctx0" brushRef="#br0" timeOffset="30529.9162">11536 272 546 0,'0'0'495'0,"0"0"-69"0,0 0-42 0,0 0-25 15,0 0-26-15,0 0-21 0,0 0-25 0,0 0-31 16,0 15-26-16,-2-9-23 0,-1 5-23 0,1 1-20 16,1 1-19-16,-3-2-31 0,1 2-49 0,0-3-69 15,3 2-89-15,-2-3-111 0,1-4-128 0,-1 1-198 16,2-6-636-16,3 6 174 0</inkml:trace>
          <inkml:trace contextRef="#ctx0" brushRef="#br0" timeOffset="29930.9115">10860 969 509 0,'-5'10'354'0,"0"-4"-32"0,4 1-8 0,1-3 14 15,0-4-6-15,-2 4 2 0,2-4 2 0,0 0-16 16,0 0-19-16,0 0-17 0,0 0-25 0,10-14-20 16,-4 2-18-16,2-7-20 0,4-4-16 0,1-3-25 15,5-17-14-15,0 3-14 0,1-7-22 0,-1-2-14 16,0-1-16-16,-1-5-11 0,1 1-11 0,-1 1-7 16,1-1-5-16,-2 8-4 0,-3 11 3 0,-5 11 4 0,-3 2 1 15,1 4 2-15,-3 6-4 0,2 3-4 16,-3 1-4-16,1 4 0 0,-2 1-3 0,-1 3-1 0,0 0 0 15,0 0 0-15,4 22-3 0,-4 5 0 0,-2 19-2 16,2 1 1-16,-3 6-1 0,1-2-2 0,-4 2-2 16,2 3-1-16,-1-4-1 0,2 0-2 0,3-4-3 15,-2 1 0-15,2-5 0 0,-5-10-9 0,7-5-16 0,-2-2-20 16,0-4-35-16,0-4-52 0,1-5-72 16,1-4-60-16,-4-4-80 0,1-3-384 0,1-3-861 15,0 0 230-15</inkml:trace>
          <inkml:trace contextRef="#ctx0" brushRef="#br0" timeOffset="30074.9447">11015 715 855 0,'-5'-2'568'0,"5"2"-91"0,0 0-58 16,0 0-50-16,0 0-43 0,0 0-38 0,0 0-31 16,0 0-32-16,18-3-52 0,-7 1-57 0,2 2-81 0,12 0-87 15,-6 0-109-15,3 0-106 0,-6-1-228 0,0 1-594 16,-3-4 163-16</inkml:trace>
        </inkml:traceGroup>
      </inkml:traceGroup>
    </inkml:traceGroup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0:06:40.49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F6B9B57-94AA-48E8-9318-4864AC2EB52B}" emma:medium="tactile" emma:mode="ink">
          <msink:context xmlns:msink="http://schemas.microsoft.com/ink/2010/main" type="inkDrawing" rotatedBoundingBox="13771,1673 13786,2847 13606,2850 13592,1675" semanticType="verticalRange" shapeName="Other">
            <msink:sourceLink direction="with" ref="{C02AA69A-6DFF-41BE-B543-FE2A4A3A8632}"/>
          </msink:context>
        </emma:interpretation>
      </emma:emma>
    </inkml:annotationXML>
    <inkml:trace contextRef="#ctx0" brushRef="#br0">0 0 667 0,'0'0'458'0,"0"0"-39"0,0 0-19 0,0 0-24 0,0 0-23 0,0 0-20 16,9 14-18-16,4-2-8 0,2 5-9 0,-2 3-27 15,8 13-16-15,0 8-14 0,0 2-15 0,9 43-18 0,-8-5-17 16,-10 3-12-1,-4-2-17-15,-6-23-14 0,-3 22-17 16,-7 0-13-16,0-26-10 0,2-10-11 0,-5 0-9 0,-2 2-2 16,0-4-30-16,-1 0-3 0,0-4-44 0,3-5-55 15,0-10-56-15,3-5-74 0,0-1-69 0,-4-4-94 0,4-7-103 16,1-1-276-16,2-5-863 0,5-1 232 0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0:06:33.57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C18A3C0-189F-4E24-B3B1-198F1F5E1749}" emma:medium="tactile" emma:mode="ink">
          <msink:context xmlns:msink="http://schemas.microsoft.com/ink/2010/main" type="writingRegion" rotatedBoundingBox="6998,1542 15699,1727 15649,4055 6949,3870">
            <msink:destinationLink direction="with" ref="{988A4A83-B30D-46DB-88CF-B575F4F6128F}"/>
          </msink:context>
        </emma:interpretation>
      </emma:emma>
    </inkml:annotationXML>
    <inkml:traceGroup>
      <inkml:annotationXML>
        <emma:emma xmlns:emma="http://www.w3.org/2003/04/emma" version="1.0">
          <emma:interpretation id="{95D774A1-180A-4B12-AFD6-4BD4D3F90362}" emma:medium="tactile" emma:mode="ink">
            <msink:context xmlns:msink="http://schemas.microsoft.com/ink/2010/main" type="paragraph" rotatedBoundingBox="10337,1760 15678,1683 15691,2650 10351,272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02AA69A-6DFF-41BE-B543-FE2A4A3A8632}" emma:medium="tactile" emma:mode="ink">
              <msink:context xmlns:msink="http://schemas.microsoft.com/ink/2010/main" type="line" rotatedBoundingBox="10337,1760 15678,1683 15691,2650 10351,2727">
                <msink:destinationLink direction="with" ref="{6F6B9B57-94AA-48E8-9318-4864AC2EB52B}"/>
                <msink:destinationLink direction="with" ref="{3ECD0F7D-41B0-42EA-B1EB-6E76DEDB3699}"/>
                <msink:destinationLink direction="with" ref="{2CCE2DD1-1B0F-473E-A944-1A53F411972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5802F25-1CAE-4D96-AB10-43B44EB551B4}" emma:medium="tactile" emma:mode="ink">
                <msink:context xmlns:msink="http://schemas.microsoft.com/ink/2010/main" type="inkWord" rotatedBoundingBox="10340,1958 10436,1957 10445,2515 10348,2517"/>
              </emma:interpretation>
              <emma:one-of disjunction-type="recognition" id="oneOf0">
                <emma:interpretation id="interp0" emma:lang="en-US" emma:confidence="0.5">
                  <emma:literal>p</emma:literal>
                </emma:interpretation>
                <emma:interpretation id="interp1" emma:lang="en-US" emma:confidence="0">
                  <emma:literal>P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5265-720 654 0,'0'0'387'0,"0"0"-38"0,0 0-35 0,0 0-27 0,0 0-27 0,0 0-26 16,0 0-27-16,0 0-23 0,0 0-18 0,0 0-9 15,0 0-7-15,0 0-1 0,0 0-8 0,1 15-4 16,-1 5-12-16,3-4-9 0,-3 3-11 0,1 3-8 15,-1 1-7-15,3-1-7 0,-2 2-6 0,-1-2-8 16,4 1-11-16,-2-1-5 0,0 0-3 0,0-2-7 16,-2-3 2-16,2 2-10 0,-2-5 1 0,2-2-7 15,-2-3 0-15,1-1-2 0,0 1-4 0,-1-4-5 16,2 1-4-16,-4-2-6 0,4-1-11 0,-2-3-17 0,0 0-36 16,0 0-14-16,0 0-19 0,0 0-15 0,0 0-15 15,-3-24 2-15,0 4-9 0,-1-3-4 0,-1-15-4 16,1-2-1-16,1-2 8 0,2-1 15 0,0 3 13 15,2 0 20-15,-2 1 18 0,2 12 31 0,0 5 19 0,1 1 11 16,0 0 9-16,2 1 3 0,-1 1 12 0,1 2 17 16,0 5 18-16,0 2 18 0,-1 2 8 0,-1 0 8 15,1 2-2-15,-2 0-8 0,3 2 2 0,-3 1-7 16,2 0-5-16,-3 3 2 0,4-2-4 0,-4 2-5 16,6-1 3-16,-6 1-9 0,10 3-2 0,-6 1-5 0,2 6-8 15,2 6 3-15,-2 0-9 0,-2 5-4 0,-4-3-11 16,-2 3-20-16,-3 0-26 0,-2 1-32 15,3-3-27-15,-2 1-30 0,-4-4-13 0,1 1-24 0,0-6-22 16,1-2-22-16,2 0-32 0,-2-2-39 0,0-3-208 16,1-2-563-16,2-1 154 0</inkml:trace>
        </inkml:traceGroup>
        <inkml:traceGroup>
          <inkml:annotationXML>
            <emma:emma xmlns:emma="http://www.w3.org/2003/04/emma" version="1.0">
              <emma:interpretation id="{CAC1B9A4-1DAE-4EAC-BFC0-EB761868308F}" emma:medium="tactile" emma:mode="ink">
                <msink:context xmlns:msink="http://schemas.microsoft.com/ink/2010/main" type="inkWord" rotatedBoundingBox="10616,2001 12024,1981 12030,2380 10622,2400">
                  <msink:destinationLink direction="with" ref="{88A04528-E82C-4353-8716-AF33DBD8E62F}"/>
                </msink:context>
              </emma:interpretation>
              <emma:one-of disjunction-type="recognition" id="oneOf1">
                <emma:interpretation id="interp5" emma:lang="en-US" emma:confidence="0.5">
                  <emma:literal>Grade</emma:literal>
                </emma:interpretation>
                <emma:interpretation id="interp6" emma:lang="en-US" emma:confidence="0">
                  <emma:literal>Grades</emma:literal>
                </emma:interpretation>
                <emma:interpretation id="interp7" emma:lang="en-US" emma:confidence="0">
                  <emma:literal>Grade:</emma:literal>
                </emma:interpretation>
                <emma:interpretation id="interp8" emma:lang="en-US" emma:confidence="0">
                  <emma:literal>Grader</emma:literal>
                </emma:interpretation>
                <emma:interpretation id="interp9" emma:lang="en-US" emma:confidence="0">
                  <emma:literal>Graded</emma:literal>
                </emma:interpretation>
              </emma:one-of>
            </emma:emma>
          </inkml:annotationXML>
          <inkml:trace contextRef="#ctx0" brushRef="#br0" timeOffset="3211.3507">6807-645 266 0,'0'0'741'16,"0"0"-162"-16,10-5-93 0,-10 5-58 0,7-4-50 0,-3 2-45 0,5-3-43 16,-1 1-39-16,-2 1-84 0,0-2-93 0,0 4-107 0,-2-3-108 15,-4 4-118 1,6-3-227-16,-6 3-582 0,0 0 160 0</inkml:trace>
          <inkml:trace contextRef="#ctx0" brushRef="#br0" timeOffset="34706.8077">5708-857 266 0,'0'0'401'0,"0"0"-64"0,0 0-35 0,3-5-29 0,-3 5-29 16,0 0-28-16,0 0-28 0,0 0-16 0,0 0-17 15,0 0-21-15,0 0-13 0,0 0-17 0,0 0-4 16,-26 5-15-16,18-2-6 0,-3 2-9 0,0 1-8 16,1 0-4-16,-1 2-9 0,-4 4-5 0,2 1-1 15,0 0-7-15,1 2 2 0,2 0-8 0,0 1-3 16,5-2 4-16,0 3 4 0,-1 1 6 0,2-1 3 0,3-3 4 16,1 6 9-16,1-4 8 0,3 3 8 15,2-2 8-15,0 0 0 16,2-5 11-16,-1-2-2 0,-2 0 8 0,3-3-5 15,-2 0-3-15,2 0-4 0,-1-3-4 0,-2 0-5 16,2-1-5-16,0-2-7 0,-7-1-5 0,17 2-10 0,-9-4-9 16,-1-1-11-16,-1 0-17 0,-2-1-25 15,3-4-35-15,-3 1-29 0,-2-4-27 0,-1-1-30 0,-1 1-14 0,-1-6-11 16,-1-1-7-16,-1 5 0 0,-1 2 10 0,0 1 11 16,2 4 13-16,-1 1 15 0,0-1 17 0,2 3 14 15,1 3 13-15,-3-6 23 0,3 6 23 0,-2-6 23 0,2 6 18 16,0 0 11-16,-2-4 15 0,2 4 9 0,0 0 7 15,0 0 9-15,0 0 15 0,3-6 13 0,-3 6 10 16,0 0 1-16,0 0 12 0,9 0-3 0,-9 0-2 16,0 0-7-16,12 5 0 0,-7-2-6 0,0 1-7 0,5 2 0 15,-2 1-3-15,-2 2-1 0,2-1-8 0,-1 2-4 16,2 7-8-16,-1-2-7 0,-3 1-4 0,-1-5-14 0,-1 0-18 16,0 1-40-16,-2-1-60 0,2 0-52 0,-2-1-58 15,0-3-59-15,-1-2-53 0,0-5-316 0,-1 4-737 16,1-4 200-16</inkml:trace>
          <inkml:trace contextRef="#ctx0" brushRef="#br0" timeOffset="35264.9932">5864-632 330 0,'-2'3'290'15,"2"-3"-54"-15,0 0-30 0,-2 4-24 0,2 1-14 16,0-5-19-16,2 10-9 0,-1-1-20 16,0 1 1-16,1 0-5 0,1-1-7 0,0 2-3 0,-1-3-3 15,2 2-6-15,-1-3 3 0,0 0 1 0,-1-1-1 16,1-1-6-16,-2-1 2 0,2 1 3 0,-3-5-7 15,3 5 6-15,-3-5-7 0,2 5 5 0,-2-5 5 16,3 4 2-16,-3-4 0 0,0 0-9 0,0 0-12 0,0 0-14 16,0 0 1-16,0 0-11 0,9-9-7 0,-5-1-3 15,0 3-7-15,-1-3-1 0,0-1-3 16,-1 0-2-16,1 2 4 0,1-1-1 0,0 1-3 0,-1-1 11 16,-1 2 5-16,0 1-5 0,3-1-6 0,-1-2-1 15,1 2-2-15,0 0-1 0,0 0-6 0,2 0 3 0,-3 2-7 16,1 0-4-16,-2 2-1 0,2 1-3 0,-2 0-5 15,-3 3-4-15,7-4-11 0,-3 1-26 0,-4 3-27 16,0 0-36-16,9 0-49 0,-9 0-54 0,0 0-70 16,9 7-310-16,-6-3-686 0,-3-4 188 0</inkml:trace>
          <inkml:trace contextRef="#ctx0" brushRef="#br0" timeOffset="35847.8853">6224-656 461 0,'0'0'256'15,"0"0"-53"-15,0 0-25 0,0 0-23 0,0 0-18 16,0 0-13-16,0 0-14 0,-11 5-14 0,11-5-9 0,-6 4-10 16,6-4-4-16,-8 4-3 0,5-1-7 0,3-3-10 15,-7 3 0-15,7-3-6 0,-4 3-13 0,4-3 0 16,-2 5 8-16,2-5 8 0,-3 5 3 0,3-5 5 15,-4 6 14-15,3-3 0 0,1-3 1 0,-2 5 5 0,2-5 7 16,0 6 4-16,0-6-2 0,2 5 6 0,-2-5-1 16,2 5-3-16,-2-5-4 0,6 7-2 15,-2-5-9-15,-4-2-3 0,5 4-8 0,-5-4-13 0,7 1-3 16,-7-1-6-16,8 0 0 0,-8 0-13 0,0 0-14 16,12-4-16-16,-12 4-10 0,6-3-5 0,-2 0-11 15,-4 3-3-15,4-5-7 0,-1 0 1 0,-2 1-3 16,-1 4 2-16,3-7 5 0,-2 3 10 0,-1 4 13 0,1-8 9 15,-1 8 10-15,1-5 12 0,-1 5 10 0,0-4 10 16,0 4 2-16,0 0 6 0,0 0-6 0,2-7 3 16,-2 7-12-16,0 0 4 0,0 0-15 0,1-4 4 15,-1 4-7-15,0 0 2 0,0 0-8 0,0 0 2 16,0 0-3-16,0 0 2 0,0 0-3 0,0 0-4 0,11 11-6 16,-9-7 9-16,1 1-1 0,4 4-5 0,-2-1 1 15,2-1-1-15,-1 0-21 0,2 0-30 0,-1 0-41 16,0-2-42-16,-1 0-45 0,1-2-58 0,-2-2-247 0,-5-1-573 15,10 2 156-15</inkml:trace>
          <inkml:trace contextRef="#ctx0" brushRef="#br0" timeOffset="36338.9344">6468-650 281 0,'0'0'254'0,"0"0"-24"0,0 0-25 0,0 0-16 16,0 0-14-16,0 0-13 0,0 0-9 0,0 0-5 16,-12 0-9-16,12 0-9 0,0 0-8 0,-8 5-4 15,3 0-4-15,0-2-5 0,-3 3-13 0,0 1-4 16,0 0-2-16,2 0-12 0,-1 2 1 0,0-1-10 0,2 0-4 15,1 2 0-15,1-3-8 0,1 0 3 16,0 0-4-16,2-3 0 0,0 1 4 0,0-5 0 16,2 9 0-16,-1-5-5 0,2-1-1 0,-3-3 1 0,5 4-5 15,-1-2-4-15,-4-2-1 0,11 0-8 0,-11 0-1 16,16-3-7-16,-8 0-9 0,0-3-5 0,0 0-19 16,-1 0-18-16,0-1 4 0,-1-4-10 0,0 1 0 15,0-7-4-15,-2-3 5 0,0 2-2 0,-2 0 5 0,-2-1-2 16,0 1 9-16,0-2 7 0,-3 2 16 0,2 4 14 0,-2 4 17 0,2 1 18 15,-1 3 18-15,2 0 17 0,-1 1-4 0,1 5-1 0,-1-6-4 16,1 6-11-16,0-6-3 0,0 6-11 16,0 0-4-1,0 0-11-15,0 0-2 0,0 0-4 0,0 0 0 16,-2 19-8-16,4-1 2 0,-1 4-2 0,2-2-3 0,1 2-7 16,-3 0 4-16,3 0 0 0,0 0-8 0,0 1-18 15,3-2-41-15,-2-1-37 0,0-2-48 0,-1-1-45 16,0-3-52-16,1-3-61 0,-2-3-244 0,1-2-641 15,-2-1 175-15</inkml:trace>
          <inkml:trace contextRef="#ctx0" brushRef="#br0" timeOffset="36750.5468">6614-607 461 0,'0'0'385'15,"-1"6"-27"-15,1-6-24 0,0 0-11 0,0 0-21 16,0 0-12-16,0 0-12 0,0 0-9 0,5 3-22 0,-5-3-18 16,0 0-19-16,0 0-19 0,0 0-17 0,0 0-17 15,0 0-14-15,9 1-15 0,-9-1-13 0,0 0-10 0,0 0-13 0,0 0-29 0,0 0-42 16,0 0-43-16,0 0-35 0,5-8-28 0,-5 8-17 15,0 0-10-15,0 0-9 0,-9-8 3 0,9 8 11 16,-9-2 10-16,4-1 11 0,5 3 8 0,-9-1 9 16,9 1 8-16,0 0 6 0,-12 0 21 0,12 0 2 15,0 0 13-15,0 0 17 0,-11 4 19 0,11-4 19 16,-3 3 13-16,3-3 19 0,0 8 9 0,0-8 13 0,4 10 6 16,-1-6 7-16,0 1-3 0,3 4-6 0,2-1-3 15,0-1-6-15,2 0-5 0,-2-1-8 0,2 0-8 16,0-1-13-16,1 0-22 0,-2-2-48 0,2 1-61 0,-3-3-75 15,0 0-93-15,-8-1-345 0,0 0-712 0,14-7 194 16</inkml:trace>
          <inkml:trace contextRef="#ctx0" brushRef="#br0" timeOffset="37179.9909">6795-636 250 0,'-4'2'335'0,"4"-2"-36"0,0 0-25 0,0 0-5 0,0 0-5 15,0 0-1-15,0 0 12 0,0 0 9 0,0 0 8 16,0 0 3-16,0 0-6 0,0 0 0 0,0 0-11 15,0 0-10-15,0 0-26 0,22 0-24 0,-22 0-26 16,12-3-19-16,-1 0-17 0,-3 1-19 0,0-1-11 0,0 3-10 16,-3-3-31-16,1 1-44 0,-6 2-60 0,9-1-73 15,-4-1-73-15,-5 2-80 0,0 0-66 0,0 0-361 16,8-3-809-16,-8 3 219 0</inkml:trace>
          <inkml:trace contextRef="#ctx0" brushRef="#br0" timeOffset="37575.6205">6836-564 521 0,'0'0'316'15,"0"0"-39"-15,0 0-19 0,-4 2-16 0,4-2-15 16,0 0-8-16,0 0 1 0,0 0-10 0,0 0 6 15,0 0-6-15,0 0-1 0,0 0-4 0,0 0 3 16,0 0-9-16,0 0-2 0,0 0-7 0,0 0-14 16,0 0-6-16,0 0-9 0,20-5-18 0,-20 5-12 0,11-1-14 15,-6-1-11-15,7 0-9 0,-1 0-13 0,-4 1-7 16,1-2-6-16,-1 1-6 0,-1 2-10 0,0-1-19 16,-6 1-35-16,8-3-43 0,-8 3-68 0,9-1-44 15,-9 1-67-15,7-1-71 0,-7 1-369 0,0 0-793 0,0 0 215 16</inkml:trace>
        </inkml:traceGroup>
        <inkml:traceGroup>
          <inkml:annotationXML>
            <emma:emma xmlns:emma="http://www.w3.org/2003/04/emma" version="1.0">
              <emma:interpretation id="{8E793A14-10E3-48DE-A3CB-E1DC1EF4F272}" emma:medium="tactile" emma:mode="ink">
                <msink:context xmlns:msink="http://schemas.microsoft.com/ink/2010/main" type="inkWord" rotatedBoundingBox="12167,1912 12343,1910 12349,2304 12173,2307"/>
              </emma:interpretation>
              <emma:one-of disjunction-type="recognition" id="oneOf2">
                <emma:interpretation id="interp10" emma:lang="en-US" emma:confidence="0.5">
                  <emma:literal>.</emma:literal>
                </emma:interpretation>
                <emma:interpretation id="interp11" emma:lang="en-US" emma:confidence="0">
                  <emma:literal>,</emma:literal>
                </emma:interpretation>
                <emma:interpretation id="interp12" emma:lang="en-US" emma:confidence="0">
                  <emma:literal>-</emma:literal>
                </emma:interpretation>
                <emma:interpretation id="interp13" emma:lang="en-US" emma:confidence="0">
                  <emma:literal>*</emma:literal>
                </emma:interpretation>
                <emma:interpretation id="interp14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3909.1692">7098-709 695 0,'-2'-5'465'0,"2"5"-36"0,0 0-34 0,0 0-33 0,10-7-43 0,-5 4-37 16,4 1-35-16,2-4-28 0,0 2-27 0,-1 1-31 16,1-1-59-16,-2 3-71 0,-3-3-94 0,-6 4-108 15,8-4-120-15,-8 4-168 0,7-4-551 0,-7 4 152 16</inkml:trace>
          <inkml:trace contextRef="#ctx0" brushRef="#br0" timeOffset="3707.4544">7100-628 309 0,'-2'5'515'0,"2"-5"-56"0,-3 3-31 15,3-3-28-15,0 0-33 0,0 0-34 0,0 0-32 0,-1 5-21 16,1-5-21-16,0 0-11 0,0 0-20 0,0 0-25 16,0 0-26-16,0 0-19 0,0 0-15 0,-2-15-17 15,4 5-15-15,-2 0-15 0,0 0-24 0,1-3-22 16,0-7-16-16,1-2-14 0,-1 1-8 0,2 1 0 0,1-1 1 0,0-2-5 16,0 1 4-16,1 1-4 0,-2 2 0 15,-1 1 0-15,2 5 4 0,-1 3 5 0,-2 0 4 0,1 4 3 16,-1 1 6-16,0 0 5 0,1 0 0 0,-1 3 1 15,-1 2 2-15,1-6-9 0,-1 6-4 0,2-5-6 16,-2 5 1-16,0 0 2 0,4-2 1 0,-4 2 5 16,0 0 5-16,0 0 3 0,17 14 1 0,-6 0-1 0,-1 5-6 15,-1-1-2-15,-2 3 1 0,1 4-4 0,0-1-6 16,0 14 4-16,2-3-8 0,-4-6-12 0,-1-7-24 16,-1-1-32-16,1 0-36 0,-2-2-44 0,1 2-40 0,0-7-49 15,-1-3-43-15,-2-2-46 0,-1-2-59 16,-1-1-248-16,1-1-740 0,0-5 201 0</inkml:trace>
        </inkml:traceGroup>
        <inkml:traceGroup>
          <inkml:annotationXML>
            <emma:emma xmlns:emma="http://www.w3.org/2003/04/emma" version="1.0">
              <emma:interpretation id="{52C97094-2391-4C3F-9B0E-732FF892BE04}" emma:medium="tactile" emma:mode="ink">
                <msink:context xmlns:msink="http://schemas.microsoft.com/ink/2010/main" type="inkWord" rotatedBoundingBox="12646,2168 13799,2151 13806,2677 12653,2694">
                  <msink:destinationLink direction="with" ref="{18756D3B-DD17-4F37-B8B0-CA4DF4B61828}"/>
                </msink:context>
              </emma:interpretation>
              <emma:one-of disjunction-type="recognition" id="oneOf3">
                <emma:interpretation id="interp15" emma:lang="en-US" emma:confidence="0.5">
                  <emma:literal>Smart</emma:literal>
                </emma:interpretation>
                <emma:interpretation id="interp16" emma:lang="en-US" emma:confidence="0">
                  <emma:literal>smart</emma:literal>
                </emma:interpretation>
                <emma:interpretation id="interp17" emma:lang="en-US" emma:confidence="0">
                  <emma:literal>Smartt</emma:literal>
                </emma:interpretation>
                <emma:interpretation id="interp18" emma:lang="en-US" emma:confidence="0">
                  <emma:literal>Smarty</emma:literal>
                </emma:interpretation>
                <emma:interpretation id="interp19" emma:lang="en-US" emma:confidence="0">
                  <emma:literal>Kmart</emma:literal>
                </emma:interpretation>
              </emma:one-of>
            </emma:emma>
          </inkml:annotationXML>
          <inkml:trace contextRef="#ctx0" brushRef="#br0" timeOffset="4744.9411">7811-696 540 0,'0'0'362'0,"-7"0"-53"0,7 0-42 0,0 0-36 0,-6 1-29 16,6-1-23-16,-11 2-16 0,2-2-21 0,-3 3-17 0,0-3-17 15,-9 5-10-15,0-4-9 0,-1 4-14 0,2-1-4 16,4-2-12-16,4 3-3 0,0-2-9 0,0 1-6 15,3 0-2-15,-1-1-3 0,2 0 3 0,2 0-3 0,0 0 13 16,2 2 8-16,0-4 20 0,2 4 17 16,0-2 29-16,2-3 26 0,3 10 24 0,1-2 8 0,3 1 5 15,-2 0 1-15,8 6 4 0,3 0-4 0,-1 0-10 16,1 0 7-16,-1 1-13 0,-2-1-9 16,2 0-13-16,0-1-14 0,-2-1-12 0,-2-4-10 0,-3 1-15 0,-2-2-6 15,-4-1-2-15,1-1-9 0,-3 4-3 0,-4 0-9 16,-6 6-19-16,-3-1-46 15,-2-2-52-15,-2-2-66 0,2 1-75 0,-4-2-69 16,1-2-77-16,3-4-77 0,-5-4-333 0,5-4-893 16,2 1 239-16</inkml:trace>
          <inkml:trace contextRef="#ctx0" brushRef="#br0" timeOffset="5474.8304">7812-475 715 0,'0'0'433'16,"0"0"-52"-16,0 0-40 0,0 0-43 0,0 0-35 15,0 0-34-15,0 0-22 0,0 0-18 0,0 0-29 0,-8 0-17 16,8 0-14-16,0 0-12 0,-1 7-15 0,0-4-3 16,1-3-15-16,-2 10-6 0,2-5-7 15,-1 0-7-15,0 4-2 0,1-1-11 0,0-2 0 0,0-1 1 16,0 1-5-16,0-6 6 0,0 7 7 0,1-2 2 15,-1-5 5-15,1 7 3 0,1-4-1 0,-1 0-5 16,-1-3 3-16,3 4-2 0,-3-4-3 0,2 3 0 0,-2-3-8 16,6 2-1-16,-6-2-4 0,4 3-6 0,-4-3-10 15,0 0-9-15,0 0-15 0,0 0-15 0,13-5-16 0,-10 1-20 16,1-1-15-16,0-3-24 0,3-1-15 0,-2-2-5 16,1 4 3-16,-1-5 3 0,-1 4 10 0,-1 1 13 15,-1 0 5-15,1 1 4 0,0 2 9 0,-2-1 12 16,-1 5 6-16,3-6 9 0,-3 6 4 0,1-5 4 0,-1 5 2 15,3-4 16-15,-3 4 6 0,0 0 17 0,0 0 11 16,0 0 0-16,0 0 9 0,0 0 1 0,0 0-2 16,0 0 1-1,12 13-6-15,-11-8 0 0,2-1-9 0,-2 1 1 16,2 0 2-16,-3 0-6 0,2 0-3 0,0-1-2 16,0 1 0-16,1 0 1 0,-2-2-5 0,2 3-2 15,-2-4 0-15,-1-2-3 0,6 4-10 0,-6-4-3 16,3 3-3-16,-3-3-3 0,0 0 4 0,0 0 3 0,17-4 3 15,-12-1-5-15,2-1 2 0,2-2-1 0,-1 1-5 16,0 0 5-16,-4 1 1 0,2 1 12 0,-1 0 10 16,-1 2 12-16,0-1 1 0,-1 1 0 0,-3 3 2 0,5-4-5 15,-5 4 3-15,4-2 5 0,-4 2 10 16,0 0 10-16,0 0-1 0,0 0 0 0,10 8-7 0,-9-3-4 16,2 4-5-16,0 2-5 0,-1-1-2 0,1 1-14 0,-2 1-31 15,2-1-40-15,-2 1-47 0,2-2-50 0,-2-4-54 0,2 2-54 16,-2-2-50-16,1-1-44 0,0-2-204 0,-2-3-665 0,8 5 181 15</inkml:trace>
          <inkml:trace contextRef="#ctx0" brushRef="#br0" timeOffset="6363.6524">8581-439 1530 0,'4'-14'-76'16,"-1"-1"38"-16,-3 3 45 0,0 2 26 0,1-8 24 15,-1-3 13-15,2 0 10 0,-2 1 18 0,-2 0 23 0,2 3 19 16,-1 3 20-16,1 1 16 0,0 7 3 0,-1-4 3 0,-1 4-11 0,1 2-3 16,1 4-14-16,-1-7-14 0,1 7-18 0,-1-6-10 0,1 6 0 15,0 0-1-15,0 0 0 0,0 0-1 16,-5 26-1-16,4-5 5 0,-5 2 2 0,2 15-8 0,-2 2-5 16,0-2-6-16,4 2-7 0,-1-1-8 0,3-2-10 15,-1 0-5-15,2-9-6 0,-1-5-2 0,0-1-8 16,0-1-5-16,3-4-16 0,-2-4-41 0,0-2-63 15,2-2-58-15,-3-4-69 0,1-1-78 0,-1-4-345 16,0 0-750-16,0 0 204 0</inkml:trace>
          <inkml:trace contextRef="#ctx0" brushRef="#br0" timeOffset="6568.2248">8562-495 749 0,'0'0'520'15,"4"-5"-75"-15,-4 5-35 0,8-5-28 0,-2 4-34 16,-6 1-39-16,16-3-36 0,-4 0-36 0,1 1-28 0,7-1-45 16,-4 2-61-16,-1 0-97 0,-4-1-102 15,0 2-107-15,0-3-106 0,-1 2-175 0,-3-1-581 16,-7 2 161-16</inkml:trace>
          <inkml:trace contextRef="#ctx0" brushRef="#br0" timeOffset="15379.0064">8197-530 319 0,'0'0'110'15,"0"0"-6"-15,0 0-14 0,0 0 1 0,0 0-27 0,0 0 1 0,0 0-4 16,0 0-10-16,0 0 14 0,0 0-9 16,0 0 15-16,6-3 14 0,-6 3 7 0,0 0 10 0,0 0 15 15,0 0 5-15,0 0 14 0,0 0 1 0,0 0 1 16,0 0-1-16,0 0-3 0,0 0-6 0,0 0-9 15,0 0-9-15,0 0 1 0,0 0-14 0,0 0-7 16,0 0-2-16,0 0-11 0,0 0 3 0,0 0-4 16,0 0 3-16,0 0-7 0,0 0-1 0,0 0 3 0,0 0 5 15,0 0-5-15,4-4-3 0,-4 4 0 16,0 0-7-16,0 0-7 0,0 0-5 0,0 0 1 0,0 0-11 0,0 0-7 16,0 0 1-16,0 0-11 0,0 0 1 0,0 0-7 15,0 0-4 1,0 0 3-16,-22 8-8 0,18-6 3 0,-1 2-4 0,1 0-5 0,0 0 2 0,0 0-4 15,0-1-2-15,0 2-1 0,1-1 2 0,1 1 1 16,-1 0-5-16,0-2 5 0,2 2-3 0,1-5 4 16,-3 8-5-16,3-4-1 0,0-4-7 0,3 7-2 15,-3-7 1-15,3 3-2 0,-3-3 3 0,8 4 5 0,-8-4-7 16,12 1 0-16,-12-1 6 0,10-2-3 0,1-1-2 16,-2 0 7-16,1-2-8 0,-4 0-5 0,-1 1 1 15,-1-1-9-15,0 0-6 0,0-3 11 0,1 0-2 0,-2 2 3 16,0 2 3-16,-1-1-5 0,0 2 3 15,-2 3 0-15,2-7 3 0,-2 7 3 0,3-5-3 0,-3 5 7 16,3-4 0-16,-3 4 5 0,0 0 5 0,1-6 0 16,-1 6-4-16,0 0-1 0,0 0 4 0,3-3-3 15,-3 3-4-15,0 0 3 0,0 0-5 0,0 0 4 16,0 0-1-16,0 0-1 16,1 15-1-16,0-5 5 0,1 2 0 0,-1-2 3 0,2 8-5 0,-1 0 5 15,3 0-2-15,-1 1 4 0,3-1 2 16,-2 0 5-16,2-2-3 0,0-3-12 0,-1-2-22 0,-1-4-28 15,3 0-37-15,0-1-41 0,0-2-54 0,3-3-55 16,-1-2-195-16,2-3-526 0,0-1 145 0</inkml:trace>
          <inkml:trace contextRef="#ctx0" brushRef="#br0" timeOffset="16014.4557">8430-508 523 0,'0'0'289'0,"0"0"-46"0,0 0-34 0,0 0-29 0,0 0-21 16,0 0-19-16,0 6-16 0,0-6-12 0,0 8-14 15,0-8-13-15,-2 10-7 0,2-6-8 0,0 1-6 16,0-5-11-16,0 10-3 0,0-5-5 0,0 1-4 15,0-6-2-15,2 9 4 0,-1-5 7 0,0 1 8 0,-1-5 7 16,2 6 6-16,-2-6-1 0,1 7 0 0,-1-7-4 16,3 4-5-16,-3-4-6 0,2 3-9 0,-2-3-2 15,3 5-7-15,-3-5-1 0,3 4-5 0,-3-4-2 16,2 5-10-16,-2-5-21 0,4 4-18 0,-4-4-17 16,2 5-14-16,-2-5-7 0,0 0-4 0,4 5 7 15,-4-5 5-15,1 4 8 0,-1-4 4 0,0 0 21 31,0 0 24-31,4 4 27 0,-4-4 16 0,0 0 4 0,0 0 0 16,0 0 8-16,0 0 6 0,0 0 6 0,0 0 9 16,0 0-13-16,0 0-9 0,0 0-2 0,0 0 2 0,-1-16 4 15,1 16-11-15,-2-12 0 0,1 3-8 0,2-2 2 16,-1 2-2-16,2-2 8 0,-1 0 5 0,0 1 1 16,2-1 0-16,0 1-2 0,1 0 0 0,0-1 5 15,0 2 7-15,-2 0 1 0,2 0-6 0,-2 2-3 16,2-1-5-16,-1 2-11 0,0 1-2 0,-1 1-5 0,-2 4-6 0,6-7-6 15,-4 2-6-15,-2 5-7 0,4-5-17 16,-4 5-29-16,7-5-40 0,-7 5-35 0,7-2-33 0,-7 2-33 16,0 0-43-16,0 0-50 0,16 5-54 0,-16-5-186 15,5 3-607-15,-5-3 168 0</inkml:trace>
          <inkml:trace contextRef="#ctx0" brushRef="#br0" timeOffset="16592.278">8400-536 251 0,'0'0'218'15,"0"0"-19"-15,0 0 2 0,0 0 6 0,0 0 7 0,0 0-4 16,0 0 1-16,0 0 2 0,0 0 0 0,0 0 0 0,0 0 2 16,0 0 1-16,0 0-2 0,0 0-10 0,0 0-15 15,0 0-10-15,0 0-17 0,0 0-18 0,0 0-13 16,0 0-17-16,0 0-13 0,0 0-12 0,0 0-12 16,0 0 1-16,0 0-8 0,0 0-21 0,0 0-38 15,0 0-71-15,7 6-79 0,-7-6-98 0,7 6-334 0,-3-1-683 16,-2 0 186-16</inkml:trace>
        </inkml:traceGroup>
        <inkml:traceGroup>
          <inkml:annotationXML>
            <emma:emma xmlns:emma="http://www.w3.org/2003/04/emma" version="1.0">
              <emma:interpretation id="{F6ED1693-8B84-4ED6-A697-22FC619EBB92}" emma:medium="tactile" emma:mode="ink">
                <msink:context xmlns:msink="http://schemas.microsoft.com/ink/2010/main" type="inkWord" rotatedBoundingBox="13970,1955 14103,1953 14109,2318 13975,2320"/>
              </emma:interpretation>
              <emma:one-of disjunction-type="recognition" id="oneOf4">
                <emma:interpretation id="interp20" emma:lang="en-US" emma:confidence="0.5">
                  <emma:literal>?</emma:literal>
                </emma:interpretation>
                <emma:interpretation id="interp21" emma:lang="en-US" emma:confidence="0">
                  <emma:literal>t</emma:literal>
                </emma:interpretation>
                <emma:interpretation id="interp22" emma:lang="en-US" emma:confidence="0">
                  <emma:literal>,</emma:literal>
                </emma:interpretation>
                <emma:interpretation id="interp23" emma:lang="en-US" emma:confidence="0">
                  <emma:literal>.</emma:literal>
                </emma:interpretation>
                <emma:interpretation id="interp24" emma:lang="en-US" emma:confidence="0">
                  <emma:literal>+</emma:literal>
                </emma:interpretation>
              </emma:one-of>
            </emma:emma>
          </inkml:annotationXML>
          <inkml:trace contextRef="#ctx0" brushRef="#br0" timeOffset="8060.0894">8894-833 3440 0,'-1'-4'514'0,"1"4"-170"0,-2-7-116 0,2 7-74 0,0-7-43 15,0 7-11-15,2-6-11 0,-2 6-4 0,5-6-16 31,-1 3-6-31,5-3-7 0,3 0-7 0,-1 2-2 0,1-2-3 16,-2 1-5-16,0 2 0 0,1 0-3 0,-3 0-6 16,0 3-2-16,-3-3-6 0,1 3 0 0,-6 0 2 15,9-2-3-15,-9 2-6 0,0 0 0 0,9 5-2 16,-7 0-10-16,-2-5-22 0,-4 15-37 0,-2-7-58 0,-3 9-55 16,-2-3-55-16,-2 0-60 0,1 1-61 0,-2-3-273 15,-2 0-740-15,5-4 201 0</inkml:trace>
          <inkml:trace contextRef="#ctx0" brushRef="#br0" timeOffset="7859.2896">8914-873 366 0,'0'0'554'16,"-3"-3"-99"-16,3 3-61 0,0 0-53 0,0 0-46 0,0 0-34 16,0 0-27-16,0 0-20 0,-1 19-15 0,2 1-24 15,-1 1-13-15,3-1-19 0,-2 3-12 0,0 1-11 16,1-1-15-16,0-1-8 0,-2 1-12 0,3-2-7 16,0 0-8-16,-2-1-4 0,0-4-8 0,1 0-6 15,-1-8-4-15,-1 1-15 0,0-1-42 0,1-2-54 16,-1 0-51-16,2-3-50 0,-2-3-49 0,-2 6-65 0,2-6-255 15,0 0-639-15,0 0 173 0</inkml:trace>
        </inkml:traceGroup>
        <inkml:traceGroup>
          <inkml:annotationXML>
            <emma:emma xmlns:emma="http://www.w3.org/2003/04/emma" version="1.0">
              <emma:interpretation id="{F93A9A30-0619-45EA-B682-6409D59838FA}" emma:medium="tactile" emma:mode="ink">
                <msink:context xmlns:msink="http://schemas.microsoft.com/ink/2010/main" type="inkWord" rotatedBoundingBox="14257,1703 15678,1683 15688,2438 14268,2458"/>
              </emma:interpretation>
              <emma:one-of disjunction-type="recognition" id="oneOf5">
                <emma:interpretation id="interp25" emma:lang="en-US" emma:confidence="0.5">
                  <emma:literal>(Smart</emma:literal>
                </emma:interpretation>
                <emma:interpretation id="interp26" emma:lang="en-US" emma:confidence="0">
                  <emma:literal>(smart</emma:literal>
                </emma:interpretation>
                <emma:interpretation id="interp27" emma:lang="en-US" emma:confidence="0">
                  <emma:literal>[Smart</emma:literal>
                </emma:interpretation>
                <emma:interpretation id="interp28" emma:lang="en-US" emma:confidence="0">
                  <emma:literal>[smart</emma:literal>
                </emma:interpretation>
                <emma:interpretation id="interp29" emma:lang="en-US" emma:confidence="0">
                  <emma:literal>{Smart</emma:literal>
                </emma:interpretation>
              </emma:one-of>
            </emma:emma>
          </inkml:annotationXML>
          <inkml:trace contextRef="#ctx0" brushRef="#br0" timeOffset="8857.7097">9535-908 563 0,'-6'-3'426'0,"6"3"-51"0,0 0-30 0,-4-3-35 0,4 3-35 15,0 0-28-15,0 0-31 0,-8-3-31 0,8 3-14 16,-13-4-26-16,2 4-13 0,1-2-10 0,-2 1-17 16,0 1-11-16,0 0-11 0,1-1-8 0,1 2-9 0,10-1-9 15,-16 1-3-15,9-1-5 0,7 0-14 0,-9 1 9 31,9-1-8-31,-9 1-3 0,9-1 2 0,-7 2 13 16,7-2 1-16,-4 6 15 0,4-6 10 0,-1 5 5 16,1 1 12-16,1-1 3 0,0 1 1 0,3 3 1 15,3 1-3-15,2 5-2 0,-2-1-5 0,0-2-2 0,3 3-4 16,0 1-9-16,1 0-5 0,-6-3 1 0,-1 0-13 0,4 3-4 0,-2 0-2 16,-4 3 1-16,-4-2-5 0,-4 2-5 0,-2 2 0 0,-4-2-29 15,1-2-46-15,-2-1-59 0,-1-1-68 16,1 0-60-16,-2-3-60 0,5-4-58 15,2-2-49-15,-2-5-216 0,4-1-727 0,6 0 197 0</inkml:trace>
          <inkml:trace contextRef="#ctx0" brushRef="#br0" timeOffset="9543.0698">9602-710 581 0,'0'0'470'15,"0"0"-60"-15,0 0-64 0,0 0-44 0,0 0-39 0,0 0-42 16,0 0-20-16,0 0-26 0,0 0-13 0,0 0-19 16,0 0-21-16,-4 3-8 0,4-3-12 0,-4 9-6 15,1 1-16-15,2-1 1 0,-1-3-14 0,1 0-12 16,0 0-1-16,1-1-9 0,0-5-3 0,-3 8-3 16,3-5 1-16,0-3 7 0,-1 8 3 0,1-8 9 0,0 5 6 15,0-5 8-15,0 0 3 0,0 0-1 0,1 4-5 16,-1-4-3-16,0 0-8 0,0 0-10 0,0 0 0 15,16-6-3-15,-8-2-7 0,1-1-14 0,-3 0-11 16,5-6-12-16,-2 0-16 0,-1 1-6 0,-1 4-7 0,-2 1-7 16,-1 1-10-16,0 2-10 0,-1 0-12 15,0 2 0-15,-2 0 5 0,2 0-3 0,-3 4 0 32,4-5 5-32,-3 3 0 0,-1 2 5 0,0 0-1 0,0 0 10 0,0 0 1 15,0 0 3-15,0 0 11 0,0 0-1 0,0 0 4 16,9 11 3-16,-7-8 4 0,0 3 0 0,0-1-1 0,0 0 7 0,0-2-3 15,-1 2 8 1,-1-5 15-16,3 8 3 0,-1-4 9 0,-2-4 23 0,2 5 10 16,-2-5 12-16,3 3 9 0,-3-3-4 0,4 4-4 15,-4-4-7-15,0 0-3 0,11 1-5 0,-11-1-6 0,10-2-4 16,-10 2-2-16,11-5-8 0,-2-1 3 0,-1 0-6 16,0 0-4-16,-1 1 1 0,0 2-3 0,-2-1 5 15,-1 2 12-15,-4 2 9 0,6-5 11 0,-6 5 5 16,5-4-5-16,-5 4-4 0,4-3-9 0,-4 3-8 15,0 0-2-15,0 0-4 0,0 0-2 0,0 0-4 16,0 0-1-16,11 12 2 0,-7-4-3 0,-3 2-4 16,3 9-1-16,-2-5-2 0,0-2 0 0,2 4-4 0,-1 0-17 15,-1-5-39-15,0-2-49 0,0 2-49 0,2-2-49 16,-1 1-48-16,0-4-49 0,1 0-58 0,-2-4-221 16,2 2-680-16,-4-4 184 0</inkml:trace>
          <inkml:trace contextRef="#ctx0" brushRef="#br0" timeOffset="8462.9105">9399-1142 213 0,'-4'-5'616'0,"2"1"-94"0,-1 2-36 0,3 2-36 0,-5-6-42 0,5 6-51 15,-4-1-48-15,4 1-38 0,0 0-32 0,-16 7-28 16,1 6-24-16,0 5-19 0,-7 12-21 15,2 3-17-15,0 7-12 0,3 1-16 0,2 3-8 0,-11 38-6 16,13-30 3-16,5-13 3 0,2 0-2 0,3-1 2 16,3-2-4-16,4 0-10 0,0-8-3 0,1-3-8 0,3-2-5 31,0 1-4-31,1-4-16 0,2-1-19 0,-1-2-28 0,2-2-36 16,0-2-51-16,4-1-61 0,-4-3-77 0,0-6-84 0,1-3-106 15,7-3-238-15,0-1-785 0,0-5 213 16</inkml:trace>
          <inkml:trace contextRef="#ctx0" brushRef="#br0" timeOffset="10027.1684">10043-726 214 0,'-12'0'247'0,"12"0"-29"0,0 0-18 0,-12 2-14 0,12-2-7 0,-10 2-14 16,4 0-11-16,-4 1-18 0,0 0-7 0,-2 1-5 16,1 1-4-16,2 0-13 0,-2 0 2 0,2 3 1 15,1-2-7-15,0 1 1 0,2-1-5 0,0 2-5 16,-1-4 4-16,4 2-5 0,0-1-2 0,0 0-5 16,2 1 1-16,1-6 1 0,0 8 0 0,0-8 3 15,3 6 3-15,-3-6-8 0,4 5-6 0,0-3 1 16,2 0-13-16,-6-2-3 0,10 3-11 0,-3-3 0 0,-7 0-13 15,0 0-6-15,19-4 1 0,-10 1-4 0,-1-1-9 16,-1 0 0-16,-2-1-9 0,2-1-11 0,-1-2-13 16,0-1-2-16,-4 1-6 0,2 0 0 0,-3 0 10 15,2 4-4-15,-2-2 8 0,-1 6 7 0,3-8-1 16,-3 5 4-16,0 3 0 0,2-5 3 0,-2 5-9 16,2-5-2-16,-2 5-1 0,0 0 1 0,0 0-1 0,2-4-2 15,-2 4 2-15,0 0 3 0,0 0-3 0,0 0 3 16,0 0-1-16,0 0 0 0,10 15 7 15,-8-10-4 1,4 4-4-16,-2-1 4 0,1 2-2 0,0-3 0 0,2 2-6 0,-2-1-39 16,3 0-52-16,-2-2-53 0,-2-1-67 15,4-3-79-15,-3 2-171 0,6-2-559 0,-1-1 153 16</inkml:trace>
          <inkml:trace contextRef="#ctx0" brushRef="#br0" timeOffset="22589.7361">10155-761 321 0,'0'0'271'0,"0"0"-16"0,0 0-3 0,0 0 1 0,-8-2 4 15,8 2-3-15,0 0 2 0,0 0-1 0,0 0-6 0,0 0-8 16,0 0-12-16,0 0-15 0,0 0-18 16,0 0-13-16,0 0-18 0,0 0-20 0,0 0-14 0,0 0-16 15,0 0-11-15,0 0-12 0,0 0-10 0,0 0-14 16,0 0-7-16,0 0-8 0,0 0-2 0,0 0-9 15,0 0 0-15,-4 7-2 0,4-7-5 0,2 11-3 16,0-7 2-16,0 6-4 0,1 0-3 0,0-1-1 16,1 3-3-16,-2-2-3 0,1-4 0 0,-1 5-3 0,1-4-1 15,-2 0-2-15,2-2 0 0,-2-1-1 16,1 1-4-16,0 0 1 0,-2-5 1 0,1 6 1 0,-1-6-1 0,3 6 1 16,-3-6 2-16,0 0 6 0,1 5-1 0,-1-5-2 15,0 0-6-15,0 0 1 0,0 0-7 0,0 0 0 16,0 0-1-16,0 0-7 0,3-20 0 0,-3 13-4 31,0-4 1-31,0 1 0 0,1 2 4 0,-2 0 0 16,2 0 3-16,-1 2 7 0,0-4-2 0,1 1-4 15,1 3 4-15,-1 0 6 0,0 0 1 0,-1 0 3 0,2 1-1 16,-1 0 0-16,2 1-4 0,-1-1 2 0,-2 5-6 0,6-8 0 16,-4 5 0-16,2 0-2 0,-4 3-2 15,8-8-3-15,-5 6-3 0,1-1-30 0,-4 3-43 0,8-3-47 16,-8 3-69-16,8-4-64 0,-8 4-80 0,5-1-278 15,-5 1-738-15,0 0 199 0</inkml:trace>
          <inkml:trace contextRef="#ctx0" brushRef="#br0" timeOffset="23028.4377">10395-930 333 0,'-3'-5'404'0,"3"5"-78"15,0 0-48-15,0 0-43 0,0 0-29 0,0 0-22 0,0 0-21 16,-6 28-15-16,6-8-15 0,-4 4-19 0,4-1 18 16,0 2-2-16,2-1 11 0,1 0-4 0,2-1-1 15,2 0 10-15,0 2 6 0,2-5 5 0,0-3 5 16,1 2-5-16,2-2-5 0,-1-1-4 0,1-3-9 0,-2-4-10 15,4 4-13-15,-2-5-10 0,0-1-8 0,0-4-14 16,8 3-30-16,-6-2-50 0,-2-3-87 0,-3-1-87 16,-9 0-95-16,12-5-352 0,-5 2-741 0,-3-2 201 15</inkml:trace>
          <inkml:trace contextRef="#ctx0" brushRef="#br0" timeOffset="23222.9722">10380-682 403 0,'0'0'549'0,"0"0"-90"0,0 0-21 0,0 0-18 0,10-8-25 0,0 5-45 16,2 1-43-16,7-2-38 0,2-1-29 0,-3 0-27 15,2 3-24-15,-5-2-41 0,-1 1-65 0,-2 1-94 16,2-1-108-16,-7 0-112 0,-2 1-331 0,-5 2-676 15,8-4 185-15</inkml:trace>
        </inkml:traceGroup>
      </inkml:traceGroup>
    </inkml:traceGroup>
    <inkml:traceGroup>
      <inkml:annotationXML>
        <emma:emma xmlns:emma="http://www.w3.org/2003/04/emma" version="1.0">
          <emma:interpretation id="{F713F4B2-E533-4EE0-91E7-B868B2A83FCB}" emma:medium="tactile" emma:mode="ink">
            <msink:context xmlns:msink="http://schemas.microsoft.com/ink/2010/main" type="paragraph" rotatedBoundingBox="6974,2682 13877,2829 13852,4017 6949,38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085A45-5D04-4D29-8CE1-A6EFE825F201}" emma:medium="tactile" emma:mode="ink">
              <msink:context xmlns:msink="http://schemas.microsoft.com/ink/2010/main" type="line" rotatedBoundingBox="6974,2682 13877,2829 13852,4017 6948,3870"/>
            </emma:interpretation>
          </emma:emma>
        </inkml:annotationXML>
        <inkml:traceGroup>
          <inkml:annotationXML>
            <emma:emma xmlns:emma="http://www.w3.org/2003/04/emma" version="1.0">
              <emma:interpretation id="{E9A589A6-9D19-4A52-B60A-7EDA32AAF0EE}" emma:medium="tactile" emma:mode="ink">
                <msink:context xmlns:msink="http://schemas.microsoft.com/ink/2010/main" type="inkWord" rotatedBoundingBox="6972,2780 8810,2819 8787,3909 6949,3870"/>
              </emma:interpretation>
              <emma:one-of disjunction-type="recognition" id="oneOf6">
                <emma:interpretation id="interp30" emma:lang="en-US" emma:confidence="0.5">
                  <emma:literal>(Grade:</emma:literal>
                </emma:interpretation>
                <emma:interpretation id="interp31" emma:lang="en-US" emma:confidence="0">
                  <emma:literal>(Grad:</emma:literal>
                </emma:interpretation>
                <emma:interpretation id="interp32" emma:lang="en-US" emma:confidence="0">
                  <emma:literal>(Grads:</emma:literal>
                </emma:interpretation>
                <emma:interpretation id="interp33" emma:lang="en-US" emma:confidence="0">
                  <emma:literal>(Grade.</emma:literal>
                </emma:interpretation>
                <emma:interpretation id="interp34" emma:lang="en-US" emma:confidence="0">
                  <emma:literal>(Grady:</emma:literal>
                </emma:interpretation>
              </emma:one-of>
            </emma:emma>
          </inkml:annotationXML>
          <inkml:trace contextRef="#ctx0" brushRef="#br0" timeOffset="41573.4812">2287 111 300 0,'0'0'395'15,"0"0"-73"-15,-12 1-49 0,12-1-36 0,-15 6-28 16,6 0-25-16,-6 6-26 0,2 2-14 0,0 3-5 0,-1 5-4 16,3-1-3-16,0 3-3 0,2-1-12 0,0 13 5 15,3-8-8-15,4-7-1 0,2 3-6 0,0-4 5 16,2 1 3-16,1 0-1 0,2 0 3 0,2-3 2 16,1 0-1-16,1-3 3 0,1-3-4 0,-1-1 1 15,2-4 1-15,3 4-6 0,-1-3-4 0,-1-5-8 16,0-1-8-16,1-1-10 0,-1-1-6 0,0-1-10 15,-1-4-12-15,1 0-14 0,-1-1-18 0,-3-2-19 16,0-1-27-16,-1-2-33 0,-1-6-38 0,-2-2-31 0,-4 2-21 16,-1-3-17-16,-3 4-17 0,-1 2-8 0,1 5-6 15,-3 2 9-15,2 1 11 0,1 1 15 0,-2 0 17 16,4 3 9-16,-1 0 16 0,3 2 20 0,-5-5 26 0,5 5 28 16,-3-4 30-16,3 4 31 0,-3-3 27 0,3 3 19 15,0 0 24-15,0 0 27 0,0 0 14 0,4-6 14 16,-4 6 10-1,6-1 8-15,-6 1 6 0,6-1 2 0,-6 1 3 16,0 0 1-16,16 3-1 0,-6-1-1 0,-2 3 2 0,1 1-7 16,0 0-7-16,-1 2-4 0,0 1-12 0,4 7-10 15,-2 0-12-15,0 1-14 0,-4-1-5 0,1 2-13 16,-3 0-13-16,0 1-30 0,-1-6-52 0,-3-1-52 16,1-3-63-16,0 2-65 0,1-4-62 0,-2-1-59 0,0-1-62 15,0-5-331-15,0 0-842 0,0 0 226 0</inkml:trace>
          <inkml:trace contextRef="#ctx0" brushRef="#br0" timeOffset="42056.8761">2612 359 218 0,'0'0'574'0,"0"0"-115"0,0 0-69 0,-11 0-47 0,11 0-44 0,0 0-40 15,0 0-28-15,0 0-31 0,0 0-19 0,-4 4-21 16,4-4-18-16,0 9-18 0,-3 0-10 0,3 1-12 0,0 1-13 15,2 0-6-15,-2 7-10 0,1-3-8 0,0-4-4 16,1 0-6-16,0 0-4 0,0-3-7 0,0 1 2 16,1-4-4-16,-2 1 7 0,3-1 7 0,-2 0 7 15,-2-5 5-15,2 6 5 0,-2-6 3 0,3 4 2 16,-3-4 1-16,3 3-4 0,-3-3 0 0,0 0-8 16,0 0-6-16,0 0-6 0,0 0-6 0,14-8-5 0,-8-1-2 15,-1 0-4-15,-1-1-7 0,0 0-6 0,-1-1-6 16,-1 0-4-16,1 1-2 0,1-2 0 0,-1 2-6 0,-2 2 1 15,2-2-1-15,-2 2 0 0,3 0-3 16,-3 2-1 0,1-1-1-16,5-1-1 0,-4 4 2 0,1-2-1 0,0 1-1 0,0 1 0 15,0 1 0-15,-2-1 2 0,2 1-3 0,0 0 3 16,0 0-4-16,0 0 0 0,-4 3-33 0,7-3-40 16,-7 3-63-16,7-4-76 0,-7 4-95 0,5-2-362 15,-5 2-802-15,0 0 218 0</inkml:trace>
          <inkml:trace contextRef="#ctx0" brushRef="#br0" timeOffset="42704.9384">2924 409 461 0,'0'0'254'16,"-7"3"-23"-16,7-3-10 0,-5 0-21 0,0 1-7 0,5-1-11 16,-8 3-18-16,5-1-10 0,3-2-12 0,-8 4-12 15,4-2 0-15,2 3-11 0,-1-1 3 0,-2 4-6 16,-1 0-3-16,0 0-6 0,2 2-7 0,2-1-3 15,-2-2-9-15,1 1-3 0,2 0-6 16,-1-2-4-16,2 0-3 0,0-1 2 0,0-5-7 0,2 9-5 0,-2-5 1 0,0-4 1 16,4 6-4-16,-4-6-8 0,4 3-3 0,-4-3-8 15,0 0-5-15,6 2-23 16,-6-2-17-16,9-2-18 0,-9 2-10 0,9-5-14 16,-5 1-11-16,3-3-4 0,-2-2-7 0,2 1 1 0,-2 1 9 15,-1-3 5-15,-3 4 11 0,2 0 13 0,-2-1 12 0,-1 4 17 0,0-3 9 31,2 3 8-31,-2 3 5 0,1-5 1 0,-1 5-5 0,0-4-2 16,0 4-2-16,0 0 0 0,3-5-8 0,-3 5 1 16,0 0-1-16,0 0 1 0,0 0-1 0,0 0 9 15,0 0 9-15,0 0 2 0,5 15 4 0,-4-10 9 16,2 0-7-16,0 0 3 0,1 1-5 0,-2-1-4 0,5 2-11 16,0 0-4-16,-1-1-16 0,2 0-30 0,-2-1-42 15,1-2-44-15,-2 0-49 0,2-1-58 0,-2-2-245 0,-5 0-568 0,18 0 156 16</inkml:trace>
          <inkml:trace contextRef="#ctx0" brushRef="#br0" timeOffset="43179.0822">3207 437 342 0,'0'0'255'0,"-8"-1"-48"0,8 1-22 15,-8 0-31-15,8 0-23 0,-12 1-8 0,7 1-20 0,-6 2-6 0,1-1-1 16,-2 2-2-16,2-2-2 0,-1 1 3 0,0 0-2 16,2 1-1-16,1-1 3 0,0 1-4 0,1-1 2 15,1 1 1-15,0-2-1 0,1 1 3 0,3 1 4 16,-2-2-9-16,1 2 9 0,1 0-4 0,0 0 2 0,2-5 4 16,-1 8-3-16,2-4 2 0,-1-4 4 0,3 8-4 15,1-5-11-15,0 0 0 0,-1-1-3 0,-3-2-9 16,12 1-6-16,-1-2-11 0,0 1-5 0,-1-5-6 15,1 2 3-15,-2-2-14 0,1 0-4 0,-1-2-17 16,-2 0-4-16,1 0-8 0,-1-3-2 0,-2 1-9 0,-1-3-3 16,4-4-7-16,-2-4 2 0,-2 1-1 0,-4-3-3 15,1-2-4-15,-1 1 13 0,0 0-5 0,0 2 11 16,-1 0 21-16,-1 1 19 0,1 5 25 0,0 3 18 16,-1 2 12-16,1 2 8 0,0 3 7 0,1 0-4 0,0 5-2 15,-2-9-10-15,2 9-9 0,-1-5-8 16,1 5-9-16,0 0-6 0,0 0-6 0,0 0-2 15,0 0-7-15,0 24-4 0,0-3-5 0,1 1-5 0,1 2-2 16,0 0 5-16,2 14-9 0,-1-8 0 0,0-6-4 16,1-1-6-16,2 0-41 0,-3-2-37 0,3 0-47 15,0-4-36-15,-4-1-48 0,4-6-46 0,-4 0-47 16,2-4-53-16,-1-1-270 0,1-3-732 0,-1 2 197 0</inkml:trace>
          <inkml:trace contextRef="#ctx0" brushRef="#br0" timeOffset="-13277.3864">2064-71 533 0,'-4'-3'489'0,"4"3"-70"0,0 0-41 0,-2-3-43 15,2 3-34-15,0 0-42 0,0 0-31 0,0 0-20 0,0 0-17 0,-8 16 2 0,0 7 9 16,-6 19 17-16,-6 42 11 16,4-2 7-16,-3 5 0 0,0 1 6 15,4-3-9-15,3-3-6 0,4-23-20 0,2-12-18 0,-6 32-18 16,8-23-6-16,-2-14-23 0,2-2-12 0,0-2-16 16,0-1-11-16,2-10-28 0,-2-6-34 0,4-3-45 15,-2-5-42-15,2-4-40 0,-1-2-43 0,0-3-65 16,1-4-59-16,0 0-80 0,0 0-81 0,4-19-314 15,1-1-872-15,-1-16 234 0</inkml:trace>
          <inkml:trace contextRef="#ctx0" brushRef="#br0" timeOffset="43559.4856">3318 437 402 0,'0'0'393'0,"0"0"-29"0,0 0-24 0,0 0-19 0,0 0-15 0,0 0-9 0,0 0-25 16,0 0-1-16,0 0-15 0,20 0-14 15,-20 0-15-15,0 0-20 0,0 0-17 0,8-1-19 0,-8 1-14 16,0 0-18-16,6-2-16 0,-6 2-12 0,0 0-28 16,0 0-49-16,0 0-66 0,4-4-53 15,-4 4-38-15,0 0-28 0,-2-6-21 0,2 6-13 0,0 0-2 16,-11-6 4-16,11 6 20 0,-9 0 17 0,4 0 29 16,5 0 29-16,-9 0 36 0,9 0 26 0,-10 0 24 0,10 0 16 15,0 0 10-15,-10 0-2 0,10 0 13 31,0 0 16-31,-6 3 11 0,6-3 18 0,0 0 11 0,-1 6 17 16,1-6-1-16,3 7 13 0,-1-4 0 0,2 2-5 16,0-1-5-16,3 2-11 0,1 2-12 0,-3-2-6 0,5 0-8 15,-2 0-7-15,3 0-6 0,-3-2-19 0,3 1-41 16,-1 1-66-16,0-2-66 0,-1-2-82 0,-2 0-91 16,-7-2-249-16,12 3-665 0,-12-3 181 0</inkml:trace>
          <inkml:trace contextRef="#ctx0" brushRef="#br0" timeOffset="43794.0876">3637 404 273 0,'0'0'492'0,"0"0"-43"0,0 0-17 0,0 0-10 0,0 0-17 0,0 0-24 0,0 0-23 16,0 0-21-16,0 0-32 0,0 0-28 16,0 0-24-16,0 0-37 0,21-3-17 0,-21 3-21 0,9 0-21 15,-9 0-18-15,10-2-39 0,-10 2-63 0,6 0-83 16,-6 0-96-16,0 0-97 0,0 0-82 0,8 2-321 16,-8-2-770-16,0 0 209 0</inkml:trace>
          <inkml:trace contextRef="#ctx0" brushRef="#br0" timeOffset="44021.6892">3674 472 4978 0,'0'0'418'15,"0"0"-192"-15,0 0-86 0,9-1-26 0,-9 1-7 16,0 0-25-16,0 0-10 0,0 0-14 0,0 0-8 16,12-4-11-16,-6 3-11 0,-6 1-41 0,8-3-50 0,-8 3-71 15,8-2-73-15,-5 1-81 0,-3 1-85 0,0 0-350 16,0 0-868-16,0 0 235 15</inkml:trace>
        </inkml:traceGroup>
        <inkml:traceGroup>
          <inkml:annotationXML>
            <emma:emma xmlns:emma="http://www.w3.org/2003/04/emma" version="1.0">
              <emma:interpretation id="{38E25B03-1727-4177-AE46-2985ACB5C02D}" emma:medium="tactile" emma:mode="ink">
                <msink:context xmlns:msink="http://schemas.microsoft.com/ink/2010/main" type="inkWord" rotatedBoundingBox="9061,2726 9497,2735 9474,3801 9038,3792"/>
              </emma:interpretation>
              <emma:one-of disjunction-type="recognition" id="oneOf7">
                <emma:interpretation id="interp35" emma:lang="en-US" emma:confidence="0.5">
                  <emma:literal>A)</emma:literal>
                </emma:interpretation>
                <emma:interpretation id="interp36" emma:lang="en-US" emma:confidence="0">
                  <emma:literal>A</emma:literal>
                </emma:interpretation>
                <emma:interpretation id="interp37" emma:lang="en-US" emma:confidence="0">
                  <emma:literal>An)</emma:literal>
                </emma:interpretation>
                <emma:interpretation id="interp38" emma:lang="en-US" emma:confidence="0">
                  <emma:literal>"A</emma:literal>
                </emma:interpretation>
                <emma:interpretation id="interp39" emma:lang="en-US" emma:confidence="0">
                  <emma:literal>DA</emma:literal>
                </emma:interpretation>
              </emma:one-of>
            </emma:emma>
          </inkml:annotationXML>
          <inkml:trace contextRef="#ctx0" brushRef="#br0" timeOffset="44483.674">3969 477 739 0,'0'0'498'0,"-1"2"-37"32,1-2-28-32,0 0-30 0,0 0-31 0,0 0-25 0,0 0-25 0,0 0-18 15,0 0-19-15,0 0-31 0,0 0-22 0,0 0-28 16,0 0-23-16,0 0-18 0,4-14-18 0,-3 4-16 0,2-8-18 16,-2-1-17-16,2-3-25 0,1-2-20 0,0-12-14 15,0-1-6-15,-3 2-4 0,2-6-5 0,3 2-6 16,-1-1 1-16,0 3-2 0,-2 11 0 0,0 6 2 15,-2 4 2-15,2 6 8 0,-2 0-1 0,0 2 1 0,1 2-2 16,-2 1 0-16,1 1-3 0,-1 0 2 0,0 4 3 16,1-4-7-16,-1 4 3 0,0 0 5 15,0 0 0-15,11 16 0 0,-6-6 0 0,2 9-7 0,1 3 7 16,-1-1-5-16,-1 4 2 0,5 12-6 0,-5-9-7 16,1-5 13-16,-1 1-10 0,1-3 0 0,-2 3-2 15,1-2-2-15,0-1 1 0,0-2-12 0,-1 0-30 16,-2-5-41-16,-1-5-50 0,2 1-51 0,0-3-50 0,-2-1-62 15,-1-1-48-15,0 1-75 0,-1-1-261 0,0-5-804 16,0 0 218-16</inkml:trace>
          <inkml:trace contextRef="#ctx0" brushRef="#br0" timeOffset="44833.1328">4008 341 687 0,'0'0'495'16,"0"0"-45"-16,0 0-27 0,0 0-35 0,12-4-30 0,-5 2-33 15,0-1-37-15,3 1-26 0,2-2-26 0,-1 1-30 16,0 0-20-16,-1-2-20 0,0 0-18 0,-3 4-22 16,1-2-43-16,-3 1-74 0,-5 2-74 0,10-5-100 15,-10 5-123-15,4-5-305 0,-4 5-712 0,0 0 194 16</inkml:trace>
          <inkml:trace contextRef="#ctx0" brushRef="#br0" timeOffset="-9807.9288">4145-131 805 0,'0'0'514'16,"0"0"-60"-16,0 0-24 0,12 5-10 0,-3 2-19 15,6 6-7-15,1 5-27 0,7 14-27 0,22 38-13 0,-8 4-12 16,-16-19-18-16,11 30-24 0,-10-4-26 16,-2-3-23-16,-13-19-22 0,-7-12-19 0,-8 34-19 15,3-27-15-15,-5-13-16 0,0 3-16 0,-3-2-35 0,-3-2-59 16,-3-3-58-16,1-4-63 0,2-9-74 0,2-8-85 0,-4-1-98 16,0-7-113-16,0 1-289 0,6-9-910 0,-1-2 246 15</inkml:trace>
        </inkml:traceGroup>
        <inkml:traceGroup>
          <inkml:annotationXML>
            <emma:emma xmlns:emma="http://www.w3.org/2003/04/emma" version="1.0">
              <emma:interpretation id="{99FDAD50-3153-4987-8AC6-1A8D1E9E01D3}" emma:medium="tactile" emma:mode="ink">
                <msink:context xmlns:msink="http://schemas.microsoft.com/ink/2010/main" type="inkWord" rotatedBoundingBox="9835,2832 9952,2835 9950,2933 9833,2930"/>
              </emma:interpretation>
              <emma:one-of disjunction-type="recognition" id="oneOf8">
                <emma:interpretation id="interp40" emma:lang="en-US" emma:confidence="0.5">
                  <emma:literal>:</emma:literal>
                </emma:interpretation>
                <emma:interpretation id="interp41" emma:lang="en-US" emma:confidence="0">
                  <emma:literal>=</emma:literal>
                </emma:interpretation>
                <emma:interpretation id="interp42" emma:lang="en-US" emma:confidence="0">
                  <emma:literal>;</emma:literal>
                </emma:interpretation>
                <emma:interpretation id="interp43" emma:lang="en-US" emma:confidence="0">
                  <emma:literal>"</emma:literal>
                </emma:interpretation>
                <emma:interpretation id="interp44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-8908.6444">4754 63 4105 0,'2'3'578'16,"-2"-3"-298"-16,0 0-126 0,2 3-65 0,-2-3-24 0,0 0-3 16,6 1-1-16,-6-1-5 0,10 0-11 0,-10 0-6 0,14-1-12 15,-5 0-40-15,0 0-64 0,-1 1-74 16,-1-1-68-16,-7 1-81 0,8-3-93 0,-8 3-213 15,5-3-727-15,-5 3 197 0</inkml:trace>
          <inkml:trace contextRef="#ctx0" brushRef="#br0" timeOffset="-9059.4376">4844-22 3095 0,'0'0'467'0,"0"0"-128"0,0 0-72 0,-9 0-54 0,9 0-18 0,0 0-11 15,0 0-8-15,0 0-17 0,0 0-15 16,0 0-5-16,0 0 1 0,0 0-15 0,0 0 0 0,0 0-21 16,0 0 8-16,0 0-20 0,0 0-13 0,0 0-7 15,0 0-7-15,0 0-3 0,24-1-23 0,-24 1-43 16,6-2-55-16,-6 2-69 0,0 0-75 0,8-1-71 16,-8 1-93-16,0 0-374 0,0 0-887 0,0 0 237 0</inkml:trace>
        </inkml:traceGroup>
        <inkml:traceGroup>
          <inkml:annotationXML>
            <emma:emma xmlns:emma="http://www.w3.org/2003/04/emma" version="1.0">
              <emma:interpretation id="{192CB0A2-C0FB-4D36-8EBD-94BE6D3A9703}" emma:medium="tactile" emma:mode="ink">
                <msink:context xmlns:msink="http://schemas.microsoft.com/ink/2010/main" type="inkWord" rotatedBoundingBox="11064,3019 12812,3056 12797,3735 11050,3698"/>
              </emma:interpretation>
              <emma:one-of disjunction-type="recognition" id="oneOf9">
                <emma:interpretation id="interp45" emma:lang="en-US" emma:confidence="0.5">
                  <emma:literal>Parade</emma:literal>
                </emma:interpretation>
                <emma:interpretation id="interp46" emma:lang="en-US" emma:confidence="0">
                  <emma:literal>parade</emma:literal>
                </emma:interpretation>
                <emma:interpretation id="interp47" emma:lang="en-US" emma:confidence="0">
                  <emma:literal>prograde</emma:literal>
                </emma:interpretation>
                <emma:interpretation id="interp48" emma:lang="en-US" emma:confidence="0">
                  <emma:literal>parades</emma:literal>
                </emma:interpretation>
                <emma:interpretation id="interp49" emma:lang="en-US" emma:confidence="0">
                  <emma:literal>paygrade</emma:literal>
                </emma:interpretation>
              </emma:one-of>
            </emma:emma>
          </inkml:annotationXML>
          <inkml:trace contextRef="#ctx0" brushRef="#br0" timeOffset="-5405.7627">6528 181 243 0,'0'0'476'0,"-4"-5"-70"0,4 5-36 0,-6-3-28 0,6 3-35 15,-8-3-37-15,8 3-28 0,-12-1-29 16,1 2-9-16,0 2-31 0,-1 2-21 0,-6 4-15 0,0 6-15 0,-1 1-17 0,-8 14-3 16,1 7 21-16,3 4 15 0,3 0-2 0,-3 1 1 15,6 1-2-15,3-3-9 0,6 3-4 0,2-2-6 16,3-2-11-16,3-1-6 0,3-1-11 0,1-10-6 0,2-5-21 16,1 0-20-16,1-3-30 0,0-3-39 0,3 0-40 15,1-1-39-15,0-6-49 16,-2-4-54-16,2-1-62 0,0-7-99 0,9 0-202 0,0-2-686 15,-1-4 187-15</inkml:trace>
          <inkml:trace contextRef="#ctx0" brushRef="#br0" timeOffset="28944.3556">6650 332 260 0,'0'-4'366'16,"0"4"-63"-16,0 0-35 0,0 0-28 0,0 0-21 0,-2-5-12 0,2 5-10 15,0 0-15-15,0 0-1 0,0 0-16 16,0 0-7-16,-4-5-11 0,4 5-18 0,0 0-11 0,0 0-14 15,0 0-7-15,-14 3-6 0,4 2-15 0,3 1-7 16,-4 2-7-16,-3 6-7 0,0 4-9 0,1 0-1 16,1 2-5-16,1 0-1 0,2 2 5 0,2 0 7 15,0 1-2-15,2-1 2 0,1 0 9 0,0-2 3 16,2 1-2-16,2-4 6 0,2 2-8 0,0-7 6 0,1 0 2 0,1-1 0 0,-1-4 3 16,1 0-3-16,0-2-4 0,-1 0 2 0,1-1-6 15,1 0-4-15,5 1-6 0,-2-1-6 0,1-3-12 31,2-1-17-31,-2-1-18 0,-1-1-17 0,3-1-27 16,-3-2-14-16,0-1-23 0,-2-2-32 0,-1-2-22 0,-1 0-18 16,-1-8-10-16,-1 5-9 0,0 1 1 0,-2 3 8 15,-3 0 13-15,2 0 7 0,-2 2 16 0,0 2 13 16,-1-1 14-16,2 3 11 0,-1-1 16 0,1 1 11 16,1 0 23-16,1 3 18 0,-4-6 17 0,4 6 15 0,-3-5 22 15,3 5 9-15,-1-2 24 0,1 2 27 0,0 0 16 16,0 0 17-16,-2-4 29 0,2 4 11 0,0 0 13 0,0 0 0 0,0 0-4 0,8-3-5 15,-8 3-13-15,0 0-5 0,13 4-7 0,-8-1-3 16,3 4-3-16,0 0-6 0,0 3 3 0,4 4-10 16,-2 1-5-16,0 4-17 0,-2-2-3 0,0 1-5 15,-3 3-12-15,-1-1-4 0,-3 0-11 0,2 0-23 16,-3 0-37-16,-2-8-49 0,2 2-48 0,0-4-57 16,-1-3-40-16,0 1-49 0,-1-3-49 0,2-5-68 15,0 0-288 1,0 0-772-16,0 0 209 0</inkml:trace>
          <inkml:trace contextRef="#ctx0" brushRef="#br0" timeOffset="29446.6765">6804 532 469 0,'0'0'533'0,"0"0"-69"0,-2-5-56 0,2 5-48 0,0 0-47 0,0 0-41 15,0 0-28-15,0 0-38 0,0 0-27 0,0 0-12 31,0 0-20-31,0 0-17 0,0 0-15 0,-3 11-6 16,3-5-15-16,2 5-11 0,-2-1-7 0,1-1-7 16,1 0-11-16,-2 1-3 0,1 0-8 0,2 0-5 0,-2-1 2 15,1-2-6-15,0-1-4 0,1-1-7 0,-2-1 3 16,2 1-5-16,-2-1 9 0,-1-4 4 0,6 7 5 16,-5-5 2-16,-1-2 2 0,4 4 6 0,-4-4-3 15,0 0-3-15,0 0-7 0,0 0 1 0,16-8-6 16,-12 3-3-16,3-4-6 0,-2-1-2 0,3-6-2 15,0 2-3-15,-4 2-6 0,0 2-3 0,0 0-5 16,0 0 4-16,-1 3 0 0,1-2-4 0,0 1 1 0,0 0-4 16,0 2-1-16,-1 0 0 0,2 1 1 0,-2 1 1 15,1-1-2-15,0 0-1 0,0 2-2 0,0-1 0 16,0 0 2-16,0 1-3 0,0 0-7 0,-4 3-18 16,8-5-38-16,-3 4-42 0,1-2-53 0,-6 3-64 0,0 0-75 15,8-2-333-15,-8 2-758 0,0 0 205 16</inkml:trace>
          <inkml:trace contextRef="#ctx0" brushRef="#br0" timeOffset="30121.1344">7200 511 498 0,'0'0'286'0,"0"0"-31"0,-10 0-33 0,10 0-27 0,-10 1-15 0,10-1-10 15,-16 3-15-15,7-1-2 0,-2 0-13 16,1 2-8-16,2-2-9 0,-2 2-5 0,2 0-2 15,2-1-14-15,-1 1-8 0,2-1 3 0,1 1-8 16,-1-1-11-16,1 1 1 0,0 0-8 0,0 0-4 0,0 0-3 16,0 0 4-16,1 0 5 0,3-4-7 0,-4 6 10 15,4-6-10-15,-2 5 7 0,2-5 2 0,0 0-5 16,2 7-3-16,-2-7-6 0,4 2-4 0,-4-2-4 16,10 4-11-16,-10-4-2 0,10 1-18 0,-10-1-17 15,10-1-23-15,-10 1-13 0,12-4-1 0,-6 3-12 16,3-3-1-16,-2 1 0 0,-2-1 0 15,0 0 3-15,-2 0 3 0,0 1 9 0,1 0 15 0,-4 3 22 16,2-6 9-16,-2 6 5 0,3-4 12 0,-3 4-4 0,0 0 9 16,3-6-1-16,-3 6-5 0,0 0 1 0,0 0-7 15,1-5-5-15,-1 5 2 0,0 0-8 0,0 0-2 16,0 0-1-16,0 0 4 0,0 0-10 16,0 0 4-16,0 0-1 0,0 0-4 0,9 13 1 0,-6-7-1 0,0 4 0 15,1-1 6-15,0 0-1 0,0 2 4 0,0-1-8 0,0 0-5 16,3 0-23-16,1-2-36 0,-1 1-27 0,1-3-40 15,-2 0-51-15,1-3-63 16,4-1-276-16,-3-1-617 0,2-1 168 0</inkml:trace>
          <inkml:trace contextRef="#ctx0" brushRef="#br0" timeOffset="30651.3258">7463 532 233 0,'-10'1'188'16,"10"-1"8"-16,-7 0 7 0,7 0 2 0,-8 2-3 16,8-2-9-16,-8 1-5 0,8-1-11 0,-11 2-8 0,11-2-8 15,-10 2-13-15,4 1-10 0,1-3-14 0,5 0-11 16,-15 6-13-16,7-1-9 0,-1 0-13 0,0 0-4 15,1 1-6-15,0 0-8 0,2 1-3 0,-2-1 0 16,1 2 2-16,2-2-2 0,1 0 5 0,1-2-4 0,1 2 8 16,0-1-3-16,1-1-7 0,1 2-3 0,0-6 10 0,1 8 9 15,1-4-1-15,-2-4-6 0,4 6 0 16,-2-3-5-16,-2-3 0 0,9 3-9 0,-2-3-2 0,-7 0-6 16,16 0-1-16,-5-3-14 0,-1 0-15 0,-1-1-14 15,0-1-11-15,-1-1-13 0,2-1-2 0,-2 1-1 16,-2-3-5-16,0-1-7 0,2-6-3 0,-4 0 4 15,0-3-1 1,0 0 7-16,0-1 3 0,-3-2 0 0,-1 0 8 0,1 2 19 16,-3-2 27-16,2 2 20 0,-2 1 23 0,1 1 24 15,0 6 26-15,-1 1 19 0,1 2 15 0,0 3 5 16,-1 0 1-16,2 1-4 0,0 5-7 0,-1-8-14 16,1 8-8-16,-1-3-28 0,1 3-11 0,0 0-9 15,0 0-7-15,0 0-9 0,0 0 0 0,0 0-8 0,0 28 6 16,0-9-14-16,0 1-5 0,1 2-5 0,-1-1-4 15,1 0 0-15,2 2-4 0,1-2 0 0,0 2-19 16,0-4-34-16,0 1-41 0,0-3-43 0,-2-4-50 16,3-1-42-16,-1-3-47 0,0 1-47 0,2-2-56 15,-2-2-308-15,1-4-792 0,-1 1 214 0</inkml:trace>
          <inkml:trace contextRef="#ctx0" brushRef="#br0" timeOffset="31094.5871">7595 523 609 0,'0'0'454'15,"0"0"-41"-15,0 0-38 0,0 0-43 0,0 0-29 0,0 0-32 16,0 0-22-16,0 0-26 0,0 0-20 0,0 0-21 15,0 0-18-15,0 0-21 0,0 0-13 16,0 0-14-16,0 0-12 0,0 0-6 0,0 0-16 0,0 0-4 16,0 0-7-16,0 0-9 0,0 0-13 0,0 0-18 15,0 0-29-15,26-5-40 0,-26 5-30 0,1-5-18 16,-1 5-9-16,0 0-3 0,-3-9 3 0,2 4 7 16,1 5 9-16,-4-8 9 0,1 4 14 0,-1 1 15 0,4 3 17 15,-5-6 10-15,5 6 11 0,-3-5 7 0,3 5 12 16,-5-2-6-16,5 2 3 0,0 0-7 0,-4-3 4 15,4 3-6-15,0 0 3 0,0 0 2 0,0 0 15 16,-9 12 16-16,7-7 10 0,1 6 12 0,1-1 10 16,0 0 14-16,0-1 9 0,1 2 11 0,1-1 8 0,2-1 5 15,0 0 1-15,1 0 1 0,0 0-2 0,2-2 1 16,-2-2-9-16,3 1 3 0,3-2-27 0,-1 1 2 16,2-3-29-16,-2 0-47 0,0-2-60 0,-10 0-91 15,21-5-92-15,-12-1-107 0,-1-2-344 0,-1 0-817 16,0-1 220-16</inkml:trace>
          <inkml:trace contextRef="#ctx0" brushRef="#br0" timeOffset="-5860.4995">5979 439 513 0,'3'-11'373'16,"-3"1"-39"-16,2 1-19 0,2 1-16 0,-2 0-5 15,0 1-9-15,4-1-3 0,-1-1-13 0,3 1-12 16,1 0-8-16,7-4-11 0,-1 1-9 0,-4 2-14 16,-2 3-18-16,2 1-21 0,-3 2-18 0,-1 1-12 0,-2 0-17 15,2 2-1-15,-7 0-15 0,10 2-10 16,-3 2-13-16,1 2-13 0,-3 5-7 0,1 6-12 15,-5 5-22-15,-2-2-39 0,-3 2-49 0,-7 0-41 0,2 1-57 16,-1 1-40-16,-3-3-37 0,0-2-37 16,-2 1-29-16,0-2-35 0,0-4-226 0,-2-3-660 0,6-4 178 0</inkml:trace>
          <inkml:trace contextRef="#ctx0" brushRef="#br0" timeOffset="-6062.041">6034 354 734 0,'0'0'500'0,"0"0"-82"0,0 0-51 0,0 0-54 0,0 0-42 16,0 0-32-16,0 0-26 0,-7 20-19 0,6-1-20 0,1 4-13 15,-2 1-14-15,4 13-11 0,-4-9-9 0,4-3-13 16,-1 0-4-16,-1 0-14 0,0 0-7 0,4 0-10 16,-5-1-6-16,3-1-10 0,-3-2-3 0,1-1-2 15,1-1-7-15,-1-6-9 0,0-1-10 0,2-3-29 16,-1-2-48-16,-1 0-34 0,-1-2-30 0,1-5-40 0,-2 5-46 16,2-5-56-16,0 0-47 0,0 0-213 15,0 0-612-15,-14-9 166 0</inkml:trace>
        </inkml:traceGroup>
        <inkml:traceGroup>
          <inkml:annotationXML>
            <emma:emma xmlns:emma="http://www.w3.org/2003/04/emma" version="1.0">
              <emma:interpretation id="{F9502A94-CB05-45A0-A4A1-E4E254B3AA7D}" emma:medium="tactile" emma:mode="ink">
                <msink:context xmlns:msink="http://schemas.microsoft.com/ink/2010/main" type="inkWord" rotatedBoundingBox="12982,3358 13152,3362 13150,3452 12980,3449"/>
              </emma:interpretation>
              <emma:one-of disjunction-type="recognition" id="oneOf10">
                <emma:interpretation id="interp50" emma:lang="en-US" emma:confidence="0.5">
                  <emma:literal>=</emma:literal>
                </emma:interpretation>
                <emma:interpretation id="interp51" emma:lang="en-US" emma:confidence="0">
                  <emma:literal>-</emma:literal>
                </emma:interpretation>
                <emma:interpretation id="interp52" emma:lang="en-US" emma:confidence="0">
                  <emma:literal>_</emma:literal>
                </emma:interpretation>
                <emma:interpretation id="interp53" emma:lang="en-US" emma:confidence="0">
                  <emma:literal>I</emma:literal>
                </emma:interpretation>
                <emma:interpretation id="interp54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-2894.7371">7902 507 233 0,'0'0'534'0,"0"0"-38"0,0 0-27 16,0 0-25-16,0 0-29 0,0 0-37 0,23 0-36 0,-13-1-38 15,1 0-34-15,-1 0-31 0,1 1-27 0,1-1-20 16,-4-1-22-16,-2 2-17 0,-6 0-41 0,12-1-56 0,-12 1-86 15,10 0-77-15,-10 0-85 0,0 0-93 0,0 0-321 16,0 0-726-16,0 0 198 0</inkml:trace>
          <inkml:trace contextRef="#ctx0" brushRef="#br0" timeOffset="-2722.6141">7936 589 260 0,'0'0'696'0,"0"0"-145"0,11 0-77 0,-11 0-36 0,10-4-31 15,1 1-37-15,0 0-43 0,1 0-36 0,0 0-32 16,1 0-30-16,-2 0-46 0,1 0-69 0,-1 0-79 16,-3 2-93-16,-1-1-100 0,-7 2-117 0,6-3-293 15,-6 3-683-15,0 0 186 0</inkml:trace>
        </inkml:traceGroup>
        <inkml:traceGroup>
          <inkml:annotationXML>
            <emma:emma xmlns:emma="http://www.w3.org/2003/04/emma" version="1.0">
              <emma:interpretation id="{B0DDD383-9C65-49AC-A698-A812BB80E674}" emma:medium="tactile" emma:mode="ink">
                <msink:context xmlns:msink="http://schemas.microsoft.com/ink/2010/main" type="inkWord" rotatedBoundingBox="13450,2978 13874,2987 13856,3821 13432,3812"/>
              </emma:interpretation>
              <emma:one-of disjunction-type="recognition" id="oneOf11">
                <emma:interpretation id="interp55" emma:lang="en-US" emma:confidence="0.5">
                  <emma:literal>A</emma:literal>
                </emma:interpretation>
                <emma:interpretation id="interp56" emma:lang="en-US" emma:confidence="0">
                  <emma:literal>T</emma:literal>
                </emma:interpretation>
                <emma:interpretation id="interp57" emma:lang="en-US" emma:confidence="0">
                  <emma:literal>x</emma:literal>
                </emma:interpretation>
                <emma:interpretation id="interp58" emma:lang="en-US" emma:confidence="0">
                  <emma:literal>t</emma:literal>
                </emma:interpretation>
                <emma:interpretation id="interp5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-2049.0174">8435 510 780 0,'0'0'524'15,"0"0"-86"-15,0-6-57 0,0 6-38 0,4-4-40 0,0 2-35 0,-4 2-31 16,11-6-31-16,-6 4-47 0,7-3-54 0,-1 3-65 16,-3-2-80-16,-1 1-89 0,0 1-103 0,-7 2-228 15,14-7-552-15,-7 2 151 0</inkml:trace>
          <inkml:trace contextRef="#ctx0" brushRef="#br0" timeOffset="-1758.2851">8591 122 444 0,'0'0'560'0,"0"0"-86"0,0 0-23 0,0 0-23 0,16 11-18 0,-11-1-23 15,8 8-27-15,5 16-11 0,4 2-28 0,-2 6-16 16,14 33-17-16,-14-22-30 0,-6-11-21 0,-1 1-20 0,-4 3-14 16,-3 0-28-16,-4 0-13 0,-2-4-20 15,-7 1-12 1,0 0-16-16,-5-6-16 0,-3-3-36 0,-2-1-51 15,2-8-65-15,-2-7-72 0,1 0-90 0,-2-3-99 16,0-4-117-16,-2-3-320 0,2-3-904 0,-2-5 242 16</inkml:trace>
          <inkml:trace contextRef="#ctx0" brushRef="#br0" timeOffset="-2225.2125">8364 609 623 0,'0'0'535'16,"-3"4"-49"-16,3-4-32 0,0 0-32 0,0 0-51 15,0 0-40-15,-1 3-39 0,1-3-36 0,0 0-23 0,0 0-22 16,0 0-23-16,0 0-18 0,0 0-11 0,0 0-16 16,0 0-19-16,0 0-17 0,0 0-17 0,0 0-20 15,0 0-18-15,0 0-16 0,4-17-16 0,-3 7-23 16,3-7-18-16,-3-1-16 0,1-1-6 0,0-1-5 15,2-2 6-15,2 0-5 0,-2-3 3 0,0 0 1 16,4-11 5-16,-2 10 5 16,0 3 9-16,2 2 16 0,-4 4 16 0,0-2 8 0,0 6 8 15,-1 3 14-15,0 2 3 0,-2 0 8 0,2 4 8 16,-2 0-9-16,-1 4-3 0,3-7-5 0,-3 7-4 16,2-3-7-16,-2 3 8 0,0 0 1 0,0 0 7 15,0 0 5-15,14 7-1 0,-8 4 4 0,6 5-2 16,-2 3-1-16,1 3-4 0,-2 1-5 0,-1 0-4 0,6 12 1 15,-6-6-7-15,-2-5 0 0,1 2-5 0,-3-4-10 16,3 0-25-16,-3 0-37 0,0-2-44 0,1-3-46 16,-2-4-45-16,-2-3-47 0,-1-1-50 0,0-2-77 15,-1-2-290-15,1-5-777 0,-2 5 211 0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/>
  <inkml:traceGroup>
    <inkml:annotationXML>
      <emma:emma xmlns:emma="http://www.w3.org/2003/04/emma" version="1.0">
        <emma:interpretation id="{3ECD0F7D-41B0-42EA-B1EB-6E76DEDB3699}" emma:medium="tactile" emma:mode="ink">
          <msink:context xmlns:msink="http://schemas.microsoft.com/ink/2010/main" type="inkDrawing" rotatedBoundingBox="15571,2591 15583,1631 15732,1633 15719,2592" semanticType="verticalRange" shapeName="Other">
            <msink:sourceLink direction="with" ref="{C02AA69A-6DFF-41BE-B543-FE2A4A3A8632}"/>
          </msink:context>
        </emma:interpretation>
      </emma:emma>
    </inkml:annotationXML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0:06:52.98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CCE2DD1-1B0F-473E-A944-1A53F411972E}" emma:medium="tactile" emma:mode="ink">
          <msink:context xmlns:msink="http://schemas.microsoft.com/ink/2010/main" type="inkDrawing" rotatedBoundingBox="10118,2828 15949,2683 15951,2738 10120,2884" semanticType="underline" shapeName="Other">
            <msink:sourceLink direction="with" ref="{C02AA69A-6DFF-41BE-B543-FE2A4A3A8632}"/>
            <msink:destinationLink direction="with" ref="{88A04528-E82C-4353-8716-AF33DBD8E62F}"/>
          </msink:context>
        </emma:interpretation>
      </emma:emma>
    </inkml:annotationXML>
    <inkml:trace contextRef="#ctx0" brushRef="#br0">-8 205 356 0,'0'0'204'0,"-3"1"-14"0,3-1-10 0,0 0-5 0,0 0 0 16,0 0 1-16,0 0 1 0,-4 3-2 0,4-3-3 16,0 0-9-16,0 0-6 0,0 0-2 0,0 0 0 15,0 0-11-15,0 0 3 0,0 0-12 0,0 0 0 16,0 0-16-16,0 0 2 0,24-4-10 0,-15 0-8 0,2 3 2 15,0-2-7-15,2 2-2 0,6-2-5 0,0 1-7 16,1 1-5-16,2-1-4 0,0-1-11 0,1 2-2 16,0 0-7-16,1-2-7 0,1 3-2 15,1-1-1-15,1 0-6 0,1 0-1 0,-2 1-3 0,13-2 0 0,-5 2-5 16,-8-1-7-16,0 0 3 0,1 0-3 0,0 0-2 16,0-1 2-16,2 1-1 0,-1 1-1 0,0-2 0 15,0 0-3-15,-1 1 2 0,-2 1-3 0,2-3-3 16,-2 1 2-16,0 2 0 0,0-1-2 0,2-1-4 15,1 1-1-15,-2-1 1 0,2 2-1 0,0-1-1 16,0 1 3-16,11-2-5 0,-7 1-1 0,-6 0 3 16,-1 1-4-16,2-1-1 0,1 1 2 0,-4 0-1 0,3-1 0 15,0 2-2-15,1-1 1 0,-2 0 0 0,-1 1 0 16,1-1 1-16,-1 0-5 0,-2 0 6 0,2-1-4 16,0 1 1-16,-1-1 3 0,1-1-2 0,-1 2-1 15,1 0-1-15,-3-1 0 0,1 1-1 0,0 0 5 0,-1-2-5 16,0 2 3-16,2-3-1 0,-1 5-5 0,-3-4 3 15,2 2 2-15,-1-1-1 0,-5 1 1 16,5 0-2-16,1 0 0 0,-2 0 2 0,2-1-6 0,-1 1 3 16,2 0-1-16,-1 0 2 0,0-1 0 0,1 1 0 15,1 0-1-15,-1-1 0 0,0 1 2 0,-2 0 0 16,2 1-6-16,-1-1-1 0,0 0 6 0,0 1-1 16,-1-1 3-16,0 0 1 0,-1 0 0 0,1 0-5 0,-1 0 4 15,1 0 2-15,0 0-4 0,-1 0 0 16,0-1 2-16,1 1-1 0,2 0-2 0,-3-1 2 15,2 1-1-15,-2-2 3 0,2 1-5 0,0 1 3 0,1-2 1 16,1-1-3-16,-1 2 1 0,-1 1-3 0,0-1 7 16,-2 2-7-1,3-2 0-15,-2 0 1 0,0 1 5 0,0 0-1 16,0 1-5-16,2-1 3 0,-1 0 1 0,-2 1-1 16,1-1 4-16,1-1-7 0,-2 1 3 0,-5 0 0 0,5 0 0 15,0 1 3-15,0-1-2 0,1 0-4 0,-3-1 4 16,2 1 0-16,1 0-4 0,-1 0 5 0,1 0-3 15,-1 0 1-15,0-1 0 0,1 0-1 0,-1 1 0 16,1 0 2-16,0 0-1 0,-1 0 0 0,1-2-1 0,0 1 2 16,2 1-3-16,-1 0 2 0,0 1-1 0,2-2 2 15,-2 1-2-15,2 0 1 0,0 0 0 0,-3 0-2 16,2-2 3-16,0 2-3 0,0 0 3 0,-2 0 1 16,-1-1 2-16,4 1-8 0,-4-2 3 0,0 4 0 15,-4-4-1-15,4 2-4 0,0 0 6 0,-4 0 4 0,4 0 10 16,-1 0-3-16,1 0-3 0,-1 0 2 0,-3-1-2 15,5-1 0-15,0 1-4 0,0-1 3 0,-1 2 0 16,2 0-2-16,0-2 1 0,-2 1-2 0,0-1 0 16,0 2-1-16,0 0-2 0,-2-1 3 0,2-1 1 15,-4 2-5-15,-1-1 0 0,-2 1 1 0,7 0 0 16,0 0 0-16,-3 0-1 0,-4-1 0 0,1 1-2 0,5 0 4 16,-1-1-2-16,-6-1 0 0,2 2 1 0,-2 0-2 15,8-1 2-15,-6 1 0 0,1-1 0 0,-5 0 2 16,3 1-1-16,-1 0-3 0,-1 0 2 0,1 0-2 15,0 0 3-15,-1-3-4 0,3 3 0 0,-2-1 1 16,0 1 0-16,0 0 1 0,0-1 6 0,1 1-1 0,6-1-5 16,-2 1 0-16,2-2-1 0,2 0 2 0,-1 1-4 15,-1 1 2-15,2 0 3 0,-5 0 0 16,2 0-3-16,-3-1-3 0,0 1 4 0,-3 0 0 16,0 0-1-16,-1 1 2 0,1-1-1 0,-1-1-3 15,-1 1 4-15,1 0-2 0,0 0 0 0,-1 0 2 0,2 0 0 16,-2 0-1-16,1-1 0 0,0 1 2 15,1-2-1-15,-1 4 0 0,1-4 3 0,2 1-5 0,6 1-2 16,-1-1 4-16,-3 1 0 0,-1 0-2 16,3-1-2-16,-2 1 4 0,-2 0-13 0,-2-1 1 0,0 1-3 0,8 0 4 15,-4-1-2-15,-2-1 2 0,-2 2 6 0,-1-1-2 16,1 0-2-16,0 1 4 0,1-1-2 0,-1 1 2 16,0-1 1-16,1-1-3 0,1 1 2 0,4 0 3 0,-4 0 0 15,0 0-1-15,-4 1 1 16,2 0 0-16,-2-1 2 0,0-1-2 0,0 1 2 0,1 0 2 15,0 0 3-15,-1 1-6 16,1-1 4-16,0 0-1 0,-1-1-1 0,2 2-1 0,0-1 0 0,-2 1 3 0,2-1-2 16,0 1-1-16,8 0-1 0,-2 0 5 0,2-1-4 15,-8 0 1-15,0 1 1 0,-1 0-1 0,-1 0 2 16,1 0-5-16,1-2 5 0,-1 2 4 0,-3 0 4 0,-8 0 2 31,19-1-3-31,-10 1 7 0,2 0 0 0,-2-1-1 16,2 0-3-16,-2 1-2 0,2-2 4 0,1 1-5 0,0 1 0 0,-1-1 0 15,1 0 0-15,-1 1 0 0,2-1-2 0,-2 1 0 16,1-2-2-16,1 2-1 0,0 0 2 16,-1-2 2-16,0 2-7 0,-1-1 1 0,-1-1 2 15,-1 2-1-15,-1-1 2 0,-8 1 0 0,14 0 3 0,-14 0 1 16,10 0 3-16,-10 0 1 0,0 0 3 0,10 0-2 16,-10 0 4-16,0 0-5 0,8 0 0 0,-8 0 1 0,0 0-1 15,0 0 3-15,10-2-5 0,-10 2 3 0,0 0 1 16,0 0-2-16,0 0 5 0,0 0-3 0,8-1 0 15,-8 1-1-15,0 0-3 0,0 0-2 0,0 0-1 16,0 0-1-16,0 0-2 0,0 0-7 0,8-2-9 16,-8 2-25-16,0 0-28 0,0 0-39 0,0 0-69 0,0 0-76 15,0 0-71-15,0 0-84 0,0 0-222 16,0 0-747-16,-11-12 203 0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0:06:57.13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88A4A83-B30D-46DB-88CF-B575F4F6128F}" emma:medium="tactile" emma:mode="ink">
          <msink:context xmlns:msink="http://schemas.microsoft.com/ink/2010/main" type="inkDrawing" rotatedBoundingBox="15676,1670 15866,2604 15598,2658 15408,1725" semanticType="verticalRange" shapeName="Other">
            <msink:sourceLink direction="with" ref="{5C18A3C0-189F-4E24-B3B1-198F1F5E1749}"/>
          </msink:context>
        </emma:interpretation>
      </emma:emma>
    </inkml:annotationXML>
    <inkml:trace contextRef="#ctx0" brushRef="#br0">0-3 597 0,'0'0'489'16,"5"-2"-40"-16,-5 2-35 0,0 0-8 0,13 4-19 0,-2 1-39 0,6 8-31 15,3 1-30-15,1 2-23 0,9 11-23 0,2 5-16 16,-1 4-18-16,-1 4-6 0,17 31-16 0,-20-21-13 16,-11-11-9-16,7 42-20 0,-14-30-14 0,-9-8-10 0,-4 2-14 15,-3 2-10-15,-3-3-25 16,-2 1-51-16,-6-2-56 0,0-2-68 0,0-1-80 0,-2-9-86 16,-3 3-94-16,3-13-334 0,2-3-840 0,2-6 226 0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8:39:30.77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7D2EDE4-14DD-4DF7-8774-8BCEB230AD3F}" emma:medium="tactile" emma:mode="ink">
          <msink:context xmlns:msink="http://schemas.microsoft.com/ink/2010/main" type="inkDrawing" rotatedBoundingBox="13125,2671 16145,2425 16149,2477 13130,2723" semanticType="underline" shapeName="Other">
            <msink:sourceLink direction="with" ref="{38F3465B-724A-44E7-8504-0C304AFFF944}"/>
          </msink:context>
        </emma:interpretation>
      </emma:emma>
    </inkml:annotationXML>
    <inkml:trace contextRef="#ctx0" brushRef="#br0">0 267 281 0,'0'0'383'15,"0"0"-40"-15,0 0-16 0,0 0 4 0,0 0 7 16,0 0-3-16,23 5 7 0,5-6 2 0,4-3 5 16,24 0 3-16,9-4-4 0,57-5-2 0,4-10-9 15,3 6-25-15,8 0-28 0,10 0-29 0,4-1-29 0,6 3-21 16,12-1-22-16,4 6-14 0,-2-3-16 0,-6 5-17 15,-15-1-12-15,-11 1-15 0,-16 10-3 0,-8-8-17 16,-34 5-9-16,-20 1-9 0,54 0-7 0,-45-7-7 16,-18 1-3-16,2-1-6 0,-6 4-5 0,-11-5-2 15,-10 2-4-15,-1 2-4 0,-8 2-1 0,-3-2-3 16,-4 1-3-16,-3 1-15 0,1 0-15 0,-9 2-18 0,8-7-38 16,-8 6-51-16,0 1-60 0,0 0-73 15,0 0-80-15,0 0-80 0,-31-5-105 0,16 6-306 0,-12 3-979 16,-6-3 264-16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0:06:33.95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8A04528-E82C-4353-8716-AF33DBD8E62F}" emma:medium="tactile" emma:mode="ink">
          <msink:context xmlns:msink="http://schemas.microsoft.com/ink/2010/main" type="inkDrawing" rotatedBoundingBox="10401,2609 10585,1761 10848,1818 10665,2666" semanticType="callout" shapeName="Other">
            <msink:sourceLink direction="with" ref="{CAC1B9A4-1DAE-4EAC-BFC0-EB761868308F}"/>
            <msink:sourceLink direction="with" ref="{2CCE2DD1-1B0F-473E-A944-1A53F411972E}"/>
          </msink:context>
        </emma:interpretation>
      </emma:emma>
    </inkml:annotationXML>
    <inkml:trace contextRef="#ctx0" brushRef="#br0">5724-1052 322 0,'-9'-2'460'0,"-1"0"-65"0,1 2-37 0,9 0-39 0,-19 2-42 0,7 2-30 16,-7 7-32-16,-2 4-22 0,-9 14-23 0,3 2-14 15,0 2-12-15,-18 39 7 0,18-23 12 0,5-8 1 16,5 0 0-16,4 6-4 0,1-2-11 0,3-1-5 16,0 0-8-16,5-2-13 0,4 1-4 0,3-2-9 15,3-5-5-15,2-8-10 0,1-5-10 0,0 0-9 16,4-2-17-16,-1-2-22 0,3-3-33 0,0 0-48 0,-1-3-50 15,3-2-59-15,-4-5-72 0,7-1-92 0,-5-7-296 16,4-1-739-16,0-3 200 0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0:06:37.87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8756D3B-DD17-4F37-B8B0-CA4DF4B61828}" emma:medium="tactile" emma:mode="ink">
          <msink:context xmlns:msink="http://schemas.microsoft.com/ink/2010/main" type="inkDrawing" rotatedBoundingBox="12407,2720 12689,1839 12716,1848 12434,2729" semanticType="strikethrough" shapeName="Other">
            <msink:sourceLink direction="with" ref="{52C97094-2391-4C3F-9B0E-732FF892BE04}"/>
          </msink:context>
        </emma:interpretation>
      </emma:emma>
    </inkml:annotationXML>
    <inkml:trace contextRef="#ctx0" brushRef="#br0">7635-1013 892 0,'0'0'538'15,"0"0"-83"-15,0 0-54 0,0 0-37 0,-10 15-38 0,2 6-32 16,-11 19-30-16,2 5-28 0,-17 44-3 0,3-8 5 15,11-25-2-15,-5 23-12 0,8-27-8 0,4-9-15 16,-1 2-12-16,2 1-12 0,2-2-23 0,-4-1-8 16,4-5-18-16,0-2-16 0,3-9-8 0,2-9-13 0,-1 1-40 15,4-8-52-15,-1 0-55 0,2-2-57 0,1-2-65 16,0-3-75-16,0-4-87 0,0 0-88 0,0 0-248 16,0 0-811-16,14-17 219 0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0:06:17.92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2AB9BE0-7DD9-4EBB-AA19-7C92E18CC73E}" emma:medium="tactile" emma:mode="ink">
          <msink:context xmlns:msink="http://schemas.microsoft.com/ink/2010/main" type="writingRegion" rotatedBoundingBox="5628,2763 6819,2876 6770,3397 5579,3284"/>
        </emma:interpretation>
      </emma:emma>
    </inkml:annotationXML>
    <inkml:traceGroup>
      <inkml:annotationXML>
        <emma:emma xmlns:emma="http://www.w3.org/2003/04/emma" version="1.0">
          <emma:interpretation id="{CF834CA9-DDC8-4EB8-A315-B0EE77E3C707}" emma:medium="tactile" emma:mode="ink">
            <msink:context xmlns:msink="http://schemas.microsoft.com/ink/2010/main" type="paragraph" rotatedBoundingBox="5628,2763 6819,2876 6770,3397 5579,32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6B0075-FA83-4800-AA18-8BC4BB5AC5F4}" emma:medium="tactile" emma:mode="ink">
              <msink:context xmlns:msink="http://schemas.microsoft.com/ink/2010/main" type="line" rotatedBoundingBox="5628,2763 6819,2876 6770,3397 5579,3284"/>
            </emma:interpretation>
          </emma:emma>
        </inkml:annotationXML>
        <inkml:traceGroup>
          <inkml:annotationXML>
            <emma:emma xmlns:emma="http://www.w3.org/2003/04/emma" version="1.0">
              <emma:interpretation id="{85793090-15AB-41D2-B60D-67A4E80759F8}" emma:medium="tactile" emma:mode="ink">
                <msink:context xmlns:msink="http://schemas.microsoft.com/ink/2010/main" type="inkWord" rotatedBoundingBox="5628,2763 6819,2876 6770,3397 5579,3284">
                  <msink:destinationLink direction="with" ref="{DE1FE9D5-FC96-4CEC-B19A-11AAB960C1B9}"/>
                </msink:context>
              </emma:interpretation>
              <emma:one-of disjunction-type="recognition" id="oneOf0">
                <emma:interpretation id="interp0" emma:lang="en-US" emma:confidence="0.5">
                  <emma:literal>Smart</emma:literal>
                </emma:interpretation>
                <emma:interpretation id="interp1" emma:lang="en-US" emma:confidence="0">
                  <emma:literal>smart</emma:literal>
                </emma:interpretation>
                <emma:interpretation id="interp2" emma:lang="en-US" emma:confidence="0">
                  <emma:literal>Kmart</emma:literal>
                </emma:interpretation>
                <emma:interpretation id="interp3" emma:lang="en-US" emma:confidence="0">
                  <emma:literal>Smarty</emma:literal>
                </emma:interpretation>
                <emma:interpretation id="interp4" emma:lang="en-US" emma:confidence="0">
                  <emma:literal>smarty</emma:literal>
                </emma:interpretation>
              </emma:one-of>
            </emma:emma>
          </inkml:annotationXML>
          <inkml:trace contextRef="#ctx0" brushRef="#br0">701-82 485 0,'0'0'281'0,"0"0"-41"0,0 0-31 0,0 0-26 0,0 0-23 15,8 0-17-15,-8 0-17 0,0 0-13 0,0 0-1 16,0 0 1-16,0 0 2 0,0 0-2 0,0 0-4 16,0 0-4-16,0 0-12 0,0 0-16 0,0 0-4 0,0 0-10 15,0 0-10-15,0 0-3 0,0 0-6 0,-20 3-3 16,11-3-6-16,-3 2 1 0,3-2-3 0,-1 0 3 16,1 1 7-16,1 1 7 0,3-2 0 0,5 0-4 15,-10 1-2-15,10-1 0 0,0 0-3 0,-12 0 2 16,12 0-10-16,0 0-3 0,-7 3-1 0,7-3 1 15,0 0 4-15,-4 2 8 0,4-2 12 0,0 0 10 16,1 10 6-16,2-5 6 0,1 5 4 0,3 1 3 0,3 6-2 16,-1 0-4-16,3 2-1 0,0 1-6 0,-3 2-1 15,1-1-9-15,-1 1-1 0,-2 0-7 0,-2-1-2 16,-1-1-1-16,-3 1-3 0,-1 3-3 0,-3-4 0 16,-3 2-6-16,-3 0-2 0,-3-2-4 0,0-2-5 15,-2 0-7-15,-2-3-26 0,2-2-30 0,1-3-35 16,-3-2-41-16,1-3-30 0,3-5-31 0,2-2-35 15,-1-1-33-15,2-2-24 0,1-2-38 0,2-1-185 16,3-1-586-16,2-1 161 0</inkml:trace>
          <inkml:trace contextRef="#ctx0" brushRef="#br0" timeOffset="64546.7723">796 230 592 0,'0'0'374'15,"0"0"-44"-15,-8-5-34 0,8 5-20 0,0 0-25 16,0 0-19-16,0 0-23 0,0 0-12 0,0 0-13 16,0 0-12-16,0 0-13 0,0 0-21 0,0 0-1 0,0 0-13 0,0 0-8 15,0 0-5-15,0 0-10 0,-5 9-10 0,5-3-8 16,0 4-5-16,0 1-10 15,1 9-8-15,-1-3-5 0,0 0-2 0,0 2-10 0,0-1-5 0,2-2-2 16,-2-1-4-16,1-2-2 0,0-3-5 0,1-1 0 16,-1-2-6-16,-1-1 2 0,0 0 1 0,0-3-4 0,0-3 3 15,1 6 13-15,-1-3 13 0,0-3 13 0,2 5 10 16,-2-5 1-16,0 0-8 0,0 0-6 0,0 0-9 16,0 0-8-16,4-17-13 0,-3 1-8 0,0-4-11 15,1 1-8-15,0 1-5 0,-2 3 2 0,2-2 0 16,-1 3-2-16,-1 4 0 0,1 1-1 0,-1 0 1 0,2 3 1 15,-2 1 1-15,0-1-2 0,0 6 0 0,2-8 2 16,-2 5-4-16,0 3-1 0,1-6-1 0,-1 6 0 16,0 0-2-1,1-5 7-15,-1 5-4 0,0 0-1 0,0 0-1 0,0 0 1 16,0 0 3-16,0 0-1 0,0 0 0 0,16 9 0 0,-12-4 1 16,4 3 2-16,-4-2-2 0,0 0 3 0,-1 0-4 15,1-1 5-15,0 0 2 0,-1-2 0 0,-1 1-2 16,2 0-1-16,-4-4 2 0,4 6-2 0,0-5 1 15,-4-1-6-15,4 5-5 0,-4-5-1 0,0 0-2 16,6 3-2-16,-6-3 4 0,0 0-5 0,0 0-1 16,13-8-2-16,-10 4 2 0,1-1 2 0,3-3 7 15,-2 0-2-15,1-2-4 0,0 2 2 0,-2 2-2 0,0 1 5 16,0 0 5-16,-1 1-1 0,-3 4 3 0,5-7 1 16,-2 6 2-16,-3 1 0 0,4-5 2 0,-4 5 2 15,0 0 6-15,0 0 2 0,0 0 2 0,0 0-5 16,0 0 3-16,16 8-1 15,-13-3-2-15,3 2 4 0,0 0-2 0,0 2-3 0,-2 1-4 0,-1 0-15 16,3-2-26-16,-2 1-33 0,0-1-38 16,1 1-42-16,-2-3-48 0,-1-1-49 0,1 1-58 0,0-2-215 15,-1-1-626-15,-2-3 172 0</inkml:trace>
          <inkml:trace contextRef="#ctx0" brushRef="#br0" timeOffset="65066.3466">1173 259 376 0,'-5'1'343'0,"5"-1"-52"0,-5 2-40 0,5-2-30 0,-7 4-22 0,2-3-24 16,1 2-17-16,-6 3-15 0,1 0-17 0,1 2-9 15,0-1-10-15,0 2-2 0,1 0-8 0,1-1-9 16,1 1 3-16,-2 0-13 0,3-1 2 0,2-1-8 16,-1-1 3-16,0-1-2 0,2 0-3 0,1 1 0 15,0-6-7-15,1 7 7 0,2-2 5 0,-2-2-4 16,-1-3-5-16,8 5-8 0,-4-2 3 0,-4-3-8 0,10 0-3 15,-10 0-12-15,18-2-3 0,-10 1-12 0,2-1-10 32,-3-2-15-32,1 2 0 0,-3-3-3 0,-1 1-15 15,3-3 0-15,-2-1-3 0,1 0-1 0,-4 1-4 16,0-3-1-16,-1 3 6 0,-1 1 6 0,0-1 2 0,0 1 14 16,0 6 0-16,1-5 8 0,-1 5 4 0,-1-6 8 15,1 6-2-15,0 0-3 0,0-6-7 0,0 6 2 16,0 0 7-16,0 0-14 0,0 0 4 0,0 0-3 15,0 0 7-15,0 0 1 0,0 0-6 0,0 0 11 16,0 0 13-16,3 20-8 0,1-10 5 0,-2-1-5 0,0 2 6 16,2-1-7-16,0-1 1 0,0-1-5 15,3 2 11-15,0-3-32 0,-2 0-40 0,0-2-39 0,1 0-58 0,0-2-70 0,5 0-68 16,-3-2-192-16,4-1-566 0,0-1 155 0</inkml:trace>
          <inkml:trace contextRef="#ctx0" brushRef="#br0" timeOffset="65567.8977">1297 284 476 0,'0'0'451'15,"0"0"-83"-15,0 0-44 0,0 0-50 0,0 0-36 0,0 0-34 16,-8 2-19-16,8-2-24 0,-1 4-18 16,1-4-16-16,-1 6-15 0,1-6-14 0,-2 8-9 0,2-3-4 15,0 1-11-15,-1 0-4 0,1-1-5 0,1 5-7 16,-1-3-4-16,3 3-9 0,-2 0 9 0,2-1-7 15,-2-1-6-15,2-2 3 0,0 0-5 0,-2 0 4 16,2-2-13-16,-1 1 8 0,0 0-2 0,-1-1-1 16,-1-4-3-16,4 7-3 0,-4-7 1 0,4 5-5 0,-4-5 4 15,3 2-8-15,-3-2 0 0,0 0-6 0,0 0-6 16,3 4-7-16,-3-4-2 0,0 0 1 0,0 0-5 16,0 0 4-16,0 0-4 0,0 0 0 0,7-12 4 15,-6 8-2-15,-1-2 4 0,2-5 12 0,-1 3 8 16,-1 1 16-16,0-3 12 0,0 1 16 0,0 1 7 15,1 0 0-15,1 0 6 0,-2 1 3 0,1 2 1 0,0 0-2 16,1-1-1-16,0 1-6 0,0-1-6 0,2 1-8 16,-2-1-5-16,2 1-6 0,-1 0-7 0,1 2-5 15,0-1-5-15,0 1-12 0,-1-2-29 0,0 2-42 0,-3 3-53 16,7-4-67-16,-7 4-65 0,0 0-79 0,6 0-319 16,-6 0-759-16,0 0 205 0</inkml:trace>
          <inkml:trace contextRef="#ctx0" brushRef="#br0" timeOffset="66375.7413">1498 206 583 0,'0'0'506'16,"0"0"-47"-16,0 0-16 0,0 0-8 0,0 0-19 0,0 0-14 15,0 0-17-15,0 0-4 0,30-4-21 0,-10 2-24 16,-1 0-23-16,4-1-23 0,-7 0-29 0,5 0-25 16,0-2-26-16,0 4-22 0,-8-1-19 0,-1-1-19 0,-3 3-15 15,-2-3-14-15,-2 2-39 0,-5 1-64 0,10-1-73 16,-10 1-78-16,0 0-110 0,0 0-122 0,0 0-136 15,0 0-271-15,0 0-928 0,0 0 249 0</inkml:trace>
          <inkml:trace contextRef="#ctx0" brushRef="#br0" timeOffset="65969.8545">1525 18 460 0,'-1'-4'591'16,"1"4"-100"-16,0 0-64 0,-2-3-59 0,2 3-52 15,0 0-35-15,0 0-31 0,0 0-29 0,0 0-27 16,0 18-18-16,-2 0-23 0,2 1-15 0,-2 3-14 15,1 1-12-15,0 1-7 0,2-2-17 0,0 2-7 16,1-2-3-16,0 0 5 0,1-2 2 0,1-1 6 0,1-2 14 16,2 0 4-16,1 0 4 0,0-4 2 0,-2-2-7 15,2-3-4-15,-1 0-2 0,2 0-14 0,0 0-2 16,2-3-5-16,0 0-14 0,1-1-2 0,-2-2-21 16,2 2-32-16,-2-3-56 0,-2 0-79 0,-1 1-91 0,-7-2-111 15,10-3-108-15,-10 3-253 0,8-4-824 0,-8 4 224 16</inkml:trace>
        </inkml:traceGroup>
      </inkml:traceGroup>
    </inkml:traceGroup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0:06:15.49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E1FE9D5-FC96-4CEC-B19A-11AAB960C1B9}" emma:medium="tactile" emma:mode="ink">
          <msink:context xmlns:msink="http://schemas.microsoft.com/ink/2010/main" type="inkDrawing" rotatedBoundingBox="5316,3520 5427,2623 5682,2655 5570,3551" semanticType="callout" shapeName="Other">
            <msink:sourceLink direction="with" ref="{85793090-15AB-41D2-B60D-67A4E80759F8}"/>
          </msink:context>
        </emma:interpretation>
      </emma:emma>
    </inkml:annotationXML>
    <inkml:trace contextRef="#ctx0" brushRef="#br0">569-210 597 0,'-16'3'424'0,"1"3"-66"0,-3 3-52 0,-1 4-43 0,-1 3-30 15,-8 12-25-15,2 6-23 0,1 9 5 0,-16 36 9 16,18-24 10-16,7-9-10 0,-6 34-6 0,12-26-10 0,3-12-11 15,0 1-15-15,6 1-8 0,1-2-5 16,4-4-16-16,1-2-9 0,5-7-13 0,0-5-16 16,0-2-11-16,3 0-18 0,-1-2-25 0,1-3-26 0,0-2-33 15,0-1-42-15,6-3-32 0,-5-6-50 16,5-2-66-16,-4-5-88 0,-1-2-269 0,4-4-683 0,0-3 186 16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0:06:14.79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EA7AA5C-A973-4982-AE39-4FC428E0E63F}" emma:medium="tactile" emma:mode="ink">
          <msink:context xmlns:msink="http://schemas.microsoft.com/ink/2010/main" type="writingRegion" rotatedBoundingBox="5080,2861 5223,2861 5223,3330 5080,3330"/>
        </emma:interpretation>
      </emma:emma>
    </inkml:annotationXML>
    <inkml:traceGroup>
      <inkml:annotationXML>
        <emma:emma xmlns:emma="http://www.w3.org/2003/04/emma" version="1.0">
          <emma:interpretation id="{1A00CFC3-E710-416F-9D85-F8DFF811E255}" emma:medium="tactile" emma:mode="ink">
            <msink:context xmlns:msink="http://schemas.microsoft.com/ink/2010/main" type="paragraph" rotatedBoundingBox="5080,2861 5223,2861 5223,3330 5080,33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AF9BCF-8FCC-4AD9-92A0-B30D1F0D2700}" emma:medium="tactile" emma:mode="ink">
              <msink:context xmlns:msink="http://schemas.microsoft.com/ink/2010/main" type="line" rotatedBoundingBox="5080,2861 5223,2861 5223,3330 5080,3330"/>
            </emma:interpretation>
          </emma:emma>
        </inkml:annotationXML>
        <inkml:traceGroup>
          <inkml:annotationXML>
            <emma:emma xmlns:emma="http://www.w3.org/2003/04/emma" version="1.0">
              <emma:interpretation id="{68C9A143-6F03-4A32-83CD-A7E19458E701}" emma:medium="tactile" emma:mode="ink">
                <msink:context xmlns:msink="http://schemas.microsoft.com/ink/2010/main" type="inkWord" rotatedBoundingBox="5080,2861 5223,2861 5223,3330 5080,3330"/>
              </emma:interpretation>
              <emma:one-of disjunction-type="recognition" id="oneOf0">
                <emma:interpretation id="interp0" emma:lang="en-US" emma:confidence="0.5">
                  <emma:literal>p</emma:literal>
                </emma:interpretation>
                <emma:interpretation id="interp1" emma:lang="en-US" emma:confidence="0">
                  <emma:literal>P</emma:literal>
                </emma:interpretation>
                <emma:interpretation id="interp2" emma:lang="en-US" emma:confidence="0">
                  <emma:literal>n</emma:literal>
                </emma:interpretation>
                <emma:interpretation id="interp3" emma:lang="en-US" emma:confidence="0">
                  <emma:literal>&amp;</emma:literal>
                </emma:interpretation>
                <emma:interpretation id="interp4" emma:lang="en-US" emma:confidence="0">
                  <emma:literal>+</emma:literal>
                </emma:interpretation>
              </emma:one-of>
            </emma:emma>
          </inkml:annotationXML>
          <inkml:trace contextRef="#ctx0" brushRef="#br0">16 12 3542 0,'3'-4'468'0,"-3"4"-148"0,0 0-133 0,2-4-68 0,-2 4-32 0,0 0-21 15,0 0-10-15,2-4-11 0,-2 4-8 0,0 0-5 16,0 0-6-16,0 0-3 0,0 0-3 0,0 0-1 16,4 20 0-16,-2 1 0 0,2 3 0 0,-2 13-1 15,0-8-2-15,0 8 1 0,-1-8-1 0,-1-5 3 16,3 1-5-16,-2 1 1 0,0-2 0 0,-1 0-5 0,2 0 1 16,-4 0 0-16,2 0-6 0,-1-4-27 0,1-6-38 15,0-1-48-15,0-4-48 0,-1 0-47 16,1-3-49-16,0 0-57 0,0-6-262 0,0 0-684 0,0 0 184 15</inkml:trace>
          <inkml:trace contextRef="#ctx0" brushRef="#br0" timeOffset="265.7912">5 70 3211 0,'-2'-5'415'0,"2"5"-110"0,-2-5-109 0,2 5-66 0,-1-5-22 15,1 5-14-15,0 0-6 0,1-6-10 0,-1 6-6 16,4-5 8-16,2 0 1 0,0-1-1 0,1 2 1 0,1-2-1 16,3 0-4-16,-5 2-6 0,3-1-8 0,-1 3-2 15,-2 0 1-15,1 0-2 0,0 1-5 0,-7 1-5 16,10 1-7-16,-10-1-5 0,12 2-8 0,-2 4-4 16,-2 1-6-16,-2 2-7 0,-2 0-10 0,2 10-21 15,-5-1-34-15,-1 3-37 0,-3 1-34 0,1-2-35 16,-4 1-24-16,-2-2-21 0,0-3-17 0,0 0-14 0,-1-4-12 15,1-2-5 1,0-3-8-16,1-3-11 0,1 0-197 0,-1-2-562 16,4-1 155-16</inkml:trace>
        </inkml:traceGroup>
      </inkml:traceGroup>
    </inkml:traceGroup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0:07:37.22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B42CBEC-DDB5-4C92-B2D7-5A1FFE501F4D}" emma:medium="tactile" emma:mode="ink">
          <msink:context xmlns:msink="http://schemas.microsoft.com/ink/2010/main" type="writingRegion" rotatedBoundingBox="559,1027 2853,1169 2807,1908 514,1766"/>
        </emma:interpretation>
      </emma:emma>
    </inkml:annotationXML>
    <inkml:traceGroup>
      <inkml:annotationXML>
        <emma:emma xmlns:emma="http://www.w3.org/2003/04/emma" version="1.0">
          <emma:interpretation id="{FCCDF4F6-DF5D-46A6-8F35-F791EF5F25DC}" emma:medium="tactile" emma:mode="ink">
            <msink:context xmlns:msink="http://schemas.microsoft.com/ink/2010/main" type="paragraph" rotatedBoundingBox="559,1027 2853,1169 2807,1908 514,17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E55CBE-5BEB-41EF-8AE1-03CF841DBBC7}" emma:medium="tactile" emma:mode="ink">
              <msink:context xmlns:msink="http://schemas.microsoft.com/ink/2010/main" type="line" rotatedBoundingBox="559,1027 2853,1169 2807,1908 514,1766"/>
            </emma:interpretation>
          </emma:emma>
        </inkml:annotationXML>
        <inkml:traceGroup>
          <inkml:annotationXML>
            <emma:emma xmlns:emma="http://www.w3.org/2003/04/emma" version="1.0">
              <emma:interpretation id="{66EB8FED-0874-4B8B-A615-4020CEE74F56}" emma:medium="tactile" emma:mode="ink">
                <msink:context xmlns:msink="http://schemas.microsoft.com/ink/2010/main" type="inkWord" rotatedBoundingBox="559,1027 2853,1169 2807,1908 514,1766"/>
              </emma:interpretation>
              <emma:one-of disjunction-type="recognition" id="oneOf0">
                <emma:interpretation id="interp0" emma:lang="en-US" emma:confidence="0.5">
                  <emma:literal>Solution</emma:literal>
                </emma:interpretation>
                <emma:interpretation id="interp1" emma:lang="en-US" emma:confidence="0">
                  <emma:literal>solution</emma:literal>
                </emma:interpretation>
                <emma:interpretation id="interp2" emma:lang="en-US" emma:confidence="0.5">
                  <emma:literal>so tuition</emma:literal>
                </emma:interpretation>
                <emma:interpretation id="interp3" emma:lang="en-US" emma:confidence="0">
                  <emma:literal>So tuition</emma:literal>
                </emma:interpretation>
                <emma:interpretation id="interp4" emma:lang="en-US" emma:confidence="0">
                  <emma:literal>S. tuition</emma:literal>
                </emma:interpretation>
              </emma:one-of>
            </emma:emma>
          </inkml:annotationXML>
          <inkml:trace contextRef="#ctx0" brushRef="#br0">296-1 538 0,'0'0'398'16,"0"0"-42"-16,0 0-19 0,0 0-24 0,0 0-16 15,10 0-24-15,-10 0-20 0,0 0-21 0,0 0-19 0,0 0-12 16,0 0-7-16,0 0-3 0,0 0 8 16,0 0-7-16,0 0-16 0,0 0-25 0,0 0-36 0,0 0-30 15,0 0-31-15,0 0-11 0,-30 0-16 0,11 3-8 16,2-2-8-16,-3 3 0 0,0-1 1 0,2 2-3 15,-1 1-4-15,-1 0 1 0,6 0 0 0,2-1 0 16,2 1-3-16,0-2 2 0,1 2 9 0,1 2 3 16,1-1 14-16,1-2 20 0,2 3 14 0,0 1 11 0,4 1 10 15,1 1 13-15,7 5 8 0,3 2 3 16,1-1-4-16,2 1 2 0,2 0-9 0,1 2 13 0,2-2-18 0,-2 1-16 16,8 11-3-16,-2-1-2 0,-4-5-5 0,-2-2-2 15,-5-1-6-15,-2 2-2 0,-5-2-7 0,0 3-3 16,-7 2-2-16,-5 10 0 0,-5 1-23 0,-8-6-20 15,-3-1-12-15,7-4-9 0,-1-7-14 0,-3-3-17 16,1-1-17-16,-1-2-23 0,1-2-18 0,-1-3-36 16,0-3-31-16,1-3-45 0,3-3-43 0,6-2-39 15,-1-3-31-15,5-2-39 0,-2-8-266 0,2 2-765 0,8-4 206 16</inkml:trace>
          <inkml:trace contextRef="#ctx0" brushRef="#br0" timeOffset="467.6047">425 415 439 0,'-4'4'324'15,"4"-4"-37"-15,-8 7-25 0,7-4-23 0,1-3 1 16,-4 8 4-16,4-8 1 0,1 7-1 0,-1-7 3 15,3 8 4-15,1-4-1 0,-4-4-2 0,9 7-1 16,0-2-10-16,2 0-7 0,1-5-12 0,0 4-6 16,9-4-12-16,-3 0-9 0,3-1-20 0,-5-2-4 0,4 1-17 15,-5-2-4-15,-3 3-5 0,-3-3 3 16,-1 3-17-16,-3-2-2 0,-5 3-6 0,9-6-11 0,-6 2-19 16,-3 4-30-16,3-9-32 0,-3 9-31 0,-4-13-23 15,-3 4-28-15,-1 1-24 0,-1 1-27 0,0 1-30 16,-2 0-39-16,-7-1-27 0,4 2-16 0,4 1-21 0,-1 0-14 15,0 2-22-15,4 0-24 0,0-1-29 0,7 3-253 16,-10-4-696-16,10 4 189 0</inkml:trace>
          <inkml:trace contextRef="#ctx0" brushRef="#br0" timeOffset="1234.3887">839 565 548 0,'3'5'424'0,"-3"-5"-30"16,0 0-15-16,4 3-28 0,-4-3-18 0,0 0-25 0,0 0-26 15,0 0-25-15,9-11-26 0,-5 3-21 0,1-3-21 16,1-7-19-16,-1-4-19 0,-2-2-15 0,4-11-17 16,-3 5-13-16,-1-7-7 0,-2 0-18 0,-1-1-8 15,-3-1-12-15,2 2-7 0,0 10-6 0,-2 5-1 16,-1 0 3-16,3 5 2 0,-2-1 7 0,2 6 6 16,0 1 7-16,-2 4 6 0,2 2-1 0,0 0-3 15,-1 2-5-15,2 3-9 0,-2-5-10 0,2 5-7 0,0 0-3 16,0 0-4-16,-8 17-3 0,2 0-7 0,1 3 0 15,1 3-4-15,1 0-1 0,-1 16-1 0,3-11-1 16,1-4-3-16,3 13-2 0,1-8 0 0,0-5 0 16,1-1 0-16,2 0-1 0,1-2 1 0,1-1-4 15,-2-3 1-15,3-1-3 0,-1-4 2 0,3 3-2 0,-1-6-4 16,-2-2-4-16,-1-1-4 0,1-2-2 0,-1-2-9 16,0 1-8-16,-8-3-12 0,13-1-12 0,-13 1-10 15,12-5-10-15,-4-2-22 0,-3 1-12 0,3-3-17 16,-1-1-8-16,1-8-1 0,-3 5 15 0,-1 1 8 15,-1 2 10-15,1 1 14 0,-3 1 28 0,-1 0 19 16,2 4 17-16,-2 4 15 0,1-9 13 0,-1 9 6 16,1-6-1-16,-1 6-3 0,0 0 0 0,0 0 2 0,0 0 2 15,0 0 6-15,0 0 4 16,0 0 9-16,0 0-12 0,11 13-1 0,-7-5-2 0,-1 3 0 16,1-2-1-16,2 0 1 0,-2 1-3 0,1 0 1 15,2-3-3-15,-2 1 1 0,2-2 0 0,-3-1-1 0,1-2-2 0,0 1 5 16,1 0 1-16,-6-4-4 0,9 3-3 0,-9-3-9 15,9 3-8 1,-9-3-12-16,12-2-6 0,-12 2-10 0,9-7-10 0,-1 0-9 0,-3 1-2 0,-1-2 7 16,-4 8 3-16,7-10 7 0,-5 5 3 0,-2 5 6 15,6-9 14-15,-5 6 14 0,-1 3 9 0,4-6 9 16,-4 6 5-16,0 0 0 0,3-7 5 0,-3 7-7 16,0 0 6-16,0 0-1 0,0 0 3 0,0 0 2 15,0 0 5-15,0 0 0 0,0 0 1 0,0 0 0 16,10 11 3-16,-6-6-1 0,-4-5-5 15,6 8-3-15,2-2-1 0,0 0-2 0,1 0-4 0,1 0 0 16,1-1-12-16,2-1-32 0,-1 0-51 0,1-1-74 16,-1-1-72-16,-2-1-84 0,3-4-78 0,-3-2-254 0,-1 0-758 15,1-3 207-15</inkml:trace>
          <inkml:trace contextRef="#ctx0" brushRef="#br0" timeOffset="1701.8881">1460 364 3741 0,'0'0'554'16,"-1"-5"-206"-16,1 5-133 0,0 0-61 0,0 0-28 16,4-6 2-16,-4 6 6 0,9-2 1 0,-9 2-12 0,18-1 5 15,-5 2-4-15,7 1-3 0,-1 2-5 16,3 2-1-16,-2 0-10 0,0 3-5 0,-3 3 2 0,0 1-10 16,-1 1-5-16,-4 3-7 0,-3-2-3 0,2 4-12 15,-5-3-2-15,-3 3-18 0,1-6-32 0,-1-1-41 16,-2-2-70-16,0-3-67 0,1 0-91 0,-1 0-72 15,-1-7-96-15,-1 6-378 0,1-6-964 0,0 0 260 16</inkml:trace>
          <inkml:trace contextRef="#ctx0" brushRef="#br0" timeOffset="1502.638">1541 150 763 0,'-3'-3'475'15,"3"3"-41"-15,-5-2-28 0,5 2-32 0,0 0-33 0,-5-5-41 16,5 5-33-16,0 0-33 0,0 0-29 0,0 0-19 16,-6-1 7-16,6 1 34 0,0 0 11 0,-4 18 14 0,1-2-9 15,-1 5 0-15,1 2-5 0,2 3-10 0,0 11-13 16,-2 1-18-16,2 1-25 0,2-11-15 0,-1 10-12 0,0-1-16 15,1-10-12-15,2-5-13 0,0 1-10 0,-1-1-16 16,1-2-35-16,2-2-45 0,-2-4-50 0,1-4-63 16,-3-2-58-16,1-2-51 0,0-1-68 0,-2-5-74 15,0 0-73-15,0 0-341 0,0 0-936 0,0 0 251 0</inkml:trace>
          <inkml:trace contextRef="#ctx0" brushRef="#br0" timeOffset="1834.2715">1736 239 638 0,'-7'-4'624'15,"0"-1"-115"-15,4 2-76 0,-2 0-59 0,5 3-48 16,-7-5-41-16,4 2-66 0,3 3-94 0,0 0-94 15,-6-3-102-15,6 3-103 0,0 0-278 0,0 0-540 0,0 0 148 16</inkml:trace>
          <inkml:trace contextRef="#ctx0" brushRef="#br0" timeOffset="2528.3405">1911 380 358 0,'0'0'496'15,"0"0"-91"-15,0 0-50 16,0 0-56-16,0 0-33 0,0 0-34 0,0 0-27 0,0 0-23 15,-7 7-22-15,6-3-15 0,-2 1-13 16,0 1-4-16,2 4 4 0,-3 1 15 0,1 2 2 16,2-1 6-16,0-2-4 0,-1 2-5 0,1 5-1 0,1-4 1 15,0-3-3-15,1 0-1 0,2-2-1 0,0 0 4 16,1-1-9-16,0-2 5 0,1-1-23 0,-2-2 0 16,-3-2-13-16,10 6-1 0,-5-4-10 0,6-1-11 15,-11-1-7-15,16-3-8 0,-16 3-14 0,16-4-31 16,-11-1-16-16,-1 0-33 0,-1-2-34 15,-2-1-32-15,-1-3-32 0,0 0-33 0,-3 0-23 16,-1 0-10-16,0 0-10 0,0 2 0 0,-1-2 8 0,0 4 10 16,-1-2 18-16,1 5 12 0,1-3 14 0,0 4 21 15,4 3 27-15,-4-7 22 0,4 7 39 0,-4-5 23 16,4 5 13-16,0 0 22 0,-1-6 30 0,1 6 21 16,0 0 29-16,0 0 11 0,5-8 17 0,-5 8 6 15,8-5 5-15,-3 3 6 0,-5 2-3 0,11-4 4 16,-11 4 3-16,16-5-6 0,-5 5 2 0,-11 0-9 15,20-1-4-15,-20 1-10 0,23 2-13 0,-12 1-13 0,-1 3-7 16,0 0-8-16,-1 1-7 0,-1 1-6 0,0 2-9 16,-3 1-12-16,-1-1-11 0,1 1-13 0,-1 0-23 15,0 0-18-15,-2-3-21 0,2 1-7 0,0-2-5 16,-2-1-1-16,0-1 7 0,-2-5 3 0,3 6 5 16,-3-6 9-16,4 4 0 0,-4-4 3 0,0 0 1 15,0 0 6-15,13-15-3 0,-7 6 0 0,0-1-2 16,5-4 2-16,-2 4 5 0,-1 0 7 0,0 2 17 0,0 0 12 15,1 2 6-15,-1-2 0 0,-1 5 4 0,-7 3 4 16,14-4 2-16,-7 5 9 0,-7-1 11 0,13 8 3 16,-5 0 0-16,-1 2-7 0,2 5-7 0,0 3-4 15,-2-2-3-15,-3 2-26 0,0-1-49 0,1-4-63 0,-5-4-69 0,3-2-86 0,-2 1-77 16,-1-8-82-16,1 3-413 0,-1-3-981 0,0 0 263 0</inkml:trace>
        </inkml:traceGroup>
      </inkml:traceGroup>
    </inkml:traceGroup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26:56.58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1481A00-4C53-4FA9-BA9C-14228A90F8E3}" emma:medium="tactile" emma:mode="ink">
          <msink:context xmlns:msink="http://schemas.microsoft.com/ink/2010/main" type="inkDrawing" rotatedBoundingBox="13818,1206 16074,1360 15972,2849 13716,2694" semanticType="enclosure" shapeName="Other"/>
        </emma:interpretation>
      </emma:emma>
    </inkml:annotationXML>
    <inkml:trace contextRef="#ctx0" brushRef="#br0">685 242 324 0,'0'0'386'0,"0"0"-51"0,0 0-28 16,0 0-20-16,0 0-20 0,0 0-10 0,0 0-17 15,0 0-18-15,0 0-11 0,0 0-33 0,0 0-11 16,0 0-22-16,0 0-18 0,0 0-8 0,-14-4-15 0,2-1-23 16,0 4-8-16,-1-1-10 0,-4 2-7 15,1 0-1-15,-9 0-4 0,6-2-12 0,1 4 0 0,2-2 3 16,-9 3-13-16,6 0-4 0,1 0-1 0,3 2 0 16,-10-2-6-16,8 3 0 0,-1-2 0 0,3 2-3 15,2-2 1-15,0 1 1 0,-2 2 1 0,2 0 4 16,1-1-1-16,2 3 5 0,-2 0-2 0,1 2 0 15,-6 4 0-15,4 0 1 0,3-1 0 0,-3 5 0 16,0-1-2-16,5-1-1 0,-2 4-3 0,1-6 3 16,-1 4-4-16,0 2 1 0,2 1-6 0,-3-1 4 0,1-1-6 15,-2 1 1-15,2-1-1 0,-3-1 2 0,3 2-4 16,-1-1 1-16,0 1 3 0,3-6 0 0,-2 6 1 16,2-4 0-16,1-4 7 0,1 1 2 0,3 0 3 15,-2-3-4-15,1 1 4 0,1 2-2 0,0-3 2 16,1 2-6-16,1-1 0 0,-1 0 0 0,0 0-4 15,2 1 0-15,0-3-1 0,2 2-1 0,-2-4-3 16,2 2 2-16,-2 1 0 0,3 0-4 0,-2-3 2 0,1 4 0 16,1-1-3-16,1-1 2 0,1 0-3 0,-2 2-1 15,5-1 1-15,-1 2 3 0,-2-2-4 0,3 2 2 16,3 5-3-16,0-4 0 0,0-1 2 0,4 4-2 16,0 1-3-16,-4-3 1 0,1-4 1 0,-1-1-3 15,1 1 3-15,-1-1 1 0,1 0-2 0,-3 0-2 16,2 1 0-16,8 2 2 0,-3 1-1 0,-3-6 0 0,0 1-2 15,0-1 2-15,0 2 2 0,0-3-3 16,0 1 0-16,10 3-1 0,-2-1 2 0,2 0-3 16,-5-1 1-16,3-1 2 0,2 2-1 0,-2 0-3 0,-1-4 0 15,4 1 1-15,-1 0 1 0,1 3-4 0,1-4 1 16,1 1 3-16,0-1-2 0,-2 2-2 0,2-2 2 16,2-2 2-16,0 2-4 0,-1-1-2 0,1-1-2 15,3 2 0-15,1-3-2 0,0 3 2 0,1-4 2 16,-1 0-1-16,1 1 1 0,-4-1 0 0,2-1 2 15,2 2-2-15,-3-2-4 0,3 1 4 0,-3-4-4 0,3 2-3 16,-3-1-9-16,3 0 3 0,0-2-3 0,-1 1 3 16,0-3-3-16,3 3 3 0,-2-4 2 0,-1 3-3 15,2-1 6-15,17-2-1 0,-17 1 0 0,-1 1 2 16,-1-1 3-16,1 1 0 0,-2 0 3 0,1-1-1 16,1 1-1-16,-2 0 4 0,-2-3-3 0,1 3 0 15,-1-2 4-15,-2 0 1 0,0-1 1 0,-3 0-2 16,1-2 4-16,-2 0 0 0,-1 1-1 0,-1-4-1 0,-1 0 5 15,1 0-3-15,-2-2-1 0,-5 3 2 0,-3 1-2 16,0 0 2-16,-1-1 0 0,8-5 4 0,-8 2 7 16,-2-1 4-16,-1 4 4 0,-2-3 7 0,3-6 1 15,-1-2-2-15,-2 7 2 0,-2-2-2 0,0 4 3 16,-1-1-4-16,-1-1-4 0,-1-6 0 0,-1-3-4 16,-1 4 0-16,1 3-4 0,-1 1 3 0,0 2-4 15,-1-9 2-15,0 2-2 0,1 3-3 0,0 2 0 16,1 2 0-16,-4-10-5 0,3 4 3 0,-1-3 4 15,0 6 2-15,1 1 2 0,0 3 2 0,1-3 0 0,-1-5 2 16,-1 4-1-16,1 2-2 0,1 3-3 0,-1-3-1 16,0 3 3-16,-1-2 5 0,0 1 0 0,-4-8 4 15,2 5-1-15,2 1-1 0,-2 2 2 0,-5-8-3 16,-1 1-1-16,2 1 0 0,-3-2-2 0,-3 2-2 16,2-2 0-16,-2 4-3 0,-1-2 0 0,0-1-1 15,-2 7 1-15,2-5-3 0,-2 1 0 0,0 0-1 16,0 1 1-16,0-2-2 0,0 2 1 0,-1 0-3 15,1-1 3-15,-4 3-2 0,4-4 1 0,-3 4-1 16,1-1-1-16,1 2 0 0,-4-2-1 0,0 2-3 0,2 0 2 16,-4 1 1-16,0 0-2 0,-1-1-2 0,-2 2 2 15,-3-1-2-15,0 3 1 0,-2-2-2 0,-16 1 1 16,11 2-2-16,-15 2 1 0,12 0 2 0,-12 1-2 16,-2 5-1-16,0 0 0 0,-5 5 1 0,0 1-1 15,1 0 2-15,-4 5-1 0,-2-1-3 0,1 0 3 16,-47 16-2-16,44-12 1 0,12-1 1 0,3 3 1 15,3-2 0-15,1-2-12 0,11-2-24 0,-12 4-22 0,11-5-35 16,8 1-42-16,-5 0-46 0,4-2-59 0,-3 1-66 16,3-1-85-16,2-1-229 0,1-2-745 0,2-5 201 15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26:58.30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97271AF-D8A3-4CE7-B638-8F929DB9F62B}" emma:medium="tactile" emma:mode="ink">
          <msink:context xmlns:msink="http://schemas.microsoft.com/ink/2010/main" type="inkDrawing" rotatedBoundingBox="10380,2840 14504,2866 14496,4013 10373,3986" semanticType="enclosure" shapeName="Other"/>
        </emma:interpretation>
      </emma:emma>
    </inkml:annotationXML>
    <inkml:trace contextRef="#ctx0" brushRef="#br0">2846 170 300 0,'-6'-3'353'0,"3"1"-53"16,3 2-25-16,-7-2-21 0,7 2-22 0,-11-3-22 15,11 3-19-15,-12-2-15 0,6 1-16 0,6 1-18 16,-14-1-12-16,6 1-5 0,-5 0-16 0,1-2 5 0,0 2-4 16,-3 0-4-16,-1 0-14 0,0 0 6 15,-9-3-3-15,-3 3-7 0,-1 0-14 0,-3-1-2 0,-3 1-11 16,-17-2-7-16,-3-1 7 0,1 0-15 0,-3 3-2 15,0-4-6-15,-4 0-7 0,1 3 4 0,1-5-5 16,1 6-8-16,-4-3 3 0,7 0-3 0,-4-1 0 16,4 2 2-16,-3 2 6 0,3 2 0 0,3 0-12 15,-2-2 5-15,3 0 5 0,3 2-10 0,8 0 2 16,6-1 0-16,0 2-3 0,0-2 4 0,-1 4-12 16,3-4 1-16,-19 4 2 0,15-2-4 0,5 3-1 0,1-3 4 15,-1 0-6-15,-2 1 1 0,0 1 2 0,3-1-7 16,-7 3 3-16,-12 1 0 0,12-2-2 0,6 0-5 15,0 0 7-15,-3 0 4 0,0-2-7 0,-1-1 3 16,-1 3-4-16,-11 1 5 0,8-1-9 0,7-1 8 16,-3 0 2-16,1 2-6 0,1-1 2 0,1 2-2 15,-1-2-4-15,-3 1 7 0,4 0-1 0,-2 2 1 16,3 0-1-16,1-1-4 0,3 4-1 0,4-3 1 0,-2-1 2 16,4 3 0-16,0-1 2 0,5 1-2 15,1-2-5-15,4 0 5 0,1 2-6 0,0-1 8 0,0 1-11 16,-1 7 9-16,3-4-2 0,1 1-2 0,2-2 0 15,0 1-3-15,3 7 3 0,-1-5 0 0,5-1 1 16,-2 7-6-16,3 0 4 0,4-2 0 0,3 2 5 16,3 2-8-16,5-2 7 0,-2-1 2 0,7 2 2 15,-2-2 2-15,5 0-4 0,13 12 1 0,2-4 3 16,0-2-3-16,1-1 5 0,-2-1-3 0,6-2 2 0,-1 1 1 16,2-3-1-16,0-2 1 0,-2 0-7 0,6-3 6 15,0-2-1-15,4 3-4 0,3-7 0 0,-2-1 2 16,3 1-7-16,4-1 2 0,1-4 0 0,47 7-2 15,-41-4 2-15,-15-5 6 0,3 0-10 0,-2 0 6 16,2 1-1-16,0-2-1 0,-1 0 0 0,2 0 5 16,-5-2-7-16,1 0-1 0,2 0 6 0,-1 0-3 15,-3 0 3-15,7-4-3 0,-2 2 0 0,1-2 1 16,-1 3 2-16,4-4 4 0,-1 0-2 0,2 1 4 0,-1-2-1 16,0 2 4-16,0-4-5 0,0 1 7 0,-5 0-11 15,-2 0 3-15,4 1-1 0,-5-2 1 0,-2 4-1 16,-2-4-1-16,-1 4 6 0,4-2-5 0,-15 2-2 15,-1 1-2-15,13-3 1 0,1 2 2 0,-12 1-4 16,-7 1 2-16,2-1 6 0,17 0-5 0,-12 2 0 16,-5-4-3-16,1 3 2 0,-1-2 0 0,2 0 0 0,13-2 0 15,-12 0 4-15,-8 1-2 0,4 0-3 0,0-2 5 16,-4 1-8-16,2 0 7 0,-1 0 1 16,-4 0 0-16,-2 1 0 0,2-2 2 0,-2-3 2 0,4 4 3 15,-10 0 0-15,6-1 1 0,-6 1 6 0,-3-1 2 16,0 1 7-16,0-2 1 0,-2 2 0 0,0-3 5 15,-2 1 4-15,0-2 6 0,-1-2 2 0,5-6 3 16,-4 0-4-16,-1-2 0 0,0-3-7 0,-2 1-1 16,-3-1-5-16,0 2-7 0,-3-3 0 0,-1 2-1 15,-1-2-2-15,0 4-2 0,0 0-1 0,-5-3-2 16,4 6-3-16,-1 2-1 0,0 2-2 0,1 1 1 0,-4 1 3 16,3-2-4-16,-1-1-2 0,-4 2 1 15,1 0 0-15,-1 0-2 0,-1 0-1 0,-2 2 1 0,-5-8-3 16,4 5 0-16,-6-2 3 0,-3-1-5 0,-1 1 1 15,-1 1 3-15,-1 0 1 0,-1 1-4 0,0 0-3 16,-2 0 3-16,1 1-1 0,-5 0 1 0,2-1 0 16,-4 2 0-16,1 0 0 0,0 0 2 0,-1 1 0 15,-1 0 3-15,2 2 6 0,1-2-3 0,0 0 0 16,-1 2 2-16,0 1 3 0,2-1-2 0,1 2-2 16,-3-1-1-16,1 1 0 0,2 1 1 0,0 1-1 0,-2-1-1 15,1 1 5-15,2-1-6 0,-1 2 4 0,-2 0-2 16,2 0 5-16,-1-2-4 0,2 0 3 0,-5 3-5 15,3-1 4-15,-2 0-4 0,0 0 0 0,-2 0-1 16,2 2 0-16,1-3 0 0,-5 2 0 0,3-2 2 16,0 3-1-16,0-2-3 0,-4 1 0 0,3 0 3 15,0-2-5-15,-2 3-1 0,1-4 2 0,-2 4-1 16,-14-3-2-16,9 2 1 0,10-2 0 0,-3 4-2 16,2-1-2-16,2 1 2 0,-1 0-2 0,0 0 0 15,0 1 0-15,2-1-1 0,-1 2 2 0,2 0-5 0,-1-2-25 16,2 0-44-16,-3 0-63 0,2 4-57 0,2-2-80 15,3-1-94-15,6-1-315 0,-1-1-821 0,5-1 221 16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27:05.30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E3FAD32-8B73-4080-8D9E-386695D93B89}" emma:medium="tactile" emma:mode="ink">
          <msink:context xmlns:msink="http://schemas.microsoft.com/ink/2010/main" type="inkDrawing" rotatedBoundingBox="5788,5733 9891,5687 9892,5735 5789,5781" shapeName="Other"/>
        </emma:interpretation>
      </emma:emma>
    </inkml:annotationXML>
    <inkml:trace contextRef="#ctx0" brushRef="#br0">-11 47 384 0,'0'0'221'0,"-8"1"-22"15,8-1-17-15,0 0-21 0,0 0-16 0,0 0-21 16,-5 1-8-16,5-1-4 0,0 0-1 0,0 0 1 16,0 0 10-16,0 0 0 0,0 0 7 0,0 0 2 15,0 0-1-15,0 0-4 0,0 0 4 0,0 0-6 16,0 0-3-16,0 0-5 0,0 0 5 0,0 0-10 16,0 0 1-16,0 0-12 0,0 0-2 0,0 0-6 15,26-1-19-15,-11 0 4 0,9-1-6 0,2 0-4 0,-2 0-7 16,3 2-4-16,1-4-2 0,-3 4-13 0,3-2-3 15,3 2 8-15,0 0-5 0,-2 2-13 0,4 2-4 16,-2-4-2-16,0 2-2 0,0-2 0 0,1 4-4 16,3-2-3-16,15 2-2 0,-11-2 3 0,-2 0-4 15,-4 1 1-15,18 3 3 0,-12-5-3 0,-5-1 3 16,15 0-4-16,-8 2-6 0,-7-4-9 0,17 2 17 16,-11-1-8-16,-5 1 0 0,-2 0-1 0,20 0 1 0,-14-2-1 15,-6 1-4-15,1-1 8 0,0 2-4 0,-1 0-2 16,17 0 6-16,-10-1-6 0,-9 1-1 0,0-1 0 15,3 2 3-15,-2-1 1 0,1 1 0 0,1-1-5 16,-3 0 3-16,4 0 1 0,-3 2-5 0,-1-2 0 16,3 1 2-16,-1-1-3 0,-3-1 8 0,3 1-4 15,0 0 0-15,20 0 5 0,-13 0-4 0,-7 0-4 16,0-2 4-16,0 2-5 0,3-1 6 0,14 1 0 0,-10-3-2 16,-6 1-1-16,15 1 1 0,-10-2 0 15,-6 1 3-15,-1 1-4 0,2 0-2 0,1-1 4 0,-1 0-3 16,2 0 1-16,-2 0-3 0,1 2 2 0,13-2 0 15,-7 0 1-15,-8 2-2 0,-1 0 0 0,1-2 5 16,1 1-3-16,0-1 4 0,0 0-2 0,-1 2-2 16,-2 0 1-16,1 0 1 0,-2 2-4 0,1-2-1 15,0 0 3-15,-2 2-2 0,4-2 5 0,-5-2-1 16,1 4 1-16,0-2-5 0,1 0 5 0,-1 0-4 16,1 0 3-16,-2 1-2 0,2-1 0 0,3-1 2 0,-3 1 1 15,3-2-3-15,0 0-3 0,1 2 6 0,-2 0-3 16,4-2 0-16,17-1 1 0,-14 2 4 0,-3-2-6 15,14 0 2-15,-14 1-5 0,-3 1 2 0,0-1-1 16,-3 0 1-16,-2 2 8 0,0 0-10 0,-2 0 4 16,-7 0-2-16,-3-2 1 0,-3 2 2 0,-1-2 1 15,-2 1-3-15,-2 1 10 0,-8 0-4 0,13 0 2 16,-13 0 4-16,10-1 4 0,-10 1-2 0,0 0 1 16,10 0-4-16,-10 0-1 0,0 0 2 0,0 0-3 15,0 0 0-15,8-2-11 0,-8 2-25 0,0 0-29 0,0 0-36 16,0 0-46-16,0 0-48 0,0 0-57 0,-34 4-81 15,22-4-187-15,-6-2-613 0,3-2 167 0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27:09.63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EFB10AA-ADF4-4343-8954-1B2ECCAABD1B}" emma:medium="tactile" emma:mode="ink">
          <msink:context xmlns:msink="http://schemas.microsoft.com/ink/2010/main" type="inkDrawing" rotatedBoundingBox="6513,6283 9582,6247 9583,6311 6514,6346" shapeName="Other"/>
        </emma:interpretation>
      </emma:emma>
    </inkml:annotationXML>
    <inkml:trace contextRef="#ctx0" brushRef="#br0">33 58 394 0,'0'0'203'16,"-6"-2"-34"-16,6 2-20 0,0 0-22 0,0 0-11 16,0 0-4-16,-10 0-9 0,10 0 6 0,0 0-1 15,0 0 2-15,-5-1 4 0,5 1 5 0,0 0 0 0,0 0 0 16,0 0 1-16,0 0-5 0,0 0 3 0,0 0-3 16,0 0 0-16,0 0-7 0,0 0 0 0,0 0-5 15,0 0-4-15,0 0-2 0,0 0 0 0,0 0-9 16,-12 0 2-16,12 0 2 0,0 0-1 0,0 0-5 15,0 0-4-15,0 0-3 0,31-3-5 0,-18 1-4 16,3 4 0-16,1-2-9 0,7 0-3 0,1 2 1 0,1-1-9 16,3-1-4-16,-1 1-2 0,3 3-2 0,-3-3-7 15,1 2-3-15,2-1-4 0,0-1 3 0,3 4-6 16,18-3-1-16,1 1-1 0,-5 0-5 0,-8-3 0 16,-8 1-1-16,18 4-4 0,-10-4 0 0,-6 1 0 15,16 1-2-15,-10-2-2 0,-7-1-2 0,18 3 1 16,-11-3 0-16,-7-1-2 0,20 2 0 0,-3-1 0 15,1-1 0-15,0-1-3 0,-13 2 5 0,13-3-7 16,-11 3 3-16,-5-1 2 0,16 1-3 0,-3 0 2 16,3-2-2-16,-14 1 0 0,-6 0-3 0,4-3 2 0,-1 4 3 15,-2 0-6-15,19-2 1 0,-13 0 1 0,-8 1 1 16,3 1-1-16,2-2-2 0,-3 2 3 0,0-1-2 16,1 0 5-16,0 1-5 0,-1 0-1 0,1-2 1 15,-2 0 2-15,-2 2-2 0,0-1 0 0,-1 1 0 16,0-1 0-16,-1 1 0 0,-4 0 0 0,2-2-1 15,1 2 3-15,-1 0-1 0,-6-2-3 0,-1 1 2 16,6 0-1-16,3 1-3 0,-3-2 4 0,2 0-1 0,-3 1 4 16,3 1 0-16,-1-3-4 0,-6 0 0 15,5 3 0-15,-3-1 0 0,4-3 0 0,1 3-1 0,1-2 2 16,-4 3-4-16,2 0 3 0,-4 0 2 0,2 0-2 16,-3-1 1-16,-3 2 1 0,-2-1-2 0,1-1 2 15,1 1-4-15,-1 0 3 0,-1-2 1 0,0 2-4 16,-2 0 6-16,-1 0-1 0,-2 0-1 0,0 0 0 15,-10 0 0-15,15 0 7 0,-15 0 7 0,15-2 0 16,-10 4 6-16,-5-2 5 0,0 0-2 0,13-2 4 16,-13 2-3-16,0 0 1 0,8 0-3 0,-8 0 4 0,0 0 2 15,0 0 1-15,0 0 1 0,10 0 2 16,-10 0 0-16,0 0 3 0,0 0 1 0,0 0 1 0,0 0 2 16,10 0 3-16,-10 0 3 0,0 0 4 0,0 0 2 15,0 0 2-15,8-2-4 0,-8 2 0 0,0 0-5 16,0 0 1-16,0 0-3 0,0 0-4 0,0 0 0 15,0 0 1-15,0 0-6 0,0 0 0 0,0 0 3 16,7-2-5-16,-7 2-5 0,0 0-2 0,0 0-4 0,0 0 5 16,0 0-7-16,0 0-1 0,0 0-4 15,0 0-1-15,0 0 5 0,0 0-6 0,0 0 0 0,0 0-1 16,7-1-3-16,-7 1 4 0,0 0 1 0,0 0-3 16,0 0-2-16,0 0 0 0,0 0 1 0,0 0 3 15,0 0-2-15,0 0 1 0,0 0 1 0,0 0 2 16,0 0 1-16,0 0 0 0,0 0-1 0,0 0-5 0,0 0 3 15,0 0-4-15,0 0 13 0,0 0-9 0,0 0-4 16,0 0-5-16,6-3 4 0,-6 3-2 16,0 0-1-16,0 0 0 0,0 0-1 0,0 0-2 0,0 0 6 15,0 0-2-15,0 0-3 0,0 0-1 0,0 0 0 16,0 0-1-16,0 0 2 0,0 0 2 0,0 0-6 16,0 0 4-16,0 0-3 0,0 0 0 0,0 0 3 15,0 0 1-15,0 0 1 0,0 0-2 0,0 0-2 16,0 0-1-16,0 0 5 0,0 0-4 0,0 0 0 15,0 0 3-15,0 0-7 0,0 0 2 0,0 0 6 0,0 0 10 16,0 0-17-16,0 0 0 0,0 0 0 0,0 0 5 16,0 0-2-16,0 0-5 0,0 0 3 0,0 0 1 15,0 0 0-15,0 0-1 0,0 0 7 0,0 0-7 16,0 0-3-16,0 0 5 0,0 0-3 0,0 0 5 16,0 0-3-16,0 0 1 0,0 0 4 0,0 0-3 15,0 0 3-15,0 0-6 0,0 0 3 0,0 0-2 16,0 0 1-16,0 0 0 0,0 0-3 0,0 0 5 15,0 0-4-15,0 0 1 0,0 0-2 0,0 0 3 16,0 0-2-16,0 0 4 0,0 0-1 0,0 0-2 0,0 0 4 16,0 0-2-16,0 0-1 0,0 0 0 0,0 0-1 15,0 0 2-15,0 0 4 0,0 0-3 0,0 0-2 16,0 0 2-16,0 0 1 0,0 0-1 0,0 0-1 16,0 0 1-16,0 0 2 0,0 0 1 0,0 0 1 15,0 0 4-15,0 0 3 0,0 0-4 0,0 0 4 16,0 0-7-16,0 0 0 0,0 0 0 0,0 0 1 15,0 0-1-15,0 0-1 0,0 0 0 0,0 0-5 0,0 0 4 16,0 0 2-16,0 0-4 0,0 0 2 0,0 0-3 16,0 0 4-16,0 0-1 0,0 0-1 0,0 0 9 15,0 0-8-15,0 0-3 0,0 0-3 0,0 0 4 16,0 0 0-16,0 0 0 0,0 0 0 0,0 0-2 16,0 0 0-16,0 0 14 0,0 0-15 0,0 0 3 15,0 0 0-15,0 0-2 0,0 0-3 0,0 0 6 0,0 0-4 16,0 0 0-16,0 0 3 0,0 0 1 0,0 0-5 15,0 0 7-15,0 0-8 0,0 0 2 0,0 0 1 16,0 0-2-16,0 0 2 0,0 0-3 0,0 0 6 16,0 0-3-16,0 0 3 0,0 0 0 0,0 0 4 15,0 0-2-15,0 0 1 0,0 0 0 0,0 0 4 16,0 0-1-16,0 0-4 0,0 0 1 0,0 0-1 16,10 0-2-16,-10 0 1 0,0 0 1 0,0 0 0 15,0 0-2-15,0 0 1 0,0 0-3 0,0 0 1 16,0 0 2-16,0 0 1 0,0 0-4 0,0 0-1 0,0 0 2 15,0 0 1-15,0 0-4 0,0 0 3 0,0 0-4 16,0 0 7-16,0 0-8 0,0 0 4 0,0 0 3 16,0 0-4-16,0 0 0 0,0 0 0 0,0 0 5 15,0 0-3-15,0 0 12 0,0 0-16 0,0 0 3 16,0 0-4-16,0 0 5 0,0 0 2 0,0 0-4 16,0 0 1-16,0 0-2 0,0 0 1 0,0 0-5 0,0 0 6 15,0 0-3-15,0 0 6 0,0 0-3 0,0 0 1 16,0 0-2-16,0 0 1 0,0 0-2 0,0 0 0 15,0 0 2-15,0 0-2 0,0 0 6 0,0 0-6 16,0 0 8-16,0 0-2 0,0 0 5 0,0 0 8 16,0 0-5-16,0 0 0 0,0 0-1 0,0 0-4 15,0 0 3-15,0 0-2 0,0 0 11 0,0 0-14 16,0 0 1-16,0 0 1 0,0 0 2 0,0 0-1 0,0 0-3 16,0 0 3-16,0 0-3 0,0 0 7 15,0 0-10-15,0 0 1 0,0 0-2 0,0 0 9 0,0 0-10 16,0 0 0-16,0 0 1 0,0 0 0 0,0 0-1 15,0 0 3-15,0 0-4 0,0 0 2 0,0 0-3 16,0 0-2-16,0 0 3 0,0 0 0 0,0 0-1 16,0 0 1-16,0 0 2 0,0 0-3 0,0 0 2 15,0 0 1-15,0 0-16 0,0 0-23 0,0 0-33 16,0 0-34-16,0 0-41 0,0 0-54 0,3-4-56 0,-3 4-51 16,0 0-49-16,0 0-47 0,0 0-347 0,0 0-898 15,-11-13 241-15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9T08:51:07.43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BB96820-4764-4191-8E22-3CFEE378EE8F}" emma:medium="tactile" emma:mode="ink">
          <msink:context xmlns:msink="http://schemas.microsoft.com/ink/2010/main" type="inkDrawing" rotatedBoundingBox="1901,3534 5180,3638 5178,3697 1899,3594" shapeName="Other"/>
        </emma:interpretation>
      </emma:emma>
    </inkml:annotationXML>
    <inkml:trace contextRef="#ctx0" brushRef="#br0">16 0 342 0,'0'0'277'0,"0"0"-27"0,0 0-17 0,-7 3-15 16,7-3-16-16,0 0-1 0,0 0-14 0,0 0-13 15,0 0-1-15,0 0-10 0,0 0-1 0,-10 2-7 16,10-2-15-16,0 0 4 0,0 0-7 0,0 0 1 15,0 0-7-15,0 0-5 0,0 0-5 0,0 0-9 0,0 0-2 16,0 0-15-16,0 0-6 0,0 0-8 16,0 0-9-16,0 0-8 0,0 0-4 0,0 0-11 0,0 0-1 15,0 0 2-15,0 0-15 0,0 0-2 0,0 0-1 16,0 0-7-16,0 0 3 0,30 0-8 0,-15 0 2 16,-2 0-4-16,1-2 0 0,-1 0-5 0,3 2-7 15,7 0 14-15,-4 2-10 0,6-4 4 0,0 4-6 16,-1-4 1-16,-1 4-3 0,2-2-1 0,0 0-2 0,-5 2 0 15,6-2 3-15,-1 1-1 0,2-1-4 0,-2 0 1 16,-3 0 2-16,6 0 2 0,-3 0-1 0,1 0-2 16,-1 0 1-16,0 1-1 0,-2-1-4 0,-3-1-3 15,4 1 6-15,-5 0 1 0,-3-1-1 0,-1 1-2 0,-1-2-5 16,0 2 3-16,-1 0 7 0,0 2-2 16,2-2-3-16,-6 1 0 0,-9-1 1 0,18-1-2 15,-10 2 3-15,-8-1-2 0,15 0-2 0,-15 0 4 0,15 0 0 16,-2 1-1-16,2-2 0 0,-3 2 3 0,3-1-4 15,-2 0 1-15,1 0-1 0,3 2 0 0,-4-2 0 16,2 2 0-16,0-2-1 0,-1 0-7 0,1 0 3 16,-2 0-3-16,1 0 3 0,1 1 1 0,-2 0 1 15,0-1-2-15,2 0 5 0,-4 2-4 0,2-1 0 16,2 1-1-16,-2-2 5 0,0 0 1 0,-2 2-3 0,-1-2-1 16,2 2 2-16,1 0-2 0,0 0 4 15,-2-2 6-15,2 1-8 0,-2-1 1 0,2 2-4 16,0 0 3-16,0-2-2 0,-1 2 6 0,3 0-5 0,-3-2-1 15,3 0 3-15,1 1-6 0,0-1 3 16,-1 0 1-16,-1 1 0 0,0-2 0 0,1 1-2 0,-1 0 0 16,2 0 11-16,7 1-9 0,-3-1-2 0,-5 0 3 15,-1 0 0-15,3 0 0 0,-3 0-4 0,-1 0 2 16,3 2 0-16,-3-2 0 0,2-2 0 0,-3 4 1 16,2-2 1-16,3 0-6 0,-3 0 4 0,-1 2 1 0,2-1 4 15,-1-1-5-15,1 1-5 0,-2-1 8 0,2 0-2 16,3 0 0-16,-4 0-2 0,1-1 1 15,1 1 2-15,0 0 1 0,8 0-3 0,-5 0 6 0,5 1-8 16,-6-2 5-16,0 2-5 0,-4-1 2 0,0 0-5 16,2 2-1-16,0-2 6 0,-1 3 0 0,0-2-8 15,-4 1 5-15,3-2 1 0,-2 0 0 0,1 1 1 16,0-1 1-16,-3 2 0 0,0-2 1 0,3 0 1 16,-13 0-2-16,19 0 1 0,-9 1-5 0,-2 0 5 15,-8-1-1-15,14 0 1 0,-14 0 4 0,21 2-6 16,-12 0 3-16,1-1 0 0,5-1 1 0,-2 0-2 0,-2 1 3 15,3-1-3-15,1 0 1 0,-2 2 0 16,1 0 1-16,0-1-2 0,2-1 5 0,-1 0-3 0,-1 0 2 16,3 3 2-16,-3-2-8 0,1 1 6 0,8-2 0 15,-5 0-7-15,-2 2 1 0,-1-1 2 0,1-1-1 16,-2 3 0-16,2-3 2 0,-3 1 3 0,3 0 1 16,-2-1 0-16,1 1 1 0,-2-1 4 0,0 2-4 0,1-2 3 15,0 2-1-15,1-2-2 0,-2-2 2 0,0 2-3 16,3 2 3-16,-2-2 3 0,9 0-1 15,0 0 6-15,-5 0-3 0,0 0-1 0,-4 0 2 0,3 0-1 16,7 0 5-16,-5 0-10 0,-3 0 0 0,-3 0-3 16,-1 0 3-16,3 0-4 0,-2 0 10 0,0 0-1 15,0 2 5-15,-13-2 0 0,18-2 5 0,-11 4 3 16,-7-2 4-16,14 0-5 0,-14 0 5 0,15 0-8 16,-15 0 1-16,15 0-1 0,-15 0-2 0,11 0 2 15,-11 0-3-15,11 2 1 0,-11-2-5 0,0 0 2 0,11 0-3 16,-11 0 8-16,0 0 3 0,0 0 1 0,15 0-1 15,-15 0-2-15,0 0-1 0,0 0 2 0,15-2 1 16,-15 2 2-16,0 0 0 0,10 0 7 0,-10 0 4 16,0 0 3-16,15-2 0 0,-15 2 2 0,13 2 1 15,-13-2 4-15,14-2 0 0,-14 2 1 0,15 0-4 16,-4 0-2-16,-1 0 1 0,-10 0-8 0,16-2 3 16,-8 2 1-16,-8 0 0 0,14-2-2 0,-14 2-2 0,13 2 1 15,-13-2-3-15,14-2 1 0,-14 2 5 0,11 0-15 16,-11 0 0-16,0 0-1 0,12 0 4 0,-12 0-4 15,0 0-10-15,0 0-13 0,13 0-18 0,-13 0-35 16,0 0-52-16,0 0-77 0,0 0-88 0,5-7-107 16,-5 7-360-16,-5-14-888 0,0 2 241 0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27:11.28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1B1527E-CB56-4F23-A848-50BAE12C1929}" emma:medium="tactile" emma:mode="ink">
          <msink:context xmlns:msink="http://schemas.microsoft.com/ink/2010/main" type="inkDrawing" rotatedBoundingBox="5416,6890 9902,6752 9904,6804 5418,6941" shapeName="Other">
            <msink:destinationLink direction="with" ref="{130A8E95-8A18-4DF2-AB15-271511086E72}"/>
          </msink:context>
        </emma:interpretation>
      </emma:emma>
    </inkml:annotationXML>
    <inkml:trace contextRef="#ctx0" brushRef="#br0">-6 186 421 0,'0'0'232'15,"0"0"-24"-15,0 0-15 0,0 0-12 0,0 0-10 16,0 0-1-16,0 0 0 0,-7 1-4 0,7-1 3 15,0 0-5-15,0 0 2 0,0 0-1 0,0 0-12 16,0 0-1-16,0 0-11 0,0 0-9 0,0 0 2 16,0 0-12-16,0 0-2 0,37-4-6 0,-24 2 2 15,1 1-9-15,1 1-3 0,7-5-8 0,3 2-10 0,0 2-8 16,-1-2-4-16,4 0-10 0,-2 1-8 16,2 0-6-16,-2 1-6 0,0-3 0 0,3 2-7 0,2 2-4 15,0-2-5-15,0-2 2 0,3 4-3 0,-1-2-4 16,1 1 1-16,0 1-10 0,20-3 2 0,-5 1 2 15,-8 1-7-15,-5-1 2 0,16 1-3 0,-3-2 2 16,-8 3-3-16,9-2-1 0,-9 2 0 0,-7-1 0 16,20-1 3-16,-15 1-4 0,-7 1-8 0,3-2 8 15,-1 2-3-15,16-1-3 0,-9-1 3 0,-8 1-1 0,0-1-3 16,-1 1 2-16,2-1 2 0,-1 1-2 16,1 1-1-16,0-3 1 0,-1 0 0 0,0 2-3 0,1-1 2 15,0 2 5-15,-1-2-3 0,1-2-3 0,-2 2 3 16,19 0-2-16,-14 1-4 0,-6 1 3 0,2 0-1 15,-1-2 2-15,1 2-1 0,2-1 2 0,-1 0-1 16,18-3 1-16,-3 2 0 0,-12 0-8 0,-4 0 8 16,0 1 2-16,1 1-3 0,16-1-1 0,-10-3 0 15,-8 2 1-15,2 0 1 0,1 2 4 0,-1-2-6 0,0 2 0 16,0-4 2-16,1 3-4 0,-2-1 5 0,0 1-4 16,2-1 3-16,-1-1-1 0,-2 2-1 0,1 1 0 15,0-1-4-15,-1-3 4 0,-1 3-1 0,0 1 1 16,-1-1 2-16,-3-2-4 0,2 3 7 0,1 0-5 15,-2-2 2-15,-3 2-5 0,3 0 7 0,0 0-5 16,-3-1 1-16,0 1 3 0,1 1-7 0,2-1 3 16,-1 0 0-16,1 2 2 0,-3-2-4 0,1 0 3 15,4 0-1-15,-6 1 2 0,3 1-3 0,0-2 4 16,1 1-5-16,-2-1 4 0,-2 1-1 0,4 1-3 0,1-2 6 16,1 2 1-16,-3-1-5 0,2 0-2 0,3-1 1 15,-3 0 2-15,-2 2 2 0,3-2-2 0,1 1 0 16,-1-2 0-16,0 2 5 0,-1-1-7 0,1-1 1 15,-2-1 3-15,-1 0-2 0,1 2 3 0,1-2-1 16,-1 0-1-16,-2 1-1 0,0 1 3 0,-1 0-3 16,1-1 1-16,-1-1 2 0,-2 1-1 0,2-1 3 15,0 2 1-15,-6-1 4 0,-4 1 3 0,-2-1 5 16,1-1 7-16,-2 2 0 0,-2 0-2 0,-2 0 6 0,-8 0-5 16,13-2 6-16,-13 2-1 0,13 0-3 0,-13 0 2 15,10-1 1-15,-10 1 1 0,0 0-1 0,10 0 0 16,-10 0-2-16,0 0 4 0,8 0-2 0,-8 0-1 15,0 0 1-15,0 0-8 0,8-1 3 0,-8 1 1 16,0 0-4-16,0 0 1 0,0 0 3 0,0 0-1 16,0 0 1-16,10-2-2 0,-10 2-3 0,0 0 0 15,0 0-2-15,0 0-4 0,0 0-2 0,0 0 5 0,0 0-7 16,0 0-2-16,0 0-1 0,7 0 0 16,-7 0-9-16,0 0-19 0,0 0-25 0,0 0-31 0,0 0-33 15,0 0-44-15,0 0-46 0,0 0-51 0,0 0-51 16,-20-14-75-16,8 10-220 0,-2-2-715 0,-9-3 194 15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27:13.35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30A8E95-8A18-4DF2-AB15-271511086E72}" emma:medium="tactile" emma:mode="ink">
          <msink:context xmlns:msink="http://schemas.microsoft.com/ink/2010/main" type="inkDrawing" rotatedBoundingBox="10908,8244 11985,8180 11990,8264 10913,8328" semanticType="callout" shapeName="Other">
            <msink:sourceLink direction="with" ref="{B1B1527E-CB56-4F23-A848-50BAE12C1929}"/>
          </msink:context>
        </emma:interpretation>
      </emma:emma>
    </inkml:annotationXML>
    <inkml:trace contextRef="#ctx0" brushRef="#br0">68 137 445 0,'-13'-2'304'0,"3"-4"-18"0,2 4-17 0,0 1-13 16,2-1-22-16,6 2-21 0,-10-3-18 0,10 3-13 16,-6-1-9-16,6 1-2 0,0 0 3 0,-7-3 3 0,7 3 12 15,0 0-6-15,0 0 4 0,0 0 1 0,0 0-6 16,28 0-5-16,-2 0-4 0,8 0-3 16,17-3 3-16,6 3 11 0,8 0 12 0,54-5 8 0,-37 2 4 15,-17 2 2-15,50-2-6 0,-39 1-11 0,-20-1-8 16,-3 0-17-16,-3-1-15 0,-12 4-16 0,-5 0-13 15,-8-1-9-15,-5-1-18 0,-4 1-1 0,1 0-14 16,-6-1-5-16,-1 0-9 0,0 0-18 0,-2 2-28 0,-8 0-42 16,9-6-43-16,-7 0-61 0,-1 0-57 0,-1 0-67 15,-1-1-61-15,-6-5-95 0,1 0-445 0,-4 0-1020 16,2 0 273-16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28:21.98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91E9157-C157-462E-A086-5C9591CBBF08}" emma:medium="tactile" emma:mode="ink">
          <msink:context xmlns:msink="http://schemas.microsoft.com/ink/2010/main" type="inkDrawing" rotatedBoundingBox="4815,4094 9756,3939 9758,4008 4817,4163" shapeName="Other"/>
        </emma:interpretation>
      </emma:emma>
    </inkml:annotationXML>
    <inkml:trace contextRef="#ctx0" brushRef="#br0">4 177 400 0,'-8'0'292'0,"1"2"-29"0,7-2-9 16,-8 0-10-16,8 0-25 0,-7 3-20 0,7-3-20 15,0 0-22-15,0 0-14 0,-7 0-23 0,7 0-14 0,0 0-7 16,0 0-9-16,0 0 4 0,0 0-1 16,0 0 13-16,0 0-4 0,0 0 2 0,0 0 4 0,0 0-4 15,0 0 6-15,0 0 1 0,34 3-4 0,-18-3-13 16,9 0 2-16,1 1 0 0,-1 1-9 0,5-2 2 15,1 0-2-15,2 2-1 0,20-2-2 0,1 2 0 16,3-4-3-16,6 2-1 0,0 0-5 0,48-2-1 16,-34-4-11-16,-16 6-4 0,57-5-2 0,-42 4-5 15,-10 1-3-15,51-5-2 0,-37 3-8 0,30 0-2 16,-32-1-3-16,37-1-3 0,-33 2 3 0,33-2-2 0,-35 2-7 16,37 6-1-16,-42-9-5 0,41 6 3 0,-37-5-3 15,30 1-3-15,-31 4-1 0,-15-3-2 0,56-6-1 16,-8 4-1-16,-31 1 0 0,-17 0-2 0,50-2 0 15,-31 3-1-15,-22 0-1 0,3-1-1 0,51-3 2 16,-35 4-4-16,-19-1 2 0,52-2 4 0,-36-1-5 16,-13 5-1-16,48-5-1 0,-37 1 0 0,-16 4 3 0,2-2-2 15,-1 1-2-15,-2 1 5 0,3-2-2 0,4 0 2 16,0 2 1-16,-6-2-3 0,4 1 2 16,-5-1-3-16,-1 3-1 0,-4-1 3 0,0 1-2 0,-13-1 0 15,-5-1-1-15,17 2-1 0,-15-2 2 0,-6 2-1 16,-2 0 0-16,2-2 1 0,-4 2-1 0,-7 0-1 15,-4 0 3-15,-2-2-1 0,-3 2-1 0,0-4-1 16,-4 4 1-16,-6 0 0 0,12 0 0 0,-12 0 0 16,10 0-12-16,-10 0-25 0,0 0-45 0,0 0-52 15,1-6-57-15,-1 6-60 0,-19-7-64 0,4 2-64 16,-11-6-238-16,3 4-736 0,-3-1 199 0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8T16:28:30.33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7E78324-7BAD-4F51-B0D5-0F12DAA1BFFB}" emma:medium="tactile" emma:mode="ink">
          <msink:context xmlns:msink="http://schemas.microsoft.com/ink/2010/main" type="inkDrawing" rotatedBoundingBox="8734,4420 12030,4418 12031,4480 8735,4482" shapeName="Other"/>
        </emma:interpretation>
      </emma:emma>
    </inkml:annotationXML>
    <inkml:trace contextRef="#ctx0" brushRef="#br0">0 62 390 0,'0'0'321'0,"0"0"-32"0,0 0-28 0,0 0-25 0,0 0-19 0,0 0-25 16,0 0-7-16,0 0-17 0,0 0-9 0,0 0-9 15,0 0-3-15,0 0-9 0,18-4-8 0,-18 4-7 0,7-3-1 16,-3 2-13-16,2-1-8 0,1 2-6 0,1-3-3 16,-2 2 4-16,5-1-3 15,2-3-4-15,0 3-1 0,0 0-6 0,0-2-5 0,2 3-7 0,0-2-6 0,8-1-6 16,-4 2-5-16,-1 0-9 0,4-3-1 0,0 2-6 15,1 2-6-15,1-1 3 0,2 1-10 0,3 1-1 16,-4 0 0 0,-2-2-1-16,3 1-8 0,0-2 10 0,-2 3-12 0,1-1 3 15,-1-1-7-15,0 2 2 0,1 2-1 0,-3-4 1 16,2 4-3-16,0-4 2 0,-3 4-3 0,3-2-4 0,0 1 4 0,-5-1-1 0,-1 0 0 16,-4 0 0-1,12 3 0-15,-1-4-1 0,-4 2-2 0,4-1 1 16,-6 0-5-16,5 1 2 0,0-1-3 0,0 0 7 15,0 2-4-15,0-2 3 0,-4 0-3 0,-2 1 2 16,7 2 0-16,1-3-3 0,-7 2-2 0,5-1 5 0,-1 1-2 16,-5-1 1-16,0 1 0 0,-2-2-1 0,7 1 0 15,-2 0 2-15,2 1-1 0,-2 0 2 0,-1-2-3 0,-2 1-2 16,-2-1 0-16,11 1 2 0,-5-2-1 0,-1 1 0 16,-5 1 1-16,10 1 3 0,-2-2-1 0,0 1-7 0,0-1 5 15,0 1-1-15,-3-1 0 0,-3-1 0 0,5 1 2 16,-3 0-2-16,-2-1-2 0,6 2 2 0,-5-1 0 15,-1 1-1-15,-3-1-2 0,8 0-1 0,-5-1 3 16,-2 1-2-16,-1 1 2 0,-1-1 5 0,9 0-7 0,-5 2 2 16,-1-2-2-16,-3 2-1 0,1-2-1 0,3 0 3 15,4 0-1-15,2-2 3 0,-7 4-5 0,0-2-1 0,-3 0 8 16,4 0-3-16,-2 0 0 0,-1 0 1 0,8-2-1 16,-5 2 3-16,0 0-3 0,-4 0 0 0,4 2 0 15,5-4 1-15,-5 2 2 0,-2 0-3 0,0 2 1 16,-1-2-1-16,3 1 4 0,6-1-1 0,-5-1 2 0,3 1-8 31,-1-2 0-31,-5 4 4 0,9-2-7 0,-6 0 3 16,-2-2 1-16,-1 0-5 0,9 2-4 0,-6-1 0 15,-1 1-2-15,4-1 2 0,-1-1 1 0,-5 1-7 0,-2 1 12 16,1-1-5-16,-1 1 0 0,1 1 4 0,-2-2 3 16,1-1-2-16,0 2-9 0,1 0 10 0,1-2-3 15,0 2 7-15,0 0-1 0,0 0-1 0,6 0-2 0,-2-1 2 0,-3 1 2 16,-2-3 2-16,1 2 1 0,0 1-1 0,0 0-3 15,8 0 0-15,-2-2-2 0,-2 1 3 0,-2 1 1 16,-4 0 7-16,1 0-4 0,0-2-3 0,1 4 0 16,9-2 1-16,-1 1 0 0,-6-2 0 0,-4-1-1 0,0 2-5 15,-1 2 13-15,1-4-7 0,1 4-3 0,-2-4 5 16,0 2-3-16,1 0 6 16,-1 0-5-16,0 0 3 0,-4 0-2 0,1 0 0 15,-2-1-1-15,-8 1 0 0,13 1 2 0,-13-1 8 16,11-1-10-16,-11 1 6 0,10 1-1 0,-10-1-3 15,0 0 0-15,9 0 5 0,-9 0-5 0,0 0 2 16,0 0-7-16,12 0 2 0,-12 0 5 0,0 0-7 0,0 0-17 16,0 0-45-16,0 0-46 0,0 0-59 15,0 0-79-15,0 0-293 0,-23-4-654 0,1-2 179 0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8T16:28:31.85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01A0A6F-810D-41CE-BE3B-04EA85F389F0}" emma:medium="tactile" emma:mode="ink">
          <msink:context xmlns:msink="http://schemas.microsoft.com/ink/2010/main" type="writingRegion" rotatedBoundingBox="46,5900 15789,5203 15903,7796 161,8493"/>
        </emma:interpretation>
      </emma:emma>
    </inkml:annotationXML>
    <inkml:traceGroup>
      <inkml:annotationXML>
        <emma:emma xmlns:emma="http://www.w3.org/2003/04/emma" version="1.0">
          <emma:interpretation id="{EC34E5C2-439E-4F1D-976E-98BD4711B263}" emma:medium="tactile" emma:mode="ink">
            <msink:context xmlns:msink="http://schemas.microsoft.com/ink/2010/main" type="paragraph" rotatedBoundingBox="46,5900 15789,5203 15903,7796 161,84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B51CEB-889E-478F-9AB5-0EAE369F1443}" emma:medium="tactile" emma:mode="ink">
              <msink:context xmlns:msink="http://schemas.microsoft.com/ink/2010/main" type="inkBullet" rotatedBoundingBox="279,5880 1439,5839 1469,6690 309,6730"/>
            </emma:interpretation>
            <emma:one-of disjunction-type="recognition" id="oneOf0">
              <emma:interpretation id="interp0" emma:lang="en-US" emma:confidence="0">
                <emma:literal>95%</emma:literal>
              </emma:interpretation>
              <emma:interpretation id="interp1" emma:lang="en-US" emma:confidence="0">
                <emma:literal>45%</emma:literal>
              </emma:interpretation>
              <emma:interpretation id="interp2" emma:lang="en-US" emma:confidence="0">
                <emma:literal>95%.</emma:literal>
              </emma:interpretation>
              <emma:interpretation id="interp3" emma:lang="en-US" emma:confidence="0">
                <emma:literal>45%.</emma:literal>
              </emma:interpretation>
              <emma:interpretation id="interp4" emma:lang="en-US" emma:confidence="0">
                <emma:literal>951.</emma:literal>
              </emma:interpretation>
            </emma:one-of>
          </emma:emma>
        </inkml:annotationXML>
        <inkml:trace contextRef="#ctx0" brushRef="#br0">104 0 313 0,'0'0'175'0,"8"0"-18"16,-8 0 2-16,0 0-1 0,0 0-7 0,0 0-5 15,8 0-2-15,-8 0-6 0,0 0-9 0,0 0-5 16,0 0-8-16,0 0-7 0,0 0-8 0,0 0-8 0,10 0-8 16,-10 0-8-16,0 0-11 0,0 0-4 0,0 0-9 0,0 0-4 0,0 0-7 0,0 0-4 15,-8 10-4-15,1-5-2 0,-2 3-4 0,-1 2-3 16,-1 0-3-16,1 0-1 0,-4 7-3 0,3-4-1 0,3-1 0 31,-5 8-1-31,5-6-4 0,1-3 3 0,6-1-5 0,-4 1 0 0,0-2 1 16,3-2 2-16,2 0 7 0,-1-1 10 0,1-6 2 0,1 7 4 0,-1-7-4 15,5 6 0-15,-5-6-9 0,10 2-7 16,-10-2-13-16,19-6-23 0,-6 0-16 0,0-1-22 16,-1-2-16-16,4-5-20 0,1-2-19 15,-1-2-5-15,0 3 3 0,-6-1 0 0,1 3 26 16,-6 2 19-16,1 2 30 0,-1 0 26 16,-2 3 28-16,0 0 12 0,0 2 16 0,0-1 5 15,-3 5-4-15,4-4 0 0,-4 4-2 0,0 0 4 16,0 0 8-16,0 0 11 0,0 0 12 0,6 22 9 15,-4-1 10-15,-2 1-1 0,-2 3 5 0,4-1 0 16,-2 1-6-16,0 0-10 0,1-4-8 0,-1 2-11 0,0 2-6 16,2-3 7-16,1-1-14 0,-3-4-6 0,2-2-9 15,-2-2-8-15,1-4-23 0,-1-1-37 0,2 0-39 0,0-2-49 16,-1-3-61-16,-1-3-41 0,0 0-213 0,0 0-519 16,0 0 143-16</inkml:trace>
        <inkml:trace contextRef="#ctx0" brushRef="#br0" timeOffset="684.6301">389 31 261 0,'-7'7'186'16,"2"-1"-22"-16,2-1-30 0,-2 1-18 0,-1 4-15 0,-2 1-6 0,3-2-10 15,0-1-2-15,0 0-2 0,3-3-4 0,-1 1-5 16,3-6 10-16,-3 9 6 0,1-6 14 0,2-3 13 15,2 7 20-15,-2-7 17 0,3 6 12 0,-3-6 28 16,8 3 15-16,-8-3 2 0,16 2 12 0,-4-2 2 0,2 2-1 0,1-1-2 16,0-2-6-16,-2 1-7 0,3 1-6 0,-3-2-21 0,0 1-14 15,-3 0-15-15,-2 1-17 0,-8-1-7 16,13-1-15 0,-13 1-13-16,10 1-16 0,-10-1-7 0,4 6-10 0,-2 0-13 0,-4 6-26 0,-1 1-36 0,-6 8-47 15,-4 0-49 1,1 0-42-16,-1 2-43 0,-3-1-42 0,0-5-46 15,-2 0-48-15,1-1-271 0,1-4-714 0,3-3 193 0</inkml:trace>
        <inkml:trace contextRef="#ctx0" brushRef="#br0" timeOffset="232.575">379 31 253 0,'1'-6'606'31,"-1"6"-78"-31,10-4-34 0,-5 1-25 0,1 0-27 0,7-2-37 15,0 2-34-15,1-3-43 0,1 2-39 0,-1-1-30 0,9-2-32 16,-1 0-24-16,-6 2-38 0,-2 0-49 0,-2 2-59 16,-3 1-80-16,-1 1-87 0,-1 0-87 0,-7 1-79 0,10-4-94 15,-10 4-212-15,0 0-696 0,0 0 188 0</inkml:trace>
        <inkml:trace contextRef="#ctx0" brushRef="#br0" timeOffset="1234.696">859 145 4409 0,'-5'-4'669'0,"5"4"-239"0,0 0-139 0,-8-4-121 0,8 4-60 16,0 0 4-16,0 0-6 15,-5-5-21-15,5 5-12 0,0 0-19 0,0 0 2 16,0 0-13-16,0 0-17 0,-3-4-39 0,3 4-44 16,0 0-57-16,0 0-74 0,0 0-86 0,0 0-112 0,0 0-394 15,0 0-937-15,0 0 252 0</inkml:trace>
        <inkml:trace contextRef="#ctx0" brushRef="#br0" timeOffset="1047.1425">1058-200 372 0,'0'0'507'0,"0"0"-103"0,0 0-59 0,0 0-25 0,-5 19-8 0,-3 7-15 16,-5 17-23-16,0 8-26 0,0 4-26 15,2 1-22-15,-5 45-16 0,3-34-11 0,5-18-19 0,2 0-11 16,-1 0-13-16,3-4-8 0,-3-1-12 0,2-9-13 16,2-9-12-16,-2 1-13 0,4 0-20 0,-3-3-24 15,3-3-44-15,-1-5-48 0,1-4-58 0,-3-5-61 16,1-1-92-16,0-4-300 0,3-2-690 0,0 0 187 15</inkml:trace>
        <inkml:trace contextRef="#ctx0" brushRef="#br0" timeOffset="1391.4518">1162 209 4885 0,'0'0'558'0,"-8"5"-281"0,8-5-119 16,0 0-69-16,-6 2-36 0,6-2-16 0,0 0-6 0,0 0-12 15,-4 2-14-15,4-2-37 0,0 0-58 0,0 0-70 0,0 0-66 32,0 0-54-32,0 0-52 0,0 0-357 0,0 0-826 15,-5 7 223-15</inkml:trace>
      </inkml:traceGroup>
      <inkml:traceGroup>
        <inkml:annotationXML>
          <emma:emma xmlns:emma="http://www.w3.org/2003/04/emma" version="1.0">
            <emma:interpretation id="{FF1E9710-BC79-4CDD-B4AB-8A4BB0F8724F}" emma:medium="tactile" emma:mode="ink">
              <msink:context xmlns:msink="http://schemas.microsoft.com/ink/2010/main" type="line" rotatedBoundingBox="1701,5757 15796,5265 15826,6115 1731,6608"/>
            </emma:interpretation>
          </emma:emma>
        </inkml:annotationXML>
        <inkml:traceGroup>
          <inkml:annotationXML>
            <emma:emma xmlns:emma="http://www.w3.org/2003/04/emma" version="1.0">
              <emma:interpretation id="{C60D86D5-11DF-49CE-B41A-989AA1CFACE7}" emma:medium="tactile" emma:mode="ink">
                <msink:context xmlns:msink="http://schemas.microsoft.com/ink/2010/main" type="inkWord" rotatedBoundingBox="1705,5856 3837,5781 3853,6235 1721,6309">
                  <msink:destinationLink direction="with" ref="{BB236120-B126-49F7-B000-6031BF4E0B21}"/>
                </msink:context>
              </emma:interpretation>
              <emma:one-of disjunction-type="recognition" id="oneOf1">
                <emma:interpretation id="interp5" emma:lang="en-US" emma:confidence="0.5">
                  <emma:literal>accent</emma:literal>
                </emma:interpretation>
                <emma:interpretation id="interp6" emma:lang="en-US" emma:confidence="0">
                  <emma:literal>accents</emma:literal>
                </emma:interpretation>
                <emma:interpretation id="interp7" emma:lang="en-US" emma:confidence="0">
                  <emma:literal>acanth</emma:literal>
                </emma:interpretation>
                <emma:interpretation id="interp8" emma:lang="en-US" emma:confidence="0">
                  <emma:literal>account</emma:literal>
                </emma:interpretation>
                <emma:interpretation id="interp9" emma:lang="en-US" emma:confidence="0">
                  <emma:literal>accurate</emma:literal>
                </emma:interpretation>
              </emma:one-of>
            </emma:emma>
          </inkml:annotationXML>
          <inkml:trace contextRef="#ctx0" brushRef="#br0" timeOffset="1987.2559">1531 121 261 0,'0'0'369'16,"0"0"-53"-16,0 0-46 0,0 0-33 0,10-6-26 15,-10 6-26-15,0 0-24 0,0 0-17 0,0 0-14 16,0 0-19-16,0 0-8 0,0 0-13 0,0 0-11 0,-29 5-6 16,21-4-12-16,2 0 2 0,6-1-4 0,-13 3-2 15,6 1 1-15,1-1-5 0,6-3-4 0,-12 5-4 16,6-2-1-16,6-3-7 0,-10 5 4 0,5-2 2 16,2 2 2-16,3-5-1 0,-6 7 5 0,3-3 2 15,3-4-3-15,-1 9 4 0,1-9-1 0,0 7 7 0,0-7 1 0,2 7-4 16,-2-7-3-16,5 6-3 0,-5-6-1 0,6 3-6 15,-6-3-5-15,10 3-8 0,-10-3-10 0,13 0-13 16,-13 0 4-16,0 0-3 0,16-4 1 0,-16 4-8 16,8-6-5-1,-5 1-1-15,1 1 1 0,-4 4-4 0,5-9 7 16,-4 5-3-16,-1 4 10 0,3-8-3 0,-3 8 4 16,2-5 4-16,-2 5 1 0,0 0-8 0,3-7 4 0,-3 7 0 15,0 0 0-15,3-5 3 0,-3 5-6 0,0 0 2 16,0 0-12-16,0 0 10 0,0 0-3 0,0 0 6 0,0 0-7 15,0 0 0-15,0 0-1 0,15 9 2 0,-12-3 1 16,2-2 0-16,-2 2-2 0,6 4-17 0,-1-1-16 16,2 0-27-16,1-4-37 0,2 1-44 0,-1 0-45 15,2-4-68-15,1-4-215 0,-2 2-560 0,10-2 155 0</inkml:trace>
          <inkml:trace contextRef="#ctx0" brushRef="#br0" timeOffset="2216.0554">1833 47 250 0,'-11'3'355'0,"1"0"-51"0,0-1-37 0,2-1-31 0,3 0-28 0,-1 2-25 16,1 0-17-16,-1 1-12 0,2-1-7 16,0 3-10-16,1-2-13 0,-2-1-8 0,5-3-6 0,-6 9-8 15,4-5-4-15,0 1-4 0,2-5-3 0,0 13-6 16,2-9-9-16,1 2-11 0,2 1-2 15,5 0-21-15,-1 0-30 0,4 1-44 0,1-4-55 16,1 0-58-16,7 2-63 0,-1-4-200 0,2-1-489 16,-3-1 136-16</inkml:trace>
          <inkml:trace contextRef="#ctx0" brushRef="#br0" timeOffset="2715.9989">2087 59 359 0,'0'0'323'0,"0"0"-48"0,0 0-21 0,0 0-19 16,0 0-18-16,0 0-13 0,0 0-11 0,0 0-8 15,0 0-14-15,0 0-10 0,-16-2-12 0,16 2-7 16,0 0-17-16,-12 4-8 0,12-4-13 0,-9 6-14 16,4-3-1-16,0 0-12 0,0 1-10 15,0 1-11-15,5-5-3 0,-6 10 3 0,3-3 2 0,1 0 7 0,0 3-1 0,2 1-1 0,2-3-8 16,0 1-1-16,2 1 0 0,1-1-19 15,3 1-1-15,0-1-26 0,0-1-43 0,2-1-53 16,0-2-60-16,3-2-69 16,1-3-289-16,-2 1-608 0,5 2 169 0</inkml:trace>
          <inkml:trace contextRef="#ctx0" brushRef="#br0" timeOffset="3492.5546">2307 88 396 0,'0'0'299'16,"0"0"-39"-16,0 0-38 0,0 0-23 0,0 0-23 0,-8-3-12 15,8 3-12-15,0 0-6 0,0 0-7 0,0 0-15 16,0 0-3-16,0 0-13 0,0 0-10 16,0 0-11-16,0 0-9 0,0 0-4 0,0 0-9 0,0 0-9 15,-7 7-6-15,7-7-4 0,-2 7 0 0,2-1-10 0,0 0-1 16,0-6-2-16,2 10-3 0,0-3-5 0,-1 0 5 15,3-2 0-15,0 2 6 0,0-1-2 0,4 4-2 16,-2-4 7-16,2 0-4 0,-1-3 0 16,3 3-4-16,3-3-4 0,0 0-2 0,0-2 0 15,0 1-7-15,-2 0-5 0,2-4-9 0,0 0-9 16,-2 0-12-16,0-1-9 0,-1-3-6 0,-2 2 8 0,-2-2 1 0,1 2 3 0,-4-1 0 16,0 1 1-16,0-2 6 0,1 2 0 0,-3-1-1 15,1 1 1-15,-2 4 0 0,1-7 2 0,-1 7 0 0,2-6 0 16,-2 6 3-16,0-4 3 15,0 4 4-15,0 0 1 0,2-6 1 0,-2 6-2 16,0 0 2-16,0 0 0 0,1-6-7 0,-1 6 4 0,0 0-4 16,0 0 4-16,0 0 2 0,0 0 4 15,0 0 4-15,0 0 5 0,0 0 10 0,0 0-2 0,17 12 10 16,-11-9 0-16,-1 2 0 0,5 3 6 0,-1-1-3 16,2 0 4-16,0 1-1 0,2-3-4 0,2 1 1 15,-3-1-10-15,1 0 2 16,2-1 1-16,-2 1-7 0,0-1-6 0,1-2-21 15,-3-1-14-15,0 0-12 0,-1-1-17 0,-10 0-20 16,13-2-13-16,-8 0-6 0,0-2-8 0,-2 1 3 16,-3 3 2-16,5-9 7 0,-4 3 2 0,1 1 6 15,-2-1 2-15,0 1 12 0,0 0 7 0,0 5 18 16,0-9 14-16,0 9 10 0,0-6 18 0,0 6 12 16,-2-7 12-16,2 7 13 0,0 0 8 0,0 0 8 15,2-8 17-15,-2 8 12 0,0 0 0 0,0 0 9 16,0-8-2-16,0 8-7 0,0 0 3 0,0 0-7 15,0 0 2-15,1-6-11 0,-1 6 7 0,0 0-8 16,0 0-3-16,0 0-6 0,17 2-10 0,-17-2-6 0,0 0-8 16,16 7-1-16,-11-4-10 0,2 1-19 0,4 2-33 15,-3-2-43-15,0 1-49 0,2-2-63 0,1 2-72 16,-1-2-241-16,5-1-590 0,-1 1 163 0</inkml:trace>
          <inkml:trace contextRef="#ctx0" brushRef="#br0" timeOffset="4254.8139">3058 90 314 0,'0'0'214'15,"-13"5"-23"-15,8-2-9 0,5-3-7 0,-8 3-4 16,8-3 5-16,0 0 1 0,-7 3-2 0,7-3-5 0,0 0-5 0,0 0-2 15,0 0-9-15,0 0-11 0,-7 4-11 0,7-4-12 0,0 0-11 16,0 0-5-16,0 0-13 0,0 0-6 0,0 0 4 16,-2 4-8-16,2-4-10 0,0 0-4 0,0 0-5 0,0 0-6 15,0 0-9-15,0 0 0 0,8 10-7 16,-8-10-1-16,6 5 2 0,-6-5-10 0,5 4-1 16,-5-4-8-16,5 4-2 0,-5-4-6 0,0 0-6 0,8 5-1 15,-8-5-11 1,3 2-16-16,-3-2-12 0,0 0-10 0,8 5-2 0,-8-5-4 15,0 0-4-15,7 3 4 0,-7-3-1 0,0 0 6 16,9 1 1-16,-9-1 5 0,0 0 4 16,12 2 0-16,-12-2 8 0,0 0 1 0,0 0 4 0,13 0 4 15,-13 0 0-15,9-3 3 0,-9 3 1 0,12-5 0 16,-6 2 3-16,-1 1-1 0,1-3-1 0,0 2-6 16,5-4-4-16,-1 2 0 0,0-3 2 15,1 1 1-15,-4 0 4 0,1-2 0 0,-2 0 5 0,2-1 1 16,-1 0 3-16,-2-1 2 0,-1-1 0 0,0-1 0 0,-1-1 3 15,2-8 1-15,-2 0-1 0,-2-1 2 0,2 1 2 16,-1-1 6-16,-2 1 5 0,1 4 11 0,1 2 10 16,-2 1 6-16,1 3 2 0,1 1 4 0,-2 1 0 15,0 1 5-15,-2 2-8 0,2 7 2 0,0-12 6 0,0 12-6 0,0-8-11 0,0 8 0 16,0 0-9-16,0-9 0 0,0 9-8 0,0 0-4 16,0 0 1-16,0 0-3 0,-1 47-2 0,1-22-1 0,0 5-1 15,1 16 2-15,-1-12-3 0,4-4 0 0,-1-2 2 16,-2 1-1-16,4-3-1 0,2 0 0 0,-2-1-7 15,3-4 8-15,-2-2-4 0,1-7 1 0,-1 0 6 16,1-1-7 0,1-3 1-16,-2 1-2 0,4-5-6 0,1 1-14 0,-1-4-11 15,-1 1-13-15,-9-2-12 0,19-6-9 0,-8 0-5 16,1-1-8-16,-4-2-1 0,2 1 6 0,-4-2 7 16,1 1 5-16,-3 0 13 0,1 2 14 0,-2 3 16 15,1-2 8-15,-4 6 4 0,3-9 4 0,-3 9-2 16,3-4-1-16,-3 4 3 0,0 0-2 0,0 0 1 15,0 0 5-15,0 0 11 0,0 0 8 0,0 0 8 0,17 9 7 0,-14-7 1 16,-3-2 3-16,8 8-1 0,-3-3-1 0,0-2 0 16,-2 3-5-16,4-3-2 0,-1 1-4 0,1-1-11 0,-2 0-13 15,-5-3-31-15,11 3-48 0,-11-3-73 0,0 0-91 16,0 0-209-16,16-9-534 0,-13 4 147 0</inkml:trace>
          <inkml:trace contextRef="#ctx0" brushRef="#br0" timeOffset="4440.3481">3223-185 3975 0,'-11'-2'601'0,"11"2"-200"0,0 0-120 0,0 0-104 0,0 0-59 16,0 0-17-16,0 0-5 0,6-9-5 15,6 5-16-15,-1-2-10 0,1 1-7 0,3 0-11 0,7-1-34 16,-4 4-40-16,-5-4-56 0,-2 2-71 0,1 2-71 15,-4 0-88-15,-3-2-419 0,-5 4-879 0,7-5 237 16</inkml:trace>
        </inkml:traceGroup>
        <inkml:traceGroup>
          <inkml:annotationXML>
            <emma:emma xmlns:emma="http://www.w3.org/2003/04/emma" version="1.0">
              <emma:interpretation id="{DB839C54-3186-4988-A591-A76BEB0688DB}" emma:medium="tactile" emma:mode="ink">
                <msink:context xmlns:msink="http://schemas.microsoft.com/ink/2010/main" type="inkWord" rotatedBoundingBox="4172,5951 5523,5904 5531,6140 4180,6187">
                  <msink:destinationLink direction="with" ref="{BB236120-B126-49F7-B000-6031BF4E0B21}"/>
                </msink:context>
              </emma:interpretation>
              <emma:one-of disjunction-type="recognition" id="oneOf2">
                <emma:interpretation id="interp10" emma:lang="en-US" emma:confidence="0.5">
                  <emma:literal>may</emma:literal>
                </emma:interpretation>
                <emma:interpretation id="interp11" emma:lang="en-US" emma:confidence="0">
                  <emma:literal>muddy</emma:literal>
                </emma:interpretation>
                <emma:interpretation id="interp12" emma:lang="en-US" emma:confidence="0">
                  <emma:literal>middy</emma:literal>
                </emma:interpretation>
                <emma:interpretation id="interp13" emma:lang="en-US" emma:confidence="0">
                  <emma:literal>Mardy</emma:literal>
                </emma:interpretation>
                <emma:interpretation id="interp14" emma:lang="en-US" emma:confidence="0">
                  <emma:literal>Muddy</emma:literal>
                </emma:interpretation>
              </emma:one-of>
            </emma:emma>
          </inkml:annotationXML>
          <inkml:trace contextRef="#ctx0" brushRef="#br0" timeOffset="5479.6062">3922-15 289 0,'0'0'288'0,"0"0"-56"0,-4-6-30 0,4 6-28 0,0 0-22 15,0 0-15-15,0 0-16 0,0 0-17 0,-11 10 0 16,8-5-2-16,0 1-7 0,3-6-10 0,-5 10-2 0,3-2-3 16,1-2-5-16,-1 1-4 0,2-7 3 15,-2 10-1-15,1-4 6 0,1-3 4 0,0-3 4 0,-2 9 4 16,2-9 4-16,0 0 1 0,0 7 4 0,0-7-6 15,0 0 0-15,0 0-9 0,0 0-14 0,0 0 1 0,0 0-9 0,0 0-11 16,23-13-22-16,-15 3-2 0,0 0-5 0,-2-3-14 16,0 1-10-16,0 1 5 0,1 0-5 0,-1 1-5 0,-2 3-7 15,-1 0-8-15,0 2 0 0,-1 1-4 16,-2 4-5-16,5-7 1 0,-5 7 0 0,0 0 3 16,0 0 3-16,0 0 3 0,4-1 4 0,-4 1 2 0,0 0-1 15,4 14 4 1,-3-8 3-16,1 1-4 0,0 3 1 0,1-1 5 15,-2-2 9-15,3 0 5 0,-1 0 10 0,-2-2 11 16,3-1 16-16,-4-4 17 0,6 7 13 0,-3-4 17 16,-3-3-2-16,10 4 6 0,-10-4-5 0,11 2-10 0,-11-2-4 15,13-4-8-15,-13 4-8 0,17-10-11 0,-5 1-6 16,-3 0-12-16,1-1-17 0,0 1-11 16,-2 1-10-16,-2 0-11 0,-1 3-14 0,0 1-14 15,0-2-1-15,-5 6-8 0,6-5 3 0,-6 5-4 16,7-2 5-16,-7 2 3 0,0 0 2 0,0 0 7 0,0 0 5 15,9 7 3-15,-6 1 0 0,-2-2 6 0,3 5 0 16,1 1 3-16,-1 1-10 0,6 6-19 0,-3-5-22 16,-1-2-22-16,2-2-33 0,-1 0-33 0,1 0-36 15,3-5-227-15,0 2-509 0,1-4 140 0</inkml:trace>
          <inkml:trace contextRef="#ctx0" brushRef="#br0" timeOffset="5760.7255">4404 23 375 0,'-5'-5'394'0,"5"5"-54"0,-4-4-32 0,4 4-26 0,0 0-22 15,-5-4-22-15,5 4-32 0,0 0-14 0,0 0-3 16,-5-8-23-16,5 8 3 0,0 0-10 0,-3-4-3 16,3 4-12-16,0 0-11 0,-3-4-15 0,3 4-15 15,0 0-7-15,0 0-3 0,-5-6-13 0,5 6-4 16,0 0-12-16,0 0-7 0,0 0-11 0,-5-4 0 0,5 4-8 0,0 0-5 0,0 0-4 15,0 0-4-15,0 0-1 16,0 0-7-16,0 0-2 0,0 0 1 16,0 0-2-16,0 0 1 0,0 16-8 0,0-16-7 0,7 10-14 15,-2-3-21-15,2 1-25 0,1 0-38 0,2-3-38 16,0 0-44-16,2-1-40 0,3-2-47 0,0-2-240 0,9 0-609 16,-6-5 167-16</inkml:trace>
          <inkml:trace contextRef="#ctx0" brushRef="#br0" timeOffset="6651.4991">4601-57 384 0,'-10'5'288'0,"-1"-1"-46"16,3-1-30-16,-1 1-19 0,5 0-16 0,-1 1-20 16,0 0-15-16,5-5-16 0,-5 9-10 0,2-6-4 0,3-3-6 0,-5 6 2 0,5-6-3 15,-3 6 0-15,3-6 1 0,0 0-3 0,0 7-9 16,0-7-5-16,0 0 2 0,11 4-8 0,-11-4-12 15,11 2-7-15,-11-2-1 0,15 0-3 0,-2-3-10 16,0 0-4-16,0-1-6 0,-1-2-3 0,-2 0-8 0,1 0-14 16,0-3-3-16,-1 1-3 0,-2 0-9 0,-2 0 3 15,4-2-3 1,-5 1 4-16,-2 2 1 0,-1-1-2 0,-1 3 1 16,-1 5-1-16,0-12 3 0,0 12-4 0,-3-7-4 15,3 7 5-15,-5-6-3 0,5 6 2 0,-6-4 1 16,6 4-1-16,0 0-4 0,0 0 2 0,-13 0-6 0,13 0 6 15,0 0-1-15,-10 7 0 0,10-7 1 0,-8 10-1 16,7-5 5-16,-1 2 1 0,0 0 2 0,2 0-2 16,0-7 6-16,4 13-5 0,-3-7 4 0,6 6 6 0,1-2 2 15,0-2 5-15,3 1-6 0,0-2-1 0,2-1 5 0,3-1-3 16,8-1-3-16,2 0-14 0,-4-2-6 0,-2-2-16 16,-4 0-14-16,-2 0-11 0,-1-2-11 0,0-1-1 15,-2 0-2-15,-3 1-1 0,0-3 0 0,-1 1 5 16,-3 1 8-16,1-3 9 0,-3 2 5 0,0-2 7 15,-2 6 3-15,1-10 3 0,-1 3-1 0,0 7 3 0,0-6 1 0,0 6 5 16,0 0-2-16,-1-9 4 0,1 9 0 0,0 0-1 16,-4-6 2-16,4 6 0 0,0 0 1 0,0 0 1 0,-3-5-1 15,3 5 8-15,0 0 3 0,0 0 3 16,0 0 1-16,0 0 6 0,0 0 2 0,0 0 3 0,0 0-2 16,0 0 0-16,0 0 5 0,0 0 6 0,0 0 0 31,0 0 0-31,0 0 4 0,7-6-1 0,-7 6-1 0,0 0-3 0,8-3 0 15,-8 3-4-15,9-5-11 0,-2 2-10 16,-2-1-12-16,-5 4-16 0,9-8-10 0,-5 8-11 16,-4 0-2-16,8-7-6 0,-8 7-3 0,7-3-2 0,-7 3-8 0,5-3 9 0,-5 3-1 15,0 0 10-15,0 0 0 0,0 0 10 16,0 0 1-16,0 0 4 16,0 0 5-16,14 6 4 0,-14-6 2 0,5 5 5 15,0-3-1-15,-2 4 1 0,-3-6 1 0,8 8-2 16,-3-5 3-16,2 1 2 0,-1 0 7 0,1-2 1 15,1 1-9-15,5 0-7 0,-1 0-17 0,-1-2-11 16,4 1-11-16,-1-2-9 0,1-2-3 0,-1 1 1 0,-1-2 9 16,2 1-1-16,-6 1 15 0,-9 1 14 15,14-5 19-15,-9 3 19 0,-5 2 18 0,10-6 33 16,-7 3 25-16,-3 3 17 0,5-8 9 0,-5 8 8 0,1-6 17 16,-1 6 5-16,2-7-2 0,-2 7-8 15,0 0-4-15,3-6-1 0,-3 6-13 0,0 0-12 0,0 0-9 16,2-6-5-16,-2 6-3 0,0 0 0 0,0 0 7 15,0 0 7-15,0 0 11 0,0 0-8 0,1 19 6 16,3-7-9-16,-4 0-1 0,0 1-3 0,0-1-8 16,0 2-12-16,-2-1-5 0,2 0-3 0,-2 0-1 0,2 0-15 15,-3-1-1-15,2-1 0 0,-3 0-11 0,3 0-1 16,-1-2-9-16,-1-2-13 0,1 0-35 16,1-2-37-16,-4 0-47 0,5-5-53 0,-11 6-64 0,11-6-69 15,-19-1-212-15,19 1-612 0,-28-6 166 0</inkml:trace>
        </inkml:traceGroup>
        <inkml:traceGroup>
          <inkml:annotationXML>
            <emma:emma xmlns:emma="http://www.w3.org/2003/04/emma" version="1.0">
              <emma:interpretation id="{C285D00E-B13C-4C78-B696-9D4EABB9D0ED}" emma:medium="tactile" emma:mode="ink">
                <msink:context xmlns:msink="http://schemas.microsoft.com/ink/2010/main" type="inkWord" rotatedBoundingBox="6208,5639 6489,5629 6511,6257 6230,6267"/>
              </emma:interpretation>
              <emma:one-of disjunction-type="recognition" id="oneOf3">
                <emma:interpretation id="interp15" emma:lang="en-US" emma:confidence="0.5">
                  <emma:literal>if</emma:literal>
                </emma:interpretation>
                <emma:interpretation id="interp16" emma:lang="en-US" emma:confidence="0">
                  <emma:literal>If</emma:literal>
                </emma:interpretation>
                <emma:interpretation id="interp17" emma:lang="en-US" emma:confidence="0">
                  <emma:literal>of</emma:literal>
                </emma:interpretation>
                <emma:interpretation id="interp18" emma:lang="en-US" emma:confidence="0">
                  <emma:literal>f</emma:literal>
                </emma:interpretation>
                <emma:interpretation id="interp19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15931.1402">5954-107 381 0,'0'0'452'0,"0"0"-80"0,0 0-42 0,0 0-28 0,-10 7-22 15,8-3-22-15,1 4-19 0,-1 3-21 0,1 12-21 32,-1-1-19-32,2-1-19 0,0 0-18 0,-2 2-9 15,2-1-17-15,0-5-24 0,0-3-10 0,0 1-42 0,4-4-41 0,-4 1-57 0,1-4-61 0,-1-2-62 31,2-3-76-31,-2-3-197 0,0 0-545 0,0 0 150 0</inkml:trace>
          <inkml:trace contextRef="#ctx0" brushRef="#br0" timeOffset="16344.8546">6135 208 336 0,'0'0'391'0,"0"6"-53"15,0-6-24-15,0 0-8 0,0 0-15 0,0 0-1 16,0 0-8-16,0 0-9 16,-2 4-1-16,2-4-8 0,0 0-11 0,0 0-8 0,0 0-8 15,-3-19-9-15,1 9-15 0,-1-4-14 16,1-8-19-16,-1-6-16 0,-2 1-16 0,1-18-19 0,-1-1-14 16,1 1-7-16,3-2-10 0,2 2-3 0,-1 13-13 15,0 3-9-15,0 3-8 0,4-1-9 0,-3 2-8 16,6 1-1-16,-6 2-6 0,3 4-6 0,-1 3-11 15,2 4-1-15,0 0-17 0,-2 0-23 0,5 1-25 0,-3 2-27 16,0 3-50-16,-1 1-37 0,3 0-36 0,-7 4-33 0,0 0-36 16,18 8-44-16,-10 2-60 0,-2 10-256 0,-3 3-746 15,-1 1 202-15</inkml:trace>
          <inkml:trace contextRef="#ctx0" brushRef="#br0" timeOffset="16509.5814">6138 12 5752 0,'0'0'280'0,"-3"-5"-130"0,3 5-75 15,-2-5-43-15,2 5-30 0,0 0 2 0,2-7 3 0,1 3-13 16,2-1-22-16,1 1-45 0,1 0-62 0,-1 1-73 16,1 0-76-16,-7 3-82 0,11-3-353 0,-11 3-862 15,10-1 232-15</inkml:trace>
        </inkml:traceGroup>
        <inkml:traceGroup>
          <inkml:annotationXML>
            <emma:emma xmlns:emma="http://www.w3.org/2003/04/emma" version="1.0">
              <emma:interpretation id="{9919CCB5-56B0-4845-A4B4-111D3558B812}" emma:medium="tactile" emma:mode="ink">
                <msink:context xmlns:msink="http://schemas.microsoft.com/ink/2010/main" type="inkWord" rotatedBoundingBox="6905,5705 7688,5678 7701,6068 6919,6095"/>
              </emma:interpretation>
              <emma:one-of disjunction-type="recognition" id="oneOf4">
                <emma:interpretation id="interp20" emma:lang="en-US" emma:confidence="0.5">
                  <emma:literal>the</emma:literal>
                </emma:interpretation>
                <emma:interpretation id="interp21" emma:lang="en-US" emma:confidence="0">
                  <emma:literal>The</emma:literal>
                </emma:interpretation>
                <emma:interpretation id="interp22" emma:lang="en-US" emma:confidence="0">
                  <emma:literal>tho</emma:literal>
                </emma:interpretation>
                <emma:interpretation id="interp23" emma:lang="en-US" emma:confidence="0">
                  <emma:literal>thr</emma:literal>
                </emma:interpretation>
                <emma:interpretation id="interp24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17510.4429">6621-126 328 0,'0'0'377'0,"4"-6"-62"0,-4 6-45 0,1-4-26 0,-1 4-35 16,8-5-24-16,-1 3-21 0,-2-2-22 0,1 2-14 0,1 0-22 0,0-2-7 15,6 3-8-15,-2-4-6 0,2 1-12 0,-2-1-8 16,-1 2-4-16,-3-1-5 0,1 0-8 15,-2 0 0-15,-1-1-6 0,1 0 3 0,-1 2 3 0,0-3 21 16,0-1 7-16,-1 3 18 0,-1-3 5 0,4-3 13 16,-4 3 8-16,0 1 12 0,0 0 5 0,1 2 3 15,-4 0-5-15,0 4 3 0,3-7-5 0,-2 4-11 0,-1 3-9 0,0 0-10 16,4-6-11-16,-4 6-15 0,1-3-3 0,-1 3-10 16,0 0-11-16,0 0-5 0,0 0-9 0,0 0-3 15,0 0-5-15,0 14-2 0,-1-1-3 0,1 0-4 16,0 9 0-16,-2-1-4 0,2 3-2 0,2-8-1 15,-1-1-3-15,-1 0 0 0,2-2 0 0,0-1-1 0,-1 0-2 16,1-3-1 0,-1 0-2-16,1-3-3 0,1 0-4 0,-1 0 0 15,-1-4-2-15,-1-2-3 0,7 5-5 0,-1-5-9 0,-6 0-23 16,0 0-27-16,26-6-33 0,-13-1-20 0,-1-2-19 16,8-4-4-16,-6-1-8 0,-2 3-11 0,-1 1-3 15,0 1 1-15,-3 1 3 0,-1 0 0 0,-2 5-5 16,1-3-2-16,-1 4 3 0,-2 1 13 0,-3 1 17 15,0 0 14-15,0 0 11 0,16 5 12 0,-12 0 5 0,4 5 15 0,2-2 8 16,0 4 6-16,6 4 8 0,0-1 7 0,0 2 15 16,2-4 11-16,-4-3 4 0,-1-1 13 0,0-2 16 15,1-3 6-15,-2 2 18 0,-3-5 13 0,-1 1 15 16,0-1 6-16,2-1 10 16,-10 0 7-16,13-3 5 0,-8 1 5 0,2-3-5 15,-2 1 5-15,-2-2-5 0,4-4-1 0,-2 0 0 16,-4 1-7-16,1 2 8 0,-1-1-4 0,-1 2-3 15,0 6-12-15,0-11-9 0,0 11-1 0,0-8-11 16,0 8-5-16,0 0-9 0,-1-5 0 0,1 5-6 16,0 0 1-16,0 0-5 0,0 0 4 0,0 0-12 15,0 0 5-15,1 22-9 0,4-10-13 0,0-1-12 16,2-1-23-16,-1 1-29 0,7 0-42 0,6 1-56 0,4-2-76 16,-3-2-245-16,9-3-582 0,0-7 160 0</inkml:trace>
          <inkml:trace contextRef="#ctx0" brushRef="#br0" timeOffset="16892.093">6650-321 4287 0,'-3'-5'421'0,"2"1"-145"0,-1 2-109 0,2 2-63 15,0 0-35-15,-6-6-15 0,6 6-16 0,0 0-11 16,0 0-7-16,0 0-4 0,0 0-2 0,0 0 0 15,0 0-4-15,0 23 3 0,0-10-3 16,0 10 0-16,0 1-2 0,1 2-2 0,-1-1-5 0,2 0 0 0,-1 2-2 0,1-3-1 16,1 2-2-16,-3-3-15 0,2 1-26 0,-2-6-31 15,1 3-31-15,-1-7-30 0,2-2-30 0,-4-1-31 16,4-2-37-16,-4-2-43 0,2 0-55 0,0-7-210 16,-1 8-651-16,1-8 177 0</inkml:trace>
        </inkml:traceGroup>
        <inkml:traceGroup>
          <inkml:annotationXML>
            <emma:emma xmlns:emma="http://www.w3.org/2003/04/emma" version="1.0">
              <emma:interpretation id="{256CD6F8-071A-4529-8B9A-D974F20291F4}" emma:medium="tactile" emma:mode="ink">
                <msink:context xmlns:msink="http://schemas.microsoft.com/ink/2010/main" type="inkWord" rotatedBoundingBox="8112,5611 9628,5558 9655,6331 8139,6384"/>
              </emma:interpretation>
              <emma:one-of disjunction-type="recognition" id="oneOf5">
                <emma:interpretation id="interp25" emma:lang="en-US" emma:confidence="0.5">
                  <emma:literal>patient</emma:literal>
                </emma:interpretation>
                <emma:interpretation id="interp26" emma:lang="en-US" emma:confidence="0">
                  <emma:literal>patient.</emma:literal>
                </emma:interpretation>
                <emma:interpretation id="interp27" emma:lang="en-US" emma:confidence="0">
                  <emma:literal>patients</emma:literal>
                </emma:interpretation>
                <emma:interpretation id="interp28" emma:lang="en-US" emma:confidence="0">
                  <emma:literal>Patient</emma:literal>
                </emma:interpretation>
                <emma:interpretation id="interp29" emma:lang="en-US" emma:confidence="0">
                  <emma:literal>Patient.</emma:literal>
                </emma:interpretation>
              </emma:one-of>
            </emma:emma>
          </inkml:annotationXML>
          <inkml:trace contextRef="#ctx0" brushRef="#br0" timeOffset="18115.181">7865-311 597 0,'0'0'408'16,"-3"-6"-28"-16,3 6-48 0,0 0-27 0,-1-4-35 16,1 4-20-16,0 0-16 0,0 0-2 0,0 0-10 0,-4 15 1 0,3 0-7 15,-1 8-15-15,0 5-13 0,4 16-19 0,-2 1-15 0,2-9-15 16,1 10-13-16,0-9-13 0,0 7-10 0,1-7-12 16,4 6-5-16,-3-10-12 0,-1-4-12 0,0-5-4 15,0 3-8-15,0-1-1 16,-1-5-6-16,0-3-6 0,0-4-2 0,-2-1-2 15,1-3-6-15,-1-3-3 0,1-1-6 0,0-2-4 16,-2 2-4-16,1-1-6 0,-1-5-10 0,0 4-6 16,0-4-23-16,0 0-46 0,0 0-39 0,0 0-38 0,0 0-11 15,-10-20-5-15,2-5 2 0,-2-1 2 0,-1-18 4 16,-1-3 9-16,1-2 15 0,1-2 14 0,6-1 21 16,0 3 28-16,1-2 25 0,5 8 18 0,-1 6 21 0,3 11 19 15,-1 0 17-15,3 1 15 0,1 2 17 0,-1 6 16 0,-1 2 22 16,1 6 6-16,-2-3 7 0,1 1 1 0,-1 3-7 15,0 2-11-15,-1 1-9 0,2 1-8 0,-2 2-7 16,-3 2-1-16,0 0-5 0,0 0-2 0,17 10-5 16,-12 3-9-16,0 6-11 0,-2 6-20 0,-5 1-27 15,2 3-48-15,-3-2-54 0,0 1-51 0,-4-2-52 0,1 2-58 0,-3-9-269 16,2 4-658-16,-2-7 180 0</inkml:trace>
          <inkml:trace contextRef="#ctx0" brushRef="#br0" timeOffset="18640.1551">8235-195 330 0,'0'0'326'16,"0"0"-52"-16,-3 5-45 0,3-5-23 0,0 0-27 0,0 0-17 15,-9 5-22-15,9-5-20 0,-9 4-10 16,4-2-10-16,-3 3-6 16,-3-1-6-16,1 2-7 0,-2 0 0 0,1 1-4 15,1 1-2-15,1-3-3 0,3 1-7 0,0 0-5 16,-1-2-7-16,2 2-4 0,2-3 6 0,-2 1 1 0,2-1-6 15,0 1 2-15,3-4 0 0,-3 6-3 16,3-6-2-16,0 6-1 0,0-6-2 0,3 5-7 0,-3-5-2 16,5 2-9-16,-5-2-1 0,11 2-5 0,-11-2-7 15,11 0-11-15,-11 0-15 0,12-4-11 0,-5 1-14 16,-2-1-7-16,6-4-7 0,-5 1-7 0,4-1 8 16,-5-1 2-16,0 2 10 0,-2 2 12 0,0 0 2 15,-1 1 6-15,0 0 5 0,-2 4 1 0,1-7 3 0,-1 7 6 16,0 0 3-16,0 0 0 0,0 0-1 0,-3-5 6 15,3 5 5-15,0 0 5 0,0 0 4 0,0 0 1 16,0 0 4-16,-8 14 1 0,6-10 1 0,2-4 4 16,2 11 0-16,-2-7 1 0,2 2-2 0,-1 1 0 15,2-1-1-15,1-2-3 0,0 1-4 0,0 1-10 16,2-2-1-16,1-2-23 0,6 1-14 0,-1-1-23 0,-3-2-33 0,8 0-29 16,-3-2-26-16,-1-3-39 0,2 1-17 0,-4-2-163 15,2-3-428-15,3-7 119 0</inkml:trace>
          <inkml:trace contextRef="#ctx0" brushRef="#br0" timeOffset="19030.5058">8362-238 671 0,'0'0'418'0,"2"-6"-60"0,-2 6-39 0,8-7-13 0,-8 7-28 0,10-2-23 16,-10 2-28-16,21 2-19 0,-8 2-18 0,0 1-12 16,1 1-17-16,-1 1-16 0,7 5-14 0,-5-1-13 15,0 5-12-15,-4-1-18 0,-1-2-27 0,-2-2-36 16,0 2-38-16,-3-1-38 0,-2 1-44 0,-2-2-54 0,1-3-55 16,-2 0-75-16,0-2-192 0,0-6-563 0,-3 5 154 15</inkml:trace>
          <inkml:trace contextRef="#ctx0" brushRef="#br0" timeOffset="18829.6221">8419-259 518 0,'5'-18'124'15,"-2"0"59"-15,-4 4 29 0,2 0 15 0,-1-1 5 16,-5 2-10-16,2 1 10 0,3 1 6 0,-2 1 9 16,2 1-1-16,-1 3-3 0,1 1-21 15,0 5-24-15,-2-8-21 0,2 8-20 0,0 0-19 16,0-7-16-16,0 7-9 0,0 0-2 0,0 0-1 0,-5 20-2 16,4-8-10-16,-2 12-6 0,-1 5-9 0,1-1-13 15,0 3-4-15,0-1-9 0,3-1-9 0,0 14-2 16,1-8-3-16,-1-6-13 0,0-3-26 0,0-1-33 15,2-1-41-15,-1-2-52 0,-1-5-49 0,-1-2-56 0,1-4-66 16,-2-4-270-16,1 1-675 16,-1-1 184-16</inkml:trace>
          <inkml:trace contextRef="#ctx0" brushRef="#br0" timeOffset="19125.4568">8522-412 482 0,'-7'-2'261'0,"7"2"-75"0,-8-1-68 0,8 1-72 0,0 0-98 0,0 0-74 0,-11 5-148 16,11-5 45-16</inkml:trace>
          <inkml:trace contextRef="#ctx0" brushRef="#br0" timeOffset="19983.049">8816-200 347 0,'0'0'354'0,"0"0"-70"0,0 0-41 0,-2 5-31 0,2-5-36 0,-3 4-40 0,3-4-38 15,0 0-30-15,-3 4-27 0,3-4 2 16,0 0-2-16,-3 4-4 0,3-4 3 0,0 0 6 0,-5 3 9 15,5-3 13-15,0 0 2 0,0 0 11 0,0 0 0 16,0 0-12-16,0 0-3 0,-15-3-5 0,15 3-10 16,0 0-2-16,-6-2-4 0,6 2 0 0,0 0-4 15,0 0-5-15,-8-4-5 0,8 4-6 0,0 0-1 32,0 0-4-32,0 0-1 0,-8-1-4 0,8 1-5 0,0 0 1 15,-10 9 2-15,5-3-4 0,0 2 0 0,0 1-5 16,0 2 7-16,4 1 0 0,-2-1-1 0,3 0-2 15,0 2 3-15,3-3-1 0,-3 3 4 0,5-3 0 16,0-3-3-16,-1 1 0 0,3-3-9 0,-1-1 1 16,2 0-5-16,7-2-4 0,0 0-6 0,-1-1-8 15,8-1-14-15,2-5-13 0,-4 1-21 0,-3 0-11 16,-4-1-15-16,3-1-14 0,-5-3 5 0,2 1-2 0,-2 0-4 16,-3-1 4-16,0-1 15 0,-3 3 27 0,-2-2 16 15,-1 2 18-15,0 0 18 0,-1 1 15 0,-1-1 6 16,-1 3 12-16,-1-2 12 0,0 0 6 0,1 2 12 15,1 4 0-15,-5-8-1 0,3 6 1 0,2 2 0 16,-3-5-1-16,3 5 3 0,0 0 1 0,0 0 2 16,-6-3 5-16,6 3-2 0,0 0 2 0,0 0-1 15,0 0-5-15,0 0-1 0,0 0 0 0,-5 10 0 0,5-10-1 16,0 0-3-16,1 8 2 0,-1-8-5 16,0 0 1-16,2 7 3 0,-2-7 1 0,2 3-3 0,-2-3 2 15,5 3 10-15,-5-3-12 0,0 0-3 0,12 0-6 16,-12 0-11-16,13-4-8 0,-6 2-4 0,-1-1-8 0,2 0-12 0,-3 0-7 0,3 0-8 15,-3 0-9-15,2 1 0 0,-3-2-4 0,-4 4-4 16,8-4-10-16,-3 2-13 0,-5 2-1 16,0 0 3-16,8 0 0 0,-8 0 7 0,0 0 4 0,9 5 2 15,-4-2 4-15,-2 1 7 0,2 2-4 16,-1 0 11-16,5 3-3 0,-1 0 2 0,2-2 10 0,1-1 1 16,-4 0 1-16,1 2 2 0,0-5-10 0,-1 0-5 15,0 0-9-15,1-3-17 0,-2 0-14 0,-6 0-10 16,20-5-15-16,-9 1-15 0,2-4-1 0,-3 1-6 15,-4-2 3-15,2 0-5 0,-1-3 8 0,-1-1 6 16,-1 0 23-16,0-11 9 16,-1 5 10-16,-1-4 17 0,-5-1 14 0,2-1 15 0,0 1 17 0,0-1 33 0,-1 2 19 15,-2 2 35-15,2-1 23 0,-2 5 19 0,3 7 9 16,0-1 5-16,0 5-1 0,0-2-4 0,0 3-14 16,0 5-11-16,-2-8-11 0,2 8-12 0,0 0-6 15,0 0-6-15,0 0 11 0,0 0 3 16,0 21 6-16,2 6-1 0,-1 3-10 0,1 17-2 15,-2 2-8-15,0 0-10 0,1-3-13 0,0 0-3 0,4-1-15 16,-3-9 15-16,-1-7-16 0,3-2-18 0,-3 1-15 16,1-2-30-16,-1-1-36 0,1-7-41 0,-2-5-41 15,0-3-46-15,2-1-40 0,-4-6-269 0,2-3-595 16,0 0 162-16</inkml:trace>
          <inkml:trace contextRef="#ctx0" brushRef="#br0" timeOffset="20121.334">9310-204 430 0,'0'-5'512'0,"0"5"-82"0,3-7-65 0,-3 7-39 0,0-6-46 16,0 6-30-16,0 0-53 0,2-6-48 0,-2 6-47 16,6-1-76-16,-6 1-67 0,0 0-84 0,11-3-92 15,-11 3-144-15,13 0-432 16,-13 0 120-16</inkml:trace>
        </inkml:traceGroup>
        <inkml:traceGroup>
          <inkml:annotationXML>
            <emma:emma xmlns:emma="http://www.w3.org/2003/04/emma" version="1.0">
              <emma:interpretation id="{A9CC8178-F24F-4DE8-BECB-3785687A3A25}" emma:medium="tactile" emma:mode="ink">
                <msink:context xmlns:msink="http://schemas.microsoft.com/ink/2010/main" type="inkWord" rotatedBoundingBox="9922,5689 10171,5680 10184,6041 9935,6050"/>
              </emma:interpretation>
              <emma:one-of disjunction-type="recognition" id="oneOf6">
                <emma:interpretation id="interp30" emma:lang="en-US" emma:confidence="0.5">
                  <emma:literal>is</emma:literal>
                </emma:interpretation>
                <emma:interpretation id="interp31" emma:lang="en-US" emma:confidence="0">
                  <emma:literal>in</emma:literal>
                </emma:interpretation>
                <emma:interpretation id="interp32" emma:lang="en-US" emma:confidence="0">
                  <emma:literal>i</emma:literal>
                </emma:interpretation>
                <emma:interpretation id="interp33" emma:lang="en-US" emma:confidence="0">
                  <emma:literal>it</emma:literal>
                </emma:interpretation>
                <emma:interpretation id="interp34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20582.2986">9676-94 369 0,'0'0'400'0,"-3"6"-77"0,3-6-38 16,0 0-42-16,-2 3-33 0,2-3-24 0,0 0-37 16,0 0-37-16,-3 5-15 0,3-5-13 0,0 0-10 15,0 0-11-15,0 0-8 0,0 0-6 0,0 0-7 16,0 0-2-16,0 0-6 0,0 0-2 0,-13-10-4 15,11 6 4-15,-1-2-1 16,3 6 3-16,-3-6 1 0,3 6-5 0,-2-6 4 0,2 6 1 16,-3-4-2-16,3 4-6 0,0 0 0 0,-3-4-6 15,3 4 0-15,0 0-4 0,0 0-3 0,0 0 1 16,0 0 3-16,0 0-2 0,0 0 3 0,0 0-5 16,0 0-1-16,5 20-3 0,-4-14 0 0,3 0 1 15,2 6 0-15,-1-2-2 0,0-1-5 0,1-3-5 16,-1 0-8-16,1-2 0 0,-1-1-9 0,3-2-9 15,-8-1-8-15,15 2-8 0,-9-4-6 0,8-2-4 0,-3 0 4 16,2-2 2-16,-1-3 2 0,1 0 5 0,-4 1 4 16,3-1 9-16,-1-2 8 0,-1 1 12 0,-2 1 12 15,1 0 27-15,-3 2 20 0,-1-1 14 0,0 5 16 16,0-1 11-16,0 0 8 0,-2 0 2 0,-3 4 0 16,5-5 8-16,-5 5-9 0,3-1-2 0,-3 1 8 15,0 0-10-15,0 0-5 0,0 0-8 0,8 12-6 16,-6-5-8-16,-1 0-15 0,1 6 4 0,-4 2-5 0,2-2-26 15,-3-2-29-15,0 5-45 0,-1-3-50 16,-2 0-55-16,-2 0-63 0,1-5-82 0,-4 1-223 0,2 0-621 16,1-6 170-16</inkml:trace>
          <inkml:trace contextRef="#ctx0" brushRef="#br0" timeOffset="20732.2491">9682-308 4250 0,'-4'-7'435'0,"0"1"-172"0,3 0-95 15,-1 0-62-15,1 1-38 0,1 5-15 0,-2-6-8 0,2 6-10 16,-2-4-17-16,2 4-31 0,0 0-45 16,0 0-57-16,0 0-56 0,0 0-69 0,0-7-80 0,0 7-303 0,0 0-746 0,0 0 202 0</inkml:trace>
        </inkml:traceGroup>
        <inkml:traceGroup>
          <inkml:annotationXML>
            <emma:emma xmlns:emma="http://www.w3.org/2003/04/emma" version="1.0">
              <emma:interpretation id="{03711D15-BDEA-452B-BB8E-BDBCABF77C29}" emma:medium="tactile" emma:mode="ink">
                <msink:context xmlns:msink="http://schemas.microsoft.com/ink/2010/main" type="inkWord" rotatedBoundingBox="10536,5448 13528,5344 13551,5993 10559,6097"/>
              </emma:interpretation>
              <emma:one-of disjunction-type="recognition" id="oneOf7">
                <emma:interpretation id="interp35" emma:lang="en-US" emma:confidence="0.5">
                  <emma:literal>TB-infected</emma:literal>
                </emma:interpretation>
                <emma:interpretation id="interp36" emma:lang="en-US" emma:confidence="0">
                  <emma:literal>TB-infested</emma:literal>
                </emma:interpretation>
                <emma:interpretation id="interp37" emma:lang="en-US" emma:confidence="0">
                  <emma:literal>TBs-infected</emma:literal>
                </emma:interpretation>
                <emma:interpretation id="interp38" emma:lang="en-US" emma:confidence="0">
                  <emma:literal>TBS-infected</emma:literal>
                </emma:interpretation>
                <emma:interpretation id="interp39" emma:lang="en-US" emma:confidence="0">
                  <emma:literal>Tp-infected</emma:literal>
                </emma:interpretation>
              </emma:one-of>
            </emma:emma>
          </inkml:annotationXML>
          <inkml:trace contextRef="#ctx0" brushRef="#br0" timeOffset="22763.5581">11415-180 358 0,'-5'15'270'0,"2"-2"-43"0,-1-2-28 0,3 0-30 0,-3 4-19 0,3-3-23 0,-1 1-10 16,1-3-14-16,-1 0-24 0,-1-3-26 0,1 1-27 16,2-3-42-16,-1 0-43 0,1-5-177 0,0 0-280 15,0 0 81-15</inkml:trace>
          <inkml:trace contextRef="#ctx0" brushRef="#br0" timeOffset="22915.0559">11392-459 228 0,'-3'1'10'0,"3"-1"-17"0,0 0-5 0,-2 10 4 0</inkml:trace>
          <inkml:trace contextRef="#ctx0" brushRef="#br0" timeOffset="23204.4456">11519-124 496 0,'0'9'290'0,"-2"0"-45"0,-1 0-35 0,3-2-26 0,-2 0-21 15,2-1-22-15,2-4-18 0,-2-2-16 0,0 8-7 16,0-8 4-16,0 7 19 0,0-7 14 0,0 0 13 16,0 0-3-16,0 0 7 0,0 0 0 0,0 0-5 0,0 0-12 15,23-16 0-15,-15 6-4 0,1 0 1 16,2-1-1-16,-3 0 1 0,2 3 2 0,-2-1 4 0,2 2-2 16,-4 0-8-16,0 1-10 0,-2 1-12 0,2 1-9 15,-3 1-15 1,-3 3-22-16,7-1-15 0,-7 1-7 0,0 0-11 0,6 7-38 15,-6-7-58-15,2 18-62 0,-2-6-83 0,0 4-93 16,-3-3-300-16,3 10-724 0,0-8 198 0</inkml:trace>
          <inkml:trace contextRef="#ctx0" brushRef="#br0" timeOffset="23504.2108">11915-57 388 0,'-8'-1'407'0,"8"1"-72"0,0 0-42 0,0 0-35 0,-11 0-33 0,11 0-21 0,0 0-26 16,0 0-1-16,-8-2 3 0,8 2 7 0,0 0 2 15,-9-3 4-15,9 3 2 0,-7-4 5 0,2 0-5 16,-3-6-1 0,0 1-4-16,-2-3-6 0,4-1-11 0,-5-8-9 15,1-3-17-15,2-1-13 0,1-1-13 0,-1-18-15 16,3-1-8-16,4-6-8 0,2 5-6 0,6 0 2 15,-4 3 9-15,-1 10-5 0,3 8-5 0,-1 4 1 0,3-2-14 16,-4 7 1-16,0 6-15 0,2-1-2 16,-1 2-12-16,-3 4-12 0,2 0-9 0,-1 1-17 0,-2 4-22 15,8-2-22-15,-8 2-28 0,0 0-43 0,11 15-59 16,-3 6-66-16,-3 1-71 0,2 5-89 0,-4 4-291 16,0-2-822-16,0 0 223 0</inkml:trace>
          <inkml:trace contextRef="#ctx0" brushRef="#br0" timeOffset="23683.5062">11837-239 3207 0,'-7'-3'401'0,"7"3"-180"0,-6-2-40 0,6 2-65 0,0 0-36 16,0 0-4-16,0 0-13 0,-4-5-7 0,4 5-17 0,0 0-3 15,0 0-27-15,0 0-52 0,13-4-59 0,-13 4-73 16,0 0-73-16,0 0-289 0,18 0-642 0,-18 0 175 15</inkml:trace>
          <inkml:trace contextRef="#ctx0" brushRef="#br0" timeOffset="24013.1839">12076-211 679 0,'0'0'544'0,"0"0"-89"0,0 0-35 0,0 0-18 0,0 0-34 16,0 0-36-16,0 0-40 0,0 0-29 0,0 0-33 16,0 0-18-16,0 0-25 0,0 0-20 0,0 0-29 15,0 0-35-15,0 0-41 0,0 0-60 0,0 0-39 16,-15-18-43-16,15 18-30 0,-3-7-28 0,-2 1-30 16,0 1-27-16,-1 1-11 15,-4-4 11-15,1 2 17 0,0 3 21 0,1-1 29 0,1 2 38 0,1-1 31 0,-1 2 31 0,1-2 23 16,6 3 20-16,-12-2 8 0,12 2 11 0,-9-1 0 15,9 1 9-15,0 0 14 0,-10 3 6 0,10-3 12 16,-5 6-2-16,5-6 14 0,0 6-8 0,0 1-6 16,0 0-2-16,2-1-10 0,1 7-12 0,2-1 6 0,0-1-6 15,1 1-10-15,1-1-5 0,2 0-27 0,1 1-38 16,-1-1-49-16,1-2-61 0,-1-2-67 16,3-2-87-1,1 0-160-15,-1 1-547 0,3-2 151 0</inkml:trace>
          <inkml:trace contextRef="#ctx0" brushRef="#br0" timeOffset="24455.8001">12260-220 367 0,'-6'3'275'15,"-4"-2"-38"-15,4 2-29 0,-3-1-21 0,4 2-20 16,-2-1-13-16,1 1-17 0,1 0-1 0,-1 2-13 15,-3 1-4-15,3 1-4 0,1-3 1 0,0 1-2 16,4-2-4-16,-3 1 1 0,3 3 6 0,1-3-7 0,0 1-7 16,3-1-5-16,0 0-6 0,2-1-10 15,6 3-4-15,2-1-13 0,10-2-5 0,-6-1-9 0,1-1-13 16,6-2-15-16,-3-3-6 0,-5-1-14 0,8-4-14 0,1 1-21 16,-5-3-15-16,-1-3-18 0,1-2-22 15,-6-2-20-15,-2-4-14 0,0 2-1 0,-6-4-2 0,-3-3 6 16,1 1-5-16,-6-3 27 0,2 1 5 0,-3 3 22 15,0-3 29-15,1 5 38 0,-3-1 47 0,2 4 37 0,0 6 27 16,-1 1 23-16,2 0 14 0,0 5 29 0,1 0 5 0,1 0 2 16,0 7-4-16,-4-9-8 0,4 9-16 0,-1-6-16 15,1 6-1-15,0 0 4 0,0 0 2 0,0 0-1 16,-2 16-4 0,2-3-3-16,0 12-6 0,0 1-6 0,0 4-10 0,0 0-10 15,0 1-13-15,0 13-9 0,2-8-6 0,-2-6-10 16,1 1-8-16,1 0-10 0,0-2-15 0,-6-2-33 15,4-4-38-15,-1 1-61 0,1-3-70 0,0-5-58 16,-2-4-64-16,2-4-65 0,-1-2-278 0,-1-2-762 16,2-4 206-16</inkml:trace>
          <inkml:trace contextRef="#ctx0" brushRef="#br0" timeOffset="24606.1332">12456-272 4040 0,'1'-3'623'0,"-1"3"-254"0,0-8-143 0,0 8-64 0,2-4-41 15,-2 4-24-15,6-6-4 0,-6 6-17 0,10-6-17 16,-2 5-10-16,5-1-9 0,0-2-9 0,0 2-28 0,2-1-44 16,-4-1-56-16,3 4-78 0,-6 0-94 0,1 0-99 15,-9 0-328-15,15 0-834 0,-15 0 227 0</inkml:trace>
          <inkml:trace contextRef="#ctx0" brushRef="#br0" timeOffset="24981.6204">12891-189 3957 0,'0'0'390'0,"0"0"-181"0,0 0-88 0,0 0-51 0,0 0-20 0,0 0 13 16,-16-9 7-16,16 9-9 0,0 0-14 0,0 0-5 16,0 0-15-16,0 0-19 0,0 0-17 0,0 0-15 15,0 0-13-15,0 0-22 0,-6 0-34 0,6 0-13 31,-10-2-16-31,5-2-1 0,5 4 17 0,-14-2 12 0,1 1 8 16,5-1 8-16,-2 0 15 0,2 2 9 0,8 0 8 0,-11-2 13 0,11 2 11 0,-11-3 16 16,11 3 8-16,-10 0 9 0,10 0 11 0,0 0 8 15,0 0 11-15,-14 1 11 0,14-1-7 0,0 0 19 0,-3 6 1 16,3-6 0-16,-2 5-1 0,4 1-6 0,-1 1-2 16,1-1-8-16,3 5-4 0,3 1-4 0,-3-2-4 31,4 1-7-31,-1-1-16 0,0 1-45 0,3-1-33 0,-1 0-52 15,1-2-66-15,2-2-70 0,1-3-308 0,1 0-673 16,11 2 185-16</inkml:trace>
          <inkml:trace contextRef="#ctx0" brushRef="#br0" timeOffset="25331.761">13140-200 364 0,'-14'2'262'0,"1"0"-34"0,0 2-36 0,3-1-17 0,-1 3-23 15,1 2-14-15,1-1-14 0,-1-1-14 0,3-2-12 16,-1 2-4-16,3-1-7 0,1-1-3 0,1-1 1 16,-2 2 5-16,2-2 6 0,3-3 3 0,-3 6 5 0,3-6-6 15,0 4 1-15,0-4-8 0,0 0-8 0,6 6-9 16,-6-6-9-16,11 0-3 0,-11 0-7 0,19-2-6 31,-6 0-6-31,0-3 0 0,2 0-6 0,-2 0-6 0,0-2-6 16,-1 0 2-16,5-11 0 0,0 2-6 0,-4-1-7 15,-2-3-4-15,-1 1 4 0,-4-4-4 0,-3-4-3 0,-3 3 4 16,-1-1-5-16,-1 0-4 0,-1 1 11 0,0 5 7 0,-2-2 8 16,1 5 4-16,1 5 15 0,2 4 0 15,-3-1 6-15,4 3 14 0,-1-1-8 0,1 6-3 16,-5-8-3-16,5 8 10 0,-2-3-5 0,2 3 12 0,0 0 12 16,0 0 0-16,-3 23-3 0,3-9 0 0,-2 11-5 15,2 1-6-15,0 1-7 0,2 0-6 0,0 2-7 16,1 0-1-16,2 0-7 0,0-3-4 0,-1-1-7 15,5 1-26-15,0-3-30 0,3-3-51 0,-3-6-67 0,1-2-89 16,-4-8-122-16,3 1-220 0,-2-7-689 0,-7 2 186 0</inkml:trace>
          <inkml:trace contextRef="#ctx0" brushRef="#br0" timeOffset="21455.9039">10254-330 911 0,'0'0'644'0,"0"-8"-103"0,0 8-55 16,6-8-23-16,1 3-17 0,6-1-29 0,0-1-34 0,9-7-38 15,3 5-38-15,5-1-33 0,-1 1-28 0,1 1-26 16,-1 1-25-16,0 1-24 0,-7-1-18 0,-5 1-20 0,-2 3-50 0,-4 0-67 0,-1-1-70 15,0 4-78-15,-4-2-85 0,1 0-84 0,-7 2-95 16,0 0-341-16,0 0-886 0,0 0 239 0</inkml:trace>
          <inkml:trace contextRef="#ctx0" brushRef="#br0" timeOffset="21253.9836">10454-338 826 0,'0'0'520'15,"2"-4"-66"-15,-2 4-51 0,0 0-34 0,0 0-29 16,0 0-23-16,0 0-22 0,6 15-25 0,-4-3-26 0,0 1-21 15,1 10-21-15,0 0-20 0,-1-1-16 0,-1 1-21 16,1-2-16-16,0 1-9 0,1 1-11 0,-2-6-15 16,1-1-9-16,3 4-8 0,-5-4-10 0,2-4-21 0,-2-2-27 0,1-1-35 0,1-3-43 15,-1 1-64-15,1-2-58 0,-4-2-54 0,2-3-82 16,-3 6-341-16,3-6-787 0,-8 2 211 0</inkml:trace>
          <inkml:trace contextRef="#ctx0" brushRef="#br0" timeOffset="22187.0017">10783-255 2022 0,'-1'6'-67'16,"1"-2"54"-16,0-4 50 0,3 3 40 0,-3-3 36 16,0 0 29-16,10 0 26 0,-10 0 29 0,0 0 23 0,16-3 15 0,-10 1 8 0,-6 2-4 0,15-2 0 15,-2 0-17-15,-2 0-13 0,-2 2-14 16,-1 0-8-16,-8 0-12 0,11 0-5 16,-11 0-12-16,12 2-7 0,-7 2-11 0,-1-2-10 0,0 3-19 15,-3 0-12-15,1 8-10 0,-7 8-24 0,-5 0-32 16,-3 1-49-16,-1-2-56 0,-2 3-61 0,0-2-64 0,-3 0-55 15,-2-2-60-15,-2 0-77 16,1-5-246-16,0-1-763 0,-1-4 207 0</inkml:trace>
          <inkml:trace contextRef="#ctx0" brushRef="#br0" timeOffset="22032.0567">10761-295 420 0,'-5'-7'459'15,"5"7"-76"-15,0 0-65 0,0 0-39 0,0 0-32 16,0 0-35-16,0 0-30 0,0 0-15 0,-7 23-7 16,7-10-25-16,-2 8-15 0,2-2-11 0,-2 3-10 15,2 1-16-15,0 0-7 0,0-1-3 0,2-1-13 16,0-6-12-16,-2 0-1 0,2-5 2 0,0 1-3 15,-2-2-9-15,1-2-3 0,-1-2-5 0,0 1-3 16,2-1 4-16,-2-5-5 0,0 7-4 0,0-7 0 16,2 5-5-16,-2-5-6 0,0 5-3 0,0-5-15 0,0 0-19 15,0 0-31-15,0 0-10 0,0 0-19 16,0 0-16-16,3-19-9 0,-3 8-5 0,-2-11 5 0,2-1 4 0,-1-2 8 0,-1-1 9 16,-1 0 11-16,-1-2 20 0,2 1 19 0,2 2 25 15,-3-2 21-15,1 1 20 0,1 0 18 16,-1 1 8-16,0 4 10 0,2 5 6 0,0 1 0 0,2 4 7 15,1-2 3-15,0 0 8 0,1 1 6 0,0 0 5 16,1 2 6 0,1-2 12-16,-1 1 8 0,0 5 8 0,0-1-6 0,-2 1-12 15,0 0-10-15,0 3-12 0,2-1-9 0,-5 4-7 16,7-2-8-16,-7 2-8 0,0 0-9 0,0 0-6 0,14 9-21 16,-11 3-26-16,1 1-33 0,-4 10-52 15,0 1-41-15,-5 1-42 0,5-3-39 0,-5 3-34 0,0-2-33 0,2 0-228 16,-4-6-608-16,4-4 168 0</inkml:trace>
          <inkml:trace contextRef="#ctx0" brushRef="#br0" timeOffset="31522.1559">11112-207 396 0,'0'0'237'0,"0"0"-24"0,0 0-22 0,0 0-21 0,0 0-20 0,0 0-7 16,0 0-13-16,0 0-6 0,0 0 1 0,0 0-3 15,0 0 1-15,0 0 1 0,0 0-2 16,0 0 8-16,0 0-4 0,0 0 7 0,0 0 6 0,0 0-4 15,0 0 8-15,0 0-4 0,0 0 8 0,0 0-7 16,0 0 2-16,15-2 0 0,-15 2-9 0,13-2-4 16,-7-2-7-16,2 3-8 0,5 0-9 0,-3-2-6 15,1-1-9-15,-1 2-9 16,-3 0-8-16,0 1-9 0,-7 1-4 0,11-3-6 16,-6 1-6-16,-5 2-6 0,10-1-5 0,-10 1-6 15,9-1-4-15,-9 1-5 0,0 0-7 0,0 0-17 16,12-3-2-16,-12 3-5 0,0 0-13 0,0 0 2 15,8-1-13-15,-8 1-5 0,0 0 3 0,0 0 1 0,0 0-1 16,0 0 10-16,0 0-3 0,0 0 5 0,0 0-3 16,0 0 6-16,0 0-4 0,0 0 10 0,0 0-3 0,0 0 3 0,0 0-1 15,0 0 8-15,0 0-2 0,0 0 2 0,-29-7 0 16,29 7-1-16,-20 0 2 16,11 0 2-16,9 0 0 0,-16 0 6 0,16 0-10 15,-11 0 5-15,11 0-3 0,0 0 5 0,-15 0-2 16,15 0 1-16,0 0 3 0,0 0-1 0,-13 0-2 15,13 0 6-15,0 0 6 0,0 0 10 0,0 0 0 16,0 0 9-16,0 0 8 0,0 0 3 0,0 0-2 0,0 0 0 16,0 0-2-16,0 0 1 0,0 0-7 15,34-6-6-15,-27 4-2 0,-7 2-6 0,14-1-19 16,-14 1-29-16,9-3-32 0,-9 3-46 0,10-1-48 0,-10 1-66 16,0 0-90-16,0 0-265 0,0 0-694 15,0 0 189-15</inkml:trace>
          <inkml:trace contextRef="#ctx0" brushRef="#br0" timeOffset="22579.5252">11230-224 656 0,'0'0'509'0,"0"0"-36"15,0 0-26-15,-2-5-29 0,2 5-23 0,0 0-27 16,0 0-24-16,0 0-10 0,0 0-10 0,0 0-12 16,0 0-7-16,0 0-21 0,0 0-20 15,0 0-22-15,0 0-26 0,0 0-24 0,0 0-20 16,3-7-18-16,-3 7-24 0,0 0-31 0,0 0-66 0,0 0-76 15,5-3-79-15,-5 3-104 0,0 0-114 16,6-3-121-16,-6 3-296 0,0 0-911 0,0 0 245 0</inkml:trace>
        </inkml:traceGroup>
        <inkml:traceGroup>
          <inkml:annotationXML>
            <emma:emma xmlns:emma="http://www.w3.org/2003/04/emma" version="1.0">
              <emma:interpretation id="{0EC9EC2F-4096-4D9A-A01B-AA50B4D08805}" emma:medium="tactile" emma:mode="ink">
                <msink:context xmlns:msink="http://schemas.microsoft.com/ink/2010/main" type="inkWord" rotatedBoundingBox="13836,5513 14805,5479 14819,5888 13850,5921"/>
              </emma:interpretation>
              <emma:one-of disjunction-type="recognition" id="oneOf8">
                <emma:interpretation id="interp40" emma:lang="en-US" emma:confidence="0.5">
                  <emma:literal>then</emma:literal>
                </emma:interpretation>
                <emma:interpretation id="interp41" emma:lang="en-US" emma:confidence="0">
                  <emma:literal>than</emma:literal>
                </emma:interpretation>
                <emma:interpretation id="interp42" emma:lang="en-US" emma:confidence="0">
                  <emma:literal>them</emma:literal>
                </emma:interpretation>
                <emma:interpretation id="interp43" emma:lang="en-US" emma:confidence="0">
                  <emma:literal>Then</emma:literal>
                </emma:interpretation>
                <emma:interpretation id="interp44" emma:lang="en-US" emma:confidence="0">
                  <emma:literal>the</emma:literal>
                </emma:interpretation>
              </emma:one-of>
            </emma:emma>
          </inkml:annotationXML>
          <inkml:trace contextRef="#ctx0" brushRef="#br0" timeOffset="26998.9845">13549-399 483 0,'4'-4'303'0,"-4"4"-26"0,4-3-22 0,-4 3-18 0,10-2-23 16,-2 2-26-16,-1-2-14 0,5 0-18 0,1 2-21 15,0 0-14-15,0 0-12 0,-4-2-15 0,3 2-8 0,-4 2-9 16,0-4-9-16,-8 2-4 0,16-1-10 0,-16 1-3 16,13 1-4-16,-8-2-7 0,-5 1 0 15,10 0-2-15,-10 0-4 0,0 0 4 0,10-4 6 16,-5 4 2-16,-5 0 8 0,8-5 9 0,-5 2 14 16,-3 3 11-16,5-3 13 0,-2-1 10 0,0-1 4 15,-3 5 4-15,4-5 1 0,-4 5-1 0,3-6-4 16,-3 6-6-16,2-4-6 0,-2 4-12 0,0 0-10 15,3-4-7-15,-3 4-11 0,0 0-6 0,0 0-10 16,0 0-3-16,0 0-7 0,1-3-2 0,-1 3-4 0,0 0-4 0,0 0-3 16,0 0-2-16,-1 17-4 0,-1-12-1 0,2 3-2 15,0 4-2-15,-1-1 1 0,2 0-5 0,-1 1 2 16,2-1-3 0,-1 0 1-16,1 1-2 0,0-5-1 0,1 1-4 15,0-1-6-15,0-1-3 0,1-3-8 0,0 2-5 16,3-3-11-16,-1 2-10 0,1-3-19 0,-7-1-11 15,20-1-19-15,-9-3-12 0,2 2-21 0,-1-4-6 0,-1-2-13 16,-1 3-9-16,-2-1-5 0,0 2-9 16,-3 2-5-16,-1-1-12 0,1 1-10 0,-5 2-1 0,8-3 15 15,-8 3 14-15,0 0 26 0,0 0 11 0,0 0 16 16,12 6 13-16,-10-2 1 0,1 2 30 0,-1-1 15 16,3-1 17-16,-2 4 22 0,0-2 21 0,2-2 14 15,3 5 16-15,2-2 9 0,-2-1 14 0,0-1 4 16,3 0 2-16,2-3 4 0,2 1-2 0,-2 0-11 15,1 0-5-15,-1-4-3 0,1 1-7 0,-1-3-4 16,0 1-2-16,0-1-7 0,-2 2-3 0,-3-4-7 16,-1 3-13-16,-2-3-6 0,-1 2-7 0,0-3-7 0,-4 6-12 15,4-9-15-15,-6 4-4 0,2 5-4 0,-6-8-3 16,2 3-2-16,-3 1 9 0,2 1-1 0,5 3 5 16,-14-5 3-16,7 5 8 0,7 0-4 0,-13 0 9 15,13 0 4-15,0 0 7 0,-16 5 7 0,13-2 4 16,3-3 17-16,-5 4 6 0,5-4 6 0,0 7 8 0,2-1 9 0,1 1 0 0,2 3-3 15,1-1-1-15,4 3-1 0,0-2 6 0,7 6 3 16,1-2-3-16,2 1 3 0,1-2-3 0,-1-2-4 16,1 0 2-16,3-3-3 0,-7-2-11 15,-1-2 4-15,-1 1-9 0,-1-3-10 0,1 0-15 0,-4 1-7 16,-1-3-9-16,-10 0-13 0,16 0-9 0,-16 0-7 16,8-3 8-16,-8 3 5 0,3-6 4 0,-3 6 1 15,0-7 1-15,0 7 5 0,0 0 2 0,-6-9 4 16,1 4 0-16,0 1 3 0,5 4 1 0,-6-9 3 0,1 6 6 15,5 3 4-15,-7-6 0 0,7 6 6 0,-4-4 5 16,4 4 7-16,-5-5 8 0,5 5 2 0,0 0 12 0,0 0 5 16,-5-6 5-16,5 6 6 0,0 0 4 0,0 0 7 15,-2-4 1-15,2 4 1 0,0 0-7 0,0 0-4 16,0 0-2-16,8-10-9 0,-1 6-5 0,-1 0-13 0,1-1 3 16,-1 1-3-16,2-2-4 0,-8 6 0 15,17-6-7-15,-9 3-1 0,0 0-7 0,-3 0-2 0,2 0-3 31,-7 3 0-31,9-6-15 0,-9 6-2 0,9 0-1 16,-9 0 3-16,0 0 2 0,9 8 1 0,-6-4-1 0,2 1 2 16,2 6-1-16,-2-1 4 0,-1-1-6 0,1 3 1 15,0-1-14-15,-2-2-24 0,4 3-25 0,-2-5-39 16,-2 1-36-16,3-2-41 0,-2 0-49 0,1-3-191 0,-5-3-511 16,13 7 140-16</inkml:trace>
          <inkml:trace contextRef="#ctx0" brushRef="#br0" timeOffset="26065.2321">13654-503 417 0,'3'-9'570'0,"-3"2"-69"0,0 4-39 16,0 3-34-16,0-6-39 0,0 6-44 16,0 0-37-16,-2-5-44 0,2 5-29 0,0 0-24 0,0 0-13 15,0 0-17-15,0 23-15 0,-1-2-18 0,-1 1-15 16,2 3-13-16,-2 3-15 0,2-1-9 0,-1 3-12 16,-1-3-8-16,2-1-6 0,0 1-9 0,-1-1-6 15,1 1-16-15,0-3-31 0,1-9-25 0,-2 0-35 0,1-3-39 0,0-3-50 0,1-1-26 16,-1-2-27-16,0-1-18 0,-1 0-34 0,1-5-51 15,0 0-287-15,0 0-701 0,0 0 191 0</inkml:trace>
        </inkml:traceGroup>
        <inkml:traceGroup>
          <inkml:annotationXML>
            <emma:emma xmlns:emma="http://www.w3.org/2003/04/emma" version="1.0">
              <emma:interpretation id="{03B6736D-525B-42F0-A6FB-F8C7C25B02E6}" emma:medium="tactile" emma:mode="ink">
                <msink:context xmlns:msink="http://schemas.microsoft.com/ink/2010/main" type="inkWord" rotatedBoundingBox="15111,5447 15801,5423 15819,5924 15129,5948"/>
              </emma:interpretation>
              <emma:one-of disjunction-type="recognition" id="oneOf9">
                <emma:interpretation id="interp45" emma:lang="en-US" emma:confidence="0.5">
                  <emma:literal>the</emma:literal>
                </emma:interpretation>
                <emma:interpretation id="interp46" emma:lang="en-US" emma:confidence="0">
                  <emma:literal>The</emma:literal>
                </emma:interpretation>
                <emma:interpretation id="interp47" emma:lang="en-US" emma:confidence="0">
                  <emma:literal>tho</emma:literal>
                </emma:interpretation>
                <emma:interpretation id="interp48" emma:lang="en-US" emma:confidence="0">
                  <emma:literal>She</emma:literal>
                </emma:interpretation>
                <emma:interpretation id="interp49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27916.7715">14824-469 675 0,'0'0'390'0,"0"0"-62"0,0-5-40 0,0 5-41 0,0 0-25 0,8-5-35 16,-8 5-18 0,14-3-18-16,-1 3-17 0,-2-2-10 15,4 2-15-15,-1-2-13 0,1 0-14 0,-1 2-26 0,1 2-3 16,-1-2-15-16,-3-2-9 0,2 2-12 0,-3-1-4 15,-10 1-2-15,14 0 2 0,-14 0-1 0,11 0-1 16,-11 0 1-16,9-3-3 0,-9 3 8 0,8-3 4 16,-8 3 2-16,0 0 7 0,6-8 8 0,-6 8 11 15,8-7 14-15,-8 7 11 0,3-8 20 0,-1 3 12 0,0 0 4 16,-2 5-2-16,1-9 6 0,1 3-7 16,-2 6-5-16,-2-7-3 0,2 7-8 0,0-8-10 0,0 8-6 15,0 0-9-15,0-7-8 0,0 7-11 16,0 0-2-16,0 0-11 0,0 0 1 0,0 0-6 0,0 0-2 15,0 0-2-15,-6 18-7 0,3-6 2 0,-2 1-4 16,3 2 0-16,-1 4-3 0,0-1 0 0,3-3-4 16,-2-2 0-16,0 0 1 0,4-1 0 0,0 1 0 15,-1-2-3-15,1 1 3 0,1-3-1 0,-1-1 4 16,1-3-1-16,0 0-1 0,0 0 0 0,2 0 1 0,-5-5-5 16,12 5-8-16,-7-4-10 0,-5-1-14 15,13-1-16-15,-13 1-15 0,15-5-27 0,-2 0-13 0,-4 0-24 16,-1 2-16-16,1 0-14 0,-3 0-18 0,-6 3-7 15,11-3-7-15,-11 3 0 0,12-4 9 0,-12 4 15 16,11 0 14-16,-11 0 18 0,0 0 15 0,12 0 9 16,-12 0 15-16,10 4 8 0,-10-4 16 0,11 3 4 0,-4 0 14 0,-1 0 4 0,0 0 17 15,6 3 7-15,-3-2 13 0,1 0 13 0,3-2 4 16,-3 2 7-16,2-3 5 0,-2 2 11 16,-2-3 5-16,-8 0 7 0,14-2 7 0,-14 2 3 15,15-2-2-15,-10-2-5 0,0 2 3 0,-5 2-16 16,8-9 5-16,-5 4-2 0,0 0-10 0,-1 0 2 15,-2 5-10-15,1-12 2 0,-1 6-7 0,0 6-2 16,-1-11-3-16,1 11 0 0,-4-6-4 16,4 6-3-16,-3-4 2 0,3 4 1 0,0 0-3 0,0 0 6 15,0 0 7-15,0 0-1 0,0 0 15 16,-8 18 4-16,10-8 9 0,-2 2 8 0,3 0 1 0,0 0-3 16,4 0 1-16,1 0-5 0,0-3-13 0,3 2-19 15,8 1-42-15,-3-6-56 0,0-3-95 0,-1-4-118 16,1-2-184-16,6-6-576 0,-2-4 159 0</inkml:trace>
          <inkml:trace contextRef="#ctx0" brushRef="#br0" timeOffset="27261.8525">14928-594 347 0,'0'0'505'0,"-11"-5"-94"0,11 5-37 0,0 0-22 0,0 0-31 16,0 0-12-16,-10 20-23 0,9-6-15 0,-1 7-18 0,-1 1-15 15,3 5-20-15,-2 0-15 0,2 2-17 0,-3 0-27 16,3 0-16-16,0 1-13 0,0 0-16 16,2-4-11-16,-1 3-11 0,-1 1-12 0,-1-5-15 0,2-1-36 15,-1-2-38-15,2-4-58 0,-1-3-58 0,-1-5-54 0,-1 2-56 16,1-4-67-16,-2-3-285 0,2-5-703 0,0 0 191 16</inkml:trace>
        </inkml:traceGroup>
      </inkml:traceGroup>
      <inkml:traceGroup>
        <inkml:annotationXML>
          <emma:emma xmlns:emma="http://www.w3.org/2003/04/emma" version="1.0">
            <emma:interpretation id="{E1BB2106-569D-40EB-A540-52521B778FC0}" emma:medium="tactile" emma:mode="ink">
              <msink:context xmlns:msink="http://schemas.microsoft.com/ink/2010/main" type="line" rotatedBoundingBox="76,6590 15079,5925 15126,7002 124,7666"/>
            </emma:interpretation>
          </emma:emma>
        </inkml:annotationXML>
        <inkml:traceGroup>
          <inkml:annotationXML>
            <emma:emma xmlns:emma="http://www.w3.org/2003/04/emma" version="1.0">
              <emma:interpretation id="{698167BF-76EA-4C77-A8ED-510BE8FD5FD6}" emma:medium="tactile" emma:mode="ink">
                <msink:context xmlns:msink="http://schemas.microsoft.com/ink/2010/main" type="inkWord" rotatedBoundingBox="91,6917 960,6878 977,7253 107,7291"/>
              </emma:interpretation>
              <emma:one-of disjunction-type="recognition" id="oneOf10">
                <emma:interpretation id="interp50" emma:lang="en-US" emma:confidence="0.5">
                  <emma:literal>test</emma:literal>
                </emma:interpretation>
                <emma:interpretation id="interp51" emma:lang="en-US" emma:confidence="0">
                  <emma:literal>tent</emma:literal>
                </emma:interpretation>
                <emma:interpretation id="interp52" emma:lang="en-US" emma:confidence="0">
                  <emma:literal>rest</emma:literal>
                </emma:interpretation>
                <emma:interpretation id="interp53" emma:lang="en-US" emma:confidence="0">
                  <emma:literal>text</emma:literal>
                </emma:interpretation>
                <emma:interpretation id="interp54" emma:lang="en-US" emma:confidence="0">
                  <emma:literal>tert</emma:literal>
                </emma:interpretation>
              </emma:one-of>
            </emma:emma>
          </inkml:annotationXML>
          <inkml:trace contextRef="#ctx0" brushRef="#br0" timeOffset="29032.6017">-189 1097 538 0,'-2'-5'586'0,"2"5"-106"0,0 0-65 0,2-7-42 0,-2 7-33 15,3-4-34-15,-3 4-36 0,8-6-31 0,0 4-28 16,4-5-26-16,1 4-25 0,2 1-47 0,-2-1-59 16,1 1-71-16,2 1-75 0,-3-2-77 0,2 4-88 0,-3 1-253 15,1-2-612-15,-2 3 166 16</inkml:trace>
          <inkml:trace contextRef="#ctx0" brushRef="#br0" timeOffset="28877.5934">-153 903 536 0,'-6'-6'424'16,"6"6"-60"-16,0 0-44 0,0 0-40 0,0 0-29 15,0 0-11 1,0 0-9-16,0 0-9 0,-8 21-11 0,8-6-15 15,2 7-21-15,-1 4-15 0,0-3-21 0,1-1-11 16,0 1-12-16,-2 1-17 0,1 0-9 0,1-3-11 0,-1 2-5 16,1-1-23-16,1-4-25 0,0-3-40 0,-1-4-64 15,0 0-51-15,1-3-50 0,-3-2-47 0,2 1-59 16,-2-7-192-16,-2 8-573 0,2-8 158 0</inkml:trace>
          <inkml:trace contextRef="#ctx0" brushRef="#br0" timeOffset="29381.1233">43 1111 3757 0,'0'0'495'15,"0"0"-201"-15,0 0-123 0,0 0-69 0,0 0-25 16,0 0-24-16,0 0 16 0,5-10 7 0,2 8-3 0,-7 2-5 15,9-4-8-15,-5 1-5 0,-4 3-9 0,9-3-7 16,-5 0-7-16,-4 3-16 0,4-2-23 0,-4 2-23 16,0 0-31-16,0 0-38 0,11-3-26 0,-11 3-19 15,3-3-32-15,-3 3-22 0,0 0-16 0,0 0-1 0,0 0 3 0,-5-9 17 16,5 9 16-16,-9-6 19 0,4 4 20 0,5 2 34 16,-10-5 33-16,5 4 29 0,5 1 32 0,-5-6 25 15,5 6 15-15,0 0 14 0,-10-3 2 0,10 3 0 0,0 0-4 16,0 0-9-16,-8-1 1 0,8 1-3 0,0 0 7 15,0 0 6-15,0 0-2 0,0 0 2 0,3 17-3 16,0-6-5-16,5 0 3 16,0 0-6-16,-2 1-7 0,10 7-4 0,-3-4-6 15,3 0-9-15,0 1-30 0,2-1-32 0,-3-6-56 16,-2 0-58-16,-1-3-69 0,2-2-188 16,3-1-513-16,7-3 142 0</inkml:trace>
          <inkml:trace contextRef="#ctx0" brushRef="#br0" timeOffset="29624.561">292 995 339 0,'-8'5'200'16,"5"-1"-33"-16,-2 0-22 0,5-4-14 0,-5 9-14 0,4-4 4 15,1-5 19-15,-2 7 4 16,2-7 8-16,0 0 14 0,3 8 19 0,-3-8 5 0,5 6 9 15,-2-1-10-15,-3-5-3 0,12 5-7 0,-8 0-15 16,2-1-17-16,1-1-16 0,-1 3-13 0,5 2-12 16,1 1-10-16,-2-2-10 0,-1 2-17 0,1 1-22 0,-2 0-32 15,-2 1-49-15,-1 0-70 0,-3 0-88 0,0 1-299 16,-4-4-589-16,0 0 161 0</inkml:trace>
          <inkml:trace contextRef="#ctx0" brushRef="#br0" timeOffset="29979.0973">519 1058 516 0,'0'0'730'0,"0"0"-125"0,0-9-73 0,0 9-64 0,4-7-41 0,-4 7-36 16,8-5-45-16,-2 1-34 0,6-3-35 0,1 1-38 15,8-2-25 1,-4-1-39-16,-2 4-56 0,-2 0-71 0,-3 0-86 16,3 2-106-16,-3 0-113 0,-2 1-123 0,-2 0-250 0,-6 2-757 15,0 0 206-15</inkml:trace>
          <inkml:trace contextRef="#ctx0" brushRef="#br0" timeOffset="29806.1862">526 842 877 0,'0'0'584'16,"0"0"-98"-16,0 0-75 0,0 0-54 0,0 0-43 0,0 0-38 16,0 0-29-16,0 0-25 0,13 21-23 0,-5 0-23 15,-2 3-20-15,3 1-14 0,-5-3-20 0,1 1-33 16,0 2-41-16,-3-4-63 0,3 3-58 0,-2-6-66 15,-3 1-63-15,0-3-71 0,-2-5-276 0,1 0-658 0,-3-4 180 16</inkml:trace>
        </inkml:traceGroup>
        <inkml:traceGroup>
          <inkml:annotationXML>
            <emma:emma xmlns:emma="http://www.w3.org/2003/04/emma" version="1.0">
              <emma:interpretation id="{CD6B5B50-3584-4583-9C1C-762EB106CCB6}" emma:medium="tactile" emma:mode="ink">
                <msink:context xmlns:msink="http://schemas.microsoft.com/ink/2010/main" type="inkWord" rotatedBoundingBox="1296,6807 2075,6772 2098,7286 1319,7320"/>
              </emma:interpretation>
              <emma:one-of disjunction-type="recognition" id="oneOf11">
                <emma:interpretation id="interp55" emma:lang="en-US" emma:confidence="0.5">
                  <emma:literal>will</emma:literal>
                </emma:interpretation>
                <emma:interpretation id="interp56" emma:lang="en-US" emma:confidence="0">
                  <emma:literal>wile</emma:literal>
                </emma:interpretation>
                <emma:interpretation id="interp57" emma:lang="en-US" emma:confidence="0">
                  <emma:literal>wilt</emma:literal>
                </emma:interpretation>
                <emma:interpretation id="interp58" emma:lang="en-US" emma:confidence="0">
                  <emma:literal>wild</emma:literal>
                </emma:interpretation>
                <emma:interpretation id="interp59" emma:lang="en-US" emma:confidence="0">
                  <emma:literal>wily</emma:literal>
                </emma:interpretation>
              </emma:one-of>
            </emma:emma>
          </inkml:annotationXML>
          <inkml:trace contextRef="#ctx0" brushRef="#br0" timeOffset="32979.5752">1040 1033 273 0,'0'0'336'0,"0"-5"-63"0,0 5-34 0,0 0-26 0,0 0-25 0,0 0-11 0,0 0-18 15,0 0-17-15,-10 18-8 0,7-6-7 32,0-2-4-32,1 3-1 0,1-2-8 0,1 1-3 0,0 0 1 15,0-2-1-15,1-2 6 0,1 1 0 0,-1-2 18 16,3-1-12-16,-1 0 1 0,2-2-8 0,-5-4-3 0,9 9-10 0,-2-7-1 16,-7-2-12-16,16 4-7 0,-3-3-7 0,-13-1-10 15,20-1-11-15,-5 1-6 0,-5-4-17 0,-1 2-22 16,-9 2-20-16,13-6-16 0,-8 4-11 0,-5 2-13 15,11-4-11-15,-7 1-7 0,-4 3-6 0,0 0-2 0,9-3 4 16,-9 3 2-16,0 0 5 0,0 0 8 0,0 0 11 16,0 0-2-16,13 5 5 0,-13-5 6 0,7 5 5 0,-3 0 6 15,1-2 11-15,-5-3 10 0,9 7 8 0,-4-2 13 16,-5-5 14-16,13 5 8 0,-7-4 17 0,-6-1 5 16,15 3 15-16,-7-3 9 0,-8 0 9 0,15 0 4 0,-15 0 5 15,14 0 6-15,-2-6 0 0,-4 1 3 0,-1 1-4 16,-1-2-3-16,-1 0-10 0,-2 0-17 0,1-5-11 15,-1 0-19 1,-3-2-14-16,-2 1-28 0,1-2-27 0,-6 1-35 16,2 2-30-16,-1-1-40 0,-1 4-38 0,-3-1-40 0,-1 0-47 15,3 6-45-15,-2 0-230 0,-3 0-631 16,5 1 172-16</inkml:trace>
          <inkml:trace contextRef="#ctx0" brushRef="#br0" timeOffset="33281.2979">1498 1024 664 0,'0'0'375'0,"-17"16"-52"0,17-16-47 0,-3 9-34 0,2-3-24 0,1-6-26 15,-2 18-25-15,2-10-18 0,2 0-17 16,-1 0-10-16,1 3-20 0,1-2-23 0,-1-2-39 16,-1-1-52-16,2-1-54 0,-3-5-69 15,5 11-60-15,-3-10-166 0,-2-1-429 0,0 0 122 0</inkml:trace>
          <inkml:trace contextRef="#ctx0" brushRef="#br0" timeOffset="33867.2146">1361 853 897 0,'-8'-3'676'0,"8"3"-116"0,0 0-75 0,-7-2-48 0,7 2-43 0,0 0-41 16,0 0-54-16,0 0-31 0,0 0-30 0,-3-4-44 16,3 4-51-1,0 0-56-15,0 0-59 0,0 0-79 0,0 0-83 16,0 0-92-16,0 0-97 0,0 0-271 0,0 0-714 16,0 0 194-16</inkml:trace>
          <inkml:trace contextRef="#ctx0" brushRef="#br0" timeOffset="33690.8675">1624 743 638 0,'0'0'461'0,"0"0"-75"0,-4-6-60 15,4 6-41-15,0 0-29 0,0 0-17 0,0 0-20 0,-8 26-10 16,3-5-18-16,1 3-20 0,3 1-13 0,-2 2-19 15,-2-1-14-15,3-2-16 0,2 2-8 0,0-1-12 16,3-2-8-16,1 0-8 0,-1-1-9 0,2-2-10 16,-2-3-2-16,2-4-12 0,-2 0-14 0,2-6-30 0,0 2-17 15,1-5-24-15,-3 2-21 0,4-3-21 16,-7-3-21-16,12 3-26 0,-12-3-20 0,15-4-12 16,-3-2-17-16,0-3-9 0,-3-1-1 0,0-1 7 0,2-8 12 15,-3-3 18-15,-2 1 27 0,-1-3 36 0,-2 1 42 16,-1 0 48-16,-4-2 32 0,1 1 27 0,-1 1 20 15,-1 1 22-15,1 6 12 0,-1 3 12 0,0 3 2 16,1 3-13-16,1 1-4 0,-1 2-13 0,2 4-5 16,-2-9-9-16,2 9-13 0,0 0 9 0,0 0-5 15,0 0 13-15,0 0 7 0,-4 25 9 0,2-4 8 16,0 5 1-16,2-1-5 0,2 4-8 0,-2 0-5 0,5 0-4 16,-2 0-8-16,2-1-7 0,1 1-8 15,2-3-6-15,-1 2-7 0,1-4-5 0,-1-2-5 0,0 0-4 16,-1-5-17-16,1-5-30 0,-1-2-50 0,-3-2-49 0,2-1-55 0,-1-3-63 0,-4-4-108 15,0 0-225-15,0 0-673 0,0 0 181 0</inkml:trace>
        </inkml:traceGroup>
        <inkml:traceGroup>
          <inkml:annotationXML>
            <emma:emma xmlns:emma="http://www.w3.org/2003/04/emma" version="1.0">
              <emma:interpretation id="{0B30EFAC-24B6-484A-8A08-248EC2928D3E}" emma:medium="tactile" emma:mode="ink">
                <msink:context xmlns:msink="http://schemas.microsoft.com/ink/2010/main" type="inkWord" rotatedBoundingBox="2519,6753 3088,6728 3106,7128 2537,7153"/>
              </emma:interpretation>
              <emma:one-of disjunction-type="recognition" id="oneOf12">
                <emma:interpretation id="interp60" emma:lang="en-US" emma:confidence="0.5">
                  <emma:literal>be</emma:literal>
                </emma:interpretation>
                <emma:interpretation id="interp61" emma:lang="en-US" emma:confidence="0">
                  <emma:literal>he</emma:literal>
                </emma:interpretation>
                <emma:interpretation id="interp62" emma:lang="en-US" emma:confidence="0">
                  <emma:literal>b</emma:literal>
                </emma:interpretation>
                <emma:interpretation id="interp63" emma:lang="en-US" emma:confidence="0">
                  <emma:literal>bc</emma:literal>
                </emma:interpretation>
                <emma:interpretation id="interp64" emma:lang="en-US" emma:confidence="0">
                  <emma:literal>ha</emma:literal>
                </emma:interpretation>
              </emma:one-of>
            </emma:emma>
          </inkml:annotationXML>
          <inkml:trace contextRef="#ctx0" brushRef="#br0" timeOffset="34429.4356">2253 712 313 0,'0'0'347'15,"-6"-2"-52"-15,6 2-31 0,0 0-15 0,0 0-8 0,-5 9-19 16,3-1-13-16,-1 5-5 0,2 8-6 16,1 2-20-16,-2 1-3 0,2 0-15 0,0-1-5 0,2 2-10 0,-2-2-12 15,3-1-6-15,0-4-16 0,-1-2-17 0,-1-2-9 16,2-2-9-16,-1 0-6 0,1 1-6 0,2-1-4 0,-2-4-7 0,-1-1-9 16,1-2 4-16,-1 2-5 0,-2-3-4 0,3 1-1 15,-1-1 2-15,-2-4-9 0,5 4-10 0,-5-4 5 16,4 2-10-16,-4-2 1 0,0 0-19 0,15-9-6 15,-5 0-2-15,-1-1-2 0,-1-1 3 0,2 0 0 16,-1 1 4-16,-1 0-3 0,0 0 11 0,-3 3 4 16,2 0 14-16,-3 1 3 15,0 2 22-15,-1-1 6 0,-2 3-9 0,-1 2 1 16,5-6-8-16,-5 6-7 0,0 0 1 0,0 0-1 16,0 0-5-16,0 0-4 0,-11 18-10 0,1-7-23 15,-3 7-27-15,2 1-31 0,-3-3-30 0,1 3-29 16,2-6-40-16,0 0-54 0,1-2-52 0,2-3-261 15,1-1-644-15,1-1 176 0</inkml:trace>
          <inkml:trace contextRef="#ctx0" brushRef="#br0" timeOffset="34783.9632">2574 946 577 0,'0'0'408'16,"0"0"-13"-16,2 6 0 0,-2-6-19 0,0 0-22 0,0 0-28 15,11 2-27-15,-11-2-21 0,11-2-21 0,-11 2-13 16,0 0-14-16,18-1-16 0,-13-1-20 0,-5 2-16 16,8-3-18-16,-8 3-17 0,7-4-18 0,-7 4-21 15,6-4-22-15,-6 4-21 0,0-5-26 0,0 5-21 16,0 0-17-16,-6-10-13 0,-1 7-8 0,-1 1-4 15,2 0 6-15,-9 0-8 0,1 4 4 0,2 0 5 16,0 0 3-16,-1 1 2 0,3-1 4 0,2-1-4 16,2 2 6-16,-1 1 0 0,3-2 1 0,4-2 4 0,-9 6 8 0,8-1 0 0,-1 0 0 0,4 2 2 0,-1-1 0 15,6 4 0-15,1-2 2 16,2 3 3-16,1-1-3 0,10 1-4 0,1-1-30 16,2 0-37-16,4-2-57 0,1-5-68 0,-3-2-76 0,5-2-97 15,0-4-216-15,0-1-691 0,-3-2 187 0</inkml:trace>
        </inkml:traceGroup>
        <inkml:traceGroup>
          <inkml:annotationXML>
            <emma:emma xmlns:emma="http://www.w3.org/2003/04/emma" version="1.0">
              <emma:interpretation id="{5E6D1EB1-2F18-47CA-A6EA-EF3724BDAF0D}" emma:medium="tactile" emma:mode="ink">
                <msink:context xmlns:msink="http://schemas.microsoft.com/ink/2010/main" type="inkWord" rotatedBoundingBox="3453,6794 4407,6752 4419,7026 3465,7068"/>
              </emma:interpretation>
              <emma:one-of disjunction-type="recognition" id="oneOf13">
                <emma:interpretation id="interp65" emma:lang="en-US" emma:confidence="0.5">
                  <emma:literal>*</emma:literal>
                </emma:interpretation>
                <emma:interpretation id="interp66" emma:lang="en-US" emma:confidence="0">
                  <emma:literal>t</emma:literal>
                </emma:interpretation>
                <emma:interpretation id="interp67" emma:lang="en-US" emma:confidence="0">
                  <emma:literal>F</emma:literal>
                </emma:interpretation>
                <emma:interpretation id="interp68" emma:lang="en-US" emma:confidence="0">
                  <emma:literal>J</emma:literal>
                </emma:interpretation>
                <emma:interpretation id="interp6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35199.032">3194 865 680 0,'0'0'555'15,"0"0"-65"-15,0 0-37 0,0 0-26 0,0 0-22 0,0 0-33 16,0 0-23-16,0 0-32 0,0 0-16 0,0 0-36 16,33 0-23-16,-21 0-26 0,2-2-22 0,-1 2-22 15,2 0-17-15,1-3-17 0,-2 3-18 0,-1-2-44 16,-1 2-51-16,-3 0-57 0,-1-1-72 0,-8 1-82 15,11 0-89-15,-11 0-85 0,0 0-329 0,0 0-827 16,0 0 223-16</inkml:trace>
          <inkml:trace contextRef="#ctx0" brushRef="#br0" timeOffset="36031.2078">3167 881 505 0,'0'0'355'0,"0"0"-30"0,0 0-16 0,0 0-8 0,0 0 9 0,0 0 4 31,0 0-7-31,0 0-6 0,0 0-11 0,17-7-14 16,-2 6-15-16,0-4-17 0,1 2-14 0,7-2-25 0,0 0-19 0,3 1-18 0,-2-2-16 16,-1 2-21-16,-5 0-16 0,-2 0-7 0,-3 2-18 15,2-1-17-15,-4 1-32 0,-3-1-37 16,-1 2-40-16,-2 0-49 0,-5 1-53 16,11-2-45-16,-11 2-50 0,0 0-63 0,0 0-81 0,0 0-207 0,0 0-701 15,0 0 191-15</inkml:trace>
          <inkml:trace contextRef="#ctx0" brushRef="#br0" timeOffset="35570.5546">3289 748 433 0,'-5'-2'395'0,"5"2"-63"15,0 0-45-15,0 0-38 0,0 0-19 0,0 0-16 16,0 0-16-16,-7 13-22 0,6-2-9 0,1 1-23 0,-2 2-11 16,2 9-4-16,2 0-6 0,-4-2-10 0,4 0-7 15,-2-3-13-15,1-4-8 0,1-1-9 0,0 0-7 16,-1-3-13-16,1 2-3 0,-4-1-9 0,4-2-18 0,0-2-31 0,-1-1-36 0,1 0-42 31,-2-1-48-31,0-5-55 0,3 9-61 0,-3-9-193 0,0 0-527 16,3 3 145-16</inkml:trace>
          <inkml:trace contextRef="#ctx0" brushRef="#br0" timeOffset="36474.2966">3613 777 228 0,'0'0'421'0,"-3"-4"-89"0,3 4-51 0,0 0-39 0,0 0-28 0,0 0-18 15,0 0-12-15,0 0-2 0,0 0-5 0,0 0-4 16,-4 17-8-16,6-9-10 0,0-1-7 0,1 4 8 16,-2-1-5-1,4 1 0-15,-1 0 0 0,0-1-3 0,1-3 0 0,-1 1 0 16,0-3-1-16,0 0-2 0,-1 2 4 16,0-3 3-16,2 1-5 0,-2-1 1 0,2-1-1 15,-5-3-1-15,6 4-1 0,-6-4 1 0,10 3 2 16,-10-3-7-16,10 3-10 0,-10-3-14 0,0 0-10 15,14-4-11-15,-14 4-11 0,9-9-29 0,-2-1-28 16,-2-2-33-16,-1-2-35 0,1 2-40 0,-3-2-47 16,-2-8-55-16,2 6-52 0,-2 3-51 0,0 1-45 0,-2 5-40 0,2-1-302 0,-2 2-809 0,2 6 220 15</inkml:trace>
          <inkml:trace contextRef="#ctx0" brushRef="#br0" timeOffset="36804.9629">3918 808 328 0,'0'0'379'16,"0"0"-60"-16,0 0-34 0,0 0-31 0,0 0-31 0,8 2-28 16,-8-2-14-16,0 0-20 0,0 0-7 0,0 0-6 15,0 0-3-15,0 0-5 0,0 0-16 0,0 0-10 0,8-9-1 0,-8 9-22 16,0 0-4-16,-2-8-12 0,2 8-7 0,0 0-13 15,0 0-2-15,-6-9-1 0,6 9-12 0,0 0-1 16,-4-4-3-16,4 4-5 0,0 0-5 0,-5-4-4 16,5 4 1-16,0 0 9 0,0 0 18 0,0 0 1 15,0 0 13-15,0 0 7 0,0 0 10 0,-5 14 15 0,5-8 5 16,0 1 1 0,2 0 2-16,4 5-1 0,0-1-3 0,0 1-8 15,2 1-4-15,2-3-9 0,6 5-9 0,0-4-5 16,-1-2-24-16,7 1-41 0,-4-5-68 0,-2-3-90 0,0-2-111 15,-2-4-400-15,9-3-804 0,-5-3 217 0</inkml:trace>
        </inkml:traceGroup>
        <inkml:traceGroup>
          <inkml:annotationXML>
            <emma:emma xmlns:emma="http://www.w3.org/2003/04/emma" version="1.0">
              <emma:interpretation id="{36E71938-B244-46E9-8C5D-B3592AF12E01}" emma:medium="tactile" emma:mode="ink">
                <msink:context xmlns:msink="http://schemas.microsoft.com/ink/2010/main" type="inkWord" rotatedBoundingBox="4852,6378 5811,6336 5841,7015 4882,7058"/>
              </emma:interpretation>
              <emma:one-of disjunction-type="recognition" id="oneOf14">
                <emma:interpretation id="interp70" emma:lang="en-US" emma:confidence="0.5">
                  <emma:literal>with</emma:literal>
                </emma:interpretation>
                <emma:interpretation id="interp71" emma:lang="en-US" emma:confidence="0">
                  <emma:literal>withy</emma:literal>
                </emma:interpretation>
                <emma:interpretation id="interp72" emma:lang="en-US" emma:confidence="0">
                  <emma:literal>withe</emma:literal>
                </emma:interpretation>
                <emma:interpretation id="interp73" emma:lang="en-US" emma:confidence="0">
                  <emma:literal>With</emma:literal>
                </emma:interpretation>
                <emma:interpretation id="interp74" emma:lang="en-US" emma:confidence="0">
                  <emma:literal>wish</emma:literal>
                </emma:interpretation>
              </emma:one-of>
            </emma:emma>
          </inkml:annotationXML>
          <inkml:trace contextRef="#ctx0" brushRef="#br0" timeOffset="37681.3039">4596 704 322 0,'0'0'409'0,"0"0"-68"0,0 0-51 15,-7-6-39-15,7 6-31 0,0 0-27 0,0 0-26 0,0 0-21 16,0 0-14-16,0 0-9 16,-8 8-13-16,7-2-9 0,1-6-2 0,-2 10-8 15,2-4 4-15,0-6 0 0,0 12 12 0,2-6-2 16,-1 1-6-16,1-1 1 0,1 0-2 0,-1-3-5 15,3 3-13-15,-2-2 2 0,2 2-4 0,-1-1-11 16,1-2-4-16,1 0-7 0,0 0-5 0,-6-3-14 0,13 4-7 16,-6-1-20-16,1-2-2 0,-8-1-11 15,16 2-8-15,-11 0-11 0,-5-2-1 0,13 0-4 0,-13 0 4 16,0 0-4-16,13 0-3 0,-13 0-3 0,0 0-4 16,8 0 0-16,-8 0-3 0,0 0 0 0,10 0 0 15,-10 0 1-15,0 0 0 0,0 0 4 0,0 0 6 16,9 0 0-16,-9 0 4 0,0 0-1 0,0 0 4 0,0 0 12 15,0 0 9-15,11 2 12 0,-11-2 15 0,0 0 16 16,0 0 11-16,14-2 0 0,-14 2 18 0,12-2 2 0,-6 0 5 16,1 1 5-16,-7 1 2 0,11-3 0 0,-6 2-1 15,1-2-6-15,-1 0-1 0,0 0 1 0,-2-1-2 16,2-1-8-16,-2 0-6 0,-1-2-6 0,-1 2-9 16,1-2-6-16,-4-6-12 0,-1 1-8 0,-2 0-12 15,-1 1-12-15,-1-2-19 0,-1 4-27 0,-1-1-22 0,1-1-28 0,-4 5-24 16,4-1-31-16,2 1-42 15,-2 1-41-15,3 3-60 0,-2-1-228 0,7 3-628 16,-5-3 170-16</inkml:trace>
          <inkml:trace contextRef="#ctx0" brushRef="#br0" timeOffset="38777.6746">4863 566 739 0,'-6'-3'641'16,"-1"2"-109"-16,3-1-69 0,4 2-47 0,0 0-35 15,-7-6-43-15,7 6-41 0,0 0-32 0,0 0-32 16,0 0-33-16,3-5-34 0,-3 5-55 16,0 0-50-16,0 0-73 0,0 0-71 0,5-4-71 0,-5 4-85 15,0 0-117-15,0 0-193 0,0 0-656 16,0 0 180-16</inkml:trace>
          <inkml:trace contextRef="#ctx0" brushRef="#br0" timeOffset="37936.7492">5035 706 476 0,'0'0'345'0,"-3"7"-42"0,2-1-28 0,-1 6-18 0,-1-2-38 16,1 5-11-16,1-1-23 0,-3 8-18 0,4-2-19 16,0-3-21-16,0-2-8 0,-1-1-17 0,1-1-5 15,0-1-18-15,1-1-23 0,-1-2-39 0,2-2-47 0,0-1-52 16,-2-6-71-16,0 0-241 0,0 0-472 0,0 0 131 15</inkml:trace>
          <inkml:trace contextRef="#ctx0" brushRef="#br0" timeOffset="38590.4479">5137 642 308 0,'0'0'273'15,"0"0"-47"-15,0 0-36 0,0 0-24 0,0 0-25 16,0 0-34-16,19 4-21 0,-19-4-18 16,13 3-13-16,-13-3-10 0,18 6 0 0,-5-4-6 15,-3-1-3-15,0-1 5 0,-10 0 1 0,16 3 19 16,-8-3 26-16,-8 0 21 0,0 0 19 0,16-3 11 0,-16 3 5 15,10-3 3-15,-10 3-1 0,8-6 1 0,-3 3-7 16,-5 3-3-16,10-10-7 0,-6 1 12 0,2-1-9 16,-1 1-2-16,-3 1-2 0,1 1-8 0,-2-1-5 15,1 2-9-15,0 1-9 0,-2-1-11 0,0 6-10 0,1-10-7 0,-1 10-5 16,0-7-14 0,0 7-7-16,0 0-6 0,-3-6-1 0,3 6-6 0,0 0-4 15,0 0-4-15,0 0-2 0,-15 14-3 0,9 1 0 16,2-2-3-16,-3 9 5 0,3 3-9 0,0-2-2 15,1 2 1-15,2-3-4 0,-3-1 1 0,4-3-2 16,-1-4 2-16,2-3 0 0,1 1-1 0,0-2 3 16,-2-2 0-16,4-3 9 0,-2 0 6 0,3 1 0 0,-5-6 4 15,8 4 1-15,-8-4 3 0,10 0-4 16,3-3-1-16,2-2 2 0,-2 0 1 0,0-1 7 0,0 0-2 16,0-1-4-16,0 3-1 0,-4 0-3 0,-1 0-4 15,0 3-2-15,-2-2-2 0,-6 3-1 0,15 1-3 16,-9 2-1-16,5 6 0 0,6 7-4 0,-6 3-2 15,2 0 2-15,-2 1-8 0,-1 0-17 0,-1 0-25 16,-3-4-40-16,-1-2-43 0,0-2-56 0,-2 0-47 0,-1-4-54 16,-2 0-78-16,0-2-230 0,0-6-708 0,0 0 193 15</inkml:trace>
          <inkml:trace contextRef="#ctx0" brushRef="#br0" timeOffset="38121.8495">5217 313 305 0,'-7'-6'523'0,"7"6"-107"0,0 0-69 0,0 0-26 0,-14 24-26 0,4 1-26 16,3 3-25-16,0 16-22 15,1 5-22-15,-1 1-25 0,2 2-16 0,2-1-22 16,5-2-16-16,-2-1-6 0,1-5-16 0,-1-8-8 16,2-7-13-16,0-1-14 0,1-3-12 0,-3 0-12 0,0-9-29 15,0 0-26-15,1-5-37 0,-1-3-35 0,2 0-38 16,-2-1-46-16,0-6-71 0,0 0-248 0,0 0-588 16,0 0 161-16</inkml:trace>
        </inkml:traceGroup>
        <inkml:traceGroup>
          <inkml:annotationXML>
            <emma:emma xmlns:emma="http://www.w3.org/2003/04/emma" version="1.0">
              <emma:interpretation id="{A5B07574-F479-4DF8-80FB-4E38E6A0E06F}" emma:medium="tactile" emma:mode="ink">
                <msink:context xmlns:msink="http://schemas.microsoft.com/ink/2010/main" type="inkWord" rotatedBoundingBox="6447,6461 9010,6348 9046,7158 6483,7271"/>
              </emma:interpretation>
              <emma:one-of disjunction-type="recognition" id="oneOf15">
                <emma:interpretation id="interp75" emma:lang="en-US" emma:confidence="0.5">
                  <emma:literal>probability</emma:literal>
                </emma:interpretation>
                <emma:interpretation id="interp76" emma:lang="en-US" emma:confidence="0">
                  <emma:literal>prolaticity</emma:literal>
                </emma:interpretation>
                <emma:interpretation id="interp77" emma:lang="en-US" emma:confidence="0">
                  <emma:literal>probity</emma:literal>
                </emma:interpretation>
                <emma:interpretation id="interp78" emma:lang="en-US" emma:confidence="0">
                  <emma:literal>primality</emma:literal>
                </emma:interpretation>
                <emma:interpretation id="interp79" emma:lang="en-US" emma:confidence="0">
                  <emma:literal>predacity</emma:literal>
                </emma:interpretation>
              </emma:one-of>
            </emma:emma>
          </inkml:annotationXML>
          <inkml:trace contextRef="#ctx0" brushRef="#br0" timeOffset="39559.219">6198 490 533 0,'0'0'444'15,"0"0"-71"-15,0 0-45 0,0 0-32 0,-10 6-23 16,9 0-14-16,-4 7-11 0,3 11-10 16,-1 7-14-16,-2 16-16 0,3 2-14 0,2 3-13 15,2 1-15-15,0-3-13 0,-1-4-18 0,2 0-14 0,1 0-14 16,-3-12-9-16,1-3-13 0,1 0-7 0,-1-5-9 15,1 0-6-15,-1-1-9 0,-1-5-2 0,1-3-6 16,1-4-8-16,-1-3-8 0,-2 0-15 0,0-3-10 16,2 1-19-16,-2-4-14 0,0-4-19 0,0 7-35 15,0-7-49-15,0 0-42 0,0 0-33 0,0 0-18 0,0 0-4 0,-2-27 2 16,-2 3-4 0,3 0 17-16,-4-5 7 0,2-14 9 0,1-4 39 15,2 1 29-15,-1 0 36 0,4 10 42 0,-3-9 41 16,5 10 43-16,-2 7 29 0,2-2 25 0,-1 6 17 15,-1 1 9-15,0 0 13 0,0 7 4 0,4 1 13 0,-1 5 13 16,-1-1 12-16,2 2 3 0,-1 1 8 0,1 2-11 16,-4 0-9-16,2 3-11 0,-5 3-8 0,8-5-15 15,-8 5-5-15,0 0-9 0,16 8-10 0,-8 4-8 16,2 7-9-16,-5 3-11 0,-4 5-5 0,1-1-10 16,-1 2-11-16,-2 1-19 0,-2-1-23 0,-4-3-25 15,1 2-35-15,-2-4-27 0,-1 2-30 0,0-7-30 16,2-2-34-16,1-4-29 0,1-1-34 0,-1-5-33 0,2-3-64 15,-1-2-188-15,5-1-629 0,0 0 174 0</inkml:trace>
          <inkml:trace contextRef="#ctx0" brushRef="#br0" timeOffset="39945.1257">6454 697 660 0,'0'0'369'0,"0"0"-61"0,0 0-41 0,-3 1-37 0,3-1-23 0,0 8-22 15,0-8-21-15,0 11-17 0,0-5-18 0,0 2-15 16,1-2-11-16,-1 1-12 0,2-1-11 0,-2 1-9 15,0-1-6-15,2-1-3 0,-1 1-9 0,-2 0-1 16,2-2 1-16,-1-4 16 0,2 8 10 0,-2-8 7 16,0 6 19-16,0-6 10 0,0 0 0 0,0 0-4 15,3 3-11-15,-3-3-7 0,0 0-9 0,0 0-10 16,13-13-6-16,-5 2-11 0,0 1-7 0,0 0-10 16,-1-1-16-16,1-1-13 0,-2 1-21 0,2 1-26 15,-1 3-28-15,-1-1-21 0,0 2-33 0,-1 0-33 16,-2 2-38-16,0-2-47 0,2 3-59 0,-5 3-183 15,8-6-573-15,-8 6 156 0</inkml:trace>
          <inkml:trace contextRef="#ctx0" brushRef="#br0" timeOffset="40574.4675">6788 701 436 0,'0'0'327'0,"-7"3"-55"15,7-3-37-15,-4 4-34 0,0 0-27 0,2 2-16 0,-1-1-21 0,1 3-13 0,-1-2-10 16,3 1-7-16,-2-1-12 0,1 1-6 16,-1-1-7-16,0-1-6 0,2 1-5 0,0-6 1 0,0 9-2 15,2-3 2-15,-2-6-6 0,2 6-4 0,1-3-6 16,-3-3-4-16,5 4-4 0,-5-4-5 0,5 3-5 16,-5-3-13-16,0 0-17 0,10 0-14 0,-10 0-24 15,0 0-20-15,5-6-18 16,-5 6-18-16,0 0-6 0,0-11 2 0,0 11 3 15,-8-12 4-15,3 7 5 0,-2-1 10 0,-5-2 8 16,6 2 11-16,-2 1 4 0,1 2 10 0,1-2 11 16,6 5 10-16,-8-5 12 0,5 1 3 0,3 4 15 15,-7-6 1-15,7 6 4 0,-3-5-2 0,3 5-1 16,0-7-2-16,0 7 1 0,5-13 13 0,-2 7 1 0,5-4-1 16,2-2-7-16,-1 0 1 0,8-6 6 0,-4-1 0 0,5 2-4 15,-2 0-5-15,2 2-1 0,-2-4-2 0,-1 2 1 0,1 1-3 16,-3 1-1-16,-4 4-1 0,0 0-2 0,1-1-1 15,-3 1 8-15,1 1 2 0,-3 1 23 0,1 0 9 16,-1 0 18-16,-2 2 12 0,0 1 13 0,-1 0 19 16,-2 6-1-16,3-9 11 0,-3 9-3 0,3-5-11 15,-3 5-9-15,0 0-7 0,0 0-25 0,0-7 12 0,0 7-21 0,0 0-9 32,0 0 3-32,-12 21-5 0,2 3-8 0,0-2-4 0,2 5-5 15,0 0-8-15,1 2 5 0,3 0-5 0,0 0 0 16,3-1-3-16,-1 1-2 0,2-3-7 0,2-2 1 15,-1-3-2-15,3-3 1 0,-1-5-4 0,-3-2 2 16,1-2 0-16,-1-2 0 0,2-1 5 0,1 0 11 16,-1-2 0-16,1 1 4 0,2-2 1 0,0-1-5 0,-5-2 2 15,13 2-4-15,-13-2-4 0,27-7 1 16,-14 2-2-16,9-8-3 0,-1 0-5 0,-6 2 3 0,-2 1-7 16,-1 1-6-16,0 1-7 0,-4 1-7 0,-2 2-8 15,1 1-28-15,-2 1-1 0,-5 3-6 0,5-6-19 16,-5 6-11-16,0 0-13 0,0 0-20 0,0 0-19 15,-17 17-21-15,9-7-32 0,-1 0-17 0,-1 0-24 16,-1 0-32-16,2 0-187 0,0 2-541 0,1-3 149 16</inkml:trace>
          <inkml:trace contextRef="#ctx0" brushRef="#br0" timeOffset="41459.4799">7363 666 290 0,'-12'0'333'0,"12"0"-34"0,0 0-31 0,-11 0-23 0,11 0-17 16,0 0-24-16,-11 2-15 0,11-2-12 0,-11 5-15 15,6-4-11-15,-3 3-12 0,8-4-10 0,-11 5-18 16,4 0-5-16,-4 0-2 0,5 0-9 0,-1 1-2 0,2 0-2 16,0-3-6-16,1 2-5 0,4-5 2 0,-7 9-4 15,4-5-5-15,3-4 0 0,-2 7-3 0,2-7 1 0,-1 6-7 16,1-6 2-16,0 0-10 0,3 7 1 0,-3-7-7 16,5 5-8-16,-5-5 4 0,8 3-9 0,-8-3-2 15,11 0-4-15,-11 0 2 0,0 0-21 0,20-6-5 16,-20 6-11-16,9-5-2 0,-9 5-16 0,10-5-5 15,-4-1-2-15,-1 2-1 0,-1-1 10 0,-4 5-6 0,8-9 7 16,-7 3 3 0,-1 6 6-16,7-5 4 0,-7 5-3 0,5-4 3 15,-5 4-2-15,0 0 3 0,0 0-2 0,0 0-4 16,0 0 7-16,2-6-1 0,-2 6-5 0,0 0 8 16,0 0-4-16,0 0 5 0,0 0-1 0,0 0-8 0,0 0 8 15,0 0-7-15,0 19 7 0,0-19-12 0,3 5-2 16,-3-5-4-16,3 6-9 0,-3-6-8 15,5 5-3-15,-5-5-9 0,10 4-8 0,-4-3-5 0,-6-1-1 0,13 0-11 0,-13 0-4 16,21-4-1-16,-11-1-1 0,1 1 3 0,-1-3 5 16,1 1 7-16,-1-2 10 0,-3-1 9 0,0 0 14 15,1-3 14-15,-2 0 16 0,6-8 12 0,-4 5 15 16,-2-6 20-16,1-1 18 0,-2 0 15 0,-2-2 3 16,0 3 12-16,0 0 0 0,-1 4 17 0,0 4 14 0,-4 1 6 15,2-3-2 1,0 6-2-16,0 1-4 0,0 0-4 0,0 8-7 15,-2-9-9-15,2 9-11 0,0-7-8 0,0 7-12 16,0 0-12-16,0 0-5 0,-1-8-6 0,1 8-4 16,0 0-2-16,0 0-8 0,-10 21-5 0,7-8-2 15,-4 10-4-15,6-2-3 0,-4 1-2 0,3 1 0 0,2-2-3 16,0 1-4-16,0-3 3 0,0-5-3 0,2 1-2 16,-1-2 1-16,-1-1-2 0,2 1 2 0,1-6 0 0,1 2-2 0,-1 0 2 15,0-2 5-15,0-1-2 0,0-1 0 0,2-1 4 16,0-1-1-16,-5-3-1 0,15 5-1 0,-7-4-4 15,4-1 2-15,-2 0-4 0,-1 0 2 0,-9 0-1 16,23-1-3-16,-15 1-2 0,-8 0-7 0,15-2-5 0,-15 2-11 16,9 0-5-16,-9 0-9 0,0 0-3 0,0 0-10 15,13 2 2-15,-13-2-7 0,2 4-21 0,-2-4-7 0,-2 10-15 32,2-4-11-32,-3 0-10 0,-3 5 3 0,-1-1 2 15,2 2 4-15,-3-2 9 0,-2-3 4 0,1 2 5 16,1-2 4-16,0-3-5 0,1 2-8 0,1-3-9 0,-2 0-21 15,0-2-27-15,8-1-33 0,-13 0-49 0,13 0-209 16,-13-5-529-16,13 5 144 0</inkml:trace>
          <inkml:trace contextRef="#ctx0" brushRef="#br0" timeOffset="41729.8635">7794 698 269 0,'-1'10'357'0,"0"-1"-59"0,2-1-37 0,-2 0-35 15,1-1-17-15,1-1-27 0,-1 1-22 0,0-1-16 16,0 0-17-16,1-1-12 0,-1 1-22 0,0-2-34 16,0-4-49-16,0 9-58 0,0-9-76 0,0 0-188 0,0 0-374 0,0 0 108 0</inkml:trace>
          <inkml:trace contextRef="#ctx0" brushRef="#br0" timeOffset="41852.1625">7825 458 660 0,'-5'-4'505'16,"5"4"-92"-16,-8-7-62 0,8 7-46 0,-5-6-38 0,5 6-48 0,0 0-77 16,0 0-92-16,-5-2-97 0,5 2-98 15,0 0-221-15,0 0-439 0,0 0 122 16</inkml:trace>
          <inkml:trace contextRef="#ctx0" brushRef="#br0" timeOffset="42902.4143">8027 793 292 0,'0'0'503'0,"0"0"-94"0,0 0-62 0,0 0-28 0,0 0-35 0,0 0-40 31,-9-16-31-31,9 9-23 0,0 2-25 0,2-7-15 16,-1 0-16-16,-1-2 0 0,0-7-15 0,-3 0-17 15,0-1-4-15,1-1-14 0,-1-3-4 0,0-1-10 16,1 0-13-16,-1 0 1 0,1 3-8 0,1-2 6 0,-2 5 3 0,3 6-2 0,-4 2 5 16,4 2 0-16,-1 2-8 0,1 4-2 0,-2-3-8 15,2 8-6-15,-2-9-7 0,2 9-5 0,-1-2 2 16,1 2-5-16,0 0-6 0,0 0 4 0,-7 17-6 16,6-4-1-16,-3 10 0 0,3 0-5 0,1 1 3 15,0 1-8-15,1 4 3 0,3-3-3 16,1 1 2-16,1 0-7 0,1-2-4 0,1-1 2 0,0-5-9 15,-2-5-6-15,-2-1-4 0,3-3-7 0,-1 1 6 0,2-1-20 16,-3-4-6-16,2-1-13 0,-1-1-10 0,0-2-9 16,-6-2-12-16,15 0-11 0,-15 0-4 0,15-2-5 15,-15 2-5-15,14-4 6 0,-7 2 6 0,-7 2 11 16,13-6 8-16,-9 4 15 0,-4 2 16 0,11-3 13 16,-6 1 13-16,-5 2 4 0,8-2 1 0,-8 2 2 0,0 0 10 15,8-4 3-15,-8 4 3 0,0 0 1 0,8-3-2 16,-8 3 2-16,0 0-5 0,0 0 5 0,0 0 1 15,11-2 3-15,-11 2 0 0,8-1-2 0,-8 1 3 16,12-1-7-16,-12 1-2 0,14-4-6 0,-1 2-8 0,-3-2-2 16,-1 0-9-16,2-2 2 0,-1 1 2 0,1-5 0 15,-1 4-2 1,-4-4-8-16,4-2-6 0,-4 0 0 0,4-7 4 0,-5-3 2 16,1 2 4-16,-4-2 10 0,0-2 5 15,-4 2 18-15,-1 4 13 0,1 3 16 0,-1 2 14 16,0 1 15-16,-1 0 8 0,3 3 5 0,-2 0-9 0,1 2 12 0,-1 2-6 0,3 5-1 15,-5-10 1-15,5 10-1 0,-2-9-2 0,2 9-2 16,-3-7-5-16,3 7-2 0,0 0-6 0,0-5-7 16,0 5-4-16,0 0-1 0,0 0-12 0,0 0 9 15,0 0-1-15,0 0 1 0,0 0-3 0,0 0-6 16,-6 22 2-16,2-8-3 0,4-1 1 0,2 11-2 16,1 1-9-16,-1-1 2 0,-1 1 0 0,6-1-6 0,-1-2 6 15,-1 0-6-15,0-2 7 0,2-4-8 16,-3-4 1-16,1-1 0 0,2-1 4 0,-1-3 3 0,-3-1-2 15,3-3-5 1,1 3 5-16,-3-4-7 0,5 2-6 0,5-3-11 16,-1-1-12-16,0-1-11 0,0-1-12 0,1-2-12 0,-1 2-2 15,-1-3-6-15,0-1 8 0,-4 1 2 0,0 1 6 16,-3 0 14-16,0 0 10 0,-5 4 14 0,9-6 0 16,-9 6 3-16,7-2-5 0,-7 2 0 0,0 0 1 15,0 0 9-15,0 0-1 0,0 0 0 0,0 0 1 16,0 0 1-16,13 8 0 0,-12-3 4 0,-1-5 0 0,4 9 0 0,-1-5 0 15,-2 2 3-15,3 0-4 0,-4-6 5 0,3 7-4 16,0-5 6-16,-3-2 1 0,5 8-1 0,-5-8-1 16,5 4-10-16,-5-4-8 0,6 2-18 0,-6-2-17 15,0 0-18-15,16 0-19 0,-16 0-16 0,14-4-8 0,-1 2-3 16,-2-2-2-16,2-1 16 0,2 1 9 0,-4-2 13 16,1 2 23-16,-4-2 33 0,0 2 43 0,-3-1 37 0,2 4 37 0,-7 1 26 15,8-6 25-15,-8 6 6 0,5-3 7 16,-5 3-11-16,0 0-6 0,0 0-10 0,8-1-6 15,-8 1-6-15,0 0-6 0,3 13-9 0,-3 0 4 0,0 8-8 16,-2 3-11-16,1 0-12 0,-1 4-5 0,1-2-8 16,1 3-6-16,-4-3-4 0,3-2-6 0,-2 2-5 15,-1-3-8-15,1-3 0 16,0-1-6-16,0-6-3 0,-1 0-4 16,0-1-8-16,-2 1-20 0,-1-7-37 0,3 4-55 0,-6-6-69 15,2 2-93-15,-5-6-343 0,13 0-721 0,-26-3 196 16</inkml:trace>
          <inkml:trace contextRef="#ctx0" brushRef="#br0" timeOffset="43255.6786">8038 521 4682 0,'-4'-6'568'0,"4"6"-195"16,-4-6-96-16,4 6-105 0,0-5-56 0,0 5-5 0,2-8 5 15,0 2-20-15,-1 1-18 0,-1 5-10 0,3-7-17 16,1 4-51-16,-3-1-59 0,-1 4-58 0,3-9-72 0,-3 9-78 16,0-4-110-16,0 4-412 0,-8-8-947 0,8 8 254 0</inkml:trace>
          <inkml:trace contextRef="#ctx0" brushRef="#br0" timeOffset="43079.2792">8315 524 3626 0,'1'-7'358'15,"-1"7"-107"-15,2-8-71 0,1 4-54 0,2 1-46 0,5-6-1 16,1 1 10-16,2 1-10 0,-1 0-14 0,1 1-5 15,0-1-11-15,2 1-24 0,-1-1-45 0,-3 3-52 16,-1-2-60-16,-2 5-70 0,-8 1-89 0,5-5-306 0,-5 5-718 0,0 0 195 0</inkml:trace>
        </inkml:traceGroup>
        <inkml:traceGroup>
          <inkml:annotationXML>
            <emma:emma xmlns:emma="http://www.w3.org/2003/04/emma" version="1.0">
              <emma:interpretation id="{4E298BB3-4962-465F-B5B0-5F4CE0D721D6}" emma:medium="tactile" emma:mode="ink">
                <msink:context xmlns:msink="http://schemas.microsoft.com/ink/2010/main" type="inkWord" rotatedBoundingBox="9406,6305 10707,6248 10745,7112 9445,7170"/>
              </emma:interpretation>
              <emma:one-of disjunction-type="recognition" id="oneOf16">
                <emma:interpretation id="interp80" emma:lang="en-US" emma:confidence="0.5">
                  <emma:literal>in</emma:literal>
                </emma:interpretation>
                <emma:interpretation id="interp81" emma:lang="en-US" emma:confidence="0">
                  <emma:literal>1/1,</emma:literal>
                </emma:interpretation>
                <emma:interpretation id="interp82" emma:lang="en-US" emma:confidence="0">
                  <emma:literal>(i</emma:literal>
                </emma:interpretation>
                <emma:interpretation id="interp83" emma:lang="en-US" emma:confidence="0">
                  <emma:literal>Kin</emma:literal>
                </emma:interpretation>
                <emma:interpretation id="interp84" emma:lang="en-US" emma:confidence="0">
                  <emma:literal>kin</emma:literal>
                </emma:interpretation>
              </emma:one-of>
            </emma:emma>
          </inkml:annotationXML>
          <inkml:trace contextRef="#ctx0" brushRef="#br0" timeOffset="45084.6742">10103 219 608 0,'0'0'483'15,"-12"6"-55"-15,3 2-37 0,-1 3-20 16,-5 12-36-16,-1 1-24 0,-9 19-23 0,3 4-21 0,-1 6-18 16,1-2-26-16,1 3-3 0,2 1-29 0,1-1-15 15,2-4-15-15,0 3-9 0,-1-3-16 0,7-3-11 16,0-1-5-16,2-13-18 0,2-5-14 15,-1-3-21-15,2-1-40 0,1-6-47 0,0-6-63 16,3 2-62-16,-1-7-62 0,-1-1-83 0,3-6-368 16,-7 2-789-16,7-2 212 0</inkml:trace>
          <inkml:trace contextRef="#ctx0" brushRef="#br0" timeOffset="45251.9858">9891 507 3870 0,'-3'-3'496'0,"1"-3"-186"0,-1 4-113 16,3 2-72-16,-3-6-44 0,3 6-30 0,0 0-10 16,0 0-11-16,0 0-16 0,0 0-24 0,0 0-47 15,0 0-56-15,0 0-56 0,0 0-68 0,0 0-88 16,0 0-267-16,0 0-707 0,0 0 191 0</inkml:trace>
          <inkml:trace contextRef="#ctx0" brushRef="#br0" timeOffset="45418.5902">10167 585 770 0,'-21'-4'629'0,"21"4"-117"16,0 0-79-16,0 0-54 16,0 0-45-16,0 0-43 0,0 0-53 0,0 0-78 15,0 0-85-15,0 0-83 0,0 0-76 0,0 0-75 16,0 0-84-16,0 0-210 0,0 0-541 0,0 0 148 15</inkml:trace>
          <inkml:trace contextRef="#ctx0" brushRef="#br0" timeOffset="45736.0749">10438 721 4056 0,'-5'4'379'0,"1"0"-148"0,-1 0-86 0,1-2-61 0,0 3-25 15,0 1 5-15,1-1 3 0,-3 5 0 0,0 3-7 0,-2 9-2 16,-2 1-3-16,2 0-7 0,-2 3-3 0,2 0 0 15,-1-1-8 1,1-1-1-16,-1 0-7 0,3 0-17 0,0-3-24 16,1-5-45-16,1-2-49 0,0-1-62 0,0-6-68 15,3-1-76-15,-3-1-334 0,2-1-774 0,2-4 211 16</inkml:trace>
          <inkml:trace contextRef="#ctx0" brushRef="#br0" timeOffset="44243.3502">9323 394 400 0,'0'0'267'16,"-20"-2"-38"-16,20 2-18 0,-11 3-23 0,-2 1-16 0,3 2-11 16,-5 0-8-16,4 2-7 0,-2 1-6 0,-2-3-9 15,-3 10-9-15,4-7-7 16,3 1-9-16,1-1-2 0,3 2-1 0,0-4-8 0,1-1-8 16,2 1-9-16,0-1-5 0,2-1 1 15,-1-1-13-15,1 2 10 0,2-6-14 0,0 8 0 16,0-8-6-16,3 6-4 0,-3-6-8 0,7 1-9 0,-7-1-17 15,0 0-12-15,14-1-18 0,-14 1-14 0,14-6-10 16,-4 2-7-16,0-3-3 0,-2 1-2 16,1-2 1-16,-1-1 5 0,0 1 9 0,2-5 7 0,-5 7 16 0,0-2 28 0,0 1 30 15,-4 3 24-15,3-2 22 0,-4 6 19 0,3-5 10 16,0-1 5-16,-3 6-9 0,3-7-9 0,-3 7-11 16,0 0-3-16,4-2-14 0,-4 2-4 0,0 0-4 15,-2 18-1-15,-1-3 0 0,1 10-3 0,-1-1 5 16,0 1-7-16,-2 4-2 0,1-3-7 0,1 4-3 15,2-3-7-15,-1 1-2 16,2-3-7-16,-2-1 3 0,2-1-3 0,0-6-7 16,0-2-6-16,0-3-3 0,2-4-13 0,-2 1-22 0,2-3-30 15,-1 2-37-15,2-3-45 0,1-3-35 0,-4-2-67 16,0 0-72-16,0 0-266 0,0 0-683 0,24-12 186 16</inkml:trace>
          <inkml:trace contextRef="#ctx0" brushRef="#br0" timeOffset="44468.8001">9504 422 663 0,'0'0'482'0,"5"-3"-54"0,-5 3-21 0,13-5-16 16,-7 2-31-16,9 1-29 0,-1-2-44 0,10 0-33 15,1 1-28-15,-8-1-24 0,0 2-25 0,-2-2-16 16,0 2-20-16,-1 0-34 0,-6 2-44 0,2-1-61 15,-10 1-58-15,14-2-63 0,-14 2-58 16,8-2-71-16,-8 2-312 0,0 0-671 0,0 0 183 0</inkml:trace>
          <inkml:trace contextRef="#ctx0" brushRef="#br0" timeOffset="44742.6926">9570 407 255 0,'-11'2'290'0,"11"-2"-51"0,-7 5-29 0,4 0-16 0,0-1-15 0,0 2-18 15,-1-1-10-15,1 2-14 0,0 4-7 0,0-3-4 16,1 0-2-16,0-1 3 0,1-1 6 0,1-6 2 16,0 9 4-16,0-3 7 0,3 0 0 0,-3-6 17 15,8 7 1-15,2 1 8 0,1-2 12 0,2 1-4 0,-2-1-2 16,4 0-5-16,-2-3-4 0,-1 3-10 0,1 1-12 15,-2-3-9 1,1 0-13-16,-3-1-10 0,-1 0-12 0,-1-1-11 16,-2 0-4-16,0 1-13 0,-5-3-11 0,4 5-10 15,-4 0-19-15,-3 0-37 0,-2 7-55 0,-1 0-63 16,-12 4-64-16,7-2-68 0,-4-4-67 0,-4 0-324 16,3-2-770-16,2-2 208 0</inkml:trace>
        </inkml:traceGroup>
        <inkml:traceGroup>
          <inkml:annotationXML>
            <emma:emma xmlns:emma="http://www.w3.org/2003/04/emma" version="1.0">
              <emma:interpretation id="{6B56FFD2-3CBE-4E29-9930-C3EC5F7F543B}" emma:medium="tactile" emma:mode="ink">
                <msink:context xmlns:msink="http://schemas.microsoft.com/ink/2010/main" type="inkWord" rotatedBoundingBox="11033,6208 11394,6192 11419,6753 11058,6769"/>
              </emma:interpretation>
              <emma:one-of disjunction-type="recognition" id="oneOf17">
                <emma:interpretation id="interp85" emma:lang="en-US" emma:confidence="0.5">
                  <emma:literal>if</emma:literal>
                </emma:interpretation>
                <emma:interpretation id="interp86" emma:lang="en-US" emma:confidence="0">
                  <emma:literal>if,</emma:literal>
                </emma:interpretation>
                <emma:interpretation id="interp87" emma:lang="en-US" emma:confidence="0">
                  <emma:literal>it</emma:literal>
                </emma:interpretation>
                <emma:interpretation id="interp88" emma:lang="en-US" emma:confidence="0">
                  <emma:literal>if.</emma:literal>
                </emma:interpretation>
                <emma:interpretation id="interp89" emma:lang="en-US" emma:confidence="0">
                  <emma:literal>iff</emma:literal>
                </emma:interpretation>
              </emma:one-of>
            </emma:emma>
          </inkml:annotationXML>
          <inkml:trace contextRef="#ctx0" brushRef="#br0" timeOffset="46029.3816">10861 545 412 0,'-3'6'502'0,"-1"-1"-66"0,1 1-27 0,2 0-30 0,-3 0-31 0,0 4-36 16,0-1-34-16,1-2-32 0,1 1-22 0,1-1-25 15,1-1-19-15,-2 0-18 0,2 1-22 16,-1-2-13-16,1 0-11 0,-2 0-20 0,2-5-34 16,0 8-49-16,-2-3-61 0,2-3-75 0,0-2-103 15,0 0-357-15,0 0-699 0,0 0 191 0</inkml:trace>
          <inkml:trace contextRef="#ctx0" brushRef="#br0" timeOffset="46347.399">11044 698 2956 0,'-7'4'290'0,"4"0"-133"0,0-2-60 0,3-2-30 0,-5 4-21 0,5-4 6 16,0 0 32-16,-5 3 6 0,5-3 0 0,0 0-8 15,0 0 4-15,0 0-1 0,0 0-8 16,0 0 2-16,0 0 9 0,-8-9 5 0,6 1-3 16,-3 1 2-16,1-5-8 0,-3-9-5 0,-3 2-3 15,2-3 2-15,4-1-7 0,-2-2-5 0,-1-2-9 16,3-4-5-16,2-14-3 0,-1 11-4 0,4-13-7 0,1 12-1 16,1 9 1-16,0-4 2 0,2 6-1 0,-2-1 0 15,2 8-6-15,-1 4-4 0,3 1-2 0,-2 0 0 16,1 3-6-16,1-2-5 0,1 3-2 0,-2 4-3 0,1 0-5 0,-1 2 0 15,-6 2-6-15,13 2-10 0,-2 4-7 0,1 3-28 16,-4 5-58-16,5 5-54 0,-6 6-73 0,1 1-83 16,-5 1-363-16,2-1-812 0,-3 2 219 0</inkml:trace>
          <inkml:trace contextRef="#ctx0" brushRef="#br0" timeOffset="46731.8521">10767 404 4900 0,'-6'-6'577'0,"3"2"-252"16,-1 2-78-16,4 2-114 0,-3-6-46 0,3 6-8 0,0 0 1 15,2-7-12-15,-2 7-14 16,0 0-4-16,6-5-45 0,-4 5-53 0,-2 0-61 16,0 0-72-16,5-6-70 0,-5 6-90 0,0 0-91 15,0 0-293-15,0 0-868 0,0 0 234 0</inkml:trace>
          <inkml:trace contextRef="#ctx0" brushRef="#br0" timeOffset="46541.287">10982 532 502 0,'3'-8'603'0,"1"7"-117"0,1-3-65 0,1 0-35 16,0 0-44-16,6 0-38 0,-3-1-41 0,3 2-58 15,-1 0-88-15,-3 3-96 0,0-3-108 0,-8 3-108 0,0 0-263 16,12 0-550-16,-12 0 151 0</inkml:trace>
        </inkml:traceGroup>
        <inkml:traceGroup>
          <inkml:annotationXML>
            <emma:emma xmlns:emma="http://www.w3.org/2003/04/emma" version="1.0">
              <emma:interpretation id="{F66A0988-1371-49B7-9DE3-FC1115725260}" emma:medium="tactile" emma:mode="ink">
                <msink:context xmlns:msink="http://schemas.microsoft.com/ink/2010/main" type="inkWord" rotatedBoundingBox="11885,6336 12538,6307 12557,6735 11904,6763"/>
              </emma:interpretation>
              <emma:one-of disjunction-type="recognition" id="oneOf18">
                <emma:interpretation id="interp90" emma:lang="en-US" emma:confidence="0.5">
                  <emma:literal>the</emma:literal>
                </emma:interpretation>
                <emma:interpretation id="interp91" emma:lang="en-US" emma:confidence="0">
                  <emma:literal>ten</emma:literal>
                </emma:interpretation>
                <emma:interpretation id="interp92" emma:lang="en-US" emma:confidence="0">
                  <emma:literal>her</emma:literal>
                </emma:interpretation>
                <emma:interpretation id="interp93" emma:lang="en-US" emma:confidence="0">
                  <emma:literal>thr</emma:literal>
                </emma:interpretation>
                <emma:interpretation id="interp94" emma:lang="en-US" emma:confidence="0">
                  <emma:literal>thy</emma:literal>
                </emma:interpretation>
              </emma:one-of>
            </emma:emma>
          </inkml:annotationXML>
          <inkml:trace contextRef="#ctx0" brushRef="#br0" timeOffset="47579.469">11661 661 473 0,'0'0'492'32,"0"0"-52"-32,0 0-29 0,0 0-37 0,7-12-33 15,-7 5-46-15,1 2-26 0,1-2-33 0,0 0-24 0,1-5-22 16,-3-2-24-16,3 1-17 0,0-11-23 0,0 2-15 15,-1-1-13-15,0 4-16 0,-4-5-15 0,0-1-8 16,1 0-7-16,-2 1-7 0,-1 0-2 0,1 6-5 16,2 5 3-16,-4 0-2 0,3 3-2 0,0 3-2 0,-1 1 0 15,2 0-6-15,0 2-2 0,1 4-4 16,-2-6-3-16,2 6-4 0,0 0-6 0,0 0 8 16,-11 23-4-16,4 0-2 0,-2 2-2 0,4 1 6 0,0 2-5 15,3-1-2-15,-3-1 0 0,5 1-1 0,-3-2 1 16,2-1-6-16,1-1-3 0,-2 0-30 0,2-8-25 15,2 0-35-15,-1-3-39 0,1-3-31 0,-2 2-41 16,1-3-32-16,-1-2-38 0,0-1-282 0,0-5-662 16,0 0 180-16</inkml:trace>
          <inkml:trace contextRef="#ctx0" brushRef="#br0" timeOffset="48234.9799">11635 435 221 0,'0'0'467'0,"0"0"-94"0,1-6-61 0,-1 6-39 0,0 0-40 15,0 0-26-15,7-3-19 0,-7 3-29 16,0 0-17-16,16 2-10 0,-16-2-16 0,20 0-24 16,-10 1-15-16,-1-1-20 0,-1 0-19 0,1 1-19 15,-9-1-12-15,12 2-8 0,-12-2-6 0,15 0 0 16,-15 0 2-16,11 0 1 0,-11 0-1 0,10 0 4 16,-10 0-1-16,10-4 1 0,-10 4 3 0,5-4 3 15,0 2 9-15,-5 2 8 0,8-9 16 0,-4 5 12 16,-1-2 16-16,0 1 8 0,-1-1 14 0,-2 6 12 0,3-9 3 0,-3 5 17 15,0 4-4-15,1-12-5 0,-1 12-9 0,-1-8-4 16,1 8-10-16,-3-5-10 0,3 5-9 0,-4-6-6 0,4 6-8 16,0 0-9-16,0 0-3 0,0 0-5 0,0 0 3 15,0 0-11-15,-24 11-6 0,17-1-1 0,0 0-1 16,3 3-4-16,-3-2-3 0,4 2-1 0,0 1-2 16,-1-1 0-1,3 0-1-15,-2-1-3 0,1 1-1 0,2-1-1 0,0 0 0 16,0-2 3-16,2 2-4 0,-2-5 4 0,1 1-4 15,1-3-1-15,1-1-3 0,2 1 1 0,0-1-7 16,0-1-3-16,1-2-14 0,-6-1-12 0,12 4-18 16,-12-4-16-16,15-2-20 0,-2-2-9 0,0 0-9 15,-2-3-2-15,2 1-8 0,-2-1 1 0,0-1 6 16,-1 1 3-16,0 3-3 0,-4-1 1 0,2 0 0 0,-4 3 7 0,1-1 7 16,2-2 7-16,-1 5 10 0,-6 0 4 0,13-1 11 15,-13 1 6-15,15 1 7 0,-9 4 5 0,7 0 4 0,-2 1 5 16,2 2 6-16,-2-1-1 0,3 1 9 0,-2-1-4 15,1-1 5-15,1 2 6 0,-1-1 5 0,0 1 19 16,0-4 12-16,-3 0 19 0,-1-1 25 0,-3-1 23 16,1 2 20-16,-7-4 22 15,9 2 13-15,-9-2 1 0,0 0-7 16,0 0 5-16,0 0-16 0,12-6-7 0,-12 6-12 0,0 0-7 0,3-6-7 0,-3 6-6 16,0 0-13-16,0 0-4 0,0-7-5 0,0 7-13 15,0 0-6-15,0 0-7 0,0 0-5 0,0 0-5 0,0 0-5 16,0 0-3-16,0 0-3 0,0 0 3 0,0 0-5 15,0 0-3-15,0 0-12 0,0 0-11 16,0 0-18-16,3 26-32 0,0-17-39 0,4 3-25 16,-2-2-40-16,3 1-44 0,1 2-46 0,3-4-61 15,9 1-189-15,2 1-606 0,3-4 166 0</inkml:trace>
        </inkml:traceGroup>
        <inkml:traceGroup>
          <inkml:annotationXML>
            <emma:emma xmlns:emma="http://www.w3.org/2003/04/emma" version="1.0">
              <emma:interpretation id="{CDA1365A-C20B-4B35-9EC3-E604C4DC7237}" emma:medium="tactile" emma:mode="ink">
                <msink:context xmlns:msink="http://schemas.microsoft.com/ink/2010/main" type="inkWord" rotatedBoundingBox="13029,6170 14419,6108 14460,7031 13070,7093"/>
              </emma:interpretation>
              <emma:one-of disjunction-type="recognition" id="oneOf19">
                <emma:interpretation id="interp95" emma:lang="en-US" emma:confidence="0.5">
                  <emma:literal>patient</emma:literal>
                </emma:interpretation>
                <emma:interpretation id="interp96" emma:lang="en-US" emma:confidence="0">
                  <emma:literal>patients</emma:literal>
                </emma:interpretation>
                <emma:interpretation id="interp97" emma:lang="en-US" emma:confidence="0">
                  <emma:literal>paint</emma:literal>
                </emma:interpretation>
                <emma:interpretation id="interp98" emma:lang="en-US" emma:confidence="0">
                  <emma:literal>pacify</emma:literal>
                </emma:interpretation>
                <emma:interpretation id="interp99" emma:lang="en-US" emma:confidence="0">
                  <emma:literal>palicid</emma:literal>
                </emma:interpretation>
              </emma:one-of>
            </emma:emma>
          </inkml:annotationXML>
          <inkml:trace contextRef="#ctx0" brushRef="#br0" timeOffset="48690.8729">12846 210 624 0,'-13'0'345'0,"13"0"-44"16,0 0-22-16,-13 6-21 0,10 0-28 0,0 7-12 0,-4 9-10 15,3 2 1-15,-3 7-8 0,3 13-7 16,-1 1-2-16,2 1-2 0,-2 3-8 0,2-1-11 0,1-1-10 15,1 4-11-15,-1-4-6 0,0-3-13 0,4-10-8 16,0-5-13-16,-2 16-11 0,1-12-7 0,-2-7-12 16,2-3-6-16,1 0-8 0,-1-2-8 15,-1-6-3-15,0-2-4 0,0-1-5 0,0-2-5 0,2-3-6 16,-2 0-3-16,0-1-5 0,0-6-5 0,0 8-4 16,0-8-11-16,2 5-8 0,-2-5-22 0,0 0-35 15,0 0-31-15,0 0-18 0,0 0-16 0,-4-26-6 16,4 5 7-16,0-5 1 0,-1-3 5 0,1-19 7 0,-2 1 10 15,2-4 5-15,2 0 15 0,-2 2 15 0,0 0 17 16,3 2 23-16,2 1 16 0,-2 12 21 16,0 7 16-16,1 2 23 0,0 1 3 0,-1 4 16 0,0 4 1 15,0 5 7-15,1 0 1 0,-3 2 1 0,1 1-11 16,-2 4-3-16,1-2-13 0,-1 6-3 0,4-6-7 16,-4 6-7-16,0 0 0 0,0 0-6 0,0 0-4 15,0 0-4-15,13 20-9 0,-12-7-9 0,2 2-19 16,-1 7-26-16,-4 3-41 0,1-1-35 0,-1 0-41 15,-3-3-37-15,1 1-48 0,-1-5-42 0,1-5-247 0,1-1-635 16,0-2 174-16</inkml:trace>
          <inkml:trace contextRef="#ctx0" brushRef="#br0" timeOffset="49392.7794">13126 481 442 0,'-10'0'357'0,"10"0"-48"0,-10 2-34 0,10-2-35 0,-11 0-30 0,11 0-24 16,-13 6-20-16,7-5-17 0,-1 2-9 0,-2 2-18 15,-1 1 0-15,0-1-11 0,2 0-12 16,2 1 0-16,0 0-11 0,1-2 1 0,0 0-5 0,5-4-7 16,-8 10-8-16,5-7 1 0,0 1-4 0,3-4-4 15,-5 8-4-15,5-8-3 0,0 5-4 0,0-5 1 16,0 0-6-16,1 8-11 0,-1-8 6 0,0 0-12 0,7 4-9 16,-7-4-3-16,0 0-15 15,10 2-2-15,-10-2-10 0,0 0-9 0,15-8-4 0,-10 6 0 16,0-4-2-16,-5 6 4 0,6-8 2 0,-3 5 9 15,-3 3-1-15,5-7 2 0,-5 7 2 0,3-6 3 0,-3 6 4 16,2-5 2-16,-2 5-1 0,0 0 0 0,0 0-1 16,0 0-5-16,0 0 6 15,0 0-1-15,0 0-1 0,0 0 4 0,0 0-4 0,0 0 7 16,0 0-6-16,-2 18 2 16,2-18 4-16,2 11-2 0,-2-4-1 0,3-1 0 0,-1 0-3 0,3 0-3 0,0 0 1 0,-1-1-5 15,3-1-20-15,3 2-25 0,1-1-24 0,2-3-25 16,0-2-22-16,-1 0-18 0,1-1-16 0,0-2-8 15,-2-2-14-15,0-1-12 0,1-1-8 0,-3-4 5 16,3 1-109-16,1-9-358 0,-5 4 1126 0,2-8-575 16,0 2 30-16,-4-4 33 0,1-1 22 0,-1 0 34 15,1 1 8-15,-4-5 27 0,2 3 30 0,-3-1 23 16,-1 2 27-16,1 2 17 0,1 3 25 0,-3 3 6 0,0 5 16 16,2 4-1-16,-2 2-3 0,1 0-7 15,-2 1-18-15,1 6-10 0,0-9-16 0,0 9-16 0,0 0-9 16,0 0 8-1,0 0 2-15,0 0 1 0,-5 30-7 0,0-3 1 16,2 1 1-16,-2 17-10 0,-3-2-7 0,5-8-11 16,1 10-9-16,0-9-7 0,2-3-6 0,-1-7-10 0,1 4-2 15,0 1-5-15,0-3-8 0,1-2-10 0,1-3-20 16,0-2-24-16,-1-4-42 0,1-4-49 16,-2-4-46-16,0 0-54 0,0-3-58 0,0-6-336 15,0 0-721-15,0 0 196 0</inkml:trace>
          <inkml:trace contextRef="#ctx0" brushRef="#br0" timeOffset="49590.7188">13292 392 418 0,'0'0'486'0,"0"0"-88"0,0 0-59 0,0 0-44 0,0 0-20 0,0 0-37 16,0 0-23-16,0 0-26 0,31 11-35 0,-20-3-3 15,2 1-14-15,-3 1-16 0,1 1-12 0,1 7-6 0,-2-3-16 31,0 5-5-31,-2-5 2 0,-3 0-19 0,0-1-12 16,-2-1-9-16,-2-2-21 0,1 2-43 0,-2-1-47 16,2-1-66-16,-2-3-72 0,1 0-76 0,-1-3-176 15,0-5-548-15,0 0 149 0</inkml:trace>
          <inkml:trace contextRef="#ctx0" brushRef="#br0" timeOffset="49696.6833">13414 259 302 0,'0'0'89'0,"-6"0"-119"16,6 0-33-16,0 0 13 0</inkml:trace>
          <inkml:trace contextRef="#ctx0" brushRef="#br0" timeOffset="50553.8835">13628 477 436 0,'-2'6'334'0,"2"-6"-37"0,0 0-40 0,0 0-32 0,0 0-31 0,-3 6-22 16,3-6-18-16,0 0-20 0,0 0-17 0,0 0-11 16,0 0-12-16,0 0-11 15,0 0-12-15,0 0-7 0,0 0-12 0,0 0-10 0,-16-14-1 16,11 10 0-16,5 4-7 0,-10-5-2 0,6 1-4 15,4 4-6-15,-8-3-5 0,8 3 1 0,-10-1-2 16,10 1-2-16,0 0 0 0,0 0-2 0,0 0-1 16,-14 1 3-16,14-1-2 0,0 0 4 0,-7 6 3 15,7-6-1-15,-1 6 4 0,1-6 1 0,0 12 5 0,1-6-9 16,1-2 6-16,1 1-4 0,0 2-5 0,6 3 3 0,-1-2-8 16,1 2-2-16,2-4-5 0,0 2-4 0,2-2-5 15,2-1-12-15,-2-1-14 0,1-3-16 0,10 2-20 16,-4-3-4-16,-6-2-5 0,0 1 0 0,1-3 0 15,-2 1 7-15,-2-2 7 0,0-1 8 0,-1 3 20 16,-2-1 15-16,-3-2 23 0,0 1 17 0,-2-1 15 16,0 0 14-16,-1 0 3 0,0-1 7 15,-2 1 4-15,2 0 9 0,-2 6-5 16,1-11 4-16,-1 11-5 0,0-10-7 16,0 5-4-16,0 5-6 0,0-8-5 0,0 8-6 0,-1-6-2 0,1 6-3 0,0 0-6 0,-3-5-1 15,3 5-5-15,0 0 0 0,0 0-2 0,0 0-2 16,0 0-1-16,0 0-2 0,0 0 1 0,0 0 2 15,0 0 0-15,0 0-1 0,0 0-2 16,0 0 3-16,0 0 0 0,0 0 6 0,0 0 11 0,0 0-5 16,0 0 5-16,0 0 3 0,0 0 5 0,-17 9-5 15,17-9-5-15,0 0-5 0,0 0-7 0,0 0 8 16,0 0-8-16,0 0-7 0,0 0-1 0,0 0-9 16,0 0-8-16,0 0-9 0,0 0-1 0,26-5 3 15,-26 5-10-15,0 0 1 0,18 1-2 0,-18-1 3 16,13 4-1-16,-7-2-2 15,-1 1-3-15,3-2 1 0,-3 4-3 0,2-2-1 16,-1 0-4-16,2 1-3 0,-1-2-1 0,-1 2-6 16,2-2-11-16,-8-2-5 0,14 6-7 0,-6-5-8 15,-8-1-2-15,15 0-7 0,-15 0-1 0,13 0-2 16,-13 0 3-16,12-5 4 0,-7 3 4 0,2-3 9 16,-2 1 12-16,0-1 7 0,-1 0 8 0,4-7 10 15,-1-1 16-15,1-7 21 0,-5 2 13 0,2-4 17 0,1 1 7 16,-3-3 10-16,-1-3 12 0,-1 1 8 0,-1-1 5 15,0-2 7-15,-1-1 8 0,-1 4 21 0,2 2 9 16,0 7 5-16,0 3 8 0,-2 2-2 0,2 3-13 16,0 1-12-16,0 3-9 0,0 5-13 0,0-11-14 0,0 11-7 0,0 0-10 0,0 0-4 15,0 0-8-15,-5 37 0 0,1-6 2 0,0-2-5 0,0 23-9 16,-2 0-1-16,1 2-2 0,3-3-5 0,-1 2-1 16,0-6-3-16,1-1-5 0,2-1-1 0,-1-13-13 15,1-5-8-15,-2-3-27 0,2 1-36 0,0-2-41 16,0-9-55-16,-1-3-51 0,1-2-55 0,0-5-320 0,0-4-708 15,0 0 194-15</inkml:trace>
          <inkml:trace contextRef="#ctx0" brushRef="#br0" timeOffset="50706.912">14050 450 816 0,'-2'-5'521'0,"2"5"-67"0,-2-7-52 0,2 7-29 15,0-8-35-15,0 8-40 0,0 0-41 0,1-6-43 16,-1 6-45-16,0 0-43 0,0 0-57 0,12-4-43 15,-5 3-64-15,-7 1-73 0,14-2-78 0,-14 2-77 16,21 2-205-16,-4-1-566 0,8 1 156 0</inkml:trace>
        </inkml:traceGroup>
        <inkml:traceGroup>
          <inkml:annotationXML>
            <emma:emma xmlns:emma="http://www.w3.org/2003/04/emma" version="1.0">
              <emma:interpretation id="{CDC36E05-7B62-460A-AE84-84EE48E5B3B7}" emma:medium="tactile" emma:mode="ink">
                <msink:context xmlns:msink="http://schemas.microsoft.com/ink/2010/main" type="inkWord" rotatedBoundingBox="14806,6197 15090,6185 15113,6698 14828,6710"/>
              </emma:interpretation>
              <emma:one-of disjunction-type="recognition" id="oneOf20">
                <emma:interpretation id="interp100" emma:lang="en-US" emma:confidence="0.5">
                  <emma:literal>is</emma:literal>
                </emma:interpretation>
                <emma:interpretation id="interp101" emma:lang="en-US" emma:confidence="0">
                  <emma:literal>i</emma:literal>
                </emma:interpretation>
                <emma:interpretation id="interp102" emma:lang="en-US" emma:confidence="0">
                  <emma:literal>in</emma:literal>
                </emma:interpretation>
                <emma:interpretation id="interp103" emma:lang="en-US" emma:confidence="0">
                  <emma:literal>i,</emma:literal>
                </emma:interpretation>
                <emma:interpretation id="interp104" emma:lang="en-US" emma:confidence="0">
                  <emma:literal>it</emma:literal>
                </emma:interpretation>
              </emma:one-of>
            </emma:emma>
          </inkml:annotationXML>
          <inkml:trace contextRef="#ctx0" brushRef="#br0" timeOffset="51347.0061">14531 189 394 0,'-3'-5'661'15,"0"-1"-122"-15,3 6-68 0,-5-7-40 0,5 7-31 16,-1-4-38-16,1 4-39 0,0 0-40 15,-2-6-40-15,2 6-34 0,0 0-43 0,0 0-47 16,0 0-56-16,0 0-69 0,0 0-83 0,-3-6-86 0,3 6-94 16,0 0-297-16,0 0-678 0,0 0 185 0</inkml:trace>
          <inkml:trace contextRef="#ctx0" brushRef="#br0" timeOffset="51176.9561">14675 514 548 0,'-33'-5'320'0,"33"5"-43"0,0 0-39 0,0 0-32 0,0 0-38 16,-5-4-32-16,5 4-22 0,0 0-23 0,-3-6-7 15,3 6-2-15,-1-9-4 0,-3 4-6 0,4 5 1 16,-3-13-6-16,0 7-2 0,0-6 0 0,-1 1-3 16,2 2 3-16,-1-1-3 0,-1 5-2 0,3-1-2 15,1 6-5-15,-5-10 1 0,5 10-10 0,-3-8-1 16,3 8-9-16,-2-5-2 0,2 5-9 0,0 0 4 15,0 0 0-15,0 0-1 0,0 0 10 0,0 0-1 16,0 0-1-16,-11 14-4 0,9-8 2 0,2 1-2 16,0-1 2-16,-1 1-2 0,1 1 7 0,0-3-5 0,0-5 7 15,1 13 0-15,1-7 4 0,1 0-14 16,-3-6 9-16,5 10-7 16,0-5-11-16,-2-3-12 0,-3-2-13 0,11 5-18 15,-11-5-18-15,14 0-17 0,-14 0-13 0,13-5-8 16,-2 1 0-16,2-2 2 0,-1-3 3 0,0 2 9 0,0-2 12 15,-1 0 15-15,7-8 20 0,-8 6 22 0,2-1 21 16,-4 3 25-16,-2 2 20 0,-1 3 15 0,0 0 18 0,-5 4 1 16,6-6 9-16,-2 3-8 0,-4 3-2 0,0 0-1 15,6-3 11-15,-6 3-3 0,0 0 2 0,10 12-7 0,-7-1-5 16,0 4-6-16,-1-1-7 16,1 10-9-16,-1-1-9 0,-2 2-4 0,-2-1-12 0,1-3-3 0,-3 1-4 0,1 1-8 15,0-8-16-15,0 0-32 0,-2-3-49 0,0-2-53 0,-2 1-69 16,-1-4-78-16,0-1-109 0,-1-3-218 0,9-3-702 15,0 0 191-15</inkml:trace>
        </inkml:traceGroup>
      </inkml:traceGroup>
      <inkml:traceGroup>
        <inkml:annotationXML>
          <emma:emma xmlns:emma="http://www.w3.org/2003/04/emma" version="1.0">
            <emma:interpretation id="{C67E1477-CF4F-4DAB-819E-33CAD5923453}" emma:medium="tactile" emma:mode="ink">
              <msink:context xmlns:msink="http://schemas.microsoft.com/ink/2010/main" type="line" rotatedBoundingBox="124,7500 15520,6796 15567,7808 171,8512"/>
            </emma:interpretation>
          </emma:emma>
        </inkml:annotationXML>
        <inkml:traceGroup>
          <inkml:annotationXML>
            <emma:emma xmlns:emma="http://www.w3.org/2003/04/emma" version="1.0">
              <emma:interpretation id="{02E86A5E-5A65-4C39-A8CD-C8116D2381E2}" emma:medium="tactile" emma:mode="ink">
                <msink:context xmlns:msink="http://schemas.microsoft.com/ink/2010/main" type="inkWord" rotatedBoundingBox="116,7644 1815,7474 1887,8192 188,8362"/>
              </emma:interpretation>
              <emma:one-of disjunction-type="recognition" id="oneOf21">
                <emma:interpretation id="interp105" emma:lang="en-US" emma:confidence="0.5">
                  <emma:literal>not-TB-infected</emma:literal>
                </emma:interpretation>
                <emma:interpretation id="interp106" emma:lang="en-US" emma:confidence="0">
                  <emma:literal>not-TBs-infected</emma:literal>
                </emma:interpretation>
                <emma:interpretation id="interp107" emma:lang="en-US" emma:confidence="0.5">
                  <emma:literal>not-TB-in feted</emma:literal>
                </emma:interpretation>
                <emma:interpretation id="interp108" emma:lang="en-US" emma:confidence="0.5">
                  <emma:literal>not TB-infected</emma:literal>
                </emma:interpretation>
                <emma:interpretation id="interp109" emma:lang="en-US" emma:confidence="0">
                  <emma:literal>not-TPs-infected</emma:literal>
                </emma:interpretation>
              </emma:one-of>
            </emma:emma>
          </inkml:annotationXML>
          <inkml:trace contextRef="#ctx0" brushRef="#br0" timeOffset="52928.1619">-143 1871 282 0,'0'0'475'0,"-5"5"-53"0,5-5-25 0,0 0-19 0,0 0-26 16,0 0-27-16,0 0-19 0,0 0-21 0,0 0-16 15,0 0-20-15,0 0-12 0,0 0-19 0,0 0-15 0,0 0-19 16,0 0-14-16,0 0-19 0,0 0-17 16,0 0-17-16,0 0-13 0,0 0-16 0,0 0-13 0,0 0-11 15,0 0-3-15,0 0-10 0,10 17-10 0,-6-7-10 16,3 2-5-16,-1 1-11 0,1-2-10 0,1 10-12 16,2-7-17-16,-4-1-12 0,-1-3-13 0,0-1-10 15,0 3-15-15,-1-5-9 0,0-2-7 0,-1 1 4 16,2-1 3-16,-5-5 0 0,8 4-1 0,-8-4-10 0,7 0-5 15,-7 0-9-15,0 0-5 0,18-7-10 16,-12 3 4-16,2-7-1 0,2 1 0 0,-2 0 1 0,5-10 3 0,-5 4 7 16,-1 1 11-16,-2 2 9 0,-1 2 10 0,1 2 3 15,-2 2 8-15,1 1 2 0,-1 1-1 0,-3 5-6 0,5-8 8 0,-5 8 9 16,2-3 13-16,-2 3 7 0,0 0 7 0,0 0 3 16,0 0 5-16,13 16 3 0,-6-6 0 0,-1 0 2 15,1 2 3-15,-1 0-1 0,0-2 7 0,1 3-4 16,-1-3 7-16,2 3 6 0,-1-4 9 0,1-1 9 15,2 1 6-15,-2-5 3 0,0 0-1 0,-3 1 5 16,0-2 0-16,2-2-2 16,-7-1-5-16,13 2-9 0,-13-2-5 0,16-3-8 15,-5-3-17-15,1-1-16 0,-3-2-9 0,3-1-10 16,-4 0-8-16,0-5-1 0,-2 3-9 0,1-7-1 16,-2 3 0-16,0 1 3 0,-2 5 18 0,-1-1 16 0,1 3 12 15,-3 0 8-15,4 3 0 0,-4-1 4 0,0 6-3 16,1-6 2-16,-1 6-2 0,2-6 4 15,-2 6 4-15,0 0 13 0,0 0 7 0,0 0 11 0,0 0 10 0,0 0 8 16,11 16 3-16,-4-8 2 0,-1 2 3 0,2 2 6 16,0-2 1-16,2 1 3 0,1 0-2 0,-1-3-2 0,0 3 0 15,0-3-1-15,1 2 0 0,1-3-2 0,-1 0 4 16,0-1-7-16,-1-3-3 0,-2 1-3 0,-1 0-8 16,-1-3-8-16,-6-1-1 0,10 3-15 0,-10-3-19 15,0 0-25-15,0 0-29 0,0 0-25 0,0 0-25 0,0 0-25 0,0 0-18 16,0 0-19-16,-21-22-22 0,0 12-10 0,-2 3-130 15,5 0-394-15,-3 0 112 0</inkml:trace>
          <inkml:trace contextRef="#ctx0" brushRef="#br0" timeOffset="53212.9532">345 1938 1608 0,'-13'-6'-87'16,"2"4"35"-16,1-2 34 0,5 2 21 0,5 2 16 15,-10-5 15-15,10 5 8 0,-3-4 12 16,3 4 1-16,0 0 9 0,2-9 15 0,-2 9 8 0,5-7 8 16,1 1-5-16,2-1 2 0,5-2-3 0,-2 1-8 0,2-1-11 15,0-1-4-15,10-5-6 0,-4 2-9 0,2-2-2 16,1 0-5-16,-4 1-8 0,1-2-1 0,-1 0-12 15,-3-2 1-15,2 4-11 0,-6 0-4 0,-3 0 0 0,-1 2 2 16,-1-1-3-16,-1 1 3 0,0-2 5 0,0-7 16 16,-2 6 17-16,-2 2 20 0,1-1 23 15,0 5 11-15,-1 0 15 0,-1 1 10 0,2 3-5 0,-2 5 4 0,0-10-15 0,0 10-16 16,-2-6-14-16,2 6-8 0,0 0-7 16,0 0-9-16,0 0-5 15,-1 32 1-15,-3-1-6 0,3 18-5 0,2-1-3 0,1 4-4 0,1 2-7 0,2-5-2 16,2 1 6-16,1-2-10 0,0-1-6 0,1-2-2 0,-1-11 0 15,-2-4-17-15,-1-1-31 0,1-3-32 0,-4-1-43 16,1-3-46 0,-3-7-60-16,2 0-68 0,-4-6-235 0,2-4-618 15,-5-1 170-15</inkml:trace>
          <inkml:trace contextRef="#ctx0" brushRef="#br0" timeOffset="53361.0323">599 1924 423 0,'-2'-6'574'0,"2"6"-115"0,0-7-78 0,0 7-57 0,5-9-40 16,0 5-43-16,0-1-48 0,8 2-70 16,-1 0-84-16,2 0-77 0,2 1-84 0,12-3-78 15,-2 3-161-15,0 2-431 0,2-2 120 0</inkml:trace>
          <inkml:trace contextRef="#ctx0" brushRef="#br0" timeOffset="53684.0663">1252 1727 506 0,'0'0'599'0,"0"0"-103"0,-8-1-63 16,8 1-50-16,0 0-44 0,0 0-43 0,0 0-36 16,0 0-23-16,-10 7-29 0,5 3-23 0,2 2-19 15,0 0-14-15,1 3-17 0,-1 8-16 0,0-1-13 16,-1-1-11-16,4 1-5 0,0 1-14 0,0 0-5 0,2-5-7 0,-2-4-13 16,2-1-13-16,-2 0-15 0,0-4-25 0,1-1-45 15,1 0-47-15,-1-1-40 0,-1-1-38 0,0-6-40 0,0 7-45 16,0-7-71-16,0 0-203 0,0 0-638 0,0 0 175 15</inkml:trace>
          <inkml:trace contextRef="#ctx0" brushRef="#br0" timeOffset="53890.0908">1011 1808 3744 0,'-8'-3'438'0,"8"3"-130"0,-7-1-99 0,7 1-86 0,-3-5-42 0,3 5 1 16,0 0 18-16,0 0 7 0,13-11-6 0,-2 2-3 15,10-1-10-15,0 0-8 0,4 0-2 0,-2 1 0 16,3-1 4-16,-2 3-8 0,2 0-5 0,-4 1-9 16,2 0-6-16,-6 2-8 0,-2-1-28 0,-5 2-34 15,-1 1-37-15,-2 0-52 0,0 0-64 0,-1 1-62 16,-7 1-57-16,0 0-66 0,12-1-322 0,-12 1-810 16,0 0 217-16</inkml:trace>
          <inkml:trace contextRef="#ctx0" brushRef="#br0" timeOffset="54345.3964">1379 1795 453 0,'-5'12'327'0,"2"-1"-31"0,3 1-32 0,-2-2-25 0,2 4-23 15,0-1-10-15,0 2-20 0,3 6-18 0,0 0-10 0,-1-4-6 16,1-1-16-16,1-3-6 0,-1-2-6 0,-2 2-7 16,1-6-11-1,0 2-4-15,-1-3-11 0,1 0 0 0,-1 0 5 16,-1-6-16-16,2 8-8 0,-2-8-3 0,2 5-4 15,-2-5 1-15,0 0-3 0,1 5-4 0,-1-5-4 16,0 0-20-16,0 0-21 0,0 0-27 0,0 0-7 0,0 0-17 16,0 0-11-16,2-24-4 0,-2 2 3 0,-3-3-1 15,1 0 4-15,2-3 2 0,-2-1 8 0,2-3 15 16,-1-9 10-16,2 4 11 0,3 10 12 0,-1-2 15 0,0 3 9 16,-1 4 20-16,3-1 9 0,-2 6 6 0,0 2 7 15,0 3 5-15,1 1 5 0,-2 1 6 0,3 3-6 0,-4 1-4 16,3 0-12-16,-3 0-10 0,-1 6-10 0,5-5-12 15,-5 5-9-15,0 0-12 0,0 0-5 0,0 0-10 0,0 0-14 16,15 13-36-16,-14 1-42 0,3 10-58 0,-4 1-48 16,-4-1-50-16,3 3-50 0,-4-1-235 0,0-3-633 15,3-5 172-15</inkml:trace>
          <inkml:trace contextRef="#ctx0" brushRef="#br0" timeOffset="54527.9564">1444 1850 397 0,'21'-9'391'16,"-16"6"-14"-16,-5 3 0 0,11-7 8 0,-4 4-3 15,-1-1-13-15,1 1-16 0,-1 0-25 0,-6 3-25 16,13-4-21-16,-6 2-16 0,-7 2-22 0,13-1-22 16,-13 1-20-16,8 0-21 0,-8 0-23 0,0 0-14 15,13 6-20-15,-11-1-15 0,-4 6-7 0,1 3-32 16,-7 8-48-16,-4-1-51 0,-3 4-48 0,0-2-64 0,-2 0-51 16,-3-3-53-16,1 4-60 0,-2-7-61 0,-4-3-244 15,5 1-731-15,-1-6 198 0</inkml:trace>
        </inkml:traceGroup>
        <inkml:traceGroup>
          <inkml:annotationXML>
            <emma:emma xmlns:emma="http://www.w3.org/2003/04/emma" version="1.0">
              <emma:interpretation id="{90F28300-989D-406E-8948-2AD6156397DC}" emma:medium="tactile" emma:mode="ink">
                <msink:context xmlns:msink="http://schemas.microsoft.com/ink/2010/main" type="inkWord" rotatedBoundingBox="2053,7497 4114,7403 4139,7959 2078,8054"/>
              </emma:interpretation>
            </emma:emma>
          </inkml:annotationXML>
          <inkml:trace contextRef="#ctx0" brushRef="#br0" timeOffset="54896.2995">1778 1817 795 0,'0'0'541'0,"0"0"-58"0,0 0-34 16,0 0-31-16,0 0-44 0,0 0-39 0,0 0-43 0,31 3-32 15,-31-3-30-15,9-2-25 0,-9 2-26 0,13-1-30 16,-13 1-50-16,15 0-62 0,-15 0-94 0,13 0-101 0,-13 0-102 16,10 3-341-16,-10-3-720 0,11 2 196 0</inkml:trace>
          <inkml:trace contextRef="#ctx0" brushRef="#br0" timeOffset="55104.1424">2092 1801 3554 0,'-8'1'244'0,"1"2"-126"0,4 0-74 0,0 1-15 15,-1-1-6-15,3 3-16 0,1-6 2 0,-2 12-1 0,1-7-3 16,-1 8 2-16,0-1-6 0,2 1 6 15,-1-2-9-15,1 1-14 0,1 0-4 0,-2-4-17 16,-1 1-25-16,2-3-30 0,-2-1-42 0,2-5-52 0,-3 6-71 16,3-6-185-16,0 0-529 0,0 0 145 0</inkml:trace>
          <inkml:trace contextRef="#ctx0" brushRef="#br0" timeOffset="55216.6986">2098 1606 627 0,'-6'-5'340'0,"6"5"-73"0,0 0-64 0,-7-2-64 0,7 2-69 0,0 0-86 16,0 0-102-16,0 0-76 0,-6 11-231 0,6-11 70 15</inkml:trace>
          <inkml:trace contextRef="#ctx0" brushRef="#br0" timeOffset="55499.9069">2151 1859 482 0,'3'7'327'16,"-2"-3"-38"-16,-1-4-34 0,4 6-30 0,-4-6-24 0,1 6-26 16,-1-6-19-16,4 5-15 0,-4-2-15 0,0-3-16 15,0 0-11-15,3 8-5 0,-3-8-17 0,0 4-11 16,0-4-8-16,0 0-5 0,3 4 2 16,-3-4-4-16,0 0 2 0,0 0-5 0,0 0-7 15,0 0-6-15,0 0 0 0,0 0 4 0,15-11 13 16,-11 6 10-16,0-1 1 0,1 3-1 0,-1-3 9 15,1 1 12-15,0 1 9 0,0-2-10 0,0 2 0 16,-1-1-4-16,-4 5-8 0,6-5-4 0,-6 5-13 16,8-5-10-16,-8 5-7 0,0 0-8 0,12 2-29 15,-12-2-29-15,13 7-46 0,-10-3-63 0,0 3-82 16,0-1-85-16,-1 2-177 0,4 3-579 0,-4-2 159 0</inkml:trace>
          <inkml:trace contextRef="#ctx0" brushRef="#br0" timeOffset="55771.4851">2489 1979 381 0,'0'0'465'0,"0"0"-68"0,-27-8-33 0,27 8-20 0,0 0-39 0,-5-6-39 16,5 6-34-16,-3-7-24 0,0 1-20 0,-2-4-9 15,-1-1-4-15,0-2-6 0,-3-9-10 0,0 2-14 16,-1-3-10-16,-1-2-7 0,1-2-5 0,2 1 1 15,2-5-5-15,-4-12-6 0,-2 9-6 0,8 4-5 16,-1 1-8-16,2 2-3 0,2 3-3 0,-1-1-9 16,4 5-10-16,0 1-8 0,-2 6-10 0,3 1-2 0,1 3-10 0,-1 1-4 0,0 3-6 0,0-1-8 15,1 0-1-15,0 3-3 0,-4 3-6 0,10-4-16 16,-10 4-5-16,18 5-17 0,-8 3-24 0,-1-1-57 16,7 10-65-16,-1 3-80 0,-3 2-86 0,-2 3-311 15,1-2-779-15,-6 1 211 0</inkml:trace>
          <inkml:trace contextRef="#ctx0" brushRef="#br0" timeOffset="56019.2501">2422 1712 420 0,'-3'-4'632'0,"3"4"-127"0,0 0-79 0,0 0-56 0,3-8-44 15,-3 8-40-15,7-5-34 0,-7 5-35 0,9-3-60 16,-9 3-64-16,12-1-76 0,-8 1-90 0,-4 0-96 16,11 0-302-16,-11 0-566 0,11 4 156 0</inkml:trace>
          <inkml:trace contextRef="#ctx0" brushRef="#br0" timeOffset="56318.4239">2613 1766 418 0,'0'0'470'0,"0"0"-37"0,0 0-12 0,0 0-17 0,-8-11-41 0,8 11-32 0,0 0-35 16,5-3-37-16,-5 3-26 0,0 0-25 0,0 0-24 15,6-5-19-15,-6 5-30 0,0 0-33 0,0 0-32 16,5-3-39-16,-5 3-51 0,0 0-49 15,2-4-39-15,-2 4-34 0,0 0-24 0,0 0-16 0,-5-13-2 0,0 9 9 0,0-3 15 32,2 3 19-32,-4 2 22 0,7 2 34 0,-9-7 31 0,4 4 27 0,2 0 25 0,3 3 22 15,-7-5 5-15,7 5 8 0,0 0 6 0,-8-6 0 16,8 6-4-16,0 0 0 0,0 0 7 0,0 0 8 16,0 0-1-16,0 0 3 0,0 0 3 0,-4 14-5 15,4-14-7-15,4 16-1 0,-1-2-8 0,2-3-1 0,2 3-5 16,2 6-5-16,4-1 0 0,-3-5-28 15,0 0-37-15,-2-3-42 0,3-1-50 0,7 6-73 0,0-5-223 0,-1-2-515 16,5-1 142-16</inkml:trace>
          <inkml:trace contextRef="#ctx0" brushRef="#br0" timeOffset="56636.7026">2963 1786 435 0,'-11'5'266'16,"7"-4"-21"-16,4-1-17 0,-9 4-13 0,4-1-10 0,0 0-15 16,2 2-12-16,-2-2-15 0,5-3-7 0,-7 10-11 15,4-6 2-15,2 2-15 0,-3-2-6 0,4 2-5 16,0-6-4-16,-2 11 0 0,2-6-5 0,0-5-8 15,2 13-12-15,0-7 2 0,1-2-9 0,2 1-7 16,0 1-2-16,0-1-9 0,1-1-12 0,7 0-18 16,0 2-19-16,0-3-38 0,-3-1-35 0,3-2-37 15,0 1-36-15,0-4-31 16,-3-1-35-16,1-1-25 0,1 0-32 0,-1-3-138 16,-3-1-468-16,0-3 130 0</inkml:trace>
          <inkml:trace contextRef="#ctx0" brushRef="#br0" timeOffset="56819.6061">3108 1571 333 0,'-5'-20'283'0,"2"0"7"0,-2 2 15 0,2 6 10 0,1 1 20 16,-1 3 4-16,1 0-7 0,-1 1-10 0,1 2-21 0,2 5-24 16,-1-9-23-16,1 9-27 0,-4-6-24 0,4 6-21 0,0-7-20 15,0 7-16-15,0 0-10 0,0 0-9 0,0 0 0 16,0 0-7-16,2 40-2 0,1-12-9 0,0 2-13 16,1 0-9-16,1 16-10 0,1-2-8 0,-1-11-9 15,0-6-3-15,-2 1-9 0,2 1-1 0,1-3-14 16,1-1-19-16,-2-4-28 0,0 1-41 0,0-7-63 15,0-1-77-15,-2-6-71 0,-1-2-73 0,1-2-343 0,-3-4-819 0,0 0 222 16</inkml:trace>
          <inkml:trace contextRef="#ctx0" brushRef="#br0" timeOffset="57001.2605">3130 1658 429 0,'0'0'617'0,"-3"-4"-125"0,3 4-62 0,0 0-26 0,0 0-30 0,11-8-35 16,-3 5-41-16,-8 3-35 0,22-4-32 0,-6 2-25 16,9 2-21-16,-7-1-31 0,5-4-51 0,-5 4-76 15,0 1-107-15,-6 1-119 0,1-2-127 0,-13 1-215 16,20 1-647-16,-20-1 175 0</inkml:trace>
          <inkml:trace contextRef="#ctx0" brushRef="#br0" timeOffset="57351.9137">3443 1708 566 0,'0'0'414'0,"0"0"-29"0,0 0-18 0,0 0-33 0,0 0-13 0,0 0-28 0,0 0-31 16,0 0-25-16,0 0-31 0,0 0-19 0,0 0-21 15,0 0-16-15,0 0-19 16,0 0-17-16,0 0-27 0,0 0-39 0,0 0-27 16,0 0-29-16,0-11-33 0,0 11-21 0,0 0-16 0,-6-7-11 0,2 2-9 0,0 2-6 15,-3 0 10-15,1 0 10 0,-1 1 7 0,1-1 8 16,6 3 7-16,-12-3 7 0,12 3 5 0,-9 0 12 16,9 0 3-16,0 0 15 0,-10 0 12 0,10 0 13 15,0 0 16-15,-6 4 9 0,6-4 6 0,-2 6 6 16,2-6-1-16,2 12-5 0,-1-7 0 0,6 7-4 15,1-3-3-15,0 3-5 16,1-1 0-16,9 3-21 0,-2 2-19 0,-1-4-29 16,-2-4-27-16,9 2-39 0,0-2-34 0,3-1-38 15,0-1-50-15,1-5-141 0,1-1-447 0,4 1 126 16</inkml:trace>
          <inkml:trace contextRef="#ctx0" brushRef="#br0" timeOffset="57767.3872">3711 1747 306 0,'-8'3'217'0,"0"0"-31"0,2 0-22 0,-1 0-12 0,3 1-15 0,0 0-4 0,1 0-3 15,3-4-7-15,-6 7-1 0,2-6 2 0,4-1-3 16,-3 7-2-16,3-7-2 0,-3 3 1 16,3-3 2-16,0 0-8 0,0 7-7 0,0-7 1 0,0 0-1 15,0 0-5-15,3 8-10 0,-3-8 0 0,0 0-5 16,8 3-9-16,-8-3-8 0,13 1-8 0,-13-1-3 15,15-1-20-15,-15 1 5 0,17-8-17 0,-6 4-13 16,-1 0 1-16,-1-5-15 0,-1 2-16 0,1-6-15 16,-5 1-11-16,3-1-8 0,-2-8-5 0,-2 0-4 15,-1-2-3-15,-2 0 1 16,-2-2 5-16,-1 0 6 0,-1 0 9 0,1-1 9 16,-2 3 26-16,2 0 34 0,0 7 28 0,0 1 13 15,-1 6 8-15,3 0 13 0,-1 3 0 0,1-1-6 16,1 7-9-16,-2-8-18 0,2 8 9 0,0 0-8 0,0 0-5 15,0 0 10-15,0 0 6 0,-3 30 3 16,3-5 1-16,1 5 8 0,3 14 1 0,-3 1-1 0,2-12-2 16,2-1-6-16,2 11-5 0,-2-13-5 0,1-2-9 0,2-4-6 15,0-2-1-15,0-2-8 0,-3-4-17 0,2-4-30 0,-1-2-52 16,0-4-67-16,-1-2-82 0,-5-4-126 0,9-3-211 16,-9 3-656-16,12-8 180 0</inkml:trace>
        </inkml:traceGroup>
        <inkml:traceGroup>
          <inkml:annotationXML>
            <emma:emma xmlns:emma="http://www.w3.org/2003/04/emma" version="1.0">
              <emma:interpretation id="{31C711F7-5500-474F-9963-BAD9F5D3FCAC}" emma:medium="tactile" emma:mode="ink">
                <msink:context xmlns:msink="http://schemas.microsoft.com/ink/2010/main" type="inkWord" rotatedBoundingBox="4553,7451 5383,7539 5349,7855 4519,7767"/>
              </emma:interpretation>
              <emma:one-of disjunction-type="recognition" id="oneOf22">
                <emma:interpretation id="interp110" emma:lang="en-US" emma:confidence="0.5">
                  <emma:literal>whitest</emma:literal>
                </emma:interpretation>
                <emma:interpretation id="interp111" emma:lang="en-US" emma:confidence="0.5">
                  <emma:literal>the test</emma:literal>
                </emma:interpretation>
                <emma:interpretation id="interp112" emma:lang="en-US" emma:confidence="0">
                  <emma:literal>The test</emma:literal>
                </emma:interpretation>
                <emma:interpretation id="interp113" emma:lang="en-US" emma:confidence="0.5">
                  <emma:literal>the l rest</emma:literal>
                </emma:interpretation>
                <emma:interpretation id="interp114" emma:lang="en-US" emma:confidence="0">
                  <emma:literal>the , rest</emma:literal>
                </emma:interpretation>
              </emma:one-of>
            </emma:emma>
          </inkml:annotationXML>
          <inkml:trace contextRef="#ctx0" brushRef="#br0" timeOffset="60214.3059">4327 1428 707 0,'0'0'432'15,"0"-9"-51"-15,0 9-34 0,0 0-41 0,0 0-36 0,2-3-31 16,-2 3-34-16,0 0-21 0,0 0-17 0,0 0-20 16,0 0-14-16,0 22-12 0,0-7-13 0,2 4-9 0,-4 4-14 15,4-1-8-15,-1 2-8 0,3-1 2 16,-6-1-18-16,4 0 1 0,-2-4-11 0,1-2-7 0,-1-3-12 15,0 0-13-15,3-2-31 0,-3 0-36 0,2-3-42 16,0 1-40-16,-4-2-46 16,2-1-62-16,-2 0-249 0,2-6-594 0,-3 10 162 15</inkml:trace>
          <inkml:trace contextRef="#ctx0" brushRef="#br0" timeOffset="60643.8599">4241 1626 282 0,'0'0'538'0,"0"0"-112"0,-2-7-72 0,2 7-44 16,0 0-37-16,4-7-36 0,-4 7-26 0,8-6-22 16,3-1-26-16,-1 1-14 0,5-1-21 0,-2 1-19 15,3 0-30-15,-1 2-13 0,-1-1-26 0,10-3-18 16,-7 2-27-16,0 1-9 0,-3 1-9 16,-1 0-7-16,0-1-10 0,-2 1-1 0,-3 0 1 15,-1-1 1-15,-1 2 6 0,-1 1 9 0,0-1 6 16,0-1 12-16,0 0 10 0,-5 4 14 0,4-5 8 15,-4 5 13-15,3-7 16 0,-3 7 10 0,3-5 2 16,-3 5 6-16,0 0-4 0,3-7-1 0,-3 7-11 16,0 0 4-16,0 0-7 0,2-4-6 0,-2 4-7 0,0 0-6 15,0 0 3-15,0 0-1 0,0 0-20 16,0 0 6-16,0 0 0 0,-13 23-7 0,11-12 2 16,-3 2-1-16,2-1-4 0,-2-1-5 0,2 0 0 0,-1 2 0 15,3-5 5-15,-1 0-6 0,0-1-3 16,2-1 12-16,-1-1-6 0,1-5-1 0,0 8 9 0,0-8 15 15,5 4 12-15,-5-4 11 0,9 2 13 0,-9-2 4 16,19-6-4-16,-6 0-4 0,8-1 1 0,-3-1-4 16,-2-1-3-16,-3 3-1 0,0 2-7 0,1-2-8 15,-3 3-5-15,0-1-3 0,-3 2-13 0,0 2-4 16,0 0-9-16,-8 0-7 0,20 6 0 0,-9 1-18 0,-3 1-28 0,0 5-33 0,4 8-50 16,-4-2-59-16,-3 2-58 0,3 2-64 0,-3-6-271 0,3 2-695 15,-1-4 189-15</inkml:trace>
          <inkml:trace contextRef="#ctx0" brushRef="#br0" timeOffset="60944.7432">4933 1578 375 0,'-7'-4'342'0,"7"4"-67"0,0 0-30 0,0 0-35 0,-1-4-29 16,1 4-24-16,0 0-13 0,0 0-18 0,0 0-4 0,0 0 8 15,0 0 5-15,0 0 1 16,0 0-5-16,-2-6-14 0,2 6-3 0,0 0-15 16,0 0-11-16,0 0-13 0,0 0-7 0,-6-3-8 15,6 3-6-15,0 0-3 0,-8-2-6 0,8 2-10 16,0 0-1-16,0 0-3 0,0 0-3 0,0 0-3 0,-13 4-1 16,13-4 5-16,-5 3-3 0,3 3 0 15,2 0 6-15,0 0 2 0,3 6 0 0,1-2-2 16,1 2 1-16,1 1-5 0,0-1-2 0,9 8-9 0,-4-7-20 0,1-1-42 15,-2-3-54-15,3-2-72 0,11 3-80 0,-4-6-213 16,4 2-555-16,1-6 153 0</inkml:trace>
        </inkml:traceGroup>
        <inkml:traceGroup>
          <inkml:annotationXML>
            <emma:emma xmlns:emma="http://www.w3.org/2003/04/emma" version="1.0">
              <emma:interpretation id="{88C71CC8-5D6C-47A6-AE2B-EF379256D430}" emma:medium="tactile" emma:mode="ink">
                <msink:context xmlns:msink="http://schemas.microsoft.com/ink/2010/main" type="inkWord" rotatedBoundingBox="5612,7331 6505,7290 6528,7799 5635,7840"/>
              </emma:interpretation>
            </emma:emma>
          </inkml:annotationXML>
          <inkml:trace contextRef="#ctx0" brushRef="#br0" timeOffset="61405.3376">5340 1493 4479 0,'-3'-6'451'0,"-2"3"-159"0,5 3-122 0,-3-7-58 0,3 7-51 0,5-9-19 16,-5 9-6-16,9-7-5 0,1 1-7 0,1 1-5 15,2 1-2-15,2-2-12 0,-2 4-24 0,-1-1-33 16,3 0-62 0,-4 2-53-16,0 1-77 0,-11 0-79 0,16 3-341 15,-9 0-798-15,-7-3 216 0</inkml:trace>
          <inkml:trace contextRef="#ctx0" brushRef="#br0" timeOffset="61229.1873">5403 1285 576 0,'0'0'368'0,"0"0"-42"0,0 0-33 0,0 0-26 0,-9 7-11 16,7 1-27-16,0 4-8 0,-1 10-19 0,1 1-11 0,-1 3-6 15,0 0-18-15,1 0-16 0,2 0-18 0,2 0-15 16,0 2-8-16,-1-2-14 0,2-2-10 0,1 2-7 15,-1-1-12-15,0-2-13 0,0-1-26 0,4-2-35 16,-5-4-59 0,0-3-58-16,0-3-64 0,-1-2-81 15,-1-2-216-15,0 1-578 0,0-7 158 0</inkml:trace>
          <inkml:trace contextRef="#ctx0" brushRef="#br0" timeOffset="61793.7413">5615 1548 290 0,'0'0'398'0,"0"0"-42"0,0 0-22 16,0 0-21-16,0 0-14 0,0 0-30 0,0 0-19 16,0 0-12-16,0 0-19 0,18-4-7 0,-18 4-12 0,0 0-14 15,7-2-19-15,-7 2-17 0,0 0-15 0,0 0-12 16,7-3-26-16,-7 3-23 0,0 0-33 0,0 0-51 16,6-4-32-16,-6 4-39 0,2-8-29 0,-2 8-29 15,-4-10-21-15,0 6-18 0,-1-1-8 0,-6-1 4 16,0-1 4-16,0 4 8 0,-4 0 28 0,5 1 24 0,2-1 30 0,8 3 36 0,-16 0 26 15,16 0 23-15,-13 2 22 0,13-2 6 0,-11 1 12 16,8 2 18-16,3-3 10 0,-5 5 7 0,3 1 4 16,1-1 1-16,1 2 3 15,1 0 6-15,1 4 1 0,3 0-5 0,1 1-5 0,1 0-1 16,1 0-12-16,3 0-5 0,0-3 1 0,7 6-11 16,-2-5-5-16,-1 1-14 0,-3-5-17 0,11 5-25 15,-6-7-46-15,1 1-57 0,-3-5-56 0,9 0-83 16,-6 0-168-16,-1-2-504 0,-3-1 139 0</inkml:trace>
          <inkml:trace contextRef="#ctx0" brushRef="#br0" timeOffset="62079.0739">6026 1427 350 0,'0'0'230'0,"-16"-2"-43"15,16 2-24-15,-15 2-26 0,15-2-17 16,-15 2-7-16,8 0-19 0,-6 1 2 0,2 1 0 16,0-2 13-16,1 4 3 0,2-5 3 0,0 2 5 0,0 0 0 15,8-3 1-15,-8 2 0 0,3 2 4 0,5-4 4 16,-7 3 6-16,7-3 11 0,-3 6 13 0,3-6 1 16,2 6 12-16,-2-6-2 0,4 9 3 0,1-5-5 15,3 6-3-15,-1-1-14 0,3 1-8 0,-2-1-14 0,1-1-13 0,3 3-10 16,-4-1-14-16,0 0-9 0,0 1-11 0,-1 1-3 15,-2 0-12-15,0 10-18 0,-5-4-31 0,-2 4-55 0,-3 2-67 16,-3-2-78-16,-2-1-88 0,-3-2-344 0,3-4-750 16,0-6 204-16</inkml:trace>
          <inkml:trace contextRef="#ctx0" brushRef="#br0" timeOffset="62300.224">6045 1281 295 0,'3'-4'663'0,"-3"4"-145"0,0 0-82 16,0 0-57-16,0 0-31 0,0 0-26 0,16 17-28 16,-9-6-31-1,4 11-24-15,-2 3-23 0,-1 5-25 16,2-1-21-16,1 17-19 0,1-2-15 0,-8-12-15 0,1-2-17 16,-2 0-17-16,1-2-28 0,-1-1-36 0,-3-3-44 15,3-1-50-15,-1-6-45 0,-1-2-49 0,-4-3-54 16,3-4-65-16,-3 0-284 0,1-4-681 0,2-4 185 0</inkml:trace>
          <inkml:trace contextRef="#ctx0" brushRef="#br0" timeOffset="62490.6053">6073 1535 679 0,'0'0'681'0,"-2"-8"-126"15,2 8-87-15,2-7-63 0,-2 7-54 0,6-8-40 0,-1 4-40 16,5-2-48-16,3 1-71 0,0-2-67 0,11 0-72 15,-1 1-67-15,-5 0-68 0,-4 3-84 0,-3-1-315 16,2 2-625-16,-13 2 170 0</inkml:trace>
        </inkml:traceGroup>
        <inkml:traceGroup>
          <inkml:annotationXML>
            <emma:emma xmlns:emma="http://www.w3.org/2003/04/emma" version="1.0">
              <emma:interpretation id="{39FF29F8-57FB-4B10-B936-3C877F0646D9}" emma:medium="tactile" emma:mode="ink">
                <msink:context xmlns:msink="http://schemas.microsoft.com/ink/2010/main" type="inkWord" rotatedBoundingBox="6889,7191 7740,7152 7765,7702 6914,7741"/>
              </emma:interpretation>
              <emma:one-of disjunction-type="recognition" id="oneOf23">
                <emma:interpretation id="interp115" emma:lang="en-US" emma:confidence="0.5">
                  <emma:literal>will</emma:literal>
                </emma:interpretation>
                <emma:interpretation id="interp116" emma:lang="en-US" emma:confidence="0">
                  <emma:literal>rill</emma:literal>
                </emma:interpretation>
                <emma:interpretation id="interp117" emma:lang="en-US" emma:confidence="0">
                  <emma:literal>ill</emma:literal>
                </emma:interpretation>
                <emma:interpretation id="interp118" emma:lang="en-US" emma:confidence="0">
                  <emma:literal>Will</emma:literal>
                </emma:interpretation>
                <emma:interpretation id="interp119" emma:lang="en-US" emma:confidence="0">
                  <emma:literal>bill</emma:literal>
                </emma:interpretation>
              </emma:one-of>
            </emma:emma>
          </inkml:annotationXML>
          <inkml:trace contextRef="#ctx0" brushRef="#br0" timeOffset="63095.3184">6626 1447 523 0,'-3'-1'308'0,"3"1"-47"0,0 0-38 0,0 0-31 0,0 0-21 0,0 0-25 15,-6 13-7-15,4-8-5 0,2 2-3 0,-2-1-1 16,2 1-7-16,2 1-1 0,-2 2-7 0,2 1 0 15,-1-2-5-15,2-2-4 0,2-1-4 0,-2 1-8 16,2-1-4-16,0-3-16 0,0 3-1 0,1 0-6 0,1-4-5 16,3 4-12-16,0-3-2 0,-3-1-4 0,1 0-10 15,0 0 0-15,-8-2-8 0,11 2-9 0,-11-2-2 16,11 0-4-16,-11 0-13 0,9 0-10 0,-9 0-6 0,0 0-1 16,11-1-5-16,-11 1-3 0,0 0 2 0,6-1-2 15,-6 1 0-15,0 0 2 0,0 0 3 0,8-2-3 16,-8 2 6-1,0 0 3-15,0 0-2 0,0 0 11 0,0 0 6 16,13 2 4-16,-13-2 12 0,9 2 9 0,-4 2 8 16,2-3 14-16,1 3 2 0,3-1 10 0,0 2 7 0,2-1 0 15,0-1 2-15,0 3 8 0,0-2 6 16,-2 0 5-16,0-1-2 0,-2-3 0 0,-2 1 2 16,1-1-1-16,-8 0 4 0,13 0-2 0,-13 0-4 15,13-1-4-15,-8-3-7 0,0-1-8 0,-1 1-9 0,0-3-3 0,-1-3-14 0,-1-3-11 16,-4-1-12-16,-3-6-16 0,-1 3-22 0,-4-2-22 15,0 4-23-15,4 2-22 0,-2 2-28 0,-2 1-22 16,2 2-33-16,-2-3-34 0,0 6-44 0,2 2-42 16,0 0-231-16,8 3-630 0,-10-3 174 0</inkml:trace>
          <inkml:trace contextRef="#ctx0" brushRef="#br0" timeOffset="63376.9183">7097 1462 405 0,'0'0'377'0,"-4"8"-50"0,4-8-33 0,-1 10-39 0,-1-3-30 0,4 5-24 16,-4 1-24-16,2-2-17 0,0 2-21 0,2-1-11 0,-1-1-17 16,-1 1-15-16,4-3-38 0,-3-1-45 0,1-2-60 15,0-1-57-15,-2-1-72 0,0-4-179 0,0 0-425 32,0 0 120-32</inkml:trace>
          <inkml:trace contextRef="#ctx0" brushRef="#br0" timeOffset="63612.6428">7297 1137 742 0,'0'0'414'0,"0"0"-57"0,-14 9-60 16,4 2-26-16,2 9-14 0,-2 4-20 16,2 3-25-16,3 17-16 0,0-9-19 0,2 9-22 0,0-9-6 15,1 10-7-15,1-12-17 0,1-7-10 0,3 0-15 0,-2 2-3 16,4-6-10-16,-1 3-10 0,2-4-7 0,-1-6 1 0,-4-3-15 15,1-2-13-15,1-3-15 0,1 0-24 0,0-2-39 16,3-4-34-16,-7-1-32 0,0 0-41 0,24-6-39 16,-13-2-36-16,6-8-37 0,-4-4-220 0,0-6-570 15,-1 1 158-15</inkml:trace>
          <inkml:trace contextRef="#ctx0" brushRef="#br0" timeOffset="63790.2478">7434 1208 251 0,'-2'-23'288'15,"1"5"21"-15,-4 5 6 0,3 2-9 0,-1 3-24 0,1 1-8 16,-1 2-16-16,3 0-14 0,0 5-31 15,-2-7-21-15,2 7-23 0,0 0-12 0,0 0-18 16,0 0-8-16,0 0-9 0,0 0 8 0,-9 19 7 0,5-6-3 16,3 11-1-16,-1 2 1 0,1 1-2 15,2 1-6-15,1 3-14 0,1-3-11 0,0 5-9 0,0-5-11 0,4 4-6 16,-2-5-6-16,1-1-9 0,1-1-2 0,-1-1-8 16,-1-7-10-16,2-3-19 0,-5-3-24 15,3 0-38-15,-2-2-47 0,0-2-62 0,-1-2-77 16,1 0-89-16,-3-5-304 0,0 0-745 0,0 0 203 15</inkml:trace>
          <inkml:trace contextRef="#ctx0" brushRef="#br0" timeOffset="63997.723">6973 1285 4454 0,'-5'-4'526'0,"0"2"-152"0,5 2-98 0,-6-6-92 16,6 6-45-1,-2-4-4-15,2 4 7 0,0 0-5 0,5-6-26 16,-5 6-3-16,7-6-17 0,-7 6-6 0,6-3-16 0,-6 3-15 16,5-4-41-16,-2 2-48 0,-3 2-60 15,0 0-79-15,5-3-96 0,-5 3-101 0,0 0-113 16,0 0-272-16,0 0-908 0,0 0 244 0</inkml:trace>
        </inkml:traceGroup>
        <inkml:traceGroup>
          <inkml:annotationXML>
            <emma:emma xmlns:emma="http://www.w3.org/2003/04/emma" version="1.0">
              <emma:interpretation id="{43DBD0F3-B552-4B0F-A725-63889E5CE9AD}" emma:medium="tactile" emma:mode="ink">
                <msink:context xmlns:msink="http://schemas.microsoft.com/ink/2010/main" type="inkWord" rotatedBoundingBox="8272,7224 8863,7197 8881,7600 8290,7627"/>
              </emma:interpretation>
              <emma:one-of disjunction-type="recognition" id="oneOf24">
                <emma:interpretation id="interp120" emma:lang="en-US" emma:confidence="0.5">
                  <emma:literal>be</emma:literal>
                </emma:interpretation>
                <emma:interpretation id="interp121" emma:lang="en-US" emma:confidence="0">
                  <emma:literal>k</emma:literal>
                </emma:interpretation>
                <emma:interpretation id="interp122" emma:lang="en-US" emma:confidence="0">
                  <emma:literal>b</emma:literal>
                </emma:interpretation>
                <emma:interpretation id="interp123" emma:lang="en-US" emma:confidence="0">
                  <emma:literal>6.</emma:literal>
                </emma:interpretation>
                <emma:interpretation id="interp124" emma:lang="en-US" emma:confidence="0">
                  <emma:literal>by</emma:literal>
                </emma:interpretation>
              </emma:one-of>
            </emma:emma>
          </inkml:annotationXML>
          <inkml:trace contextRef="#ctx0" brushRef="#br0" timeOffset="64634.1831">8004 1192 766 0,'-2'-2'543'0,"2"2"-60"0,-3-7-48 0,3 7-46 15,-3-2-46-15,3 2-39 0,0 0-39 0,0 0-33 16,0 0-25-16,0 0-17 0,0 0-17 15,-4 20-17-15,3-4-13 0,1 6-14 0,-2 5-10 0,2 1-15 16,0 0-9-16,0-1-17 0,2 1-10 0,-1 1-5 16,-1-3-10-16,4-1-4 0,-3-2-4 0,-1-1-5 0,2-5-5 0,-1-4 4 0,1-1-10 0,-2-5-3 15,2 1-7-15,-1-1-8 0,1-1-7 0,-1-2-2 16,1 0-2-16,-2-4-5 0,5 4-1 0,-5-4-6 16,0 0-13-16,20-6-2 0,-7-2-3 15,5-7 0-15,1-1-2 0,-1 0 4 0,0-3 0 0,-3 2 3 16,-2 4 3-16,-2 1 1 15,-1 3 7-15,-2 2 6 0,-3 1 5 0,0-2 4 0,-2 4-3 16,2-1 0-16,-5 5 1 0,5-2-3 0,-5 2 1 16,0 0 0-16,0 0-4 0,0 0-5 15,-21 19-15-15,6-2-17 0,-1 0-21 0,3 1-14 0,1-2-22 0,-1-2-20 16,3-3-25-16,1 0-30 16,1-1-40-16,-2-1-31 0,5-2-37 0,-1-3-233 15,2-3-620-15,4-1 169 0</inkml:trace>
          <inkml:trace contextRef="#ctx0" brushRef="#br0" timeOffset="64982.4471">8362 1397 260 0,'-2'5'614'0,"2"-5"-110"0,0 0-45 0,0 0-39 0,0 0-32 15,0 0-30-15,0 0-36 0,4 5-29 0,-4-5-29 16,0 0-21-16,0 0-17 0,0 0-13 0,0 0-13 0,0 0-20 16,0 0-18-16,0 0-12 0,26-9-19 0,-26 9-21 15,0 0-24-15,6-6-29 0,-6 6-26 0,2-1-28 16,-2 1-26-16,0 0-21 0,0 0-10 0,0 0-12 16,-16-6 1-16,16 6 1 0,-13 0 12 0,13 0 4 15,0 0 4-15,-19 1 4 0,19-1 1 0,-13 1 7 0,9 3 4 31,4-4 10-31,-10 4 6 0,10-4 6 0,-5 5 9 0,5-5 2 16,0 7 5-16,0-7 0 0,5 10-6 0,0-4 4 16,6 5-3-16,-1-3-24 0,3 1-30 0,10 4-24 0,3 0-37 15,3-3-46-15,-3-2-62 0,4-1-70 0,-3 1-285 16,7-2-686-16,-3-3 187 0</inkml:trace>
        </inkml:traceGroup>
        <inkml:traceGroup>
          <inkml:annotationXML>
            <emma:emma xmlns:emma="http://www.w3.org/2003/04/emma" version="1.0">
              <emma:interpretation id="{65D38E64-61FD-4DAC-8AE6-7123E0D8E6B0}" emma:medium="tactile" emma:mode="ink">
                <msink:context xmlns:msink="http://schemas.microsoft.com/ink/2010/main" type="inkWord" rotatedBoundingBox="9183,7398 9832,7368 9840,7546 9192,7576"/>
              </emma:interpretation>
              <emma:one-of disjunction-type="recognition" id="oneOf25">
                <emma:interpretation id="interp125" emma:lang="en-US" emma:confidence="0.5">
                  <emma:literal>-u</emma:literal>
                </emma:interpretation>
                <emma:interpretation id="interp126" emma:lang="en-US" emma:confidence="0">
                  <emma:literal>-VC</emma:literal>
                </emma:interpretation>
                <emma:interpretation id="interp127" emma:lang="en-US" emma:confidence="0">
                  <emma:literal>-us</emma:literal>
                </emma:interpretation>
                <emma:interpretation id="interp128" emma:lang="en-US" emma:confidence="0">
                  <emma:literal>-ur</emma:literal>
                </emma:interpretation>
                <emma:interpretation id="interp129" emma:lang="en-US" emma:confidence="0">
                  <emma:literal>•VC</emma:literal>
                </emma:interpretation>
              </emma:one-of>
            </emma:emma>
          </inkml:annotationXML>
          <inkml:trace contextRef="#ctx0" brushRef="#br0" timeOffset="65266.0612">8893 1377 276 0,'0'0'638'0,"0"0"-86"0,0 0-29 0,0 0-20 0,0 0-23 15,0 0-36-15,0 0-28 0,0 0-40 0,0 0-36 16,0 0-34-16,35 0-30 0,-24-1-31 0,2-1-24 16,0 1-25-16,0 0-24 0,-4 1-24 0,-9 0-48 15,18-4-56-15,-11 3-72 0,-7 1-83 16,11-1-96-16,-11 1-113 0,0 0-99 0,0 0-295 16,13 4-858-16,-13-4 232 0</inkml:trace>
          <inkml:trace contextRef="#ctx0" brushRef="#br0" timeOffset="65699.2276">9185 1379 385 0,'0'0'487'0,"-7"-3"-66"0,7 3-42 0,0 0-41 15,0 0-41-15,0 0-37 0,-6-2-32 0,6 2-23 0,0 0-25 0,0 0-14 0,0 0-12 0,0 0-12 16,0 0-7-16,-2 12-9 0,4-7-14 0,-1 2-15 15,1-1-3-15,1 6-15 0,0 0-4 0,4 0-8 16,-2-2-4-16,-1 1-8 0,1-1-2 0,-1-1 12 0,0-2 16 16,0-1 16-16,-1 0 7 0,0-3 10 15,0 3 7-15,2-4 12 0,-5-2-4 0,5 5 2 0,-5-5 6 16,6 2 10 0,-6-2-14-16,0 0-6 0,15 0-15 0,-15 0-12 15,10-7-16-15,-5 3-16 0,2-7-24 0,-1 0-25 0,2-9-24 16,-1 3-33-16,-4 2-37 0,2-6-37 0,-3 2-50 15,-1 7-39-15,-1 0-45 0,0 4-47 0,2-1-52 16,-4 3-59-16,2 6-239 0,0-9-769 0,0 9 209 16</inkml:trace>
          <inkml:trace contextRef="#ctx0" brushRef="#br0" timeOffset="66002.6199">9412 1370 555 0,'0'0'421'16,"7"4"-61"-16,-7-4-37 0,0 0-9 0,0 0-34 0,5 3-30 15,-5-3-36-15,0 0-24 0,0 0-17 0,0 0-20 16,8 3-18 0,-8-3-12-16,0 0-5 0,0 0-16 0,0 0-10 15,0 0-11-15,0 0-7 0,0 0-14 0,0 0 0 16,0 0-5-16,0 0-3 0,0 0-9 0,0 0-3 0,0 0 12 16,0 0 1-16,0 0 11 0,0 0 0 0,0 0 0 15,0 0-4-15,-15-13-4 0,15 13-10 0,0 0-3 16,0 0-7-16,0 0-1 0,-8-3 3 0,8 3 3 15,0 0 7-15,0 0 3 0,0 0 2 0,0 0-3 0,-1 18-3 16,2-13 1-16,1 3-2 0,3 1-5 0,0 3-4 0,1-3-2 16,0 0-1-16,4 1-6 0,2-3-23 0,-1 1-38 15,2-3-77-15,1-1-76 0,-2-1-98 0,1-3-382 16,2-1-798-16,-1-3 215 0</inkml:trace>
        </inkml:traceGroup>
        <inkml:traceGroup>
          <inkml:annotationXML>
            <emma:emma xmlns:emma="http://www.w3.org/2003/04/emma" version="1.0">
              <emma:interpretation id="{C0826798-2CDB-40AE-B1B0-1DBD5C8D14B9}" emma:medium="tactile" emma:mode="ink">
                <msink:context xmlns:msink="http://schemas.microsoft.com/ink/2010/main" type="inkWord" rotatedBoundingBox="10275,7181 11155,7141 11182,7717 10302,7758"/>
              </emma:interpretation>
              <emma:one-of disjunction-type="recognition" id="oneOf26">
                <emma:interpretation id="interp130" emma:lang="en-US" emma:confidence="0.5">
                  <emma:literal>with</emma:literal>
                </emma:interpretation>
                <emma:interpretation id="interp131" emma:lang="en-US" emma:confidence="0">
                  <emma:literal>withy</emma:literal>
                </emma:interpretation>
                <emma:interpretation id="interp132" emma:lang="en-US" emma:confidence="0">
                  <emma:literal>withe</emma:literal>
                </emma:interpretation>
                <emma:interpretation id="interp133" emma:lang="en-US" emma:confidence="0">
                  <emma:literal>witty</emma:literal>
                </emma:interpretation>
                <emma:interpretation id="interp134" emma:lang="en-US" emma:confidence="0">
                  <emma:literal>wish</emma:literal>
                </emma:interpretation>
              </emma:one-of>
            </emma:emma>
          </inkml:annotationXML>
          <inkml:trace contextRef="#ctx0" brushRef="#br0" timeOffset="66869.7031">10041 1315 512 0,'-7'2'303'15,"7"-2"-43"-15,-5 4-29 0,5-4-17 0,-6 9-16 16,1-3-12-16,0 3 0 0,-1 3-9 0,2-1-9 0,1 0-1 15,2 1-11-15,1 1 1 0,-2-1-5 16,2-1-10-16,2 0 1 0,-1-2-7 0,2 3-5 0,2-3-6 0,-2 0-8 16,1-2-4-16,1-1-18 0,-1-1-7 0,0 1-2 15,0-3-14-15,3 1-10 0,-1-2-9 0,-1 1-21 16,3-1-5-16,-1 0-24 0,-2-2-16 0,-5 0-19 16,15 0-4-16,-15 0-13 0,13-4-12 0,-7 3-4 0,-1-3-2 15,0-2 3-15,0 1 7 0,0 1 3 0,-2-2 5 16,0 3 4-16,2-1 6 0,-3 0 8 0,-2 4 3 15,5-6-1-15,-5 6 3 0,4-6 2 0,-4 6 4 16,4-2 0-16,-4 2 0 0,0 0 7 0,0 0 5 16,8-1 7-16,-8 1 5 0,9 6 5 0,-4-2 11 15,6 3 6-15,-2 1 11 0,3-1-1 0,-1 1 2 0,0-1 8 0,2-2 3 16,-1 1 13-16,-3-2 2 0,-1 0 1 0,1 1 2 16,-3-2 17-16,2-2-6 0,-4 1 0 0,-4-2 1 15,11 0-1-15,-11 0-4 0,12-5-10 0,-6 3-9 0,-6 2-7 16,5-9-7-16,-3 2-9 0,-1-6-1 15,-2 3-10-15,-1-5-11 0,-3 0 0 0,-1-5-8 0,-2 1-4 16,-2-2-15 0,1 8-9-16,1 3-27 0,2-1-17 0,1 4-32 15,-2 1-32-15,1 0-38 0,1 6-44 0,5 0-48 0,-10-2-269 16,10 2-639-16,0 0 175 0</inkml:trace>
          <inkml:trace contextRef="#ctx0" brushRef="#br0" timeOffset="67138.0931">10466 1352 719 0,'0'0'457'15,"0"0"-75"-15,0 0-31 0,0 0-31 0,-15 9-32 0,15-9-20 16,-5 12-29-16,4-6-25 0,-3 6-20 0,0-1-24 16,0 2-19-16,3-1-15 0,-1 1-14 0,1 2-12 15,1 0-12-15,-4-2-18 0,3 1-31 0,1-3-46 16,0 1-59-16,1-3-65 0,1-2-57 0,-2-1-65 16,0-6-270-16,0 0-615 0,0 0 168 0</inkml:trace>
          <inkml:trace contextRef="#ctx0" brushRef="#br0" timeOffset="67804.7876">10503 1336 350 0,'0'-5'314'0,"0"5"-44"0,-2-9-36 0,2 9-30 15,2-7-17-15,-2 7-23 0,0 0-14 0,6-4-17 16,-6 4-17-16,0 0-11 0,12-2-6 0,-12 2-9 16,9 0-15-16,-9 0-6 0,9-2-7 0,-9 2-6 0,0 0-4 15,20 2-5-15,-20-2-4 0,13 0-6 16,-5 2 0-16,-8-2-10 0,16 0-5 0,-16 0-4 0,14 0 1 16,-14 0-2-16,15-4 0 0,-9 4-2 0,2-4 5 15,-8 4 7-15,11-3 6 0,-5-3 16 0,-1 4 14 16,0-3 12-16,-5 5 18 0,8-10 4 0,-5 5 16 15,1-1 11-15,-1 2-1 0,0-8 5 0,-1 3-4 16,1 0-3-16,-3-2-5 0,2 2-3 0,-2 4-9 16,0-1-7-16,0 6-11 0,0-11-12 0,0 11-8 15,0-7-6-15,0 7-8 0,0 0-10 0,-2-6-4 16,2 6-6-16,0 0-3 0,0 0-5 0,0 0-5 0,-15 24-1 0,9-5 1 0,0 2-2 16,2 2-5-16,-1 0 1 0,2-3-4 0,0 4-1 15,0-4 4-15,4 2-5 0,-1-4 0 0,0-5-2 16,2-1 2-16,0 1 0 0,-1-5 1 0,-1 1 5 15,3-4 11-15,-1 1 9 0,-2-6 6 0,5 7 6 16,-5-7 4-16,11 0-4 0,-11 0-2 0,20-3-5 0,-7-3-5 16,1-2-2-16,7 1-2 0,-5-1-3 0,-2-1-4 15,-3 2-5-15,-3 2-2 0,-1 0-8 0,-1 3-8 0,1-2-12 0,-7 4-3 16,10-2-4-16,-10 2 6 0,9 8-1 31,-4 2 2-31,5 9-2 0,-4 3 0 0,1 4-26 0,-2-1-33 16,2 0-27-16,1 1-43 0,-3-1-40 0,-4-3-41 15,3 1-43-15,-4-6-61 0,0-5-268 0,0-2-714 16,-2-3 193-16</inkml:trace>
          <inkml:trace contextRef="#ctx0" brushRef="#br0" timeOffset="67339.0013">10594 1111 492 0,'0'0'485'0,"0"0"-105"0,0 0-48 0,0 0-40 0,-14 10-30 0,10 2-21 16,1 8-23-16,0 4-18 0,1 7-17 0,-4 13-10 16,1 1-10-16,3 0-14 0,1-10-10 0,1-5-17 0,-2 3-9 15,1 10-17-15,-1-9-11 16,2-7-5-16,0-1-10 15,2-3-4-15,-2-4-9 0,0-5-5 0,0-1-14 0,1-1-21 0,-1-4-27 16,0 0-29-16,0-3-34 0,-1-1-36 16,1-4-45-16,0 0-60 0,0 0-56 0,0 0-227 0,0 0-595 15,0 0 164-15</inkml:trace>
          <inkml:trace contextRef="#ctx0" brushRef="#br0" timeOffset="68005.6159">10350 1201 273 0,'-10'-5'800'15,"7"1"-171"-15,-2 2-90 0,2-1-65 0,3 3-45 0,-3-5-37 16,3 5-48-16,0 0-43 0,3-7-32 0,-3 7-31 0,0 0-38 16,7-6-40-16,-7 6-50 0,4-2-56 0,-4 2-74 15,0 0-82-15,5-2-90 0,-5 2-104 0,0 0-338 16,0 0-759-16,0 0 205 0</inkml:trace>
        </inkml:traceGroup>
        <inkml:traceGroup>
          <inkml:annotationXML>
            <emma:emma xmlns:emma="http://www.w3.org/2003/04/emma" version="1.0">
              <emma:interpretation id="{6797471E-5840-4D04-B1F8-DAA95D56A160}" emma:medium="tactile" emma:mode="ink">
                <msink:context xmlns:msink="http://schemas.microsoft.com/ink/2010/main" type="inkWord" rotatedBoundingBox="11590,7062 14147,6945 14190,7871 11632,7988"/>
              </emma:interpretation>
              <emma:one-of disjunction-type="recognition" id="oneOf27">
                <emma:interpretation id="interp135" emma:lang="en-US" emma:confidence="0.5">
                  <emma:literal>probability</emma:literal>
                </emma:interpretation>
                <emma:interpretation id="interp136" emma:lang="en-US" emma:confidence="0.5">
                  <emma:literal>pros ability</emma:literal>
                </emma:interpretation>
                <emma:interpretation id="interp137" emma:lang="en-US" emma:confidence="0">
                  <emma:literal>pros anility</emma:literal>
                </emma:interpretation>
                <emma:interpretation id="interp138" emma:lang="en-US" emma:confidence="0">
                  <emma:literal>pray ability</emma:literal>
                </emma:interpretation>
                <emma:interpretation id="interp139" emma:lang="en-US" emma:confidence="0">
                  <emma:literal>provability</emma:literal>
                </emma:interpretation>
              </emma:one-of>
            </emma:emma>
          </inkml:annotationXML>
          <inkml:trace contextRef="#ctx0" brushRef="#br0" timeOffset="68762.3911">11317 1303 3560 0,'-3'-11'392'0,"1"0"-80"0,0 3-70 0,2 2-74 16,0 1-44-16,0 5-13 0,4-11 5 0,-3 7-9 0,2-2-7 15,3 3-6-15,1-1-7 0,4-2-4 16,-1 4-12-16,1-3-1 0,0 2 0 0,-3 2-13 0,-8 1-1 0,23 1-5 0,-13 1-7 15,-2 2-2-15,1 4-9 0,-1-2 0 0,-2 4-6 0,-3-2-8 16,-1 6-14-16,-2-3-24 0,-2 4-27 0,-1-2-35 16,-5 8-39-16,1-2-35 0,-4-6-30 0,2 1-26 15,3-4-28-15,-4-4-32 16,1 2-19-16,0-6-51 0,1 0-223 16,8-2-679-16,0 0 186 0</inkml:trace>
          <inkml:trace contextRef="#ctx0" brushRef="#br0" timeOffset="68561.6441">11318 1152 709 0,'0'0'559'0,"-3"-8"-74"16,3 8-53-16,-1-3-49 0,1 3-46 0,0 0-44 15,0 0-35-15,0 0-25 0,0 0-20 0,-2 30-15 16,0-5-14-16,2 5-12 0,4 17-15 0,-3 2-14 16,3-3-23-16,1 2-8 0,0 0-14 0,-2-2-9 15,0-1-9-15,2-10-9 0,-1-5-9 0,-1-1-9 16,2 0-7-16,-2-3-6 0,-2-2-21 0,4-2-27 16,-5-6-42-16,0-3-45 0,2-1-52 0,-2-4-39 0,0 0-49 15,0-1-51-15,0-7-63 0,0 0-226 0,0 0-690 16,0 0 188-16</inkml:trace>
          <inkml:trace contextRef="#ctx0" brushRef="#br0" timeOffset="69150.378">11573 1272 506 0,'-5'9'318'0,"5"-5"-32"0,0-4-34 0,2 11-25 0,-2-4-28 0,1 5-18 0,-1-2-22 15,0-1-17-15,4 2-13 0,-4 2-11 16,1-3-8-16,1 2-14 0,1-1-12 0,-3-2-11 0,2-2 0 16,-1 1-5-16,1-4-7 0,-2-4 6 0,3 10 4 15,-3-10 3-15,2 5 7 0,-2-5 14 0,0 0 2 16,1 6 4-16,-1-6-7 0,0 0-18 15,0 0-8-15,0 0-4 0,0 0-11 0,17-17-4 16,-9 7-4-16,3-8-5 0,-1 2-2 0,-2 1-3 0,-2 2-4 16,5-4-1-16,-1 1-5 0,-4 5 0 0,-1 1-12 15,0 4 2-15,0-2 1 0,-1 2-8 0,1 2-25 16,-2 0-25-16,2-1-25 0,0 1-28 0,-5 4-26 16,11-6-32-16,-11 6-32 0,13-2-41 0,-6 1-36 0,-7 1-175 0,19 3-527 15,-7-1 146-15</inkml:trace>
          <inkml:trace contextRef="#ctx0" brushRef="#br0" timeOffset="69892.2481">11864 1342 378 0,'0'0'212'0,"-11"0"-14"0,11 0-11 0,-8 5-13 0,8-5 0 0,-5 2-12 15,5-2-2-15,0 0-2 0,-3 6-1 0,3-6 3 16,0 0-6 0,1 7-6-16,-1-7-6 0,0 0-8 0,10 11-9 0,-5-7-4 0,0 1-13 0,1-1-13 15,1 1-9-15,2 2-11 0,2-1-7 0,2-1-5 0,-2 1-12 16,2-2 0 0,-3-1-19-16,1 2-11 0,-1-1-24 0,-2-3-21 15,-3 1-20-15,-5-2-32 0,0 0-25 0,0 0-27 16,0 0-14-16,0 0-6 0,0 0-15 0,0 0-7 15,0 0 0-15,0 0 4 0,-13-15 12 0,0 12 41 16,1-4 46-16,-1 2 49 0,2-1 35 0,0-1 32 0,0-1 25 16,0 1 25-16,0 1 13 0,1-2 16 15,4 1 14-15,-3 3 6 0,5 0-7 0,4 4 11 0,-8-9-5 16,8 9-16-16,-5-6-6 0,5 2-17 0,0 4 1 16,-2-6-4-16,2 6-8 0,2-9-7 0,-2 9-12 15,6-10-9-15,-1 4-9 0,-2 1-4 0,9-2-9 16,-4-2-16-16,3 2-22 0,0-2-21 0,1 1-16 15,0 1-21-15,1-1-22 0,6-5-14 0,-3 4-6 16,-1-1-7-16,-4 1 3 0,8-2 3 0,-5-2 13 16,-4 4 9-16,1-1 12 0,-1 0 21 0,-2-1 26 0,0 0 28 15,-3 1 30-15,0-2 27 0,0 2 38 0,-2 2 21 16,0 0 26-16,-1 0 16 0,-1 1 6 0,1 2 13 16,-2 5-8-16,2-10-9 0,-2 10-14 0,0-6-16 15,0 6-19-15,1-6-13 0,-1 6-14 0,0 0-11 16,0 0-9-16,0-5-10 0,0 5-11 0,0 0-3 15,-5 22-7-15,2-11-7 0,0 11-5 0,-2 2-2 16,3-1-5-16,-2 1-6 0,2 1 5 0,2 0-8 0,2-1-3 16,-1-2-4-16,1-1 10 0,-1-3-5 0,3-5-7 0,-1-1-1 0,-2 0-4 0,1-5-2 15,0 0 3-15,-1-2-5 16,1 1-1-16,-2-6-3 0,6 6 1 16,-1-3-2-16,-5-3 0 0,13 3 2 0,-13-3-4 0,20-1-2 15,-5-1-1-15,-1-1 2 0,-1-1-10 0,0 2-3 16,-1-2-3-16,-3 2-1 0,-1 1 2 0,-8 1-4 15,13 0-4-15,-13 0-6 0,8-2 0 0,-8 2-10 16,0 0-2-16,0 0 0 0,0 0 6 0,5 9-22 16,-5-9-22-16,-5 11-20 0,-1-1-12 0,0 0-8 0,-1 1-5 0,1 2-3 15,-2-2-9-15,1-1 0 0,-1 0-10 0,0 1-12 16,1-7-13-16,3 1-19 0,0-1-27 0,4-4-39 16,-6 3-238-16,6-3-598 0,0 0 164 0</inkml:trace>
          <inkml:trace contextRef="#ctx0" brushRef="#br0" timeOffset="70709.839">12453 1269 433 0,'0'0'322'0,"-16"3"-35"0,16-3-29 0,-10 1-29 0,10-1-26 15,-11 4-15-15,6 0-9 0,-1-2-1 0,6-2 0 16,-11 8-11-16,4-5 1 0,2 0-6 0,-1 2-2 16,1 0-12-16,0-3-8 0,5-2-6 0,-10 9-11 0,7-6-13 15,-2 1-5-15,5-4-2 0,-6 9-6 0,3-5-7 16,2 0-4-16,1-4 0 0,0 9-14 0,0-9-4 0,0 7-7 16,0-7-5-16,3 8-6 0,-1-4-4 0,-2-4-4 15,7 6-17-15,-2-3-5 0,-5-3-5 0,6 6-15 0,-6-6-2 16,7 2-10-16,-7-2-12 0,0 0 10 15,0 0-24-15,14 2-8 0,-14-2-1 0,0 0-5 16,0 0 3-16,13-9-5 0,-13 9 2 0,5-7 4 0,-5 7 2 16,2-7 10-16,-2 7 4 0,0 0 0 0,1-8 8 15,-1 8 7 1,0 0-1-16,0-9 7 0,0 9 0 0,0 0-1 0,2-7 0 16,-2 7 1-16,0 0-6 0,0 0 4 15,0 0 3-15,0-6 4 0,0 6-2 0,0 0-3 0,0 0 4 16,0 0-3-16,0 0 9 0,6 19-4 0,-2-13-2 15,-3 0 1-15,4 0-2 0,0 0-14 0,1 4-4 0,2-4-11 16,0 3-10-16,0-4-8 0,-2 1-8 16,1-5-13-16,1 2-15 0,-2 0-9 15,-6-3-12-15,20 1-10 0,-7-2 1 0,-4-4 2 0,4 1 11 0,0-2 15 0,-2-1 6 16,-2-2 8 0,-1 3 17-16,1-6 14 0,-3 0 22 0,4-7 20 0,-2-4 22 15,-3 1 17-15,-4 1 20 0,1-3 8 0,-1-1 2 16,-2 0 5-16,1 0 6 0,-2-4 5 0,-3 5 6 0,4-1 7 0,-1 1 5 0,-1 2 3 15,0 6 2 1,-1 1 18-16,1 5 7 0,2 1-14 0,1 1-11 16,0 3-5-16,-2-1-9 0,2 6-12 0,-3-9-19 0,3 9 10 15,0 0-16-15,0 0-6 0,0 0-3 16,0 0-5-16,-10 23-5 0,7-1 1 0,0 1-4 0,1 0-5 16,4 3-3-16,-2-1 3 0,1 1-6 0,4 2 2 15,-2-9 0-15,1 5 0 0,-1-2 1 0,-2-4 6 16,4-3-4-16,-3-3 5 0,3 1 9 0,-2-5 7 0,0-1 5 0,2 1 10 15,0-3 5-15,0 0 2 0,1-1-4 0,-1-1-1 16,-5-3-9-16,19 6-5 0,-6-4-2 0,1-2-6 16,-1 0-4-16,-2 0-1 0,-11 0-8 0,18 0-2 15,-18 0-5-15,15 0-2 0,-15 0-3 0,11 1-11 0,-11-1-12 16,8 2-13-16,-8-2-3 0,0 0-1 16,7 6 3-16,-7-6-10 0,-2 7-20 0,2-7-18 0,-7 12-8 0,4-6-9 15,-2 0-8-15,1-1 1 0,-5 5 2 0,1-3-3 16,0 0 4-16,2-2-2 0,-1 0-5 0,2-3-10 0,-3 0-13 15,8-2-27-15,0 0-41 0,-15 0-34 0,15 0-56 16,-10-8-182-16,10 8-554 0,-6-10 152 0</inkml:trace>
          <inkml:trace contextRef="#ctx0" brushRef="#br0" timeOffset="70931.0221">12870 1332 450 0,'-1'11'348'16,"1"1"-47"-16,0-1-29 0,0-3-30 0,0 3-31 0,1-5-21 16,1 5-26-16,-2-1-15 0,0-5-16 0,3 3-16 15,-1-1-12-15,-2-7-11 0,1 8-23 0,-1-2-34 16,0-6-35-16,0 0-53 0,0 0-84 0,0 0-229 15,0 0-434-15,0 0 121 16</inkml:trace>
          <inkml:trace contextRef="#ctx0" brushRef="#br0" timeOffset="71047.0242">12898 1037 438 0,'-5'-8'450'15,"0"5"-83"-15,2-1-59 0,3 4-42 0,-5-5-49 0,5 5-53 16,-3-3-76-16,3 3-80 0,0 0-83 0,0 0-222 0,0 0-355 15,0 0 103-15</inkml:trace>
          <inkml:trace contextRef="#ctx0" brushRef="#br0" timeOffset="72110.4844">13098 1374 642 0,'0'0'377'15,"0"0"-39"-15,0 0-34 0,0 0-36 0,0 0-34 0,0 0-34 16,0 0-22-16,4-17-20 0,-1 11-18 0,-3-2-15 16,0-3-17-16,-3-2-11 0,-1 1-14 0,1-12-11 15,-3 3-8-15,2-3-9 0,0-3-6 0,-3-1-11 16,4-1-1-16,-2 1-2 0,0 0 2 0,0 3 5 16,2 1 14-16,0 6 7 0,0 5 13 0,-1 2-2 15,3 2-3-15,1 2-7 0,0 4-6 0,0 3-10 0,-2-7-7 16,2 7 5-16,0 0-17 0,0 0-3 0,-6 22 7 15,2 3-1-15,1 2-4 0,2 0 4 0,1 19-3 16,0-1-2-16,3-1 1 0,0 1 0 0,0-13-6 16,4-4 5-16,-1 1-6 0,-1 0-4 0,3-5-3 0,0 3 4 0,0-5-5 15,0-4-3 1,1-2 3-16,-3-4-6 0,2-5-5 0,-1 0 3 16,-1-3-27-16,2 1-22 0,-1-4-35 0,6-2-29 15,0-2-30-15,-1-3-23 0,0-1-24 0,0-2-16 16,6-5-12-16,-2-5-9 0,2 1 4 0,-5-3 15 0,-3 2 15 15,0 4 19-15,-4 4 27 0,-1-1 24 0,0 4 29 16,0 3 13-16,-4-1 29 0,-1 6 7 0,4-6 22 16,-4 6 15-16,0 0 18 0,0 0 11 0,0 0 0 0,0 0 5 0,0 0 3 0,0 0 1 15,0 0 2-15,0 0-4 0,0 0 8 0,12 15 1 0,-12-15 5 16,4 6 1-16,-4-6 5 0,5 8 2 0,-1-6 5 16,1 1 2-16,-5-3-7 0,12 5-8 0,-6-4-3 15,6 1-9-15,1-1-12 0,0-1-15 16,0-1 0-16,11-5-17 0,-4 1-26 0,2-3-22 15,-5 2-17-15,-4-3-13 0,0 1-4 0,3-5-6 0,-3-2 9 16,3-3 15-16,-8-3 12 0,0-3 19 0,-3 0 21 16,0-2 22-16,-5-1 17 0,2-1 18 0,-4 1 24 15,2-4 18-15,-5 4 15 0,2 2 12 0,0-2 16 16,0 5 2-16,-2 5 2 0,2 4-2 0,-1 3-5 16,3 1-8-1,-1 3-10-15,-1-1-14 0,3 3-6 0,0 4-7 16,-5-6-8-16,5 6-3 0,0 0-8 0,0 0-7 15,0 0 7-15,-10 17-13 0,7-5 5 0,-3 10 7 16,2 1-2-16,1 3-6 0,0 0 6 0,1 5-9 0,2-2-6 16,2-1 5-16,-2-1-7 0,3 1-7 0,2-2 3 15,-3-1-7-15,1-4 1 0,2 3 3 0,1-9-7 16,-1-2-5-16,1-1 3 0,1-3-4 0,-2-3 4 0,3 1-15 0,3 1-1 16,-4-4-4-16,6 1-26 0,0-3-7 0,2 0-14 15,1 0-11-15,-1-1-15 0,-1-1-6 0,1-3-3 16,-3 1-4-16,-1 1 11 0,-1 0 8 0,-10 1 7 15,14-3 4-15,-7 3 8 0,-7 0 7 0,0 0 2 16,13-2 7-16,-13 2 7 0,0 0-1 0,0 0 3 0,9 0 2 16,-9 0 1-16,0 0 6 0,0 0-2 0,0 0 3 0,0 0 2 15,7 5-5-15,-7-5 6 0,0 0 2 0,0 0 0 16,5 6 5-16,-5-6-2 0,0 0-1 0,5 6 2 16,-5-6-3-16,3 2-7 0,-3-2-8 0,5 5-18 0,-5-5-22 15,5 4-13-15,-5-4-18 0,0 0-13 0,9 3-3 16,-9-3-10-16,0 0 3 0,0 0 5 0,12 1 6 15,-12-1 21-15,0 0 10 16,0 0 31-16,13-4 36 0,-9 0 44 16,0-1 47-16,-4 5 39 0,7-8 23 0,-4 2 31 0,0 1 30 15,1-1 14-15,-4 6 26 0,4-7 10 0,-4 7-7 16,4-6-14-16,-4 6-20 0,0 0-22 16,3-6-21-16,-3 6-24 0,0 0-11 0,0 0-9 0,0 0-9 0,0 0-5 15,5 32-7-15,-5-7-10 0,1 4-11 0,-1 17-3 16,2 0-6-16,0-3-7 0,-4-7-11 0,4-5-7 15,-4-1 4-15,2 0-9 0,0-2-7 0,-2-3-2 16,2-1-7-16,-1-7-1 0,-1-3-4 0,1-2-13 0,-1 0-26 16,-3-4-35-16,0-2-58 0,0 0-76 0,-1-5-74 15,6-1-88-15,-23-3-385 0,13-3-876 0,-11-4 237 16</inkml:trace>
          <inkml:trace contextRef="#ctx0" brushRef="#br0" timeOffset="72473.491">13241 1107 4208 0,'-9'-5'576'0,"2"0"-254"0,2 0-145 16,1 1-68-16,0 1-15 0,4 3 6 0,-3-7-8 15,3 7-12-15,2-5-13 0,-2 5-16 0,1-7-25 16,-1 7-33-16,0 0-45 0,4-5-49 0,-4 5-58 0,0 0-52 16,3-3-62-16,-3 3-74 0,0 0-308 15,0 0-786-15,0 0 213 0</inkml:trace>
          <inkml:trace contextRef="#ctx0" brushRef="#br0" timeOffset="72297.8694">13506 1192 4460 0,'-3'-7'305'0,"-1"1"-129"0,3 0-77 0,2 2-36 0,1 0-6 0,3-2 34 15,1 1 8-15,1 1-15 0,4-3-14 16,4 1-7-16,-3 1-10 0,3-1-11 0,0 0-15 16,-3 2-16-16,1-2-33 0,-5 1-55 0,1 2-73 15,-5 0-80-15,-4 3-91 0,0 0-355 0,1-5-810 16,-1 5 218-16</inkml:trace>
        </inkml:traceGroup>
        <inkml:traceGroup>
          <inkml:annotationXML>
            <emma:emma xmlns:emma="http://www.w3.org/2003/04/emma" version="1.0">
              <emma:interpretation id="{56FADF59-D1DA-4324-BBAA-E69819D4DA62}" emma:medium="tactile" emma:mode="ink">
                <msink:context xmlns:msink="http://schemas.microsoft.com/ink/2010/main" type="inkWord" rotatedBoundingBox="14565,6952 15525,6909 15557,7591 14597,7635"/>
              </emma:interpretation>
            </emma:emma>
          </inkml:annotationXML>
          <inkml:trace contextRef="#ctx0" brushRef="#br0" timeOffset="73134.6926">14464 1017 369 0,'-25'3'332'15,"18"0"-46"-15,-4 0-39 0,-1 4-26 0,1 0-32 0,-1 1-12 16,1-1-6-16,-1 1-14 0,1 2-8 0,0-1-12 16,1 1-7-16,0 2-10 0,4-2-7 0,-2-1-6 15,1 1-3-15,2-2-4 0,2-1-4 0,0 1-9 16,1-4-2-16,1 2 5 0,1-6-11 0,0 7-7 15,0-7-9-15,0 0-2 0,5 6-14 0,-5-6-13 16,0 0-14-16,13 2-11 0,-13-2-13 0,0 0-11 0,25-10-2 16,-15 2-8-16,0-1 4 0,3 1-1 0,-4-4 1 15,4-5 2-15,-1-3 14 0,-3 5 11 0,-3 4 16 0,-1-1 27 16,0 2 22-16,0 3 20 0,-2-2 15 16,0 4 13-16,-1 0-1 0,-1-1-2 0,-1 6-12 0,4-5-10 15,-4 5-9-15,1-4-6 0,-1 4-1 0,0 0 2 16,0 0-3-16,2 21 4 0,-4-7 1 0,1 14-2 0,-1 3-1 0,0 0 1 15,2-2-6-15,0 17-7 0,0-3-9 0,-1-7-5 16,1-8-4-16,0-3-4 0,0 1-9 0,0-3-2 16,3-5-5-16,-1-3-6 0,1-5-13 0,-2 0-22 15,1-2-24-15,-2-3-33 0,0-5-44 0,3 7-54 0,-3-7-65 16,0 0-59-16,0 0-63 0,0 0-280 16,20-20-760-16,-11-1 205 15</inkml:trace>
          <inkml:trace contextRef="#ctx0" brushRef="#br0" timeOffset="73635.7243">14616 1030 277 0,'0'0'354'0,"0"0"-70"0,0 0-42 0,0 0-35 15,-12 9-26-15,9-6-15 0,-2 3-18 0,2-2-11 16,-5 9-11-16,3-5-1 0,2 1-5 0,0-2-1 16,1 1 1-16,2-1 4 0,0-7 8 0,-2 13 12 15,4-7 8-15,0-2 4 0,1 2 8 0,5 4 2 16,0-5-5-16,3 4-1 0,-1-3-3 0,2 0-5 15,3 2-4-15,-1-3-6 0,-1 1-9 0,0-1-8 16,2 3-9-16,-2-4-9 0,-2 3-11 0,-1 1-8 0,0-2 3 0,-4 0-9 16,1-2-7-16,-2 1-4 0,-2 2-9 0,-3 3-1 0,-2 2-14 0,-2-1-25 15,-8 8-38-15,3-2-48 16,-4 2-67-16,-3-3-54 0,3-4-58 0,-4 1-69 16,2-5-348-16,4-2-792 0,-2 0 214 0</inkml:trace>
          <inkml:trace contextRef="#ctx0" brushRef="#br0" timeOffset="73336.8069">14626 1034 687 0,'0'0'518'0,"2"-5"-65"0,-2 5-31 0,0 0-23 0,0 0-26 0,8-5-39 16,-8 5-39-16,13-4-31 0,-2 1-24 0,2 0-28 0,0 1-18 15,-2-2-24-15,4 3-21 0,-6 0-13 16,0-2-14-16,-1 3-29 0,-1-2-30 0,-7 2-41 15,10-3-60-15,-10 3-63 0,6-1-65 0,-6 1-71 0,0 0-91 16,0 0-260-16,0 0-704 0,0 0 192 0</inkml:trace>
          <inkml:trace contextRef="#ctx0" brushRef="#br0" timeOffset="73931.0866">15126 871 577 0,'-5'10'491'0,"-3"2"-50"0,-4 8-21 0,1 3-26 0,0 5-36 31,-6 16-31-31,2 3-28 0,-3 0-22 0,9 1-20 0,-4-2-20 16,3 3-25-16,0-2-20 0,1-3-16 0,4-7-23 16,0-10-16-16,2 2-12 0,0-3-11 0,-2-1-13 15,2-3-22-15,2-4-29 0,-3-5-43 0,1-2-54 0,3-4-72 16,-1-1-74-16,-1 0-101 0,2-6-364 15,-8 1-787-15,8-1 211 0</inkml:trace>
          <inkml:trace contextRef="#ctx0" brushRef="#br0" timeOffset="74091.7181">14979 1147 4522 0,'-5'-4'633'0,"1"2"-332"0,0-2-137 0,4 4-67 0,-4-4-24 0,4 4-9 16,0 0 2-16,0 0-12 0,0 0-12 0,0 0-22 0,0 0-39 15,0 0-52-15,0 0-62 0,0 0-67 0,19 0-83 16,-19 0-101 0,0 0-298-16,0 0-819 0,0 0 221 0</inkml:trace>
          <inkml:trace contextRef="#ctx0" brushRef="#br0" timeOffset="74251.8383">15235 1217 4988 0,'0'0'346'0,"0"0"-169"16,0 0-81-16,0 0-31 0,0 0-17 0,0 0 16 0,0 0 8 16,0 0-7-16,0 0-19 0,0 0-21 0,0 0-21 15,0 0-33-15,0 0-38 0,0 0-48 0,0 0-60 0,0 0-57 16,0 0-84-16,0 0-382 0,0 0-840 0,0 0 227 0</inkml:trace>
        </inkml:traceGroup>
      </inkml:traceGroup>
    </inkml:traceGroup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8T16:28:40.03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B236120-B126-49F7-B000-6031BF4E0B21}" emma:medium="tactile" emma:mode="ink">
          <msink:context xmlns:msink="http://schemas.microsoft.com/ink/2010/main" type="inkDrawing" rotatedBoundingBox="212,6533 5686,6322 5689,6413 216,6624" semanticType="underline" shapeName="Other">
            <msink:sourceLink direction="with" ref="{C60D86D5-11DF-49CE-B41A-989AA1CFACE7}"/>
            <msink:sourceLink direction="with" ref="{DB839C54-3186-4988-A591-A76BEB0688DB}"/>
          </msink:context>
        </emma:interpretation>
      </emma:emma>
    </inkml:annotationXML>
    <inkml:trace contextRef="#ctx0" brushRef="#br0">-9 196 417 0,'0'0'304'16,"0"0"-33"-16,-8 0-25 0,8 0-17 0,0 0-14 0,0 0-8 15,0 0-16-15,0 0-4 0,0 0-8 16,0 0-6-16,0 0-4 0,0 0-1 0,0 0-4 15,0 0-2-15,0 0-7 0,0 0-4 0,0 0-5 16,0 0-19-16,30-2-2 0,-15 1-14 0,9-2-9 16,0 3-14-16,2-1-9 0,1-3-6 0,0 4-6 15,2 0-8-15,2 0-6 0,1 2-6 0,2-2-8 16,16 2-4-16,-11-2 0 0,-5 1-2 16,16 2 0-16,1 0-10 0,-2-5-2 0,-10 4-2 15,-6-2 0-15,1 0-2 0,15 2-2 0,-9-2 3 16,-7 0-4-16,-2 0-2 0,3 0-5 0,-1 0 3 0,1 0-3 0,-3-2 3 0,1 2-2 15,1 0-1-15,-3 2-4 0,4-1-1 0,-4-2 3 16,1 1-5-16,-1 0 2 0,4 1 1 0,1-1-1 0,13 0 3 16,-9 0-1-16,11 0-3 0,-14 0 1 0,-3 0 1 15,-1 0-2-15,1 0 0 16,1-1 2-16,0 1-2 0,14-2-1 0,-11 2 1 16,-5 0-2-16,-2-2 0 0,3 4-2 0,-4-5 9 15,1 0-10-15,-1 3 1 0,1 0 2 0,-2 0-2 16,1 0 3-16,1 0-7 0,-3-1 0 0,2-3 4 15,-1 4-5-15,0-2 0 0,1 2-3 0,-1 0 4 0,1 0 3 16,-2 0-7-16,2 0 2 0,-2 0 2 0,1 0-4 16,0 0 2-16,1 0 2 0,-2-2-3 0,3 0 6 0,-4 2-6 0,3-1-3 15,-1 1-1-15,-1 0-3 0,2 0 3 0,0-1-2 16,1 1 7-16,0-2-8 0,-1 2 0 0,2-1 2 0,0 1-4 16,-2-3 2-16,-1 3-1 0,3 0 3 0,-4 0-1 31,3-2 4-31,-4 1 1 0,-2 1-1 0,2-2-3 0,0 2 3 15,-4-1 0-15,4 1 3 0,-2-3 6 0,0 3-6 16,2-2 2-16,-2 2-12 0,2-1 12 0,-1 0-2 16,0 2 8-16,-4-4-5 0,4 1 0 0,2 0-2 15,-3 2-5-15,1-2 13 0,0 2-10 0,-3-3 10 16,4 3-3-16,0 0-4 0,-2-4 3 0,3 2-3 0,1-1 6 16,-3 0 3-16,1 2-7 0,-1-3 4 0,3 2-1 15,-1-2 1-15,2 2-1 0,-2-1-6 0,-1-2 8 16,1 2-1-16,1 2-14 0,-2 0 9 0,-1-3 1 0,1 3-3 15,0-4 4-15,-2 4 2 0,-1-3-4 0,0 2-3 0,-2 2-3 16,-3 0 11-16,4 0-4 0,-3 0 2 0,-3-2 2 16,0 0-9-16,-1 2 11 0,1-2 4 0,-1 1-11 0,9 0-6 15,-1 0 10-15,-5 1 1 0,0-4 4 0,-4 4-2 16,1 0-4-16,1 0 4 0,0-2 0 0,-2 0-1 0,10 1-3 16,2 0 3-16,-8-3 5 0,0 4-7 0,3 0 5 15,4-4-6-15,-6 3 2 0,-1 1 5 0,3-2-4 16,-2 1 2-16,5 1 1 0,-5-2-5 0,5 1 0 15,2 1-6-15,-1-2 4 0,-2 1 14 0,4 1-14 16,-1-1 4-16,2-1-6 16,-3 0-1-16,2 1 5 0,1-2-2 0,-2 3 0 15,0-1-1-15,5-1 2 0,0-2 0 0,-2 2-1 16,-2 2-1-16,2-3 4 0,-2 3-11 0,1-3 15 16,-2 2-6-16,0 1 11 0,2 0-10 0,-4-1 3 0,-1-2 0 0,-2-1-1 15,4 2-1-15,-4 0 7 0,3 2 0 0,0 0-10 16,-2-4 8-16,-4 3-2 0,-1 0 5 0,-2-2 3 15,0 1 8-15,-1 2-3 0,-1-1-9 0,-1-1 16 16,1 1-4-16,-13 1 4 0,20-2 1 0,-20 2-3 16,16-1 1-16,-16 1 4 0,11 0 0 0,-11 0 0 0,0 0 2 15,11-1 5-15,-11 1-6 0,0 0-2 16,0 0 12-16,0 0-7 0,16 1-1 0,-16-1-2 0,0 0-1 16,0 0 0-16,10-1-2 0,-10 1 1 0,0 0-6 15,0 0-10-15,0 0-11 0,0 0-21 0,0 0-30 16,0 0-30-16,0 0-64 0,0 0-67 0,0 0-86 15,0 0-268-15,0 0-683 16,0 0 187-16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8T16:28:28.84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2416D30-AAF4-49F6-BECE-FC6A341837F4}" emma:medium="tactile" emma:mode="ink">
          <msink:context xmlns:msink="http://schemas.microsoft.com/ink/2010/main" type="writingRegion" rotatedBoundingBox="12042,3755 12231,3755 12231,4071 12042,4071"/>
        </emma:interpretation>
      </emma:emma>
    </inkml:annotationXML>
    <inkml:traceGroup>
      <inkml:annotationXML>
        <emma:emma xmlns:emma="http://www.w3.org/2003/04/emma" version="1.0">
          <emma:interpretation id="{51CC8CB5-5F52-4F58-A7DB-BAD06E3E3358}" emma:medium="tactile" emma:mode="ink">
            <msink:context xmlns:msink="http://schemas.microsoft.com/ink/2010/main" type="paragraph" rotatedBoundingBox="12042,3755 12231,3755 12231,4071 12042,40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A933F7-CFA6-4913-9CEB-B43E40238587}" emma:medium="tactile" emma:mode="ink">
              <msink:context xmlns:msink="http://schemas.microsoft.com/ink/2010/main" type="line" rotatedBoundingBox="12042,3755 12231,3755 12231,4071 12042,4071"/>
            </emma:interpretation>
          </emma:emma>
        </inkml:annotationXML>
        <inkml:traceGroup>
          <inkml:annotationXML>
            <emma:emma xmlns:emma="http://www.w3.org/2003/04/emma" version="1.0">
              <emma:interpretation id="{7BA26E23-0E17-41DD-AA0F-954E6C4CBD84}" emma:medium="tactile" emma:mode="ink">
                <msink:context xmlns:msink="http://schemas.microsoft.com/ink/2010/main" type="inkWord" rotatedBoundingBox="12042,3755 12231,3755 12231,4071 12042,4071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$</emma:literal>
                </emma:interpretation>
                <emma:interpretation id="interp2" emma:lang="en-US" emma:confidence="0">
                  <emma:literal>*</emma:literal>
                </emma:interpretation>
                <emma:interpretation id="interp3" emma:lang="en-US" emma:confidence="0">
                  <emma:literal>'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180 0 410 0,'0'0'178'0,"0"0"-13"0,0 0-14 0,0 0-14 0,4-5-5 0,-4 5-3 15,0 0-3-15,0 0 3 0,0 0-6 16,0 0-3-16,0 0-5 0,0 0-1 0,0 0-6 16,0 0-5-16,0 0-6 0,0 0-1 0,0 0-12 15,5-3-6-15,-5 3-5 0,0 0-10 0,0 0-4 16,0 0-7-16,0 0-5 0,0 0-2 0,-9 23-6 16,4-14-4-16,-2 4-4 0,-1 6 6 0,-2 2-7 15,1 2 3-15,0-1-5 0,-1 0-2 0,0 0-1 16,1-2-5-16,1 0 2 0,1-3-5 0,2-4-1 0,1-2 3 15,2-1 1-15,-1-1-1 0,1-3 3 0,-1 0 2 16,0 1 8-16,1-3 5 0,2-2 5 16,0-2 4-16,-3 8 2 0,3-8 13 0,0 4 5 0,0-4-11 15,0 0 5-15,0 0-1 0,3 5-1 0,-3-5-8 16,0 0 0-16,0 0-4 0,19-8-10 0,-12 5 3 16,6-4-13-16,-4 2 4 0,3-2-9 0,-4 1 2 15,-2 0-8-15,0 3 11 0,2-1-15 0,-5-1-7 0,2 2-2 16,2 2-8-16,-3-4-5 0,-4 5-5 0,5-3-13 15,-5 3-6-15,7-6-12 0,-7 6-8 16,3-1-14-16,-3 1-6 0,0 0-12 0,3-5-11 0,-3 5-3 0,0 0-11 16,0 0-5-16,0 0-5 15,0 0 4-15,0 0 5 0,0 0 13 0,-9-9 5 0,9 9 11 0,0 0 9 0,0 0 6 0,-10-4 8 16,10 4 7-16,0 0 9 0,-11-2 6 0,11 2 5 16,-10-1 2-16,10 1 0 0,-13-3 4 0,13 3 5 15,-12-3-2-15,12 3 7 0,-13-2-3 0,13 2 4 16,-13 0 1-16,13 0 3 0,-13-1 0 0,13 1 1 0,-11 0-1 15,11 0 7-15,0 0-3 0,-20 1 3 16,15 1 2-16,5-2 0 0,-13 2 4 0,13-2 0 0,-9 1 2 16,9-1-2-16,-9 4 10 0,9-4 6 0,-7 4-3 15,7-4 4-15,-6 4 9 0,6-4 4 0,-3 5 5 16,3-5 2-16,-2 2 13 16,2-2 6-16,0 0 11 0,0 0 4 0,7 10 10 15,-3-8 3-15,3 0 1 0,-1 1-1 0,2-2-4 16,3 2-1-16,2-1-7 0,0-1-8 0,-3 0-2 15,-1 1-9-15,1 0-3 0,-4-2-11 0,2 0-1 16,-8 0-6-16,13 2-1 0,-6-2-6 0,-7 0-4 0,10 2 2 16,-10-2-11-16,0 0 1 0,10 0 0 0,-10 0-3 15,0 0 2-15,0 0-7 0,0 0 0 0,0 0-3 16,0 0-3-16,0 0 2 0,0 0-4 0,0-6 5 0,0 6 1 16,0 0-2-16,-10-12 0 0,6 7 9 0,-1 0 5 0,1 0 13 15,-1 0 8-15,2 1 17 16,-2-2 11-16,0 1 8 0,2 0 3 0,-1-2-1 0,0 2-5 15,-1-1-2-15,1 2-6 0,1-2 1 0,0 3-4 16,3 3-7-16,-5-12-6 0,2 7-7 0,3 5-10 0,-5-8-20 16,2 3-37-16,1 1-41 0,1-1-45 0,1 5-58 15,-7-9-65-15,4 3-308 0,3 6-652 0,-7-5 178 16</inkml:trace>
        </inkml:traceGroup>
      </inkml:traceGroup>
    </inkml:traceGroup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3T10:07:52.38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270E9DC-168A-4213-923D-D9A6FCC678CC}" emma:medium="tactile" emma:mode="ink">
          <msink:context xmlns:msink="http://schemas.microsoft.com/ink/2010/main" type="writingRegion" rotatedBoundingBox="435,1046 2440,1253 2361,2021 355,1814"/>
        </emma:interpretation>
      </emma:emma>
    </inkml:annotationXML>
    <inkml:traceGroup>
      <inkml:annotationXML>
        <emma:emma xmlns:emma="http://www.w3.org/2003/04/emma" version="1.0">
          <emma:interpretation id="{D595DCCD-B99C-4F73-86BE-0CE48783DC74}" emma:medium="tactile" emma:mode="ink">
            <msink:context xmlns:msink="http://schemas.microsoft.com/ink/2010/main" type="paragraph" rotatedBoundingBox="435,1046 2440,1253 2361,2021 355,18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CA2351-1442-4532-9F2F-85DBF1DC5BDA}" emma:medium="tactile" emma:mode="ink">
              <msink:context xmlns:msink="http://schemas.microsoft.com/ink/2010/main" type="line" rotatedBoundingBox="435,1046 2440,1253 2361,2021 355,1814"/>
            </emma:interpretation>
          </emma:emma>
        </inkml:annotationXML>
        <inkml:traceGroup>
          <inkml:annotationXML>
            <emma:emma xmlns:emma="http://www.w3.org/2003/04/emma" version="1.0">
              <emma:interpretation id="{EFB960E6-AAE4-4A3F-98B8-D242703684ED}" emma:medium="tactile" emma:mode="ink">
                <msink:context xmlns:msink="http://schemas.microsoft.com/ink/2010/main" type="inkWord" rotatedBoundingBox="435,1046 2440,1253 2361,2021 355,1814"/>
              </emma:interpretation>
              <emma:one-of disjunction-type="recognition" id="oneOf0">
                <emma:interpretation id="interp0" emma:lang="en-US" emma:confidence="0.5">
                  <emma:literal>Solution</emma:literal>
                </emma:interpretation>
                <emma:interpretation id="interp1" emma:lang="en-US" emma:confidence="0.5">
                  <emma:literal>S. lotion</emma:literal>
                </emma:interpretation>
                <emma:interpretation id="interp2" emma:lang="en-US" emma:confidence="0">
                  <emma:literal>S. cation</emma:literal>
                </emma:interpretation>
                <emma:interpretation id="interp3" emma:lang="en-US" emma:confidence="0">
                  <emma:literal>s. lotion</emma:literal>
                </emma:interpretation>
                <emma:interpretation id="interp4" emma:lang="en-US" emma:confidence="0">
                  <emma:literal>S. ration</emma:literal>
                </emma:interpretation>
              </emma:one-of>
            </emma:emma>
          </inkml:annotationXML>
          <inkml:trace contextRef="#ctx0" brushRef="#br0">296 0 601 0,'0'0'394'16,"0"0"-33"-16,0 0-20 0,0 0-17 0,8 2-18 0,-8-2-25 16,0 0-27-16,0 0-29 0,0 0-24 0,0 0-22 15,0 0-31-15,0 0-17 0,0 0-18 0,0 0-20 16,0 0-18-16,-31 0-16 0,17 1-7 0,-6 1-8 15,1 1-1-15,-5 1-9 0,4 2-2 0,-1 2-6 0,-1 1 10 16,0 0-12-16,2 2 0 0,2-2-9 0,-1 2 2 16,4-1 1-16,3-1 4 0,4-1 5 15,0-2 8-15,4 1 3 0,0-1 8 0,2 0 11 0,1 3 12 16,4 2 15-16,2 0 10 0,6 6 22 0,3 2 13 16,2-1 6-16,4-1 1 0,8 10-7 0,-2 0-3 0,-2-5-13 15,5 2 1-15,-6-3-4 0,-6-2-10 0,-2-3-15 16,0 3 1-16,-2-1-11 0,-3-2-2 0,-4 3-5 15,0 0-4-15,-5 1-5 0,-2 0-4 0,-3 2-7 16,-4-1-6-16,-3 0-7 0,-4-1-6 0,2-1-14 16,-2-3-23-16,-3 1-22 0,0-5-23 0,-4-1-23 15,1-3-20-15,3-2-24 0,-3-2-21 0,3-3-35 16,5 0-22-16,2-1-30 0,2-1-30 0,2 0-28 0,7 1-52 16,-7-7-44-16,6-2-234 0,2 1-737 15,3-1 199-15</inkml:trace>
          <inkml:trace contextRef="#ctx0" brushRef="#br0" timeOffset="481.2578">428 439 324 0,'-8'2'281'15,"8"-2"-43"-15,0 0-22 0,-4 2-8 0,4-2-9 0,0 0-9 16,0 0-9-16,-1 8-5 0,1-8-4 0,0 0-7 16,4 9 0-16,-1-4 9 0,-3-5 3 0,10 11 3 15,-2-4 12-15,2-2 2 0,-1 1 9 0,3-2 5 16,-1 0 3-16,-1 0-6 0,1-2-8 0,-1-1-7 0,1 0-10 16,-3 1-11-16,-8-2-3 0,14 0-8 0,-14 0-9 15,10 1-7 1,-10-1-8-16,0 0-19 0,10-3-12 0,-10 3-25 0,0 0-31 15,3-6-25-15,-3 6-24 0,-4-9-21 0,4 9-18 16,-11-12-23-16,3 5-20 0,-8-1-24 0,2 2-28 16,2 1-20-16,0 1-14 0,-6 0-11 0,2 4-13 15,-3 0-12-15,3 0-17 0,3 0-24 0,4 2-26 16,1 0-32-16,8-2-200 0,-15 0-606 0,15 0 167 0</inkml:trace>
          <inkml:trace contextRef="#ctx0" brushRef="#br0" timeOffset="797.6157">746 141 427 0,'0'0'578'0,"0"0"-102"0,0 0-73 0,0 0-50 0,0 0-37 16,0 0-12-16,-5 14-11 0,5 4-10 0,-3 4-14 15,-1 3-10-15,-3 16-2 0,2 1-18 0,0 3 0 16,1 0-8-16,-2 1-25 0,5 0-15 0,0-1-16 0,3-1-14 16,-2-3-18-16,3-1-8 0,-2-10-17 0,1-7-10 15,-1 1-10-15,0-3-26 0,3-1-41 16,-1-4-46-16,0-4-49 0,-1-2-46 0,0-3-63 0,2-3-48 15,-4-4-69-15,0 0-88 0,0 0-328 16,0 0-848-16,16-17 230 0</inkml:trace>
          <inkml:trace contextRef="#ctx0" brushRef="#br0" timeOffset="1484.9711">922 485 302 0,'0'0'413'0,"0"0"-76"16,0 0-46-16,0 0-46 0,0 0-30 0,-5-2-25 0,5 2-23 0,0 0-12 15,0 0-16-15,-3 8-11 0,2 2-5 0,-2-1-8 16,0 2-11-16,-1 6-5 16,0 0-11-16,3-3-3 0,-2 3-9 0,2-2 1 0,1-3-8 0,1-1 5 0,-1-2-2 15,2 1 6-15,0-3 4 0,1 1 6 0,0-2-6 16,1-3 5-16,-2 2 2 0,-2-5-8 16,10 4-7-16,-10-4-1 0,10-1-11 0,-10 1-5 0,17-6-7 15,-6 0-5-15,0-2-8 0,0-6-2 0,0 5-11 16,-3-2-8-16,0 5-1 0,-3-4-2 0,0 0-5 15,-1 3 3-15,0 1-5 0,-1 1 2 0,0 0-5 0,-3 5 3 16,2-5 1-16,-2 5-1 0,3-5-3 0,-3 5 1 16,0 0-7-16,0 0 2 0,0 0 2 0,0 0 1 15,0 0-4-15,0 0 1 0,0 0 0 0,0 0-2 16,8 15 7-16,-5-12-5 0,-3-3 6 0,4 9-5 16,0-4 5-16,-2-2-2 0,-2-3 3 15,7 8 7-15,-3-6 7 0,-4-2 1 0,9 3-3 16,-9-3 1-16,13 0-4 0,-13 0-10 0,13-3-15 15,-3-2-8-15,-1-2-17 0,6-4-21 0,-6-1-8 0,-1 2-7 16,0-7 3-16,-2-4 0 0,1 0 7 16,-3-2 5-16,2-14 5 0,-3 8 10 0,0-8 11 15,-1 0 20-15,-2 7 20 0,2-7 33 0,-1 11 22 0,0 5 29 16,-2 7 24-16,2 2 16 0,-1 2 8 0,0 1 4 16,0 3-3-16,0 1-6 0,0 5-7 0,0-7-11 15,0 7 4-15,0-4-24 0,0 4 4 0,0 0-9 16,0 0 5-16,3 21-11 0,-2 0 6 0,2 18-5 0,0 0-6 15,-1 0-12-15,0 3-3 0,0-1-7 0,1 1-5 16,0-3-5-16,-3 1 1 0,2 0-8 0,-2-13-3 16,3-1-23-16,1-6-41 0,-3 0-53 0,2-5-53 15,-4-5-64-15,3-2-56 0,0-3-73 0,-2-5-95 16,0 0-330-16,0 0-897 0,0 0 240 0</inkml:trace>
          <inkml:trace contextRef="#ctx0" brushRef="#br0" timeOffset="1712.3958">1170 376 555 0,'0'0'543'16,"0"0"-58"-16,11-3-25 0,-11 3-14 0,17-1-15 0,-17 1-24 16,34 3-32-16,-12 0-41 0,-1 4-28 0,3 1-28 15,-4 0-24-15,-2 5-18 0,0-1-19 0,-2 2-18 0,0 1-20 16,-5 3-20-16,-2-1-10 0,-1 2-16 0,-1 1-17 15,-4 1-21-15,1-3-27 0,-3-4-45 0,-1 4-59 16,1-6-55-16,-2-3-67 0,2-1-74 0,-1-2-59 16,0-6-73-16,-1 5-68 0,1-5-236 0,0 0-801 0,0 0 217 15</inkml:trace>
          <inkml:trace contextRef="#ctx0" brushRef="#br0" timeOffset="1807.9425">1461 312 372 0,'0'-10'452'0,"-1"1"-41"0,-2 1-29 16,2 4-30-16,1 4-29 0,-4-9-40 0,4 9-36 0,-4-5-31 15,4 5-51-15,-3-1-74 0,3 1-71 0,0 0-79 16,0 0-89-16,0 0-87 0,0 0-153 16,-20 6-464-16,20-6 129 0</inkml:trace>
          <inkml:trace contextRef="#ctx0" brushRef="#br0" timeOffset="2530.9491">1692 463 298 0,'-14'1'275'0,"12"3"-47"16,-2-1-35-16,-4 5-24 0,0 2-21 0,2-2-19 0,0 3-5 15,-1-1-4-15,1 1 8 0,1-1 0 0,-1 1-1 0,4-2-1 16,-2 0 0-16,1-2 1 0,2 0 13 0,1-1 10 16,0-6 18-16,0 9 24 0,0-9 11 0,2 7-3 15,2-5-3-15,0 0-8 0,-4-2-9 0,12 2-9 16,-2 0-21-16,2-4-13 0,0 0-17 0,0 0-10 15,0 0-9-15,-1-3-13 0,-2 0-10 0,1 1-3 16,-3 0-9-16,-2 0-17 0,-1-1-41 0,-4 5-36 16,4-8-29-16,-4 3-40 0,0 5-28 0,-4-8-23 0,-1 4-27 15,1 0-25-15,-5-1-13 0,0 0-10 0,2 0 13 16,1 1 20-16,0 2 16 0,6 2 29 16,-9-6 33-16,4 4 39 0,5 2 37 0,-7-4 39 0,7 4 34 15,0 0 34-15,-7-5 23 0,7 5 22 0,0 0 17 16,-1-4 24-16,1 4 20 0,0 0 14 0,0 0 10 15,8-9 8-15,-3 6 16 0,1 0-8 0,3 1-8 16,2-2-10-16,-1 2-11 0,1-1-9 0,0 2-22 0,0 1-8 16,-11 0-21-16,17 1 0 0,-6 2-6 0,-2 0-7 15,-1 2-2-15,-1 0-9 0,0 3-10 16,-2 2-9-16,0 0-6 0,-1 9-15 0,0-6-22 0,0-1-18 16,-3-3-39-16,2 2-11 0,-2 0-30 0,0-4-8 15,1 0-3-15,0-2 3 0,0-2 6 0,-2-3 8 16,0 6 4-16,0-6 9 0,0 0 1 0,0 0 5 15,0 0 0-15,18-17 3 0,-10 7 8 0,0 0 2 16,4-4 13-16,-3 2 12 0,-1 4 9 16,-1 1 10-16,-2 1 6 0,-1 1 18 0,0 0-25 0,0 1-1 15,-4 4 1-15,5-3-4 0,-5 3 7 0,0 0 8 16,0 0 0-16,13 13 0 0,-9-2 0 0,2 7-6 16,-2 0-9-16,-2 3-36 0,1-2-63 15,-2-5-57-15,2 6-86 0,-2-6-82 0,1-5-72 0,-1-1-79 0,0-3-269 16,-1-5-869-16,0 0 234 0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33:11.36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A962593-4653-4FEC-870F-964804BDAB13}" emma:medium="tactile" emma:mode="ink">
          <msink:context xmlns:msink="http://schemas.microsoft.com/ink/2010/main" type="inkDrawing" rotatedBoundingBox="7309,3299 9563,3195 9564,3222 7310,3326" semanticType="underline" shapeName="Other">
            <msink:sourceLink direction="with" ref="{49B3617D-2DBA-4E8A-BC3B-1AC2F92D1CA0}"/>
          </msink:context>
        </emma:interpretation>
      </emma:emma>
    </inkml:annotationXML>
    <inkml:trace contextRef="#ctx0" brushRef="#br0">-2 109 3581 0,'-4'6'261'15,"3"-3"-132"-15,1-3-71 0,0 0 5 0,11 4 50 16,2-4 55-16,13-1 38 0,7-1 14 0,24-2 9 16,6-2 24-16,56-3 9 0,-1-4 0 0,-1 2-3 15,4 5-12-15,11-4-14 0,3 3-12 0,6 1-14 16,5-1-15-16,1 6-12 0,0-1-28 0,-11-2-4 0,-6 2-12 16,-17-1-10-16,-39 3-7 0,-18-1-17 0,-5-3-38 15,-14 2-64-15,-9-1 0 0,-2 3 0 0,-9-1 0 16,-2-1 0-16,-6 1 0 0,0 1 0 0,-2-2 0 15,0 1 0-15,-4-1 0 0,-3 2 0 0,0 0 0 0,6-4 0 16,-6 4 0-16,0 0 0 0,4-5 0 16,-4 5 0-16,0 0 0 0,0 0-122 0,0 0-92 15,0 0-40-15,0 0-50 0,0 0-51 0,0 0-65 0,0 0-75 16,0 0-340-16,0 0-1003 0,0 0 269 0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32:52.06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83BED08-8B80-4A9C-A323-27AA222EA4AE}" emma:medium="tactile" emma:mode="ink">
          <msink:context xmlns:msink="http://schemas.microsoft.com/ink/2010/main" type="writingRegion" rotatedBoundingBox="8673,2365 15905,2495 15822,7094 8591,6964"/>
        </emma:interpretation>
      </emma:emma>
    </inkml:annotationXML>
    <inkml:traceGroup>
      <inkml:annotationXML>
        <emma:emma xmlns:emma="http://www.w3.org/2003/04/emma" version="1.0">
          <emma:interpretation id="{1C4B214B-2B2C-4D17-A6DF-1EC22D2688ED}" emma:medium="tactile" emma:mode="ink">
            <msink:context xmlns:msink="http://schemas.microsoft.com/ink/2010/main" type="paragraph" rotatedBoundingBox="9551,3374 14188,2147 14533,3451 9896,46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3C1E2F3-3DB5-4A93-B193-0AB7B547EB4B}" emma:medium="tactile" emma:mode="ink">
              <msink:context xmlns:msink="http://schemas.microsoft.com/ink/2010/main" type="inkBullet" rotatedBoundingBox="9681,3864 11079,3494 11234,4079 9836,4450"/>
            </emma:interpretation>
            <emma:one-of disjunction-type="recognition" id="oneOf0">
              <emma:interpretation id="interp0" emma:lang="en-US" emma:confidence="0">
                <emma:literal>+</emma:literal>
              </emma:interpretation>
              <emma:interpretation id="interp1" emma:lang="en-US" emma:confidence="0">
                <emma:literal>-</emma:literal>
              </emma:interpretation>
              <emma:interpretation id="interp2" emma:lang="en-US" emma:confidence="0">
                <emma:literal>s</emma:literal>
              </emma:interpretation>
              <emma:interpretation id="interp3" emma:lang="en-US" emma:confidence="0">
                <emma:literal>.</emma:literal>
              </emma:interpretation>
              <emma:interpretation id="interp4" emma:lang="en-US" emma:confidence="0">
                <emma:literal>t</emma:literal>
              </emma:interpretation>
            </emma:one-of>
          </emma:emma>
        </inkml:annotationXML>
        <inkml:trace contextRef="#ctx0" brushRef="#br0">-1045-1278 322 0,'-5'5'265'0,"2"-1"-31"0,1 1-15 16,-1-3-10-16,1 0-2 0,2-2 2 0,0 0 5 0,-6 6 4 0,6-6 7 15,0 0 18-15,0 0 4 0,-2 2 4 0,2-2-2 16,0 0-5-16,0 0-11 0,31-17-9 0,-8 3-22 16,4-4-13-16,1 0-10 0,18-12-15 0,0-3-13 15,6-3-15-15,36-27-14 0,-25 19-9 0,26-20-19 16,-33 23-8-16,-6 5-9 0,-2-3-6 0,3 6-10 16,-3-2-7-16,-3 1-15 0,-3 0-21 0,-5 5-26 15,-7 5-24-15,-7 5-24 0,-2 1-23 0,-1-2-24 0,-1 2-24 16,-3 2-24-16,-3 4-22 0,-3 2-28 15,-2 0-25-15,-1 3-27 0,-2-1-17 0,0 1-26 0,-2 1-223 16,0 2-622-16,-1-4 170 0</inkml:trace>
        <inkml:trace contextRef="#ctx0" brushRef="#br0" timeOffset="238.8774">-246-2093 209 0,'0'0'365'0,"0"0"-38"0,0 0-13 0,18-8-19 16,7 3-11-16,7-3-9 0,0 4-6 0,5-2 1 16,13 1-2-16,0-1 6 0,-13 6-2 0,-5-2-19 15,-3 2-22-15,1 2-27 0,-11 1-19 0,4 3-18 16,-7 3-13-16,-3 0-6 0,-5 3-4 0,-3 8-10 16,2 4-13-16,-12 2-11 0,-5-1-10 0,-8 17-10 15,-3 0-11-15,1-11-9 0,1-5-26 0,-2-1-46 0,-1-1-62 16,-7 15-72-16,6-14-83 0,7-4-87 0,-3-4-98 15,4 1-219-15,2-8-746 0,3-5 202 0</inkml:trace>
      </inkml:traceGroup>
      <inkml:traceGroup>
        <inkml:annotationXML>
          <emma:emma xmlns:emma="http://www.w3.org/2003/04/emma" version="1.0">
            <emma:interpretation id="{868C80E6-FAEB-4445-8094-9178D6193617}" emma:medium="tactile" emma:mode="ink">
              <msink:context xmlns:msink="http://schemas.microsoft.com/ink/2010/main" type="line" rotatedBoundingBox="11385,2889 14188,2147 14533,3451 11730,4193"/>
            </emma:interpretation>
          </emma:emma>
        </inkml:annotationXML>
        <inkml:traceGroup>
          <inkml:annotationXML>
            <emma:emma xmlns:emma="http://www.w3.org/2003/04/emma" version="1.0">
              <emma:interpretation id="{4FF34A0C-8AD5-4CCB-B0CC-3C524DFD4D91}" emma:medium="tactile" emma:mode="ink">
                <msink:context xmlns:msink="http://schemas.microsoft.com/ink/2010/main" type="inkWord" rotatedBoundingBox="11385,2889 12990,2464 13212,3303 11607,3728"/>
              </emma:interpretation>
              <emma:one-of disjunction-type="recognition" id="oneOf1">
                <emma:interpretation id="interp5" emma:lang="en-US" emma:confidence="0.5">
                  <emma:literal>PGBI</emma:literal>
                </emma:interpretation>
                <emma:interpretation id="interp6" emma:lang="en-US" emma:confidence="0">
                  <emma:literal>PGBR</emma:literal>
                </emma:interpretation>
                <emma:interpretation id="interp7" emma:lang="en-US" emma:confidence="0">
                  <emma:literal>PGEBI</emma:literal>
                </emma:interpretation>
                <emma:interpretation id="interp8" emma:lang="en-US" emma:confidence="0">
                  <emma:literal>PGEBII</emma:literal>
                </emma:interpretation>
                <emma:interpretation id="interp9" emma:lang="en-US" emma:confidence="0">
                  <emma:literal>PGPR</emma:literal>
                </emma:interpretation>
              </emma:one-of>
            </emma:emma>
          </inkml:annotationXML>
          <inkml:trace contextRef="#ctx0" brushRef="#br0" timeOffset="1137.5036">673-2564 375 0,'-3'-4'540'0,"3"4"-78"0,-5-4-49 0,5 4-36 16,-3-5-42-16,3 5-33 0,0 0-35 0,0 0-21 15,0 0-15-15,0 0-17 0,-10 17-14 0,5-4-13 16,2 0-16-16,-2 2-20 0,0 8-14 0,2 2-15 16,-1-3-11-16,1 2-14 0,1 1-6 0,2-2-9 15,0 0-11-15,2-6-3 0,-2 5-10 0,0-5-6 16,2-8-10-16,-1 2-8 0,1-3-6 0,0 0-10 0,-2-2-4 16,1-3-2-16,-1-3-2 0,0 10-8 0,0-10-4 15,0 0-20-15,0 0-23 0,0 0-27 0,0 0-19 16,0 0-13-16,0-40-17 0,0 13-12 0,0 0-8 15,2-4-6-15,1-14 9 0,0 6 10 0,1 10 13 16,-1 0 8-16,-1-2 11 0,1 1 9 0,0 3 11 16,2-2 17-16,2 3 15 0,-1 0 17 0,2 1 14 15,2 4 23-15,3 0 18 0,1 1 20 0,-2 5 17 16,-2 2 16-16,-2 4 5 0,0 0-5 0,-1 2-10 16,-2 3-9-16,1 1-6 0,1 3-2 0,-7 0 2 0,0 0-3 15,10 9-7-15,-7 4 1 0,-6 10 0 0,-2 2-14 16,-5 2-21-16,-2-1-35 0,-2 2-48 0,0 2-48 15,-2-4-49-15,0 1-55 0,-2-7-65 0,2-1-231 16,6-6-623-16,0-2 171 0</inkml:trace>
          <inkml:trace contextRef="#ctx0" brushRef="#br0" timeOffset="1342.5583">1446-3028 3319 0,'0'-8'277'0,"0"8"-146"16,-7-8-74-16,1 6 9 0,-8-2-12 15,-8 4 30-15,-6 4-3 0,-5 3-6 0,-16 14-7 16,-1 6-3-16,-1 6-2 0,-32 36-3 0,35-16-3 0,12-7 5 16,0 4 3-16,8-1 4 0,6 7-3 0,4-5 4 15,8 1-5-15,1-4-1 0,8 2-3 0,9-3-5 16,4 0-4-16,6-2-1 0,0-4-9 0,7-1-11 16,-2-11-16-16,-3-6-32 0,3-6-51 0,2 0-48 15,1-3-47-15,2-6-68 0,4-6-83 0,-2-3-279 16,-2-2-711-16,3-11 193 0</inkml:trace>
          <inkml:trace contextRef="#ctx0" brushRef="#br0" timeOffset="1618.734">1302-2703 417 0,'0'0'420'0,"0"0"-69"0,-12 2-35 0,12-2-35 16,0 0-20-16,0 0-18 0,-4 4 2 0,4-4-14 15,-3 9-4-15,3-4 2 0,-2 3-3 0,1 5-8 16,-2 1-10-16,-1-1-15 0,3 1-17 0,-4 7-19 16,1-3-18-16,3 4-11 0,-3-4-14 0,4-5-8 15,-1 1-12-15,-1-2-8 0,1 1-19 0,1-2-22 16,0-3-41-16,0-1-61 0,0-1-64 0,0 2-65 15,0-8-60-15,0 9-80 0,0-9-257 0,0 0-699 16,0 0 189-16</inkml:trace>
          <inkml:trace contextRef="#ctx0" brushRef="#br0" timeOffset="1827.7708">1128-2698 241 0,'0'0'720'15,"0"0"-139"-15,0 0-53 0,0 0-21 0,0 0-13 16,0 0-26-16,16-11-31 0,9 4-37 0,-3-4-37 16,6 5-38-16,3-3-35 0,-1 0-23 0,0 2-31 0,-2-1-28 15,2 2-22-15,-7 1-19 0,-4-1-27 0,-3 2-42 16,-3 3-48-16,-3-1-68 0,-2-2-75 0,-1 4-83 16,-4-2-91-16,-3 2-98 0,0 0-111 0,0 0-257 15,0 0-883-15,0 0 238 0</inkml:trace>
          <inkml:trace contextRef="#ctx0" brushRef="#br0" timeOffset="2697.5964">1620-2632 519 0,'-3'-6'418'0,"3"6"-42"0,-3-6-43 15,3 6-35-15,-2-3-39 0,2 3-36 0,0 0-27 16,0 0-24-16,-5-4-16 0,5 4-13 0,0 0-14 16,0 0-7-16,-11 12-21 0,8-7 11 0,1 2-5 15,-3 6 2-15,0-2 0 0,2 2 0 0,1 2-7 16,2-2 3-16,0 2-1 0,2 7-7 0,1-5-5 0,-1-2-7 16,-1-3-5-16,1 1-6 0,1-1-9 0,-1-1-4 15,1-1-6-15,-1-2-7 0,-1-2-3 0,1 2-4 16,0-5-2-16,-1 3-5 0,1-2-3 0,-2-4-1 15,3 6-4-15,-1-1 1 0,-2-5-3 0,3 6-3 16,-3-6-4-16,0 3-15 0,0-3-13 0,0 0-16 16,0 0-19-16,0 0-14 0,0 0-1 0,0 0-8 15,0-28-5-15,2 15-3 0,0-9 14 0,-2 1 0 0,1-2 1 16,1 0 10-16,1 1 1 0,-1 0 10 0,-1-2 4 16,1 5 7-16,0 4 1 0,-1 2 6 0,2-9 6 15,0 7 8-15,-1 2 2 0,1 2 4 0,0-3 4 16,-1 3 5-16,3-1 1 0,-2 2 7 0,4 1 11 15,-2 1 4-15,0 1-3 0,-2 0 12 0,2 1-13 16,-4 0-3-16,4 1-8 0,-3 3 1 0,-2 2-2 16,7-5-3-16,-7 5 1 0,0 0-8 0,0 0-11 15,0 0-20-15,11 7-31 0,-11 1-29 0,-3 4-30 16,-2 3-34-16,-5 4-32 0,0 2-25 0,-1 0-21 16,2-5-16-16,1-1 1 0,3-5 9 0,-1 0 30 0,1-1 23 15,1-2 51-15,2-1 50 0,-1-2 35 0,3-4 57 16,0 6 35-16,0-6 36 0,0 0 28 0,0 0 21 15,9 2 32-15,-9-2 18 0,13-2 24 0,-13 2 18 16,20-4 6-16,-7 2-4 0,2 1-8 0,-2-2-12 16,-2 3-19-16,-1 0-12 0,1 2-19 0,-1-2-4 15,-1 2-9-15,3 3 3 0,-4 0-2 0,-3 1-9 0,-2 2-7 16,1 4-12-16,-6 0-16 0,-3 2-4 16,-6 7-25-16,-4-1-24 0,1-2-38 0,-3 0-34 15,1-1-33-15,0-5-32 0,4-1-23 0,1-5-31 0,-3 1-11 16,3-1-15-16,1-4-20 0,3-2-17 0,7 0-11 15,0 0-10-15,-15-8-2 0,13 3-11 0,4-2-17 16,-2 7-2-16,10-18-196 0,-2 8-548 0,3 0 151 16</inkml:trace>
          <inkml:trace contextRef="#ctx0" brushRef="#br0" timeOffset="3232.3157">1624-2590 349 0,'0'0'189'0,"-2"-4"-37"15,2 4-17-15,0 0-19 0,0-8-2 0,0 8-5 16,0 0-5-16,-2-6-2 0,2 6-2 0,0 0-5 16,0 0-2-16,0-6-5 0,0 6 3 0,0 0 7 0,0 0 10 15,0 0 9-15,2-4 8 0,-2 4 11 16,0 0 6-16,10-5 5 0,-4 1 0 0,0 0 4 15,6 0 3-15,1-2 1 0,2 0 1 0,-1 0 1 0,0 0 2 16,0-1-6-16,-1 2-5 0,-2-3-6 16,-1 2-8-16,2-1-15 0,-4-1-11 0,-3 1-11 0,1-2-12 15,-1 0-13-15,-3 1-21 0,-2-3-16 0,-4-1-22 16,-2 1-26-16,-4 1-18 0,-1 0-22 0,-3 3-18 16,-9-2-2-16,-2 4-10 0,4 1-4 0,3 2-9 15,1 0-3-15,-5 2-13 0,1 0-16 0,6 3-19 0,0 0-21 16,5-1-31-16,4 0-32 0,1 1-226 0,5-3-547 15,-7 5 151-15</inkml:trace>
          <inkml:trace contextRef="#ctx0" brushRef="#br0" timeOffset="3725.2913">2198-2547 399 0,'0'0'408'0,"0"0"-53"0,0 5-39 15,0-5-28-15,0 0-37 0,0 0-20 0,0 0-20 16,0 0-20-16,0 0-11 0,0 0-17 0,0 0-12 0,0 0-13 15,0 0-25-15,0 0 6 0,-4 6-21 16,4-6-9-16,0 0-4 0,0 0-14 0,-21-17-11 16,3 4-6-16,1-3-3 0,-1-2-3 0,0 0-9 0,1-3 3 15,-1-8-7-15,2 3 0 0,-7-13-4 0,6 8-8 16,6 5 4-16,-2 0 0 0,6 2 4 0,0 3 12 16,2 4 0-16,3 1 2 0,0 3-4 0,4 0-2 15,1 0-1-15,6 2 1 0,-4 0 12 0,3 1 4 16,2 1 2-16,2 3-1 0,-2-2-6 0,0 5-7 15,-2 0-6-15,0 3-3 0,-8 0 1 0,15 6-5 16,-7 8 0-16,0 6-1 0,-3 8-4 0,-3 2 0 16,-2 20-2-16,-7 0-3 0,-3 0-5 0,-1-2 0 15,-1-4-12-15,1-8-14 0,4-5-18 0,1 0-14 0,1-4-3 16,1 2-7-16,1-4-6 0,3-2 1 0,3-5-4 16,1-3-3-16,4-4 4 0,2-2-7 0,5-2-6 15,8-2-16-15,2-2-28 0,1-6-39 0,4 0-58 16,3-4-68-16,-6-4-235 0,20-8-621 0,-12 5 169 15</inkml:trace>
        </inkml:traceGroup>
        <inkml:traceGroup>
          <inkml:annotationXML>
            <emma:emma xmlns:emma="http://www.w3.org/2003/04/emma" version="1.0">
              <emma:interpretation id="{5B9E52FC-D49F-4419-9EAE-AE421733E890}" emma:medium="tactile" emma:mode="ink">
                <msink:context xmlns:msink="http://schemas.microsoft.com/ink/2010/main" type="inkWord" rotatedBoundingBox="13407,2635 14258,2410 14533,3451 13682,3676"/>
              </emma:interpretation>
              <emma:one-of disjunction-type="recognition" id="oneOf2">
                <emma:interpretation id="interp10" emma:lang="en-US" emma:confidence="0.5">
                  <emma:literal>Pus)</emma:literal>
                </emma:interpretation>
                <emma:interpretation id="interp11" emma:lang="en-US" emma:confidence="0">
                  <emma:literal>Pug</emma:literal>
                </emma:interpretation>
                <emma:interpretation id="interp12" emma:lang="en-US" emma:confidence="0">
                  <emma:literal>Pus</emma:literal>
                </emma:interpretation>
                <emma:interpretation id="interp13" emma:lang="en-US" emma:confidence="0">
                  <emma:literal>Pug)</emma:literal>
                </emma:interpretation>
                <emma:interpretation id="interp14" emma:lang="en-US" emma:confidence="0">
                  <emma:literal>Puy)</emma:literal>
                </emma:interpretation>
              </emma:one-of>
            </emma:emma>
          </inkml:annotationXML>
          <inkml:trace contextRef="#ctx0" brushRef="#br0" timeOffset="4195.9437">2674-2857 4036 0,'-1'-3'489'16,"1"3"-267"-16,-6-3-101 0,6 3-44 0,0 0-34 16,0 0 4-16,0 0 4 0,0 0-2 0,0 0-9 0,-15 8-3 15,14-1-5-15,-3 5-3 0,-2 1-2 16,2 7-3-16,0 2-4 0,0 1 2 0,3 1-4 0,1-1-1 16,0-2-5-16,0 1 0 0,0 1-2 0,1-5 1 15,1-5 0-15,1 1-2 0,-1-2-2 0,-1-1-3 16,-1-2-4-16,2-1-10 0,0-2-8 0,-1 0-8 15,-1 0-11-15,0-6-8 0,2 6-8 0,-2-6-16 16,0 0-23-16,0 0-27 0,0 0-21 0,0 0-14 16,0 0-15-16,7-22-13 0,-7 1-1 0,0-6-2 0,0-2 6 15,-2-2 11-15,0-14 16 0,-3-1 18 0,2 11 25 16,0 7 36-16,3 0 29 0,-3-2 33 16,-2 5 16-16,-2-1 23 0,4 3 24 0,1 1 33 0,2 5 9 15,0 3 33-15,0 1 14 0,0 3 11 0,3-2 5 16,-1 1 0-16,1-2-1 0,4 3-5 0,-2 3-4 15,0-1-8-15,1 2-5 0,1 1-16 0,-1 1-10 16,1 1-14-16,-1-1-11 0,-6 4-9 0,13 2-7 16,-13-2-5-16,13 8-6 0,-5 1-6 0,-3 5-4 15,0 7-7-15,-5 4-22 0,-5 2-35 0,-3-1-55 16,0 3-56-16,-5-2-47 0,-3 0-58 0,0-3-49 0,-1 0-62 16,-1-2-260-16,5-4-728 0,2-4 198 0</inkml:trace>
          <inkml:trace contextRef="#ctx0" brushRef="#br0" timeOffset="5159.655">3348-3231 3531 0,'-3'-5'349'16,"3"5"-226"-16,0 0-1 0,0 0 23 0,0 0 34 0,0 0 15 15,0 0 2-15,7 19-6 0,4 1-10 16,0 5 6-16,2 4-11 0,3 16-11 0,1 9-8 0,-7 1-10 15,4 44-20-15,-12-32-10 0,-5-11-14 0,-7 0-7 16,-15 41-11-16,4-31-4 0,0-20-40 16,-20 46-42-16,9-36-78 0,0-12-89 0,4 0-99 0,-10 2-112 15,-5-4-421-15,3 1-961 0,-4-10 260 0</inkml:trace>
          <inkml:trace contextRef="#ctx0" brushRef="#br0" timeOffset="4579.6446">2916-2854 355 0,'0'0'312'0,"-4"5"-42"0,4-5-27 16,-4 3-17-16,0 3-21 0,3-1-10 0,0 0-8 16,1 0-11-16,-2 1-7 0,1 1-3 0,1 1 1 0,0-2-8 15,0-6 11-15,3 17-10 0,-1-8 5 0,3 0 8 16,2 2-3-16,1-3-6 0,0 0 1 0,2-1-11 15,2-1-11-15,-1 0-8 0,0-2-5 0,-2-1-4 16,-1-2-10-16,-2 1-1 0,1-1-14 0,-7-1-14 16,12-3-9-16,-12 3-9 0,7-4-23 0,-4 0-19 15,-1-1-25-15,-1 0-22 0,-1 5-36 0,-1-13-33 16,-2 8-35-16,-1 0-28 0,-1-1-34 0,0 1-23 0,-2 2-33 16,-4-3-35-16,1 0-267 0,-2 3-652 15,2-1 178-15</inkml:trace>
          <inkml:trace contextRef="#ctx0" brushRef="#br0" timeOffset="4924.4496">3312-2846 209 0,'0'0'236'0,"0"0"-31"0,0 0-16 16,0 0-18-16,-10-2-12 0,10 2-15 0,-3-3-9 16,3 3-7-16,0 0-8 0,-11-1-8 0,11 1 1 15,-14 0-2-15,14 0-3 0,-16 1-1 0,9 1-9 16,7-2-2-16,-13 3-2 0,4-3-2 0,4 2 1 0,-1 2 2 16,6-4 7-16,-12 4 1 0,12-4 20 15,-6 4 11-15,6-4 8 0,-4 7 13 0,6-1 14 16,-2 0 7-16,3 0 1 0,1 0 1 0,2 7-7 0,2-2-7 15,1-1-16-15,-1 1-19 0,-2 0-7 0,-1 1-14 16,1-2-12-16,1 0-9 0,-2 0-5 0,0-1-11 16,-2 0 0-16,-3-1-10 0,0 0-23 0,-5 4-48 15,0-2-74-15,-2 0-76 0,-2-2-84 0,1 0-81 16,-3-2-337-16,1-5-793 0,2-1 215 0</inkml:trace>
        </inkml:traceGroup>
      </inkml:traceGroup>
    </inkml:traceGroup>
    <inkml:traceGroup>
      <inkml:annotationXML>
        <emma:emma xmlns:emma="http://www.w3.org/2003/04/emma" version="1.0">
          <emma:interpretation id="{67600FA2-8B71-4EFB-A8EE-C0BDF2074C96}" emma:medium="tactile" emma:mode="ink">
            <msink:context xmlns:msink="http://schemas.microsoft.com/ink/2010/main" type="paragraph" rotatedBoundingBox="8646,3882 15718,4010 15679,6159 8607,60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264C6E-1F4E-4E59-8F4C-A22021056F16}" emma:medium="tactile" emma:mode="ink">
              <msink:context xmlns:msink="http://schemas.microsoft.com/ink/2010/main" type="inkBullet" rotatedBoundingBox="8632,4409 11005,4398 11007,4978 8634,4988"/>
            </emma:interpretation>
            <emma:one-of disjunction-type="recognition" id="oneOf3">
              <emma:interpretation id="interp15" emma:lang="en-US" emma:confidence="0">
                <emma:literal>.</emma:literal>
              </emma:interpretation>
              <emma:interpretation id="interp16" emma:lang="en-US" emma:confidence="0">
                <emma:literal>°</emma:literal>
              </emma:interpretation>
              <emma:interpretation id="interp17" emma:lang="en-US" emma:confidence="0">
                <emma:literal>o</emma:literal>
              </emma:interpretation>
              <emma:interpretation id="interp18" emma:lang="en-US" emma:confidence="0">
                <emma:literal>G</emma:literal>
              </emma:interpretation>
              <emma:interpretation id="interp19" emma:lang="en-US" emma:confidence="0">
                <emma:literal>a</emma:literal>
              </emma:interpretation>
            </emma:one-of>
          </emma:emma>
        </inkml:annotationXML>
        <inkml:trace contextRef="#ctx0" brushRef="#br0" timeOffset="8197.7452">-334-1213 405 0,'0'0'296'0,"0"0"-30"16,0 0-18-16,0 0-28 0,-2-6-20 0,2 6-24 15,0 0-24-15,0 0-17 0,0 0-13 0,-3-4-15 16,3 4-11-16,0 0-8 0,-5-2-9 0,-1 1-6 15,-1 0-8-15,7 1-3 0,-23-2-6 0,7 1-4 16,-11-1-4-16,2 2-2 0,-1-1-5 0,-5 2 0 16,1-2-6-16,3 1-3 0,-6 0-4 0,2-3 5 15,-2 2-7-15,-1-1 7 0,0 2-9 0,-17-1 2 16,1-1 4-16,9-1-3 0,6 0-3 0,-13 0-3 16,7 0 4-16,7 2-2 0,-15-5-5 0,10 1-1 0,5 2 1 15,-1 1-9-15,-14-4 1 0,12 2 4 0,8 2-7 16,-4 1 5-16,3-2-4 0,3 0-1 0,-1 3 0 15,2-2-1-15,1 1-2 0,7 1 0 0,0-2 1 16,-5 1 3-16,-2 4-10 0,0-2 8 0,6-1-4 16,-5 3 3-16,-1 0-2 0,1 0-1 0,4 2 3 0,-3-2-3 15,-1 1 1-15,4 0-2 0,2-1 1 16,2-1-2-16,-12 3 1 0,9-3 1 0,-4 4-4 0,3-2 5 16,-4 2-1-16,-1 0 1 0,8-2-3 0,1 2 1 15,-1 0-4-15,-6-1 4 0,0 3 3 0,5 0-3 16,2-2-1-16,-7 1-3 0,1-1 6 0,3 0-4 15,3-2-1-15,3 0-1 0,-2 3 4 0,4-3-3 16,2-2 2-16,0 3-1 0,3 0 2 0,-1-3 1 16,1 2-2-16,-1 0-3 0,2-1 3 0,-1 3-1 0,1-2 0 15,-2 0-2-15,2 1 0 0,0 0 7 16,0 0 1-16,2-1 2 0,0 2-1 0,1-1-4 0,1 1 4 16,1-6 2-16,-2 10-4 0,4-5-2 0,-1 3 0 15,2-2 0-15,2 0 3 0,0-1-2 0,0 1-1 16,5 4 1-16,0-3 1 0,1 3 2 0,1-1-3 15,-1-1-4-15,3 0 4 0,-4 1 0 0,3-2-4 16,7 6 1-16,-4-2 3 0,-1-3-4 0,-3 1 0 16,9 3 0-16,-2 2 3 0,-3-6-2 0,6 2 5 15,1 0-3-15,-2 1-7 0,2-4 8 0,-1 0-4 0,-4 1-1 16,8-1 5-16,2 0-3 0,-2-1 1 0,5-1-1 16,0-1 5-16,-1-1-3 0,2 3 0 15,2-5 1-15,-3 3-4 0,4-1 1 0,-3-1-2 0,2 2 1 16,1-2 4-16,-3-1-3 0,-1-1 0 0,4 4-2 15,-1-2 1-15,-2 1 0 0,3-1-2 0,-1 1 1 16,-2 0-1-16,19 0 6 0,-15-2-5 0,-6 2 2 16,2-3-3-16,2 2 0 0,1-1-2 0,15 1-2 15,-13-1-5-15,-6 0-2 0,3 1 2 0,-1-1-2 16,-2 1 2-16,1-1 0 0,4 1 3 0,-3-1 2 16,-1 2-4-16,-1-1 1 0,1 0 0 0,-3-2-3 0,0 2 1 15,0-1 3-15,-1 2 1 0,0-3-1 16,-2 1-4-16,0 1 5 0,2-2 0 0,0 2-1 0,-4-4 3 15,0 4-1-15,1-4-1 0,1 2 6 0,-1 0 0 16,-1-2-1-16,-5 2 2 0,-1-1-2 0,-3 1 0 16,11 0-1-16,-4-3 2 0,-7 2-5 0,2-1 3 15,-1 2 4-15,9-4-5 0,-7 2-1 0,-3 1 1 16,-2-2 2-16,-1 0-1 0,1 0 0 0,-1-1 0 16,-1-2 5-16,-1 2 3 0,-3-1 1 0,-1-1 3 15,2-3 6-15,-3 1-1 0,0-4 0 0,0 0-1 0,-3 0 0 16,-2-1-1-16,0-3 1 0,-4-3 6 15,1-2-2-15,-3-1-3 0,-3 5-1 0,1 4-1 16,-2 0 2-16,-4-7-3 0,-9 3 1 0,0 0 0 0,-4 1-3 16,-19-5-2-16,-1 2 2 0,-7 4-5 0,-5 3 3 15,-50-4-3-15,35 13-6 0,18 3 6 0,-12 1-12 16,-43 7-31-16,32-3-32 0,16 1-48 0,2 3-47 16,1-1-73-16,3 1-169 0,2 0-491 0,15-1 137 15</inkml:trace>
      </inkml:traceGroup>
      <inkml:traceGroup>
        <inkml:annotationXML>
          <emma:emma xmlns:emma="http://www.w3.org/2003/04/emma" version="1.0">
            <emma:interpretation id="{EA8E99F9-43A2-4380-8A46-D08D95F4030B}" emma:medium="tactile" emma:mode="ink">
              <msink:context xmlns:msink="http://schemas.microsoft.com/ink/2010/main" type="line" rotatedBoundingBox="11260,3992 15682,3972 15688,5437 11266,5457"/>
            </emma:interpretation>
          </emma:emma>
        </inkml:annotationXML>
        <inkml:traceGroup>
          <inkml:annotationXML>
            <emma:emma xmlns:emma="http://www.w3.org/2003/04/emma" version="1.0">
              <emma:interpretation id="{FF512744-6185-4947-888C-3BCAE0E3465E}" emma:medium="tactile" emma:mode="ink">
                <msink:context xmlns:msink="http://schemas.microsoft.com/ink/2010/main" type="inkWord" rotatedBoundingBox="11260,4120 12353,4115 12358,5123 11265,5128"/>
              </emma:interpretation>
              <emma:one-of disjunction-type="recognition" id="oneOf4">
                <emma:interpretation id="interp20" emma:lang="en-US" emma:confidence="0.5">
                  <emma:literal>PGP)</emma:literal>
                </emma:interpretation>
                <emma:interpretation id="interp21" emma:lang="en-US" emma:confidence="0">
                  <emma:literal>PFP)</emma:literal>
                </emma:interpretation>
                <emma:interpretation id="interp22" emma:lang="en-US" emma:confidence="0">
                  <emma:literal>PGFP)</emma:literal>
                </emma:interpretation>
                <emma:interpretation id="interp23" emma:lang="en-US" emma:confidence="0">
                  <emma:literal>PFFP)</emma:literal>
                </emma:interpretation>
                <emma:interpretation id="interp24" emma:lang="en-US" emma:confidence="0">
                  <emma:literal>EPR)</emma:literal>
                </emma:interpretation>
              </emma:one-of>
            </emma:emma>
          </inkml:annotationXML>
          <inkml:trace contextRef="#ctx0" brushRef="#br0" timeOffset="-8838.3177">936-1473 268 0,'-5'-4'412'0,"5"4"-67"0,-10-1-47 0,10 1-24 0,-20 9-27 16,-3 4-12-16,-13 18-16 0,4 4-23 15,-1 6-1-15,1 3-10 0,4 3-7 0,2 3-5 0,3 0-14 16,0-3-10-16,9 2-14 0,2 2-7 0,7-3-8 15,5-4-17-15,-2-9-8 0,6-5-9 0,2-1-2 16,3 0-13-16,2-2-4 0,2-1-17 0,4-3-17 16,-4-1-38-16,3-2-58 0,1-4-67 0,0-4-80 15,-4-5-96-15,2-5-212 0,-2 1-622 0,-3-6 170 16</inkml:trace>
          <inkml:trace contextRef="#ctx0" brushRef="#br0" timeOffset="-8415.1943">746-1116 496 0,'0'0'759'0,"-8"-4"-131"0,8 4-64 0,0 0-41 0,0 0-29 16,0 0-39-16,12-7-39 0,1 2-49 0,10 1-41 15,1 1-39-15,2-2-28 0,3 4-32 0,-1-2-25 16,-2 0-19-16,-2 0-32 0,3 1-54 0,-9 0-66 16,-2 0-73-16,-4 0-73 0,-3 2-74 0,-9 0-74 0,13-1-77 15,-13 1-100-15,0 0-261 0,0 0-840 16,0 0 227-16</inkml:trace>
          <inkml:trace contextRef="#ctx0" brushRef="#br0" timeOffset="-8599.4208">929-1071 4367 0,'-3'-3'295'0,"3"3"-163"0,-3-2-57 0,3 2-23 0,0 0 11 16,0 0 2-16,0 0-9 0,-10 5-11 15,8-1-8-15,2 1-5 0,-3 0-3 0,3 2 0 0,-2 1-4 16,2 3-3-16,-1 1-5 0,1-1 0 0,0 3-4 15,-2-2-20-15,2-3-41 0,0-1-40 0,0-1-52 16,0-1-52-16,0 1-64 0,0-3-63 0,0-4-275 16,-2 4-712-16,2-4 194 0</inkml:trace>
          <inkml:trace contextRef="#ctx0" brushRef="#br0" timeOffset="-9157.6048">397-1169 255 0,'0'0'350'0,"7"-1"-31"16,-7 1-14-16,0 0-8 0,0 0-19 0,5-3-6 15,-5 3-9-15,0 0-13 0,0 0-7 0,0 0-11 16,0 0-13-16,3-4-19 0,-3 4-12 0,0 0-18 16,0 0-12-16,0 0-18 0,0 0-15 0,0 0-9 15,0 0-11-15,0 0-4 0,0 0-3 0,2 8 2 0,-4-1-7 16,-3 5-7-16,4 4-5 0,-3 5-13 0,3 1-6 16,-8-2-7-16,6 4-4 0,2-3-4 0,-3 1-6 15,3 0-3-15,-1 0-3 0,2-4-6 0,-2-4-2 16,2 0-3-16,0-2-2 0,2-1-2 0,-2-1 0 15,0 2-4-15,2-3-1 0,-4-1-3 0,4-4-3 16,-2 1-2-16,0-5-7 0,0 8-5 0,1-6-4 16,-1-2-4-16,0 0-4 0,-1 8-11 0,1-8-7 15,0 0-15-15,0 0-16 0,0 0-12 0,0 0 1 16,0 0-5-16,0 0 6 0,-12-27-2 0,11 11 14 0,-4-7-6 16,2-2 1-16,1-3 8 0,4-1 7 0,-2 0 3 15,-3-1 6-15,3 2-1 0,0-3 9 0,4 5 9 16,-2 1 3-16,1 0 3 0,2 0 17 0,1 1 1 15,3 3 4-15,-1-2 9 0,-2 8 7 0,4 0 7 0,-2 3-1 16,2 1 1-16,0-1-1 0,0 5 0 16,0-3-2-16,0 3-4 0,0 1-2 0,-1 3-6 15,-3 3 2-15,-6 0-6 0,0 0 4 0,17 9 1 0,-11 2-3 16,-3 2-1-16,-4-1-2 0,-3 12-17 0,-2 1-25 16,-1 0-33-16,1-2-25 0,-2 3-40 0,-3-5-32 15,-1 0-30-15,-1-3-27 0,3-5-31 0,1-3-216 16,2-3-569-16,-3-2 156 0</inkml:trace>
          <inkml:trace contextRef="#ctx0" brushRef="#br0" timeOffset="-7902.1637">1171-1121 3499 0,'0'0'531'0,"0"0"-203"0,0 0-88 16,0 0-48-16,0 0-31 0,0 0-18 0,0-8-20 16,0 8-26-16,0 0-17 0,0 0-4 0,0 0-2 15,0 0 0-15,2 16-8 0,0-3-2 0,-1-1-5 16,1 11-5-16,0-2-8 0,1 3-4 0,-3-2-4 15,3 1-3-15,-1 0-5 0,0-2-2 0,1-3-1 0,-2-1-3 16,1-5-3-16,0 0-2 0,1 0-4 16,-1-4 1-16,-1-2-2 0,-1 1-1 0,2-1-2 0,-2-1-6 15,0-2-1-15,2 1-6 0,-2-4-6 0,1 3-15 16,-1-3-30-16,0 0-20 0,0 0-21 0,0 0-21 16,-1-21-10-16,1 6-13 0,-2-12-18 0,0 1 2 15,2-4-2-15,-1 2 12 0,-3 1 2 0,3-1 8 16,-1 3 7-16,-1-1 12 0,1 5 12 0,1-3 12 0,-1 7 10 15,2 2 8-15,-2 3 10 0,2-2 12 0,2 0 19 16,0 2 9-16,-1 4 18 0,2-3 15 0,4 0 29 16,-4 2 18-16,2 2 14 0,0-1 16 0,0 2 3 15,0 2-5-15,0-1-10 0,0-1-2 0,0 3-12 16,0-1-6-16,0 2-6 0,-5 2-7 0,8-2-8 16,-8 2-4-16,0 0-15 0,13 8-24 0,-11-1-49 15,-1 4-48-15,-2 3-48 0,-4 7-58 0,-2 2-56 16,2-3-45-16,0-3-196 0,0-3-609 0,2-3 166 15</inkml:trace>
          <inkml:trace contextRef="#ctx0" brushRef="#br0" timeOffset="-7767.2967">1240-1071 453 0,'7'3'266'16,"-7"-3"46"-16,10 0 22 0,-10 0 16 0,10-3-1 0,-10 3 13 15,0 0-3-15,11-2-23 0,-11 2-26 0,9 0-30 16,-9 0-28-16,10-1-20 0,-10 1-18 0,10 3-17 16,-4 0-10-16,-2 0-19 0,2 2-18 0,-4 1-19 15,0 6-22-15,-6 1-35 0,-4 8-63 0,-3 0-76 0,-4 1-79 16,-1-1-76-16,0 0-87 0,-2-4-339 0,-2 0-778 15,4-6 210-15</inkml:trace>
          <inkml:trace contextRef="#ctx0" brushRef="#br0" timeOffset="-7484.6128">1374-1586 529 0,'0'0'665'0,"0"0"-77"16,0 0-16-16,12 12-21 0,-7 0-36 0,4 10-45 16,-4 3-35-16,3 6-35 0,2 21-36 0,-4 3-31 15,1 3-38-15,4 45-31 0,-9-35-29 0,1-18-26 16,-6 3-20-16,-2 0-23 0,0 1-16 0,-5-4-28 15,2-1-45-15,-7-1-56 0,5-4-65 0,-2-9-68 0,1-8-70 16,1 0-83-16,-2-3-74 0,-3-1-80 0,4-9-382 16,6-2-964-16,0-5 260 0</inkml:trace>
        </inkml:traceGroup>
        <inkml:traceGroup>
          <inkml:annotationXML>
            <emma:emma xmlns:emma="http://www.w3.org/2003/04/emma" version="1.0">
              <emma:interpretation id="{0355536F-99D4-49B2-AACB-4FA932B5AE5A}" emma:medium="tactile" emma:mode="ink">
                <msink:context xmlns:msink="http://schemas.microsoft.com/ink/2010/main" type="inkWord" rotatedBoundingBox="12627,4205 13467,4201 13470,4757 12630,4761"/>
              </emma:interpretation>
              <emma:one-of disjunction-type="recognition" id="oneOf5">
                <emma:interpretation id="interp25" emma:lang="en-US" emma:confidence="0.5">
                  <emma:literal>*P</emma:literal>
                </emma:interpretation>
                <emma:interpretation id="interp26" emma:lang="en-US" emma:confidence="0">
                  <emma:literal>*p</emma:literal>
                </emma:interpretation>
                <emma:interpretation id="interp27" emma:lang="en-US" emma:confidence="0">
                  <emma:literal>*PM</emma:literal>
                </emma:interpretation>
                <emma:interpretation id="interp28" emma:lang="en-US" emma:confidence="0">
                  <emma:literal>*UP</emma:literal>
                </emma:interpretation>
                <emma:interpretation id="interp29" emma:lang="en-US" emma:confidence="0">
                  <emma:literal>PR</emma:literal>
                </emma:interpretation>
              </emma:one-of>
            </emma:emma>
          </inkml:annotationXML>
          <inkml:trace contextRef="#ctx0" brushRef="#br0" timeOffset="-6464.2856">2436-1364 776 0,'0'0'542'0,"0"0"-76"0,0 0-55 16,-5 5-46-16,1-2-40 0,3 1-38 0,-1 3-35 16,-4 6-26-16,1 6-22 0,3 4-25 0,0-2-17 0,1 3-16 15,-1 2-18-15,0-3-13 0,2 2-12 0,0-2-11 16,2 2-10-16,1 0-9 0,1-4-9 0,-4 2-6 16,1-6-2-16,1-1-7 0,-2-3-4 0,3 0-6 15,-1-3-4-15,-2 0-4 0,1-1-10 0,-1-1-13 16,0-2-6-16,2-2-6 0,-2 0-3 0,0-4-11 15,0 0-14-15,0 0-20 0,0 0-13 0,0 0-13 16,0 0-14-16,0 0-11 0,0-37-15 0,0 12-8 0,2-1-7 16,-6-5-12-16,8-16-2 0,-3 13 8 15,-1-12 14-15,0 11 13 0,2 8 11 0,0-2 18 0,-1 2 21 16,-1 3 21-16,5 0 26 0,-3 1 20 0,2 5 14 16,-1 3 24-16,4 2 35 0,-2 2 9 0,3-2 27 15,0 3 15-15,0 0 16 0,1 1 4 0,-1 1-2 16,-2 2-6-16,1 2-10 0,-2 1-14 0,1 2-11 15,-6 1-8-15,14 0-6 0,-14 0-5 0,11 6-11 16,-6 0-4-16,-1 4-13 0,3 1-16 0,-7 3-23 16,-4 1-59-16,-1 11-73 0,-2-5-89 0,-6 0-91 0,3 0-96 15,-3-3-227-15,3-2-737 0,0-6 199 16</inkml:trace>
          <inkml:trace contextRef="#ctx0" brushRef="#br0" timeOffset="-6988.2032">1748-1245 927 0,'0'0'631'0,"0"0"-82"0,0 0-43 0,0 0-25 0,0 0-30 15,0 0-38-15,0 0-44 0,0 0-40 0,19 15-25 0,-6-4-42 16,-2-2-31-16,12 6-22 0,-1-2-26 0,-1 2-20 15,-2 0-25-15,-1-1-55 0,2 1-76 0,-7-3-92 0,6 2-105 16,-9-3-122-16,2-2-118 0,-4-3-290 16,-2 2-866-16,0-5 232 0</inkml:trace>
          <inkml:trace contextRef="#ctx0" brushRef="#br0" timeOffset="-1252.1371">2010-1350 313 0,'0'0'267'0,"0"0"-30"0,0 0-15 0,0 0-3 16,0 0-3-16,0 0-11 0,0 0-11 0,-14 19-13 16,6 3-8-16,-2 0-2 0,-2 3-8 0,-1 1-9 15,0 0-13-15,0 1-16 0,1 0 0 0,2-1-21 16,-1-2-27-16,1-1-26 0,0 0-33 0,4-7-42 0,0-1-56 15,1-5-48-15,2 1-57 0,-1-5-213 16,1-2-474-16,3-4 130 0</inkml:trace>
          <inkml:trace contextRef="#ctx0" brushRef="#br0" timeOffset="-7169.5936">1899-1129 719 0,'0'-4'546'0,"0"4"-68"0,0 0-64 16,-2-6-58-16,2 6-40 0,0 0-39 0,0 0-33 16,0 0-29-16,-20 12-20 0,11-1-24 0,-2-1-18 0,-7 8-16 15,3-1-18-15,-1 0-19 0,1 0-17 0,-2 0-26 16,4-5-30-16,3 1-35 0,5-3-39 0,-2-3-45 16,2-1-40-16,0 0-50 0,0-5-67 0,5-1-284 15,0 0-641-15,0 0 175 0</inkml:trace>
        </inkml:traceGroup>
        <inkml:traceGroup>
          <inkml:annotationXML>
            <emma:emma xmlns:emma="http://www.w3.org/2003/04/emma" version="1.0">
              <emma:interpretation id="{B419EAE3-1BF5-4BA4-8394-CD7C35D2FFE4}" emma:medium="tactile" emma:mode="ink">
                <msink:context xmlns:msink="http://schemas.microsoft.com/ink/2010/main" type="inkWord" rotatedBoundingBox="13601,3981 14518,3977 14523,5035 13606,5039"/>
              </emma:interpretation>
              <emma:one-of disjunction-type="recognition" id="oneOf6">
                <emma:interpretation id="interp30" emma:lang="en-US" emma:confidence="0.5">
                  <emma:literal>(Po,</emma:literal>
                </emma:interpretation>
                <emma:interpretation id="interp31" emma:lang="en-US" emma:confidence="0">
                  <emma:literal>(Po.</emma:literal>
                </emma:interpretation>
                <emma:interpretation id="interp32" emma:lang="en-US" emma:confidence="0">
                  <emma:literal>(Po</emma:literal>
                </emma:interpretation>
                <emma:interpretation id="interp33" emma:lang="en-US" emma:confidence="0">
                  <emma:literal>(Pot</emma:literal>
                </emma:interpretation>
                <emma:interpretation id="interp34" emma:lang="en-US" emma:confidence="0">
                  <emma:literal>(Pes</emma:literal>
                </emma:interpretation>
              </emma:one-of>
            </emma:emma>
          </inkml:annotationXML>
          <inkml:trace contextRef="#ctx0" brushRef="#br0" timeOffset="-6104.4302">3152-1719 271 0,'-8'-3'475'0,"8"3"-62"0,-19 6-50 0,-6 5-18 16,-4 4-35-16,-12 18-17 0,-1 5-10 0,-35 43-8 0,32-24-6 16,12-10-9-16,-17 42-12 0,20-28-16 0,11-12-13 15,4 3-20-15,7-2-13 0,-1 0-13 0,8 2-9 16,2-2-16-16,9-3-12 0,5-1-9 0,-2-10-12 15,2-9-12-15,11 15-13 0,-4-15-10 0,-2-4-22 16,5-2-42-16,-4-5-54 0,0-1-83 0,0-4-94 16,-3-6-121-16,-3-4-374 0,-1-2-852 0,9-6 230 15</inkml:trace>
          <inkml:trace contextRef="#ctx0" brushRef="#br0" timeOffset="-4727.1615">3061-1388 411 0,'0'0'443'0,"-2"-6"-56"0,2 6-44 16,0 0-45-16,0 0-31 0,0 0-11 0,0 0-8 16,0 0 0-16,0 0-6 0,0 20-9 0,-1-7-3 15,1 14-13-15,-4 0-20 0,1 3-18 0,0-1-20 16,0 2-16-16,1-2-15 0,-1 3-13 0,1-3-12 16,0 0-12-16,1-2-10 0,-1-1-6 0,0-2-8 15,2-3-9-15,0-6-9 0,0-3-7 0,0 0-4 16,2-5-7-16,-2 1-6 0,2-3-1 0,-2-2-7 0,0-3-16 15,0 0-14-15,0 0-15 0,5-17-7 16,-2-6-11-16,2-3-17 0,0-5-27 0,1-16-15 0,3-5-20 16,-4 3 0-16,3 0 15 0,-2 4 7 0,-1 11 8 15,-3 7 1-15,0 4 5 0,1 2 6 0,-2 4 10 16,3 4 9-16,-3 1 5 0,1 2 12 0,0 3 13 16,1-1 13-16,-1 2 13 0,-1 2 12 0,-1 4 9 15,8-8 2-15,-4 4 9 0,-4 4 2 0,6-2 2 16,-6 2 0-16,0 0 9 0,0 0 1 0,11 10-2 0,-9-3-3 15,-2 5-6-15,1 4 5 0,-2 7-16 0,-4 2-12 16,0 0-47-16,-4-2-56 0,1-2-55 0,-4-6-57 16,4-2-62-16,-4-5-206 0,6-2-576 0,-1 2 159 15</inkml:trace>
          <inkml:trace contextRef="#ctx0" brushRef="#br0" timeOffset="-4254.847">3268-1217 281 0,'-10'4'398'0,"2"1"-72"0,2-3-42 0,1 4-31 0,2-1-22 0,3-5-18 16,-3 9-6-16,3-9-2 0,0 9 4 16,0-9-3-16,5 7-6 0,1-2-4 0,-2-3-5 0,3 1-4 15,4 1-4-15,-1 0-11 0,5-3-2 0,-7 0-5 16,4-1-15-16,-12 0-9 0,16 2-11 0,-16-2-12 16,13-2-12-16,-6 0-9 0,-7 2-12 0,10-6-24 15,-7 0-30-15,-2 0-38 0,-1 6-36 0,-1-10-39 0,-4 4-44 16,-2-3-33-16,-4 2-34 0,-2-1-41 0,-2 2-45 15,2-1-46-15,0 0-188 0,0 4-613 0,-1-1 168 16</inkml:trace>
          <inkml:trace contextRef="#ctx0" brushRef="#br0" timeOffset="-3874.1057">3617-1255 562 0,'-2'-9'301'0,"2"9"-45"0,0 0-44 0,0 0-33 0,-6-5-27 15,6 5-25-15,0 0-14 0,-14-2-20 16,14 2-7-16,-12 2-13 0,12-2-6 0,0 0-6 0,-18 0 2 16,18 0 4-16,0 0 7 0,-13 0 5 0,13 0 14 15,0 0 11-15,0 0 18 0,0 0 34 0,-8 3 6 16,8-3 20-16,0 0 12 0,0 0 12 0,0 0-5 16,0 0-1-16,18 11-15 0,-12-8-16 0,1 1-15 15,-1 2-14-15,-1-3-11 0,4 6-13 0,0-2-2 16,-4 0-9-16,-2 1-7 0,0 2-23 0,-3 4-24 15,-6-3-70-15,-1 11-93 0,-9-4-102 0,0 1-108 16,0-9-346-16,-1 5-805 0,2-6 218 0</inkml:trace>
        </inkml:traceGroup>
        <inkml:traceGroup>
          <inkml:annotationXML>
            <emma:emma xmlns:emma="http://www.w3.org/2003/04/emma" version="1.0">
              <emma:interpretation id="{9B9F3DC0-8594-4436-80B1-F090EEBDACF2}" emma:medium="tactile" emma:mode="ink">
                <msink:context xmlns:msink="http://schemas.microsoft.com/ink/2010/main" type="inkWord" rotatedBoundingBox="14552,4070 15682,4065 15688,5437 14558,5442"/>
              </emma:interpretation>
              <emma:one-of disjunction-type="recognition" id="oneOf7">
                <emma:interpretation id="interp35" emma:lang="en-US" emma:confidence="0.5">
                  <emma:literal>ftp)</emma:literal>
                </emma:interpretation>
                <emma:interpretation id="interp36" emma:lang="en-US" emma:confidence="0">
                  <emma:literal>fir)</emma:literal>
                </emma:interpretation>
                <emma:interpretation id="interp37" emma:lang="en-US" emma:confidence="0">
                  <emma:literal>Fir)</emma:literal>
                </emma:interpretation>
                <emma:interpretation id="interp38" emma:lang="en-US" emma:confidence="0">
                  <emma:literal>Yir)</emma:literal>
                </emma:interpretation>
                <emma:interpretation id="interp39" emma:lang="en-US" emma:confidence="0">
                  <emma:literal>tri)</emma:literal>
                </emma:interpretation>
              </emma:one-of>
            </emma:emma>
          </inkml:annotationXML>
          <inkml:trace contextRef="#ctx0" brushRef="#br0" timeOffset="-3070.7416">3956-1065 5271 0,'0'0'522'0,"0"0"-241"0,0 0-107 0,0 0-20 0,0 0 5 15,0 0 11-15,8-6-6 0,-8 6-20 0,13-3-28 16,0 0-8-16,12-2-15 0,1 2-9 0,-2-1-8 16,4-1-9-16,-2 4-9 0,-1-1-19 0,-7 2-30 15,-4-1-54-15,-1 1-70 0,-2-2-76 0,-11 2-83 16,15 0-87-16,-15 0-110 0,8-3-394 0,-8 3-1036 0,0 0 276 16</inkml:trace>
          <inkml:trace contextRef="#ctx0" brushRef="#br0" timeOffset="-3422.0406">4070-1505 3535 0,'3'-6'374'16,"-1"2"-101"-16,-2 1-53 0,1 0-35 0,-1 3-30 16,0 0-26-16,0 0-17 0,0 0-12 0,0 0-9 15,-19 21-3-15,1 2-9 0,-11 23 4 0,-2 5 6 0,-24 43 5 16,17-29 7-16,-16 26-1 0,25-26 5 0,6-14-1 16,-15 44-9-16,19-34-6 0,5-15-10 0,2 0-11 15,2-11-14-15,4-6-9 0,-1-1-29 0,1 0-31 16,-1-2-37-16,4-2-42 0,0-6-47 0,1-4-58 15,4-2-51-15,-1-6-52 0,2 0-79 0,1-5-312 16,-4-1-834-16,0 0 225 0</inkml:trace>
          <inkml:trace contextRef="#ctx0" brushRef="#br0" timeOffset="-3255.1301">4136-1077 394 0,'-5'1'540'0,"0"2"-80"15,0 2-35-15,1-1-24 0,0 2-32 0,0 0-30 16,-2 5-34-16,1 1-26 0,0 3-29 0,2-1-23 0,-2 7-21 16,0 0-21-16,3 0-20 0,0-4-18 0,1-3-13 15,1-1-12-15,0-1-23 0,0-1-28 0,0-3-42 16,0 0-58-16,1 0-67 0,1-2-62 0,-4-3-69 15,2-3-97-15,0 0-269 0,0 0-710 0,0 0 193 0</inkml:trace>
          <inkml:trace contextRef="#ctx0" brushRef="#br0" timeOffset="-2549.3526">4419-1035 549 0,'-2'4'512'0,"2"-4"-79"0,-2 4-43 16,2-4-32-16,0 10-35 0,-1-4-34 0,1 8-26 0,1 8-31 16,-1 1-21-16,0 1-22 0,5 2-23 0,-5-2-15 15,4 2-17-15,-1 1-14 0,0-2-11 0,0-3-12 16,1 2-10-16,-1-9-9 0,0 2-6 0,1-5-11 15,-3 0-4-15,-1-2-5 0,4-3-5 0,-3-2-3 16,-1 1-4-16,2-1-4 0,-2 0 2 0,0-5-1 16,0 6-4-16,0-6-6 0,0 0-12 0,0 0-17 15,0 0-16-15,0 0-10 0,1-20-25 0,-1 6-29 0,2-13-17 16,-4-1-3-16,1-1 3 0,-2-2 3 16,1-1 5-16,0 3 8 0,-1-1 9 0,3 2 10 0,-2 0 5 15,2 5 8-15,2-1 1 0,-4 1 12 0,6 5 8 16,-3 2 15-16,3 3 11 0,-3 0 17 0,1 1 13 15,1-2 14-15,0 4 10 0,2-1 15 0,0 0 10 16,2 3 6-16,-2 2 8 0,1-5 4 0,3 4-2 16,-1-2-4-16,-2 4-10 0,0-1-8 0,1 1-10 15,-2 2-5-15,-1 1-11 0,-4 2-15 0,10-1-6 16,-10 1-23-16,5 9-27 0,-3-3-35 0,-2 7-53 0,-5 9-57 16,-5 2-52-16,0-1-43 0,2 1-33 0,1 0-248 15,-3 0-656-15,-2-3 180 0</inkml:trace>
          <inkml:trace contextRef="#ctx0" brushRef="#br0" timeOffset="-2405.3402">4458-912 1326 0,'3'8'12'15,"-4"-2"92"-15,1-3 52 0,0-3 29 0,8 4 33 16,-8-4 30-16,10-2 35 0,-10 2 25 0,13-1 10 16,-13 1-3-16,15-1-8 0,-1 1-15 0,-1 0-21 15,0-1-14-15,0 1-21 0,-3 1-15 0,0 0-26 0,1 2-12 16,-3-1-7-16,1 0-14 0,-3 1-18 0,-1 2-25 16,-2-1-29-16,1 3-34 0,-6 1-66 0,0 2-84 15,-2 3-96-15,-5-3-97 0,1 4-100 0,-10 1-333 16,3-6-865-16,4-1 233 0</inkml:trace>
          <inkml:trace contextRef="#ctx0" brushRef="#br0" timeOffset="-1906.2309">4663-1630 3373 0,'0'-6'280'0,"0"6"-148"0,0 0-27 16,0 0 31-16,0 0 58 0,0 0 29 0,4 16 7 16,1-3-2-16,3 13 0 0,5 2 6 0,2 16 0 15,-1 8-3-15,0 2-6 0,8 44-8 0,-11-28-16 0,-4-12-16 16,-2 48-17-16,-5-32-17 0,-4-16-19 16,-5 42-11-16,-1-35-15 0,1-15-17 0,-4 2-33 0,-2-1-46 15,-3 0-64-15,0-1-69 0,-2-2-69 0,-3 2-81 16,-4-8-93-16,1 1-101 0,-7-9-367 0,8-11-1000 15,3-6 269-15</inkml:trace>
        </inkml:traceGroup>
      </inkml:traceGroup>
      <inkml:traceGroup>
        <inkml:annotationXML>
          <emma:emma xmlns:emma="http://www.w3.org/2003/04/emma" version="1.0">
            <emma:interpretation id="{FA99A979-A3CE-44C9-A8A4-A9166E189F5A}" emma:medium="tactile" emma:mode="ink">
              <msink:context xmlns:msink="http://schemas.microsoft.com/ink/2010/main" type="line" rotatedBoundingBox="9746,4843 15701,4950 15679,6159 9724,6052"/>
            </emma:interpretation>
          </emma:emma>
        </inkml:annotationXML>
        <inkml:traceGroup>
          <inkml:annotationXML>
            <emma:emma xmlns:emma="http://www.w3.org/2003/04/emma" version="1.0">
              <emma:interpretation id="{BD9F6E5B-C441-465C-9FDD-95FFA23C623D}" emma:medium="tactile" emma:mode="ink">
                <msink:context xmlns:msink="http://schemas.microsoft.com/ink/2010/main" type="inkWord" rotatedBoundingBox="9733,4974 12452,4929 12467,5817 9748,5862"/>
              </emma:interpretation>
              <emma:one-of disjunction-type="recognition" id="oneOf8">
                <emma:interpretation id="interp40" emma:lang="en-US" emma:confidence="0.5">
                  <emma:literal>OPGTR)</emma:literal>
                </emma:interpretation>
                <emma:interpretation id="interp41" emma:lang="en-US" emma:confidence="0">
                  <emma:literal>OPGTD)</emma:literal>
                </emma:interpretation>
                <emma:interpretation id="interp42" emma:lang="en-US" emma:confidence="0">
                  <emma:literal>OPGTP)</emma:literal>
                </emma:interpretation>
                <emma:interpretation id="interp43" emma:lang="en-US" emma:confidence="0">
                  <emma:literal>OPGTB)</emma:literal>
                </emma:interpretation>
                <emma:interpretation id="interp44" emma:lang="en-US" emma:confidence="0">
                  <emma:literal>OPGTPB)</emma:literal>
                </emma:interpretation>
              </emma:one-of>
            </emma:emma>
          </inkml:annotationXML>
          <inkml:trace contextRef="#ctx0" brushRef="#br0" timeOffset="12972.8777">246-436 362 0,'0'0'422'0,"0"0"-44"0,0-6-33 0,0 6-23 0,0 0-18 15,0 0-36-15,0 0-13 0,-1-4-30 0,1 4-24 16,0 0-6-16,0 0-13 0,0 0-5 0,0 0-9 0,0 0-12 16,0 24-8-16,-4-3-15 0,4 1-11 0,-1-4-10 15,1 4-14-15,0 0-7 0,5 1-11 0,-7 1-8 16,4-7-7-16,-2-2-9 0,0-1-3 0,1-1-6 15,-1-1-3-15,1-3-9 0,-1 0 2 0,0-3-6 16,0 0-5-16,2-1-2 0,-2-1-5 0,1 1-9 16,-1-1-3-16,0-4-14 0,0 7-12 0,0-7-18 15,0 0-19-15,0 0-21 0,0 0-23 0,0 0-13 0,0 0-7 16,2-23-7-16,-2-2-7 0,0-3-4 0,0-1 3 16,0 1 11-16,2-4 12 0,-4 4 12 15,2-1 7-15,2 0 10 0,-2 2 11 0,-4 7 13 0,4 2 12 16,-3 1 9-16,3 5 11 0,0 0 6 0,0 4 11 15,0-1 3-15,0 2 7 0,3-1 11 0,-1 2 7 16,1 2 11-16,1-2 17 0,1 2 6 16,0-1 14-16,1 1-1 0,6-2 0 0,-4 2 1 0,0 0-9 15,0 3-5-15,-8 1 1 0,12-1-8 0,-12 1-5 16,8 0 0-16,-8 0-6 0,5 4 2 0,-5-4-8 0,0 8-4 16,0-8-6-16,-8 17-36 0,1-7-36 0,-1 1-37 15,0-1-38-15,-4-1-36 0,2 1-47 0,0-1-46 16,-1-2-195-16,1-1-543 0,3-3 149 0</inkml:trace>
          <inkml:trace contextRef="#ctx0" brushRef="#br0" timeOffset="13931.3708">738-681 523 0,'0'0'280'0,"0"0"-43"0,0 0-33 0,0-7-30 0,0 7-20 15,0 0-18-15,0 0-15 0,0 0-16 0,0 0-8 16,0-6-13-16,0 6-12 0,0 0-7 0,0 0-7 16,0 0-5-16,0 0-4 0,0 0-1 0,0 0-2 15,0 0 2-15,0 0 4 0,0 0 0 0,-2-6 8 16,2 6 2-16,0 0-2 0,0 0-2 0,0 0-9 16,0 0 1-16,0 0-8 0,0 0-4 0,0 0 0 15,0 0-6-15,4-4-2 0,-4 4-4 0,0 0-7 0,0 0 6 16,0 0-9-16,6-4 3 0,-6 4-8 0,0 0 1 15,0 0-3-15,0 0-1 0,8-1-1 0,-8 1-3 16,0 0-1-16,0 0 1 0,0 0-1 0,0 0 2 16,0 0-2-16,0 0-1 0,0 0 3 0,0 0-2 15,10 0 0-15,-10 0 1 0,0 0 1 0,0 0-4 16,0 0 0-16,0 0 8 0,0 0-2 0,0 0-3 16,0 0 1-16,0 0-1 0,0 0 3 0,0 0 2 0,0 0 2 15,0 0 0-15,0 0 8 0,0 0 5 16,0 0 5-16,-24 7-1 0,24-7 6 0,-8 4-3 15,3-3 1-15,5-1 2 0,-10 1-3 0,10-1 1 16,-8 3-3-16,8-3-4 0,-8 2-6 0,8-2 3 0,-6 3-3 16,6-3-2-16,0 0-3 0,-7 1 3 0,7-1 2 15,0 0-6-15,0 0-3 0,-8 2 0 0,8-2 0 16,0 0-2-16,0 0-7 0,0 0 9 0,0 0-4 16,-7 1 2-16,7-1-10 0,0 0 5 0,0 0 2 15,0 0-1-15,0 0-3 0,0 0 5 0,0 0-1 16,0 0 0-16,0 0-4 0,0 0 0 0,0 0 3 15,0 0-1-15,0 0-1 0,0 0 2 0,13 6 1 16,-13-6 3-16,0 0 0 0,0 0-3 0,0 0 3 0,0 0-3 16,0 0 8-16,0 0-10 0,0 0 12 0,5 2-5 15,-5-2 0-15,0 0 1 0,0 0-1 0,0 0-7 16,0 0 5-16,-18 12 3 0,7-4-10 0,1 0 12 16,-2-1-12-16,1 3 1 0,-7 4 9 0,1 4-2 15,3 0 1-15,1 2 8 0,0 4 7 0,3-2-1 16,1 0 7-16,-1 3 14 0,3 4 20 0,2 1 11 15,5 15 8-15,2-13-1 0,3-3 5 0,3 0 0 16,3 0 3-16,1 0-5 0,-1-1-5 0,4-3-9 16,0-1-3-16,-1-2-8 0,4-2-7 0,-2 1-5 15,-2-2-7-15,-1-4-37 0,-3-7-47 0,-2 1-56 0,0-2-63 16,-3-1-69-16,0-1-75 0,-2-4-331 16,-3-1-761-16,0 0 206 0</inkml:trace>
          <inkml:trace contextRef="#ctx0" brushRef="#br0" timeOffset="14559.8635">685-448 403 0,'0'0'358'16,"0"0"-37"-16,0 0-18 0,-8 2-18 0,8-2-17 15,0 0 10-15,0 0-18 0,0 0-5 0,0 0-9 16,0 0 0-16,0 0-7 0,0 0-7 0,24-6-4 0,-16 3-6 16,3 1-7-16,1-1-6 0,-4 0-10 0,0 2-16 15,-2-1-18-15,1 0-19 0,0 2-12 0,-1-1-17 16,-6 1-10-16,10 3-11 0,-5 0-4 0,-2 3 1 15,2 5-4-15,-2 13-11 0,-3-3 3 0,0 4-14 16,0-2-9-16,-1 3-4 0,1-2 5 0,-3 2-20 16,1-2-1-16,0-7-16 0,1-1-21 0,-1-3-32 15,2-1-35-15,-2-3-31 0,2-2-40 0,-1 0-37 0,2-2-53 16,-1-5-77-16,0 0-79 0,0 0-317 16,13-17-838-16,-3 6 226 0</inkml:trace>
          <inkml:trace contextRef="#ctx0" brushRef="#br0" timeOffset="15073.4492">931-464 4794 0,'-2'-4'336'0,"2"4"-126"16,0 0-74-16,0-6-11 0,0 6 32 0,0 0 25 15,7-7 10-15,-1 2-19 0,8-1-24 0,1 2-11 16,0-2-15-16,11-1-7 0,-1 0-9 0,-1 1-10 16,0 0-12-16,-1 3-4 0,-5 0-13 0,-3 0-8 15,-2 0-12-15,-5 2-20 0,1-1-47 0,-4 0-52 16,0 2-57-16,-5 0-50 0,9-1-63 0,-9 1-64 16,0 0-69-16,0 0-81 0,0 0-325 0,0 0-935 15,0 0 250-15</inkml:trace>
          <inkml:trace contextRef="#ctx0" brushRef="#br0" timeOffset="14857.7587">1090-495 642 0,'0'0'462'0,"0"0"-56"0,0 0-33 0,0 0-39 16,0 0-31-16,0 0-27 0,0 0-23 0,-6 12-24 15,4-4-21-15,-1-2-23 0,1 6-21 0,-1 0-15 16,1 0-20-16,1 1-11 0,-1 0-14 0,0 1-6 0,2-1-14 16,-1-3-9-16,1-1-24 0,1-1-32 15,-1-2-32-15,0 2-43 0,0-2-42 0,0-2-44 0,0-4-47 16,0 6-70-16,0-6-275 0,0 0-642 0,0 0 175 15</inkml:trace>
          <inkml:trace contextRef="#ctx0" brushRef="#br0" timeOffset="15585.3367">1336-516 587 0,'-3'4'473'0,"3"-4"-67"15,0 0-32-15,-3 6-32 0,1-1-26 0,1 3-29 16,1 4-27-16,0 1-20 0,-4 9-24 0,3 2-23 16,1-1-15-16,1 0-17 0,3 0-19 0,1 0-15 0,-2-2-13 15,0-2-10-15,-3-5-10 0,3-1-13 16,-1 1-7-16,0-3-8 0,1 1-5 0,-3-3-9 0,2 0-2 15,-1-3-6-15,1-1-2 0,-2 0-8 0,0-5-1 16,0 8-4-16,0-8-4 0,2 5-6 0,-2-5-13 16,0 0-13-16,0 0-11 0,0 0-14 0,0 0-6 15,0 0-15-15,4-26-14 0,-4 3-18 0,0-2-4 16,0 1-8-16,0-6-4 0,0 1 7 0,0 1 0 16,-1 0 9-16,-2 2-1 0,3 2 13 0,-2 0 3 0,2 3 3 15,-3 2 11-15,3 3 2 0,-2 5 9 0,4-1 8 16,-2 4 15-16,0-1 12 0,0 1 15 0,1 1 18 15,3 2 18-15,2-4 19 0,-1 0 13 0,-2 1 11 16,2 2 16-16,0 0 8 0,2 2 5 0,-2 0-2 16,1-1-10-16,-2 1-11 0,1 0-11 0,0 2-11 15,2-1-6-15,-7 3-7 0,0 0-5 0,0 0-9 16,13 5-12-16,-10 3-36 0,-3 0-44 0,0 5-50 16,-1 11-50-16,-4-2-38 0,-2 1-35 0,-1 2-37 15,1-2-18-15,-2 0-13 0,1 0-197 0,-2-4-589 16,4-5 162-16</inkml:trace>
          <inkml:trace contextRef="#ctx0" brushRef="#br0" timeOffset="15726.7954">1345-359 1853 0,'-2'6'6'0,"-1"-2"52"0,3-4 46 0,0 0 38 16,0 0 33-16,0 0 25 0,0 0 29 0,0 0 17 16,24-6 16-16,-17 4 4 0,0-1 2 0,-7 3-8 15,14-2-12-15,-14 2-10 0,19-2-12 0,-9 2-24 16,3 0-20-16,-13 0-7 0,17 3-15 0,-9-1-15 16,-3 4 0-16,1-2-31 0,-2 2-17 0,-1 0-32 0,-3 7-48 15,-3 1-59-15,-1-1-73 0,-7 8-80 0,-1-2-77 16,1 2-83-16,-2-8-350 0,1-3-845 15,0-2 228-15</inkml:trace>
          <inkml:trace contextRef="#ctx0" brushRef="#br0" timeOffset="16669.1875">645-428 369 0,'0'0'258'0,"0"0"-41"0,0 0-35 15,0 0-20-15,0 0-18 0,0 0-21 0,0 0-6 16,0 0-10-16,0 0-5 0,0 0-4 0,0 0-6 15,0 0-6-15,0 0-6 0,0 0-7 0,0 0-6 16,-19 12-10-16,19-12 3 0,-7 1-5 0,2 2 3 16,5-3-2-16,-8 2 6 0,8-2-3 0,-7 1 3 15,7-1 0-15,-5 2 6 0,5-2 0 0,0 0 14 0,0 0 2 16,0 0 13-16,0 0 3 0,-10 4 9 0,10-4 3 16,0 0 10-16,0 0 7 0,0 0 0 0,0 0 6 15,0 0-1-15,0 0-7 0,0 0-8 0,0 0-4 16,0 0-7-16,0 0-10 0,0 0-10 0,0 0-9 15,0 0-12-15,0 0-7 0,0 0-9 0,0 0-4 16,0 0-3-16,0 0-10 0,0 0-1 0,0 0-4 16,0 0-8-16,0 0 4 0,0 0-6 0,0-12-2 0,0 12-1 15,0 0-5-15,0 0 3 0,0 0-2 0,0 0-3 16,0 0 4-16,0 0-3 0,20-1 1 0,-7-5-1 16,2 4-2-16,8-4-1 0,2 0 0 0,-6 3-4 15,-3 0 1-15,1-1-12 0,-3 1-40 0,-1 0-56 16,1 2-57-16,-8-1-91 0,1-2-125 0,-4 0-248 15,-3 4-751-15,0 0 205 0</inkml:trace>
          <inkml:trace contextRef="#ctx0" brushRef="#br0" timeOffset="15962.6589">1501-766 4103 0,'0'0'334'0,"0"-6"-200"0,0 6-67 0,0 0-18 15,0 0 22-15,0 0 49 0,0 0 15 0,0 0 7 0,7 13-9 16,0 7 6-16,-3 5 13 0,2 4-7 0,-1 2 9 16,3 15-7-16,-3 1-5 0,0 2-17 0,-3 0-18 15,3 4 1-15,-5-2-15 0,-3-1-12 16,1 4-13-16,-1-4-1 0,-1-5-27 0,-4 0-37 0,3-8-61 16,0-7-53-16,-3-1-59 0,2 1-61 0,-5-3-55 15,-2-3-61-15,0-3-70 0,-6-4-306 0,5-5-870 0,1-6 235 16</inkml:trace>
          <inkml:trace contextRef="#ctx0" brushRef="#br0" timeOffset="29110.2338">-243-558 412 0,'0'0'237'0,"-5"3"-32"0,5-3-28 0,0 0-16 16,0 0-23-16,-6 2 7 0,6-2-12 0,0 0-7 15,-5 1-4-15,5-1-4 0,0 0 2 0,0 0-11 0,0 0-4 16,0 0-1-16,0 0-4 0,0 0-4 15,0 0 1-15,0 0-7 0,-10 1-9 0,10-1-7 16,0 0-2-16,0 0-13 0,0 0-4 0,0 0-5 0,-13-2-9 16,13 2 4-16,-12-4-8 0,7 3 0 15,-3 0-8-15,2-1-5 0,-9-1-2 0,2 1 1 16,-3-2-5-16,1 4 0 0,-11-4-2 0,3 2 1 0,-2 1-8 16,0 0 2-16,-1 0 2 0,-1-1-5 0,3 2 5 15,-2-4-6-15,2 4 0 0,-3 0 1 0,1-2-2 16,1 2-2-16,-2 0 2 0,1 0-1 0,0 0 2 15,-2 2-6-15,4-2-1 0,0 0 5 0,-1 3 0 16,0 0-5-16,6-1-3 0,3 1 7 0,0-1-4 16,1 0-1-16,-8 4 1 0,5 0 3 0,1-1-5 0,4-3 4 15,3 2 0-15,-4-2-3 0,5 2 0 0,-4 0 0 16,3 0 3-16,1 1 0 0,1-2 0 16,2 0-1-16,1-1-2 0,0 2 0 0,0-2-2 0,0 1 4 15,0 0-3-15,2 1 1 0,-2-1 1 0,5-3 1 16,-8 6-1-16,5-1-3 0,0-1 6 0,0-1-4 15,-1 1-1-15,3 3-2 0,-3-3 4 0,1 1-2 16,1 3 3-16,1-2 2 0,-1 0-4 0,1 0 2 16,1 1-4-16,0 1 1 0,0 4 3 0,0-5 6 15,1 1-2-15,1 0 0 0,1-1-2 0,2 5-2 16,0-5-1-16,2 3 3 0,0-1-1 0,3 0 0 0,0 1 1 16,1-1 0-16,1 0 2 0,2-1-2 0,8 6-2 15,1-4 5-15,-1 0-9 0,-4-2 6 0,5 0-3 16,2-1 1-16,-1 3 4 0,0-2-6 0,-6-2 4 15,7 2-4-15,-1-2 5 0,-6-1-2 0,-1 1-1 16,-3-3-3-16,9 4 4 0,-4-2-1 0,-4 1 0 16,0 0 0-16,8 1 2 0,-6-1-4 0,-2 0 1 15,0-2 3-15,-2 1-6 0,2 0 2 0,-2 0 2 0,0-1-5 16,0 1 7-16,1-1-7 0,-1 0 6 16,2 1-3-16,0-2-2 0,-1-1-1 0,1 2 5 0,0-1-5 15,1-1 3-15,-2 0 1 0,-1 0-1 0,4 0-2 16,-4 0 1-16,3 0 1 0,-1-1-2 0,0 0 3 15,0 1 1-15,-1-1-3 0,1 1 3 0,-2-2 1 16,1 0-8-16,3 0 5 0,-4-3 0 0,2 1 2 16,0 1-4-16,-2 0 3 0,1 1 3 0,-1-2-1 15,0-1-4-15,2 2 7 0,-2-1-5 0,0-1 3 16,0-1 2-16,-1 0-5 0,-3 0-2 0,4 0 4 16,-3-2-3-16,-4 3-1 0,2-2 3 0,-1 1-1 0,-1 1-2 15,-1-1 9-15,2 0-4 0,-4-1-6 0,2-1 5 16,-3-2 0-16,1 3 6 0,0-2 5 0,1-4 4 15,-3-2 8-15,-1 2 4 0,-1-3 2 0,-3 1 6 16,-1-9 0-16,-3 0 5 0,2 6-1 0,-6-4 3 16,6 3-8-16,-3 6 1 0,0-1-3 0,0 0 5 15,-5-6-11-15,3 5-9 0,1 2 4 0,-1-1 2 16,-1 5-5-16,1-3 3 0,-9-3-6 0,3 3-3 16,3 2 0-16,-7-3-4 0,5 2-7 0,-1 2-1 15,-6-1-2-15,0 2-20 0,4 1-27 0,-4 0-22 0,-3 1-31 16,-2 0-36-16,-3 4-42 0,2 0-56 0,-5 0-252 15,1 0-584-15,0 0 161 0</inkml:trace>
        </inkml:traceGroup>
        <inkml:traceGroup>
          <inkml:annotationXML>
            <emma:emma xmlns:emma="http://www.w3.org/2003/04/emma" version="1.0">
              <emma:interpretation id="{04D3BAF3-E650-48E4-AB2F-74F23AE30AE3}" emma:medium="tactile" emma:mode="ink">
                <msink:context xmlns:msink="http://schemas.microsoft.com/ink/2010/main" type="inkWord" rotatedBoundingBox="12705,5181 13006,5251 12940,5531 12640,5461"/>
              </emma:interpretation>
              <emma:one-of disjunction-type="recognition" id="oneOf9">
                <emma:interpretation id="interp45" emma:lang="en-US" emma:confidence="0.5">
                  <emma:literal>^</emma:literal>
                </emma:interpretation>
                <emma:interpretation id="interp46" emma:lang="en-US" emma:confidence="0">
                  <emma:literal>x</emma:literal>
                </emma:interpretation>
                <emma:interpretation id="interp47" emma:lang="en-US" emma:confidence="0">
                  <emma:literal>X</emma:literal>
                </emma:interpretation>
                <emma:interpretation id="interp48" emma:lang="en-US" emma:confidence="0">
                  <emma:literal>"</emma:literal>
                </emma:interpretation>
                <emma:interpretation id="interp4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21866.1351">1948-481 635 0,'0'0'472'0,"0"0"-57"0,3-5-49 0,-3 5-27 15,0 0-30-15,0 0-27 0,0 0-21 0,-21 18-31 16,3-3-25-16,-2 1-20 0,4 5-21 0,-3-3-15 16,4 3-19-16,-1-3-13 0,1 5-15 0,2-2-8 0,0-3-31 15,3-3-33-15,2-3-42 0,3-2-41 0,0-3-40 16,1-1-39-16,1 0-39 0,1-3-70 0,2-3-69 15,0 0-172-15,0 0-579 0,0 0 160 0</inkml:trace>
          <inkml:trace contextRef="#ctx0" brushRef="#br0" timeOffset="22048.9624">1796-495 327 0,'0'0'560'16,"0"0"-89"-16,0 0-22 0,0 0-5 0,0 0-26 15,0 0-30-15,12 16-26 0,-1-6-40 0,9 4-30 0,-2-1-34 16,1 1-30-16,2-1-25 0,-1 5-19 0,-1-1-14 16,0-1-27-16,-1 1-7 0,-4 1-42 0,0 1-50 15,-2-4-72-15,-2-2-79 0,-2 1-86 0,0-4-101 16,-3-1-377-16,0-1-807 0,-2-3 218 0</inkml:trace>
        </inkml:traceGroup>
        <inkml:traceGroup>
          <inkml:annotationXML>
            <emma:emma xmlns:emma="http://www.w3.org/2003/04/emma" version="1.0">
              <emma:interpretation id="{A84631E7-98BE-4B4B-9ACD-11EE74ABAFD5}" emma:medium="tactile" emma:mode="ink">
                <msink:context xmlns:msink="http://schemas.microsoft.com/ink/2010/main" type="inkWord" rotatedBoundingBox="13353,4908 15701,4950 15679,6159 13331,6117"/>
              </emma:interpretation>
              <emma:one-of disjunction-type="recognition" id="oneOf10">
                <emma:interpretation id="interp50" emma:lang="en-US" emma:confidence="0.5">
                  <emma:literal>.</emma:literal>
                </emma:interpretation>
                <emma:interpretation id="interp51" emma:lang="en-US" emma:confidence="0">
                  <emma:literal>p</emma:literal>
                </emma:interpretation>
                <emma:interpretation id="interp52" emma:lang="en-US" emma:confidence="0">
                  <emma:literal>r</emma:literal>
                </emma:interpretation>
                <emma:interpretation id="interp53" emma:lang="en-US" emma:confidence="0">
                  <emma:literal>P</emma:literal>
                </emma:interpretation>
                <emma:interpretation id="interp5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22664.8986">2458-546 609 0,'0'0'406'0,"0"0"-56"0,-5-5-24 0,5 5-25 16,0 0-13-16,0 0-14 0,0 0-8 16,0 0-5-16,0 18-8 0,-2-7-12 0,4 3-20 0,-2 1-17 15,1-1-19-15,1 10-19 0,0-2-15 0,-1-5-18 16,1 7-11-16,-2-2-15 0,2-5-9 0,-1-1-13 16,-2-3-7-16,2-2-6 0,3 1-9 0,-3 0-3 15,1-3-12-15,0-2-9 0,-2 1-14 0,1-3-13 0,2 2-8 16,-3-3-8-16,0-4-8 0,0 8-6 0,0-8-25 15,0 3-26-15,0-3-19 0,0 0-13 0,0 0-16 16,0 0-5-16,0 0-8 0,-3-25 2 0,0 11-3 16,0-12 4-16,-1 2 6 0,3-2 10 0,-1-1 12 15,-1 0 12-15,1 1 7 0,-1 0 20 0,0 2 9 16,-2 1 17-16,5 7 13 0,0 1 14 0,0 3 11 16,1 0 12-16,1 1 2 0,0-2 4 0,2 4 7 15,0-2 10-15,4-1 21 0,0 4 2 0,0-1 17 16,-1 2 9-16,1-2 6 0,-1 3-8 0,1 0-4 0,-2 2-9 15,1 0-2-15,-2 2-10 0,-5 2-4 0,0 0-7 16,0 0-6-16,15 7-7 0,-12-1-4 0,-1 0 1 16,-2 6-17-16,-4 2-44 0,3-1-53 0,-4 10-63 15,-3-3-64-15,-2 0-65 0,0-4-292 0,2-3-677 16,1-3 184-16</inkml:trace>
        </inkml:traceGroup>
        <inkml:traceGroup>
          <inkml:annotationXML>
            <emma:emma xmlns:emma="http://www.w3.org/2003/04/emma" version="1.0">
              <emma:interpretation id="{5671A22B-C3E2-4DE0-B6EE-8D8042038E1E}" emma:medium="tactile" emma:mode="ink">
                <msink:context xmlns:msink="http://schemas.microsoft.com/ink/2010/main" type="inkWord" rotatedBoundingBox="13696,4691 15797,5107 15584,6177 13484,5761"/>
              </emma:interpretation>
              <emma:one-of disjunction-type="recognition" id="oneOf11">
                <emma:interpretation id="interp55" emma:lang="en-US" emma:confidence="0.5">
                  <emma:literal>(8-97B)</emma:literal>
                </emma:interpretation>
                <emma:interpretation id="interp56" emma:lang="en-US" emma:confidence="0">
                  <emma:literal>(8-977B)</emma:literal>
                </emma:interpretation>
                <emma:interpretation id="interp57" emma:lang="en-US" emma:confidence="0">
                  <emma:literal>(8.977B)</emma:literal>
                </emma:interpretation>
                <emma:interpretation id="interp58" emma:lang="en-US" emma:confidence="0">
                  <emma:literal>(8-77B)</emma:literal>
                </emma:interpretation>
                <emma:interpretation id="interp59" emma:lang="en-US" emma:confidence="0">
                  <emma:literal>(8-777B)</emma:literal>
                </emma:interpretation>
              </emma:one-of>
            </emma:emma>
          </inkml:annotationXML>
          <inkml:trace contextRef="#ctx0" brushRef="#br0" timeOffset="25033.3378">3618-263 466 0,'0'0'362'15,"0"0"-31"-15,0 0-5 0,0 0-20 0,0 0 10 16,0 0 8-16,0 0 7 0,0 0 0 0,0 0 3 16,32-4-9-16,-19 1-11 0,1 2-1 0,0-4-18 0,0 4-11 15,0-2-20-15,-1-2-18 0,2 2-19 0,0-1-22 16,-2 1-23-16,0 1-19 0,-1-2-15 0,-1 2-17 16,-2 0-19-16,-4 2-10 0,-5 0-13 0,12 0-8 15,-12 0-7-15,6 8-10 0,-2-3-6 0,-1 7-4 16,-3 3-7-16,-3 6-5 0,-1 6-6 0,-1-2-5 15,0 1 0-15,1 1-15 0,-4-3-20 0,3 1-24 16,0-1-29-16,0-3-27 0,2-4-32 0,0-5-34 0,0 0-40 16,1-3-38-16,2-2-47 0,0-5-45 0,0-2-63 15,0 0-381-15,0 0-918 0,18-9 247 0</inkml:trace>
          <inkml:trace contextRef="#ctx0" brushRef="#br0" timeOffset="25833.8219">3941-286 4198 0,'2'-9'440'0,"-2"1"-193"0,1 2-95 16,3 1-16-16,0-1 22 0,3 0 38 0,5-1 26 15,2 1-6-15,9-2-22 0,5 0-8 0,-1-1-2 16,3 3-5-16,-1 0-5 0,3 0-10 0,-2 1-16 16,-2 1-15-16,-2 2-11 0,0-2-15 0,-9 2-14 0,-3 0-13 15,-3 0-22-15,-4 2-36 0,1-2-46 16,-8 2-52-16,10 0-65 0,-10 0-66 0,0 0-71 0,0 0-62 16,0 0-71-16,0 0-77 0,0 0-322 0,0 0-972 15,0 0 263-15</inkml:trace>
          <inkml:trace contextRef="#ctx0" brushRef="#br0" timeOffset="25348.3128">4168-336 393 0,'0'0'577'0,"-1"-5"-69"0,1 5-50 0,0 0-53 16,-2-2-53-16,2 2-37 0,0 0-27 0,0 0-18 16,0 0-19-16,-3 10-16 0,1-3-18 0,1 5-24 0,-1-1-20 15,0 3-17-15,-1 7-12 0,3-4-19 0,-2 0-14 16,2-3-12-16,0-1-6 0,2 1-12 0,-2-2-13 16,0 0-28-16,0 0-35 0,0-3-45 0,2-2-53 15,-2 0-56-15,1-1-52 0,-2 0-52 0,2-3-73 16,-1-3-292-16,0 0-742 0,0 0 201 0</inkml:trace>
          <inkml:trace contextRef="#ctx0" brushRef="#br0" timeOffset="26240.1357">4466-327 734 0,'0'0'533'15,"0"0"-55"-15,0 0-48 0,0 0-51 0,0 0-45 0,0 0-42 16,0 0-32-16,0 0-27 0,0 0-21 16,-5 7-13-16,4 0-20 0,1-1-17 0,0 7-14 0,1 8-17 15,-2 1-15-15,1 1-9 0,0 0-12 0,-4 3-9 16,6-2-9-16,0 0-7 0,-2-2-8 0,1 1-6 15,3-2-4-15,-3-5-7 0,1-3-3 0,1-2-4 16,-3-2-6-16,2 0 2 0,-2-3-3 0,0-2-2 16,0 0-6-16,0-4-1 0,2 7-1 0,-2-7-5 15,3 6-13-15,-3-6-16 0,0 0-19 0,0 0-21 0,0 0-20 16,0 0-20-16,3-20-20 0,-3 7-22 0,2-8-13 16,-2-2-3-16,-5-2 1 0,5-3 3 0,1 2 17 15,-2 2 11-15,-1-4 10 0,1 3 9 0,-3 2 12 16,3-1 9-16,1 4 22 0,-2 1 10 0,2 4 25 15,2 3 18-15,-1 1 15 0,3-1 22 0,-3 0 22 16,2 2-1-16,2-2 15 0,0 3 11 0,0 2 14 16,0-1 10-16,0 0 11 0,0 5 3 0,0-3-3 15,1 2-7-15,0 0-14 0,-1 0-8 0,2 1-10 0,-1 2-8 16,-1-1-8-16,-5 2-8 0,0 0-3 0,13 8-7 16,-11-4-11-16,0 4-30 0,-2 5-36 0,-2 1-42 15,0 8-45-15,-3 0-32 0,-3 0-28 0,0 0-21 16,0 0-15-16,1-5-6 0,2-2 7 0,2-6 12 15,-1 1 16-15,2 1 21 0,-1-4 41 0,1-2 45 16,1 1 44-16,1-6 38 0,0 6 39 0,0-6 41 16,3 4 33-16,-3-4 27 0,7 2 29 0,-7-2 16 15,0 0 5-15,10 2 2 0,-5-2 5 0,-5 0-11 16,13 1-11-16,-6 1-11 0,1 0-14 0,-1 0-10 0,-1 1-11 16,1 2-5-16,-1-2-12 0,3 6-6 0,-3 3-10 15,1 1-1-15,-4-2-36 0,-5 4-30 0,-4 7-54 16,-1-2-64-16,-3 3-82 0,-3-1-76 0,0-5-88 15,0 1-84-15,-2-5-236 0,2-4-788 0,1-2 215 16</inkml:trace>
          <inkml:trace contextRef="#ctx0" brushRef="#br0" timeOffset="26535.4582">4531-666 359 0,'0'0'651'16,"0"0"-79"-16,0 0-44 0,0 0-26 15,0 0-32-15,0 0-38 0,26 7-29 0,-12 0-28 0,7 10-23 16,2 1-30-16,7 20-19 0,0 1-20 0,-4 8-26 15,-3 7-22-15,7 44-24 0,-13-27-21 0,-9-17-19 16,-1 49-19-16,-11-35-20 0,-4-17-18 0,-5 5-45 16,-1 0-66-16,-1 1-90 0,-9-7-101 0,4 3-111 15,-6-5-125-15,-6-3-420 0,2-2-1013 0,1-3 271 16</inkml:trace>
          <inkml:trace contextRef="#ctx0" brushRef="#br0" timeOffset="23058.035">3040-774 429 0,'-4'-4'395'0,"1"2"-57"16,3 2-44-16,-10-3-32 0,10 3-30 0,-22 2-21 15,-3 4-10-15,-2 4 0 0,-1 5-7 0,-11 11-3 16,0 5-3-16,3 4-13 0,7 3 3 0,1 4-4 0,3 1 3 15,2 2-6-15,9 5-8 0,-3-7-12 16,11 5-8-16,3-2-12 0,3-10-11 0,3-5-12 0,5-2-8 16,0 0-8-16,3 0-12 0,12 11-13 0,-3-13-29 15,0-5-36-15,1-4-48 0,0-1-52 0,3-4-63 16,-1-2-69-16,4-7-99 0,-3-2-268 0,2-7-715 16,-2-4 194-16</inkml:trace>
          <inkml:trace contextRef="#ctx0" brushRef="#br0" timeOffset="23658.0026">2968-582 346 0,'0'0'523'0,"-3"-5"-65"16,3 5-45-16,-3-4-50 0,3 4-50 0,0 0-38 15,0 0-28-15,0 0-24 0,-5-2-13 0,5 2-11 16,0 0-9-16,-5 14-11 0,3-7-18 0,-1 4-13 15,0 3-18-15,-1 0-11 0,3-1-12 0,-3 9-10 16,1-3-10-16,2 3-11 0,-1-5-11 0,2-5 0 0,0 0-5 16,0 1-8-16,2-2-5 0,-2-1-6 0,1-2-3 15,-1-2-4-15,2 0-3 0,-1-1-13 0,1-1-7 16,-2-4-3-16,2 8-3 0,-2-8-5 0,1 4-15 16,-1-4-19-16,0 0-19 0,0 0-21 0,0 0-11 15,7-18-15-15,-5 6-17 0,-1-12-5 0,-1-1-5 16,-1-1 6-16,2-3 11 0,-1-1 16 0,-3 2 14 15,3 0 9-15,-2 1 11 0,2 1 16 0,0 2 16 16,-1 3 25-16,2 3 9 0,1 4 19 0,-2 2 9 16,2 1 7-16,1 3 13 0,-1-1 13 0,1 1 4 0,0 3 13 15,0-1 8-15,2 0 5 0,0 0-8 0,0 2-6 16,2 1-6-16,-2 0-10 0,1 0-8 0,-1 3-7 16,-5 0-2-16,10 4-3 0,-5 2-7 0,1 5 1 15,-5 0-6-15,1 12-8 0,-4-1-15 0,-3-1-46 16,-4 2-42-16,3-2-67 0,-6 0-58 0,1 1-58 15,6-6-71-15,-5-3-248 0,3-3-693 0,3 0 189 16</inkml:trace>
          <inkml:trace contextRef="#ctx0" brushRef="#br0" timeOffset="24025.437">3185-577 432 0,'0'0'346'15,"0"0"-53"-15,0 0-41 0,-7 1-34 16,7-1-19-16,0 0-27 0,0 0-17 0,0 0-2 0,0 0-11 15,-8 4-3-15,8-4-7 0,-5 4-1 0,0 0-2 16,5-4 0-16,-5 6-1 0,4-3-18 0,1-3 12 16,-5 8-2-16,5-8-2 0,0 8 3 0,0-4 7 15,0-4 4-15,2 10 6 0,1-7-2 0,0 1-1 16,2 0-4-16,0 1-4 0,0-2-7 0,1-1-11 0,1 1-2 16,0-1-17-16,1 1-4 0,0-2-7 0,-3 1-3 15,3-1-11-15,-8-1-6 0,10 0-6 0,-10 0-8 16,10-1-20-16,-10 1-27 0,6-5-28 0,-6 5-35 15,3-6-33-15,-3 6-27 0,-2-4-26 0,2 4-28 16,0 0-21-16,-6-6-27 0,6 6-14 0,-6-2-24 16,6 2-27-16,-13-2-214 0,13 2-609 0,-10 0 168 15</inkml:trace>
          <inkml:trace contextRef="#ctx0" brushRef="#br0" timeOffset="24343.5227">3420-582 353 0,'-10'1'239'0,"2"-1"-39"16,-2 2-25-16,3-1-26 0,7-1-10 0,-11 1 4 0,4 0-6 15,7-1 6-15,-7 4 11 0,7-4 2 0,-8 2 0 16,8-2 1-16,0 0-4 0,-7 2 2 0,7-2-1 15,-5 4 5-15,5-4 1 0,0 0 8 0,-2 3 11 16,2-3-6-16,0 0 3 0,0 0-4 0,5 8-10 16,-5-8-8-16,7 8-16 0,-2-3-12 0,-2 0-16 15,2 1-8-15,-1-1-12 0,1 1-9 0,0 4-8 16,0 2-7-16,-2 0-5 0,-1 0-7 0,-4 2-9 0,-1 7-31 16,-4-4-46-16,-1 4-51 0,1-7-48 15,-5 5-38-15,1-6-44 0,1-5-54 0,0 0-70 0,2-6-210 16,1 3-657-16,7-5 180 0</inkml:trace>
          <inkml:trace contextRef="#ctx0" brushRef="#br0" timeOffset="24711.5104">3687-672 3052 0,'2'-9'289'0,"3"0"-60"0,-3 3-16 0,-2 0-23 15,3 4 1-15,-3-3-9 0,0 5-19 16,1-6-31-16,-1 6-24 0,0 0-1 0,0 0 10 15,0 0 9-15,-13 32 9 0,0-5-2 0,-10 17-3 0,0 6 3 16,-3 4-1-16,-9 45-9 0,10-37-11 16,5-9-7-16,4 1-14 0,-2 2-6 0,7-3-15 0,1 3 6 15,2-6-12-15,2-5 1 0,-1-1-9 0,0-11-11 16,4-8-20-16,0-2-29 0,3-5-33 0,2-2-33 16,-2-6-48-16,0-1-47 0,1-1-46 0,4-4-63 15,-5-4-73-15,8 0-88 0,-8 0-258 0,18-13-830 0,1-7 224 16</inkml:trace>
        </inkml:traceGroup>
      </inkml:traceGroup>
    </inkml:traceGroup>
    <inkml:traceGroup>
      <inkml:annotationXML>
        <emma:emma xmlns:emma="http://www.w3.org/2003/04/emma" version="1.0">
          <emma:interpretation id="{E97E6576-13A4-4200-8796-8CD73763BC68}" emma:medium="tactile" emma:mode="ink">
            <msink:context xmlns:msink="http://schemas.microsoft.com/ink/2010/main" type="paragraph" rotatedBoundingBox="8847,5246 15888,6088 15736,7363 8695,65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969AD3-D09B-44A4-A89C-410E90DE10EB}" emma:medium="tactile" emma:mode="ink">
              <msink:context xmlns:msink="http://schemas.microsoft.com/ink/2010/main" type="inkBullet" rotatedBoundingBox="8823,5448 11090,5720 11057,6000 8789,5729"/>
            </emma:interpretation>
            <emma:one-of disjunction-type="recognition" id="oneOf12">
              <emma:interpretation id="interp60" emma:lang="en-US" emma:confidence="0">
                <emma:literal>-</emma:literal>
              </emma:interpretation>
            </emma:one-of>
          </emma:emma>
        </inkml:annotationXML>
        <inkml:trace contextRef="#ctx0" brushRef="#br0" timeOffset="57522.7375">-2085 31 490 0,'0'0'300'16,"-5"-3"-33"-16,5 3-20 0,-5-1-22 0,5 1-17 0,-5-4-21 15,5 4-8-15,0 0-15 0,0 0-4 0,0 0-6 16,-8-3-5-16,8 3-1 0,0 0-1 0,0 0 7 15,0 0-16-15,-5-2 0 0,5 2-7 0,0 0 2 16,0 0-3-16,0 0 0 0,0 0-3 0,0 0-2 16,0 0-5-16,0 0-6 0,0 0-7 0,15-4-3 15,-15 4-13-15,16 0-2 0,-2 3-7 0,9-2-7 16,-5 1-7-16,7-2 1 0,5 2-5 0,-3-1-2 16,4 4-4-16,2-2-4 0,1 0-7 0,20 1-4 0,1 1-2 15,-3-2-6-15,4-3-2 0,2 0-5 0,1 1-3 16,3 2-1-16,49-1-1 0,-42-1-5 0,-18-1 0 15,4-1-2-15,-2 1-4 0,3 2 2 16,2-2-4-16,-1 0-1 0,-3 0-1 0,2 2 1 0,-8-2 1 16,3-2-3-16,-10 2 0 0,-7 0 1 0,18 2 2 15,-3-4-5-15,-10 1-2 0,-5 0 5 0,17-1-8 16,-1 1 5-16,-10-2-1 0,-5 0 1 0,14 3-5 16,-9-3 0-16,8 1 4 0,-12-1-2 0,-3 3 4 0,-1-1-6 15,-1-2 1-15,1 3 1 0,-4-2 0 0,3 1 0 16,-1 0 3-16,-4-3-6 0,-4 3 0 0,-7 1 1 15,-3-2-2-15,1 2-13 0,-3 0-14 0,-4-2-28 16,-6 2-44-16,0 0-58 0,0 0-68 0,0 0-73 16,0 0-104-16,-47-1-229 0,-3 1-760 0,-8 0 205 15</inkml:trace>
      </inkml:traceGroup>
      <inkml:traceGroup>
        <inkml:annotationXML>
          <emma:emma xmlns:emma="http://www.w3.org/2003/04/emma" version="1.0">
            <emma:interpretation id="{42CB361C-D6DD-43C5-92F1-AD59A6EA875E}" emma:medium="tactile" emma:mode="ink">
              <msink:context xmlns:msink="http://schemas.microsoft.com/ink/2010/main" type="line" rotatedBoundingBox="10931,5495 15888,6088 15736,7363 10779,6770"/>
            </emma:interpretation>
          </emma:emma>
        </inkml:annotationXML>
        <inkml:traceGroup>
          <inkml:annotationXML>
            <emma:emma xmlns:emma="http://www.w3.org/2003/04/emma" version="1.0">
              <emma:interpretation id="{AF60C1E1-649C-44B6-95AC-7830F76C78F5}" emma:medium="tactile" emma:mode="ink">
                <msink:context xmlns:msink="http://schemas.microsoft.com/ink/2010/main" type="inkWord" rotatedBoundingBox="12761,5714 15888,6088 15736,7363 12608,6989"/>
              </emma:interpretation>
              <emma:one-of disjunction-type="recognition" id="oneOf13">
                <emma:interpretation id="interp61" emma:lang="en-US" emma:confidence="0.5">
                  <emma:literal>be</emma:literal>
                </emma:interpretation>
                <emma:interpretation id="interp62" emma:lang="en-US" emma:confidence="0">
                  <emma:literal>here</emma:literal>
                </emma:interpretation>
                <emma:interpretation id="interp63" emma:lang="en-US" emma:confidence="0">
                  <emma:literal>were</emma:literal>
                </emma:interpretation>
                <emma:interpretation id="interp64" emma:lang="en-US" emma:confidence="0">
                  <emma:literal>hope</emma:literal>
                </emma:interpretation>
                <emma:interpretation id="interp65" emma:lang="en-US" emma:confidence="0">
                  <emma:literal>hire</emma:literal>
                </emma:interpretation>
              </emma:one-of>
            </emma:emma>
          </inkml:annotationXML>
          <inkml:trace contextRef="#ctx0" brushRef="#br0" timeOffset="59746.4742">1755 869 791 0,'0'0'553'0,"0"0"-56"0,2-4-45 0,-2 4-43 15,0 0-50-15,0 0-43 0,0 0-35 0,0 0-30 0,0 0-30 16,0 0-21-16,0 0-19 0,0 0-18 0,1 21-13 15,-2-7-14-15,1 10-14 0,-2-1-13 0,2 2-12 16,0-2-9-16,2 2-15 0,-1-2-6 0,1 1-3 16,1 0-10-16,-1-7-2 0,1 0 1 0,1-4-12 15,-3-2-2-15,1 1-7 0,1-5 3 0,-1 1-8 16,-1-2-1-16,1 0-3 0,0-2-1 0,-2-4 0 16,1 8 1-16,1-4-6 0,-2-4-8 0,0 0-17 0,0 0-21 15,0 0-32-15,0 0-32 0,0 0-34 16,15-20-32-16,-5-3-31 0,-4-6-21 0,1 0-8 0,4-15 3 15,-8 7 9-15,4 7 17 0,-2 0 17 16,-2 2 18-16,2 0 17 0,-3 2 32 0,2 1 30 0,-2 8 30 16,-2 0 33-16,1 4 27 0,2-1 28 0,1 2 35 15,-3 1 28-15,3 2 20 0,-1 2 15 0,-1 0 8 16,-1-1 0-16,3 4-7 0,-1-2-9 0,-3 6-15 16,6-6-12-16,-6 6-13 0,7-5-8 0,-7 5-8 15,0 0-11-15,0 0-7 0,13 9-2 0,-10-3-11 0,-1 0-25 16,-2 6-38-16,-2 3-54 0,-1-2-62 15,-5 9-62-15,-2-3-70 0,0 1-76 0,-3-6-262 0,5-2-727 16,0-4 197-16</inkml:trace>
          <inkml:trace contextRef="#ctx0" brushRef="#br0" timeOffset="62471.9457">1806 954 521 0,'0'0'349'16,"0"0"-42"-16,0 0-31 0,0 0-20 0,0 0-11 15,0 0-16-15,0 0-15 0,0 0-5 0,33-2-17 16,-28 0-8-16,1-1-11 0,-6 3-13 0,13-1-4 0,-7-1-8 16,2 1-9-16,-1-2-7 0,0-1-4 15,4 2-12-15,-1-2-9 0,0 1-8 0,0-2-14 16,-4 4-6-16,6-5-11 0,-3 3-4 0,1-3-5 0,-3 3-6 16,-1-2-7-16,0 1-1 0,1 0-6 0,-2 0-4 15,0-2-4-15,0 3-6 0,-1-3-2 0,1 2-2 16,-1-2 3-16,-1 0-6 0,0 0-3 0,1 1-4 15,-3-1 1-15,-1-1-2 0,2 1-4 0,-2 1 1 16,1-1-2-16,-1 0 2 0,0 0-2 0,0 0 1 16,0 0-3-16,0 0 1 0,0 6 1 0,-1-11-3 0,-1 5 3 15,1 0-1-15,-1 0-1 0,0 0-6 16,1 0 2-16,-1 1 0 0,-1-1 5 0,1 2-7 0,2 4 1 16,-7-9 0-16,4 5-2 0,2 0 5 0,-4-1-5 15,1 3 0-15,-1-3 6 0,0 0-5 0,1 3-1 16,-3-3-2-16,3 0 0 0,-3 1-3 0,7 4 3 15,-10-5 2-15,6 1 0 0,-3 2 3 0,7 2-4 16,-8-5 1-16,8 5 3 0,-10-5 2 0,7 3-3 16,3 2-1-16,0 0 0 0,-10-4-1 0,10 4 0 15,0 0 4-15,-12 3-3 0,6 0-3 0,1 2 2 16,-5 6 1-16,-5 6 0 0,3 5 1 0,0 2 2 0,1 1 5 16,1 2-10-16,2-1 4 0,0 4-2 0,-1-1-9 15,3-2-40-15,-1 3-54 0,1-6-81 0,-4 2-89 16,0-5-333-16,3-3-727 0,3-6 196 0</inkml:trace>
          <inkml:trace contextRef="#ctx0" brushRef="#br0" timeOffset="58998.4972">0 27 342 0,'15'0'118'0,"-15"0"1"0,0 0-12 0,0 0-11 16,0 0-5-16,12 1 11 0,-12-1 4 0,8-1 15 15,-8 1 20-15,9-1 15 0,-9 1 8 0,6-3 9 16,-6 3 1-16,7-1-2 0,-7 1 4 0,0 0-10 0,8-2 5 16,-8 2-19-16,0 0 1 0,7-3-15 15,-7 3-11-15,0 0-17 0,4-3-5 0,-4 3-16 0,0 0-6 16,0 0-10-16,0 0-9 0,4-5-6 16,-4 5-4-16,0 0-12 0,0 0-2 0,0 0-5 0,0 0-2 15,0 0-2-15,0 0-5 0,0 0-3 0,0 0-2 16,0 0-6-16,3-4 0 0,-3 4 3 0,0 0-2 15,0 0-5-15,0 0 6 0,0 0 6 0,0 0 13 16,0 0-6-16,0 0 7 0,0 0-12 0,0 0 5 16,2-5 1-16,-2 5-12 0,0 0 2 0,0 0 4 15,0 0-14-15,0 0 2 0,0 0-7 0,0 0-2 16,0 0 6-16,0 0-5 0,0 0 1 0,0 0 6 0,6 12-8 16,-6-6-1-16,0 2-2 0,4 3 3 0,-4 1 1 15,0-1 2-15,0 3-3 0,-2 0-5 0,2 8 12 16,-2-1-8-16,2-2-3 0,0-4 5 0,2-1-3 15,0 1 2-15,-1 6-5 0,2 1 0 0,1-3 1 16,-1 1 5-16,0-2 1 0,2 2-6 0,-1 3-1 16,-1-6 5-16,2-2-5 0,2 5 2 0,3-1-1 15,-3 3 0-15,-1-4 1 0,2-5 6 0,2 8-7 0,0-7 4 16,3 7-4-16,-3-5 7 0,-3-3-4 0,2 6-6 16,1-3 3-16,0 5-1 0,-1-6 5 15,-1-4-2-15,1 1-2 0,0 0-2 0,0-1 4 0,0 1 0 16,6 5-2-16,2-1-2 0,-4-3 9 0,-2-2-6 15,7 5 9-15,4-3 7 0,3 0 3 0,6-2 18 16,16 6-6-16,4-4-2 0,2-1 1 0,8-3 3 16,-4-1 2-16,5-2 2 0,0-1 2 0,-2-1-1 15,2 0 3-15,-5 1-2 0,-3-2-6 0,-3 1-5 16,-10-2-5-16,-11 1 2 0,1-3-7 0,-1 4 0 0,-2-2-1 16,-11-2 0-16,-1 2 1 0,-6-2-3 0,0 0-1 15,-2 2-5-15,-8-2 2 0,10-2-4 0,-10 2-23 16,0 0-36-16,7-2-45 0,-7 2-36 0,0 0-43 15,0 0-40-15,0 0-47 0,0 0-57 0,-22-8-248 16,16 5-680-16,1-1 185 0</inkml:trace>
          <inkml:trace contextRef="#ctx0" brushRef="#br0" timeOffset="59227.6681">1085 704 350 0,'-11'0'395'15,"11"0"-70"-15,0 0-18 0,0 0-11 0,0 0-3 0,0 0-1 16,0 0-12-16,0 0-12 0,28 11-5 0,-17-5-7 16,15 3-9-16,-1-1-13 0,-1 3-15 0,1-2-17 15,-4 0-23-15,-3 2-19 0,-3-4-14 0,-4 2-17 16,-2 2-14-16,-2 1-12 0,-1-1-2 0,-2 2-17 16,-4 11-4-16,-7 1-11 0,-3-2-20 0,-2 0-39 0,-3 1-50 15,0-3-56-15,-3-2-49 0,0-1-61 0,3-6-66 16,4-4-76-16,1 0-249 0,1-5-716 0,4-3 193 15</inkml:trace>
        </inkml:traceGroup>
        <inkml:traceGroup>
          <inkml:annotationXML>
            <emma:emma xmlns:emma="http://www.w3.org/2003/04/emma" version="1.0">
              <emma:interpretation id="{E0DEF8FD-641A-4D8B-A242-7927244591DB}" emma:medium="tactile" emma:mode="ink">
                <msink:context xmlns:msink="http://schemas.microsoft.com/ink/2010/main" type="inkWord" rotatedBoundingBox="12867,6309 14067,6198 14137,6949 12937,7060"/>
              </emma:interpretation>
              <emma:one-of disjunction-type="recognition" id="oneOf14">
                <emma:interpretation id="interp66" emma:lang="en-US" emma:confidence="0.5">
                  <emma:literal>GTB</emma:literal>
                </emma:interpretation>
                <emma:interpretation id="interp67" emma:lang="en-US" emma:confidence="0">
                  <emma:literal>GTs</emma:literal>
                </emma:interpretation>
                <emma:interpretation id="interp68" emma:lang="en-US" emma:confidence="0">
                  <emma:literal>FIB</emma:literal>
                </emma:interpretation>
                <emma:interpretation id="interp69" emma:lang="en-US" emma:confidence="0">
                  <emma:literal>GTBB</emma:literal>
                </emma:interpretation>
                <emma:interpretation id="interp70" emma:lang="en-US" emma:confidence="0">
                  <emma:literal>GTB}</emma:literal>
                </emma:interpretation>
              </emma:one-of>
            </emma:emma>
          </inkml:annotationXML>
          <inkml:trace contextRef="#ctx0" brushRef="#br0" timeOffset="60117.6942">2339 617 3101 0,'1'-7'251'0,"3"-2"-92"0,-4 3-44 15,0 6-10-15,0-9-8 0,0 9 13 0,0-9-9 16,0 9-24-16,0 0-12 0,-10-4-10 0,10 4-5 16,-27 13-4-16,5 3 2 0,-2 1 1 0,-11 18 14 15,2 3 8-15,1 6 1 0,1 1 6 0,0-2 5 16,7 6-3-16,5-4-4 0,0 2-7 0,6 0-2 16,5-4-6-16,6-6-6 0,1-7-6 0,2 1-5 15,3 0-4-15,4-2-3 0,2-4-10 0,3 0-22 16,3-3-24-16,1-4-36 0,5-1-50 0,4-5-47 15,-3-3-70-15,3-7-82 0,-6-2-322 0,9-4-750 0,-3-5 202 16</inkml:trace>
          <inkml:trace contextRef="#ctx0" brushRef="#br0" timeOffset="60437.7555">2230 896 276 0,'-10'0'410'0,"10"0"-39"0,0 0-29 0,0 0-5 0,0 0-23 16,0 0-4-16,0 0 5 0,0 0-1 0,0 0 2 16,0 0-6-16,34-2-8 0,-21 1-17 0,2 0 5 15,-2-1-15-15,2 2-21 0,-2-2-20 0,-4 2-22 16,-9 0-19-16,17 0-15 0,-17 0-23 0,14 2-7 15,-7 1-12-15,-1 0-7 0,-1 1-10 0,0 2-7 16,-3 7-14-16,1-2-7 0,-1 5-9 0,-2-2-13 0,-2 7-22 16,1-2-24-16,-1-4-30 0,-1-2-35 15,1 1-37-15,0-3-29 0,-1-2-40 0,1 0-41 0,2-4-29 16,-1 3-37-16,1-8-51 0,0 0-67 0,0 0-362 16,0 0-884-16,0 0 239 0</inkml:trace>
          <inkml:trace contextRef="#ctx0" brushRef="#br0" timeOffset="60926.9499">2569 788 4284 0,'-9'-3'490'0,"9"3"-205"0,0 0-93 0,0 0-13 16,0 0 21-16,0 0 20 0,0 0 2 0,13-8-38 15,-4 6-28-15,5 1-12 0,13-3-19 0,2 1-10 16,0 3-13-16,1-3-10 0,-1 3-9 0,1-2-11 16,-5 2-14-16,-5 0-35 0,-4 0-53 0,-3-1-78 0,-3 2-76 15,2-2-90-15,-12 1-94 0,8 0-119 16,-8 0-313-16,0 0-960 0,0 0 260 0</inkml:trace>
          <inkml:trace contextRef="#ctx0" brushRef="#br0" timeOffset="60743.909">2714 815 286 0,'-2'-4'578'16,"2"4"-90"-16,0 0-61 0,0 0-33 0,0 0-39 16,0 0-35-16,0 0-19 0,0 0-27 0,0 0-18 0,-6 16-18 15,4-5-19-15,-1 1-18 0,1 3-21 16,0 8-21-16,-1-5-13 0,1 4-20 0,1 0-15 0,1-2-5 16,0-2-13-16,0-3-13 0,1-3-18 0,-1-1-28 15,2-1-47-15,-2-3-53 0,2 1-59 0,-1-2-48 16,-1-1-55-16,0-5-68 0,0 0-328 0,0 0-748 15,0 0 204-15</inkml:trace>
          <inkml:trace contextRef="#ctx0" brushRef="#br0" timeOffset="61479.9047">3046 831 266 0,'0'0'625'0,"-8"-1"-110"0,8 1-56 15,0 0-56-15,0 0-50 0,-7-3-37 0,7 3-46 16,0 0-32-16,0 0-27 0,-3 9-19 0,2-4-22 16,-3 7-16-16,4 0-18 0,-1 3-6 0,-1 6-10 15,2 3-4-15,-2 0-16 0,2-1-10 0,2 0-4 0,-2 1-8 16,0-1-5-16,0-5-12 0,2 3-6 0,-1-4-6 15,1-2-1-15,0-3-7 0,-1 1-4 0,1-2-3 16,-1 1-1-16,1-5-5 0,0 1-2 0,-1-4-1 16,-1 2-4-16,0-6 4 0,2 8-2 0,-2-8-11 15,2 4-10-15,-2-4-14 0,0 0-22 0,0 0-25 16,0 0-28-16,6-14-24 0,-2 0-27 0,0-11-24 0,0-1-7 16,-1-2-10-16,0 0 10 0,-3 1 6 15,4-4 11-15,-3 1 14 0,1 1 15 0,-2 1 7 16,-2 0 19-16,1 1 22 0,-1 4 14 0,2 0 17 0,-2 2 23 15,1 5 14-15,1 1 11 0,0 4 10 0,0-3 11 16,3 2 11-16,-1 3 11 0,1-4 23 0,3 3 2 16,3 0 24-16,-1-1 18 0,0 3 9 0,0 0 6 15,-1 3 0-15,-1-1-7 0,1 1-12 0,-3 1-9 16,-4 4-12-16,12-3-12 0,-12 3-9 0,11 0-4 16,-11 0-10-16,8 7-19 0,-3-1-29 0,-5 6-40 15,-1 2-53-15,-3 9-49 0,-2-2-48 0,-4 3-43 16,0-2-27-16,1 1-37 0,-1-3-26 0,0-4-168 0,4-2-583 15,1-3 160-15</inkml:trace>
          <inkml:trace contextRef="#ctx0" brushRef="#br0" timeOffset="61631.173">3066 906 1511 0,'-2'7'37'0,"2"-4"64"0,0-3 40 16,4 6 30-16,-4-6 29 0,0 0 28 0,13 3 25 15,-7-1 20-15,-6-2 8 0,13 1-3 0,-4 1-3 16,4-2-17-16,-3 3-11 0,-1 0-9 0,4-1-22 16,-3 4-10-16,0 0-12 0,-1 1-17 0,0-1-5 15,-1 5-12-15,-3-1-9 0,0 4-16 0,-7 0-14 0,-3-1-23 16,-3 10-38-16,-4-4-55 0,-2 1-57 0,-3-2-64 15,1 0-60-15,-5-2-64 0,0-2-62 0,-2-5-70 16,-3-3-307-16,-1-4-817 0,8-4 220 16</inkml:trace>
        </inkml:traceGroup>
        <inkml:traceGroup>
          <inkml:annotationXML>
            <emma:emma xmlns:emma="http://www.w3.org/2003/04/emma" version="1.0">
              <emma:interpretation id="{377FD351-3719-4216-BAB9-E0F63A3DBDD8}" emma:medium="tactile" emma:mode="ink">
                <msink:context xmlns:msink="http://schemas.microsoft.com/ink/2010/main" type="inkWord" rotatedBoundingBox="14317,6148 15800,6043 15869,7011 14386,7117"/>
              </emma:interpretation>
              <emma:one-of disjunction-type="recognition" id="oneOf15">
                <emma:interpretation id="interp71" emma:lang="en-US" emma:confidence="0.5">
                  <emma:literal>[Pus)</emma:literal>
                </emma:interpretation>
                <emma:interpretation id="interp72" emma:lang="en-US" emma:confidence="0">
                  <emma:literal>[Pub)</emma:literal>
                </emma:interpretation>
                <emma:interpretation id="interp73" emma:lang="en-US" emma:confidence="0">
                  <emma:literal>[Post)</emma:literal>
                </emma:interpretation>
                <emma:interpretation id="interp74" emma:lang="en-US" emma:confidence="0">
                  <emma:literal>[Put)</emma:literal>
                </emma:interpretation>
                <emma:interpretation id="interp75" emma:lang="en-US" emma:confidence="0">
                  <emma:literal>[Pot)</emma:literal>
                </emma:interpretation>
              </emma:one-of>
            </emma:emma>
          </inkml:annotationXML>
          <inkml:trace contextRef="#ctx0" brushRef="#br0" timeOffset="63695.7599">3682 1038 556 0,'0'0'371'0,"0"5"-31"15,0-5-24-15,2 6-22 0,-2-6-26 0,3 8-16 16,-1-5-13-16,0 2-21 0,-2-5-9 0,3 6-1 0,-3-6 3 16,2 4 1-16,-2-4-8 0,0 0-5 0,1 4-7 15,-1-4-16-15,0 0-20 0,0 0-15 0,0 0-17 16,0 0-12-16,0 0-14 0,0 0-8 0,-11-24-8 15,1 5-9-15,2-7-10 0,-2-2-10 0,5-2-13 0,-3-16-4 16,1 1-9-16,-1-1-3 0,3 11 1 16,0 4-3-16,2-14-2 0,1 12-3 0,0 8-2 15,2 1-4-15,0 3 4 0,0 5-7 0,0 2 2 0,0 5 0 16,2-3-5-16,-2 6-1 0,2 0 3 0,-1 0-6 16,1 0 0-16,-2 6-2 0,0 0 1 0,5-5-1 15,-5 5-4-15,0 0 5 0,0 0 0 0,-2 25 0 16,-6 2 0-16,0 2-2 0,-6 18 2 0,-4 0 0 15,0 1-1-15,-2 1 4 0,4-1-3 0,-4-1 3 16,10-13-2-16,0-3 1 0,5-2 2 0,-4-1 2 16,4-2 5-16,2 0-2 0,3-3 6 0,2 0 4 15,1-6 6-15,4-3-1 0,1-2-1 0,3-1-3 16,8 3-6-16,4-2-36 0,0-2-57 0,7-4-77 0,-5-5-99 16,6-1-118-16,-4-4-323 0,4-2-834 0,-4-4 227 15</inkml:trace>
          <inkml:trace contextRef="#ctx0" brushRef="#br0" timeOffset="64233.382">4094 743 325 0,'0'0'603'0,"0"0"-103"0,0 0-57 16,0 0-48-16,0 0-38 0,0 0-33 0,0 0-30 15,0 0-17-15,-3 12-17 0,3 0-27 0,0 3-17 16,0 9-27-16,0 0-16 0,0 1-18 0,2 0-15 15,-1-1-14-15,3 2-12 0,-1 0-13 0,-1-2-10 16,-1-3-9-16,1-3-10 0,0-3 3 0,-1-1-16 16,1-7-6-16,0 3-3 0,-1-4-9 0,1 1-2 15,-1-1-1-15,-1-3-3 0,0-3 0 0,0 7-4 0,0-7-4 16,0 0-8-16,0 0-27 0,0 0-23 0,0 0-22 16,5-16-11-16,-3-7-25 0,0-2-30 0,-2-6-17 15,0-18-16-15,1-4 2 0,1-3 12 0,0 0 6 16,3-1 16-16,-5 2 10 0,-4 7 17 15,1 15 17-15,1 4 24 0,2 6 27 0,0 2 26 0,0 4 24 16,-1 7 24-16,1-2 20 0,-2 5 12 0,4 0 5 16,-2 1 1-16,1 2 4 0,1-2-7 0,-2 6 0 15,7-3-4-15,-7 3-2 0,0 0-3 0,0 0-9 16,19 16 3-16,-11-5-10 0,-1 3 5 0,2 7-15 0,-2 8-6 16,-4-2-3-16,0 1-6 0,-4 1 1 0,-1 1-20 15,0 0-35-15,-4-3-47 0,-1-4-54 0,0 3-49 16,0-4-54-16,-1-3-49 0,0-4-55 0,3-6-328 15,0-2-781-15,2-5 212 0</inkml:trace>
          <inkml:trace contextRef="#ctx0" brushRef="#br0" timeOffset="64635.1952">4319 825 308 0,'0'0'283'0,"-3"5"-52"0,3-5-26 0,0 0-23 0,0 0-12 16,-3 4-11-16,3-4-1 0,-2 6-2 0,2-6-1 15,-3 7-5-15,1-3-3 0,2-4 1 0,0 11 0 16,2-5 12-16,0-1 3 0,1 2 0 0,-2-1 7 16,3 0 1-16,1-1 4 0,3 4-4 0,2-2-6 15,1-1-10-15,-1 0-9 0,3-1-14 0,0-2-6 16,-4 0-7-16,-2-3-10 0,1 2-7 0,-8-2-4 0,13-2-11 16,-13 2-8-16,12 0-9 0,-6-6-9 0,-2 4-18 15,-4 2-29-15,5-10-31 0,-5 4-33 16,0 0-47-16,0 6-30 0,-5-10-24 0,-2 4-23 0,2 2-19 15,-8-2-16-15,5 3-9 0,0-1-15 0,0 4-15 16,2-2-12-16,-6 0-190 0,1 1-537 0,1 0 149 16</inkml:trace>
          <inkml:trace contextRef="#ctx0" brushRef="#br0" timeOffset="64925.4558">4670 784 454 0,'-8'0'295'16,"8"0"-40"-16,-13-2-28 0,13 2-24 0,-9 0-5 16,9 0-8-16,0 0-2 0,0 0 0 0,0 0-8 15,0 0-3-15,0 0 18 0,0 0 11 0,-10 2 10 16,10-2 7-16,0 0 3 0,0 0-3 0,0 0-9 0,0 0-10 15,9 12-16-15,-6-8-14 0,0 2-17 16,2 0-18-16,3 5-10 0,-1 0-13 0,-4-1-17 0,2 3-7 16,0 1-5-16,-2 8-19 0,-6 0-37 0,0-3-62 15,-5 1-87-15,-1-2-74 0,-2 2-93 0,-1-7-105 16,2-3-233-16,2-1-747 0,-2-3 203 0</inkml:trace>
          <inkml:trace contextRef="#ctx0" brushRef="#br0" timeOffset="65621.6648">4764 680 255 0,'0'0'263'0,"0"0"-43"0,0-4-26 0,0 4-19 0,0 0-14 16,0 0-5-16,0 0-8 0,0 0-3 0,0 0-9 16,0 0 6-16,-11 0-14 0,11 0-10 0,0 0-13 15,-14 6-10-15,7-6-12 0,-6 5-9 0,0 0-12 16,0-1-23-16,1 4-31 0,1-3-40 0,-1 1-47 15,3 0-46-15,2 1-54 0,0-3-127 0,2 0-365 16,1 0 105-16</inkml:trace>
          <inkml:trace contextRef="#ctx0" brushRef="#br0" timeOffset="66739.1318">4708 365 276 0,'0'0'340'15,"0"0"-46"-15,0 0-40 0,0 0-29 0,0 0-27 0,0 0-19 16,0 0-11-16,-4-4-12 0,4 4-10 0,0 0-11 16,0 0-12-16,0 0 2 0,0 0-11 0,0 0-9 15,0 0 2-15,-1-6-9 0,1 6 0 0,0 0-3 16,0 0 4-16,0 0-1 0,0 0-1 0,0 0 10 15,0 0 3-15,0 0 13 0,0 0 9 0,0 0 5 16,11-1 6-16,-11 1-2 0,0 0-1 0,25 6 5 16,-14 1 1-16,8 5 3 0,1 3 6 0,0 6 1 15,-1 6 1-15,6 15 5 0,-3 6-4 0,-2 5-4 16,-7-1-11-16,-3 4-10 0,-2 1-12 0,-5-1-8 0,-6 0-17 16,-2 0-5-16,-3-2-15 0,-2-2-5 0,0-7 0 15,-3-1-18-15,2-9-26 0,2-7-31 0,-3 1-54 16,1-4-47-16,-1-2-63 0,4 1-70 0,0-8-68 15,1-6-82-15,-1-2-397 0,1-1-943 0,1-2 253 16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9T08:51:52.93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1CBA1FB-59C4-4AF9-80B9-519EF24570E2}" emma:medium="tactile" emma:mode="ink">
          <msink:context xmlns:msink="http://schemas.microsoft.com/ink/2010/main" type="writingRegion" rotatedBoundingBox="6715,1772 7396,1772 7396,2982 6715,2982"/>
        </emma:interpretation>
      </emma:emma>
    </inkml:annotationXML>
    <inkml:traceGroup>
      <inkml:annotationXML>
        <emma:emma xmlns:emma="http://www.w3.org/2003/04/emma" version="1.0">
          <emma:interpretation id="{BAB2E724-2561-4448-9624-90AA03439476}" emma:medium="tactile" emma:mode="ink">
            <msink:context xmlns:msink="http://schemas.microsoft.com/ink/2010/main" type="paragraph" rotatedBoundingBox="6715,1772 7396,1772 7396,2982 6715,29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BC793B-8E11-4141-B78C-1D5FED171FD5}" emma:medium="tactile" emma:mode="ink">
              <msink:context xmlns:msink="http://schemas.microsoft.com/ink/2010/main" type="line" rotatedBoundingBox="6715,1772 7396,1772 7396,2982 6715,2982"/>
            </emma:interpretation>
          </emma:emma>
        </inkml:annotationXML>
        <inkml:traceGroup>
          <inkml:annotationXML>
            <emma:emma xmlns:emma="http://www.w3.org/2003/04/emma" version="1.0">
              <emma:interpretation id="{C256FDD7-E616-40A2-9B0E-7B111AAEA305}" emma:medium="tactile" emma:mode="ink">
                <msink:context xmlns:msink="http://schemas.microsoft.com/ink/2010/main" type="inkWord" rotatedBoundingBox="6715,1772 7396,1772 7396,2982 6715,2982"/>
              </emma:interpretation>
              <emma:one-of disjunction-type="recognition" id="oneOf0">
                <emma:interpretation id="interp0" emma:lang="en-US" emma:confidence="0.5">
                  <emma:literal>0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°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340 46 295 0,'0'0'220'0,"0"0"-29"0,0 0-14 16,3-5-15-16,-3 5-11 0,0 0-14 0,0 0-3 15,7-2-5-15,-7 2 1 0,0 0 1 0,0 0-4 16,3-4-1-16,-3 4-11 0,0 0-8 0,0 0-5 15,5-4-7-15,-5 4-3 0,0 0-10 0,0 0-6 16,6-3-3-16,-6 3-1 0,0 0-4 0,5-4-3 16,-5 4 3-16,0 0-2 0,0 0-3 0,3-4 5 15,-3 4-2-15,0 0-3 0,0 0 2 0,0 0-7 0,0 0 2 16,0 0-1-16,0 0-11 0,0 0-1 0,7-3-7 16,-7 3 1-16,0 0-4 0,0 0-7 15,0 0-4-15,0 0-3 0,0 0 1 0,0 0-2 0,0 0-7 16,0 0 1-16,0 0-5 0,0 0 4 0,-23 9-3 15,17-7-5-15,-1 1-1 0,-2 3-3 0,-1 0 1 16,-1 0 3-16,0 3-4 0,0-2 8 0,-1 2-7 16,1-2-1-16,0 2 2 0,-1-2 0 0,3 1 2 15,-1 1-14-15,2 1 8 0,-2-1 3 0,3-1 2 16,-3 2-3-16,4 1 0 0,-2-1 2 0,1-3-3 16,1 3 3-16,-2 0-3 0,1 0 0 0,2-1-1 0,1 1-1 15,-1 0 1-15,0-1-1 0,0 1-11 0,0 2 12 16,2-4-2-16,1 0 3 0,-1 5-4 0,1-3 2 15,-2 0 8-15,0-1-13 0,3-2 10 0,-2 6-20 16,-2-3 8-16,2 1 15 0,2-2-5 0,-1 0-3 16,0-1 2-16,-1 0 1 0,2-1 1 0,-1 0-5 15,-1 3 4-15,1-1-2 0,-1 0 2 0,1-2 3 16,1 0-9-16,-1-1 5 0,-1 5-5 0,1 1-2 0,1-3 5 16,-1-1 0-16,0 0 1 0,-1-2-1 15,1 2 1-15,2-1-2 0,-1-1-4 0,-1 1 5 0,1 0 1 16,-1-1 2-16,-1 5-3 0,1-2 0 0,1 0 7 15,-3 3-5-15,1-4 3 0,0 0-3 0,3-1-4 16,-2 1 3-16,1-2-9 0,-1 1 18 0,0 1-13 16,1-2 8-16,-2-1 1 0,1 3-7 0,2-3 4 15,0-5-3-15,-5 12-5 0,5-5 7 0,-2-1-5 16,1 0 6-16,1 1-8 0,-2 1 9 0,1-1-6 16,1 4 4-16,-2-1 1 0,0 2-4 0,2 1-2 15,0-4 6-15,0 2-1 0,0 2-2 0,0-1-6 16,0 0 7-16,0-2-3 0,2 2 4 0,0 1-10 15,-1-1 6-15,-1-3 6 0,0 2-4 0,0-3-1 0,2 2-1 16,-2-3 1-16,1-1 2 0,-1 1 2 0,2 1-3 16,-2-2 0-16,2 1 0 0,-1 1 2 0,-1-2-5 15,2-1-3-15,-2 3 3 0,3-3 9 0,0 2-2 16,-1 0-1-16,0-2-5 0,-1 2-4 0,1-1-1 16,-2 0 3-16,1 0 0 0,1 0 0 0,0 1-4 15,-2-7 4-15,3 10 0 0,0-5 5 0,0 1 3 16,1 0-7-16,-1 0 0 0,0-3 1 0,2 4 1 0,0-1-1 15,-2 0-1-15,0-1 5 0,2 1 2 16,3 3-2-16,-1-2 1 0,-3-1-3 0,1-1 3 0,-2 0-4 16,2-1 4-16,-1 0-2 0,1 1 0 0,-5-5-1 15,8 7 3-15,-4-4-6 0,-4-3 2 0,8 7 1 16,-5-4 0-16,2 0 2 0,-5-3 2 0,6 6-7 16,-6-6 7-16,5 4-4 0,-5-4 0 0,5 4 5 15,-5-4 2-15,0 0 6 0,6 5 0 0,-6-5-6 0,5 2 2 16,-5-2-2-16,0 0 4 0,8 4 2 0,-8-4 8 15,0 0-13-15,12 1 11 0,-12-1-2 0,0 0-4 16,11 0 0-16,-11 0 0 0,11 0-3 0,-11 0 6 16,12 0-13-16,-12 0 3 0,15 0 4 0,-15 0-7 15,15-1 6-15,-7-1-4 0,-8 2 0 0,14-3 6 16,-6 2-3-16,0-1-5 0,-8 2-3 0,15-3 4 16,-7 1-4-16,-8 2 3 0,10-3 2 0,-3 0 1 15,-7 3-3-15,13-5 1 0,-7 3-4 0,-1-1 1 16,3 0 2-16,-1-2 3 0,-1 1-4 0,4-3 6 0,-2 1 0 15,2-1-3-15,-2 0-1 0,0 2 5 0,-3-2-1 16,4 0 0-16,-3 0 0 0,1-1 0 0,1 0 3 16,-2-1-2-16,1 2-1 0,-4 1 8 0,2 0-8 15,1 2-3-15,-3-2 4 0,2 0-5 0,-2 1 4 16,2 0 3-16,-1-1-2 0,0 1-4 0,0-3 5 16,-1 4-5-16,2-2 3 0,-2-1-2 0,0 1 0 15,0-2 4-15,1 4-7 0,-3-1 0 0,6-5 1 0,-2 1-4 16,0-1 4-16,-2-1-6 0,2 0-2 15,0 3 10-15,-2 1 4 0,1-1 0 0,0-4 1 0,1 5 4 16,-1-2 1-16,-3 3 12 0,2-2 2 0,-1 3 1 16,3-3-1-16,-5 2 0 0,3 0 1 0,-3-1-1 15,2 1-4-15,-1 1-3 0,3-1-2 0,-3 0-2 16,-1 1 2-16,2-1-4 0,-2 0-5 0,1 1 3 16,-1-1-5-16,2 0 0 0,-2-1-3 0,2 1 1 15,-2 0-2-15,1-1 1 0,-1 1-1 0,2-2-2 16,-2 1 1-16,1-2-4 0,1-2 3 0,-2 1-4 0,2 0 2 15,-1 1 3-15,-1 0-5 0,2 3 1 0,0-1 3 16,-2 2-1-16,0-2-3 0,0-1 0 0,1 1-3 16,1 2 6-16,-2 0-2 0,1-2-2 0,1 1-1 15,0-1 3-15,-1 1-1 0,-1 0 1 0,2 0-7 16,-1 0 7-16,1 0 1 0,-2 1-4 0,2 0 5 16,-2-3-3-16,1 2 0 0,-1-5 1 0,4 2 1 15,-3-3-2-15,1 1 0 0,-1-2-1 0,3 3 0 0,-3-4 2 16,1 2-1-16,1-1-1 0,-2 1 1 0,2-1-1 15,0 3 0-15,-1-2 3 0,0 1-1 0,-1 2-1 16,1 0-1-16,-1 2 2 0,-1 1-1 0,0 2 0 16,2-2-6-16,-2 6 8 0,2-8-1 0,-1 5 2 15,-1 3-2-15,0-6-1 0,0 6 1 0,0-7-1 16,0 7 0-16,2-6-3 0,-2 6 4 0,-2-6-4 16,2 6-2-16,0-9 4 0,0 5-3 0,0-2 1 0,0 1 2 15,-1-1 1-15,1-1-1 0,-2 1 1 16,2 0 0-16,0 0 0 0,-2 1-2 0,2 5-5 0,0-13 10 15,0 7-1-15,-1 1-3 0,1-1 1 0,0 1 1 16,0 5 1-16,-2-9 0 0,2 3-2 0,0 6 1 16,-1-9 0-16,1 6 3 0,0 3 0 0,0-6 3 15,0 6-1-15,0-8 8 0,0 8-5 0,-2-9 5 16,0 5-1-16,2 4 1 0,0-9 10 0,-1 5-2 16,1 4 3-16,-2-8 0 0,1 4 3 0,1 4 3 15,-3-6 4-15,3 0-2 0,0 6-1 0,-3-8 0 16,0 4-1-16,-1-2 2 0,3 2-2 0,-2-2-1 15,1 1-8-15,-1-1 1 0,-1 3-4 0,1-1-4 0,2-2 2 16,1 6-5-16,-5-6 2 0,2 1-1 0,-1 1 0 16,1 0 1-16,3 4-2 0,-8-5 2 0,5 1-2 15,-2 1 1-15,5 3-2 0,-10-5 3 0,4 3-7 16,1 0 0-16,-2-1 0 0,7 3-1 0,-11-2-3 16,5-2 3-16,6 4-2 0,-12-2-1 0,7 1-3 15,5 1 7-15,-12-2-5 0,12 2-2 0,-8-3 3 16,8 3-1-16,-9-1 0 0,9 1 0 0,-7-2-1 0,7 2 3 15,0 0-2-15,-11-1 3 0,11 1 0 16,-10-3 0-16,10 3-3 0,-8-2 3 0,8 2-1 0,0 0-1 16,-6-1 2-16,6 1-1 0,0 0-2 15,-9-3 3-15,9 3-2 0,0 0-6 0,0 0 6 0,-9-2-3 16,9 2 0-16,0 0 0 0,0 0-2 0,-8-1 7 16,8 1-4-16,0 0-2 0,0 0 2 0,0 0-1 15,-10-1 0-15,10 1 0 0,0 0-1 0,0 0-1 0,0 0 1 16,-14 1 2-16,14-1-5 0,-9 3-3 0,0-1-11 15,3-1-20-15,-5 2-33 0,-2 3-54 0,-2-2-63 16,-1-1-73-16,-7 5-97 0,-3-3-331 0,1-1-829 16,0-1 224-16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34:25.37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009F5AC-8694-44C1-AE46-653A844B0582}" emma:medium="tactile" emma:mode="ink">
          <msink:context xmlns:msink="http://schemas.microsoft.com/ink/2010/main" type="writingRegion" rotatedBoundingBox="288,1805 13621,1399 13666,2857 333,3263"/>
        </emma:interpretation>
      </emma:emma>
    </inkml:annotationXML>
    <inkml:traceGroup>
      <inkml:annotationXML>
        <emma:emma xmlns:emma="http://www.w3.org/2003/04/emma" version="1.0">
          <emma:interpretation id="{180703AB-37CF-4496-ADB7-70467ABBFB99}" emma:medium="tactile" emma:mode="ink">
            <msink:context xmlns:msink="http://schemas.microsoft.com/ink/2010/main" type="paragraph" rotatedBoundingBox="288,1805 13621,1399 13666,2857 333,32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650396-8D65-4D56-8C95-1EFBB3046D04}" emma:medium="tactile" emma:mode="ink">
              <msink:context xmlns:msink="http://schemas.microsoft.com/ink/2010/main" type="line" rotatedBoundingBox="288,1805 13621,1399 13666,2857 333,3263"/>
            </emma:interpretation>
          </emma:emma>
        </inkml:annotationXML>
        <inkml:traceGroup>
          <inkml:annotationXML>
            <emma:emma xmlns:emma="http://www.w3.org/2003/04/emma" version="1.0">
              <emma:interpretation id="{62CEFC79-93E0-4489-918C-5285FFCE2BE3}" emma:medium="tactile" emma:mode="ink">
                <msink:context xmlns:msink="http://schemas.microsoft.com/ink/2010/main" type="inkWord" rotatedBoundingBox="297,2094 509,2087 531,2822 319,2828"/>
              </emma:interpretation>
              <emma:one-of disjunction-type="recognition" id="oneOf0">
                <emma:interpretation id="interp0" emma:lang="en-US" emma:confidence="0.5">
                  <emma:literal>p</emma:literal>
                </emma:interpretation>
                <emma:interpretation id="interp1" emma:lang="en-US" emma:confidence="0">
                  <emma:literal>P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!</emma:literal>
                </emma:interpretation>
              </emma:one-of>
            </emma:emma>
          </inkml:annotationXML>
          <inkml:trace contextRef="#ctx0" brushRef="#br0">-10846-2051 429 0,'0'0'510'0,"0"0"-91"0,0 0-33 0,0 0-20 16,0 0-17-16,-9 9-15 0,6 3-23 0,-2 1-12 15,-2 15-15-15,4 0-13 0,-2 17-25 0,2-11-10 16,0-5-18-16,1 17-16 0,0-11-24 0,2-6-19 16,-3-2-31-16,3-1 3 0,2 2-21 0,-1-4-12 15,-1 1-1-15,0-4-17 0,2-3-7 0,-2-5-3 16,0-1-22-16,0-3-14 0,0-1-9 0,2-1-9 0,-2-3 1 15,1 0-3-15,-1-4-10 0,0 0-24 0,0 0-33 16,0 0-30-16,0 0-18 0,-8-36-16 0,3 9-8 16,2-5-4-16,-2-16-16 0,2-5-1 0,-2-1 2 15,1 3 12-15,3 1 15 0,1 3 9 0,-2 11 5 16,4 7 15-16,-2-1 9 0,3 3 13 0,2-2 19 16,-2 3 13-16,2 1 20 0,3 2 27 0,1 1 11 15,2 2 27-15,4 3 10 0,-7 2 23 0,1 3 6 0,3 3 2 16,-3 3-5-16,0 1-4 0,-1-1-5 15,0 5-12-15,-1-1 8 0,-7 2-5 0,16 9 2 16,-8 0-4-16,-1 2-7 0,-2 13-4 0,-5 2-10 0,-5 2-13 16,-5 1-34-16,-8 16-39 0,5-12-51 0,-5 11-36 15,-4-4-37-15,5-10-28 0,1-8-28 0,1-2-21 16,-2-3-28-16,3 0-25 0,1-9-234 0,1-6-633 16,1-2 173-16</inkml:trace>
        </inkml:traceGroup>
        <inkml:traceGroup>
          <inkml:annotationXML>
            <emma:emma xmlns:emma="http://www.w3.org/2003/04/emma" version="1.0">
              <emma:interpretation id="{10A397B0-16F7-48DC-BEC8-6593B113A00B}" emma:medium="tactile" emma:mode="ink">
                <msink:context xmlns:msink="http://schemas.microsoft.com/ink/2010/main" type="inkWord" rotatedBoundingBox="520,1921 2993,1845 3033,3148 560,3223"/>
              </emma:interpretation>
              <emma:one-of disjunction-type="recognition" id="oneOf1">
                <emma:interpretation id="interp5" emma:lang="en-US" emma:confidence="0.5">
                  <emma:literal>(positive)</emma:literal>
                </emma:interpretation>
                <emma:interpretation id="interp6" emma:lang="en-US" emma:confidence="0">
                  <emma:literal>(positing</emma:literal>
                </emma:interpretation>
                <emma:interpretation id="interp7" emma:lang="en-US" emma:confidence="0">
                  <emma:literal>(position)</emma:literal>
                </emma:interpretation>
                <emma:interpretation id="interp8" emma:lang="en-US" emma:confidence="0">
                  <emma:literal>(positing)</emma:literal>
                </emma:interpretation>
                <emma:interpretation id="interp9" emma:lang="en-US" emma:confidence="0">
                  <emma:literal>(posting)</emma:literal>
                </emma:interpretation>
              </emma:one-of>
            </emma:emma>
          </inkml:annotationXML>
          <inkml:trace contextRef="#ctx0" brushRef="#br0" timeOffset="345.2159">-10286-2298 358 0,'-8'-1'422'16,"-5"2"-59"-16,-4 3-45 0,-11 5-34 16,-3 3-34-16,-12 13-16 0,-2 6-2 0,3 7-6 0,3 2-13 15,4 6-18-15,2 4-4 0,3 0-8 0,6 4-9 16,4-1-9-16,7-2-13 0,5-1-18 0,3-2-10 15,5-3-4-15,5 3-8 0,4-13-8 0,3-6-6 16,9 13-27-16,2-13-26 0,-3-4-43 0,4-6-57 0,4 0-60 16,0-3-79-16,19 0-99 0,-15-11-270 0,1-5-678 15,0-6 184-15</inkml:trace>
          <inkml:trace contextRef="#ctx0" brushRef="#br0" timeOffset="818.2963">-10303-1957 697 0,'-4'-4'495'0,"4"4"-65"0,0 0-45 15,-4-3-37-15,4 3-40 0,0 0-42 0,0 0-26 16,0 0-17-16,0 0-15 0,-8 16-6 0,5-1-13 15,-2 7-11-15,-2 3-10 0,1 0-9 0,-1 7-14 16,4 14-11-16,1-1-15 0,-1-10-8 0,3-7-14 0,2 3-10 16,-1-2-6-16,1 0-10 0,0 0-2 0,1-3-2 15,2-3-10-15,-4-1-2 0,3-6-8 16,-1-2-2-16,-1-3-4 0,-1-2-2 0,1-2-1 0,0-1-3 16,-1-1-3-16,1-1 1 0,-2-4-4 0,1 8 2 15,-1-8-9-15,0 0-26 0,0 0-27 0,0 0-20 16,-8-19-23-16,3-2-17 0,-1-5-13 0,-2-17-8 15,-2-4-4-15,1-4 7 0,5-2 6 0,2 3 11 16,0 1 19-16,-1 3 20 0,0 13 28 0,3 7 22 16,0 1 10-16,1 2 25 0,3 3 8 0,-3 2 14 15,3 4 11-15,0 3 9 0,1-1 11 0,0 1 1 0,0 2-1 16,0 4-7-16,0-3-7 0,0 5-4 0,-2-1 4 16,-3 4 2-16,12 0-2 0,-12 0-6 0,13 7-7 15,-5 5 17-15,0 7-24 0,-1 8-6 0,-4 2-6 16,-3 1-41-16,-3 15-38 0,-5-13-52 0,-1-3-66 15,5-2-50-15,-3 0-53 0,-1-3-47 0,0-4-49 16,1-5-306-16,-1-3-794 0,3-6 216 0</inkml:trace>
          <inkml:trace contextRef="#ctx0" brushRef="#br0" timeOffset="1227.4251">-10032-1954 531 0,'0'0'359'0,"-5"-4"-57"0,5 4-42 0,0 0-34 0,0 0-30 15,-6-2-21-15,6 2-22 0,0 0-27 0,0 0-5 16,0 0-13-16,-13 9-19 0,11-6-4 0,2-3-9 16,-3 6-2-16,3-6 14 0,-3 10 14 0,3-5 7 15,0-5 20-15,3 12 8 0,0-6 11 0,5 5 11 16,-1-4 2-16,2 0 1 0,4 3 2 0,-1-4-4 16,1 1-5-16,1-1-4 0,0-1-6 0,0-2-13 0,-2 1-7 15,-2-2-6-15,-2 0-5 0,-1-1-7 0,-7-1-7 16,13 0-10-16,-13 0-12 0,0 0-16 0,10-5-30 15,-8 1-28-15,-2 4-35 0,0 0-31 0,-7-14-30 16,1 11-50-16,-6-3-25 0,0-2-30 0,-11 1-35 0,0 1-22 16,3 2-17-16,4 1-21 0,-1 1-14 15,5 1-209-15,-3-3-618 0,4 2 169 0</inkml:trace>
          <inkml:trace contextRef="#ctx0" brushRef="#br0" timeOffset="1567.9161">-9674-2023 557 0,'-6'-1'316'0,"6"1"-37"0,-10-3-34 15,10 3-29-15,-12 0-25 0,12 0-19 0,-12 0-23 16,12 0-13-16,-13 1-1 0,13-1-9 0,-10 2-6 16,10-2-4-16,-10 2-9 0,10-2 8 0,-8 4-5 15,8-4 6-15,-5 5 14 0,5-5 10 0,-3 9 8 16,3-3 9-16,0-6-6 0,1 12-2 0,1-5-7 16,1 4-9-16,2 0-12 0,0 1-12 0,0 1-11 15,2 1-11-15,-1 6-4 0,-1-2-11 0,-2 1-8 16,-1 4-5-16,-4 1-14 0,1-4-38 0,-6 1-51 0,-1 1-70 15,-3-2-73-15,1-5-83 0,3-5-88 0,-1-3-208 16,1-4-679-16,-1-3 184 0</inkml:trace>
          <inkml:trace contextRef="#ctx0" brushRef="#br0" timeOffset="1734.0023">-9519-1968 251 0,'-1'7'424'0,"-6"3"-90"0,1 3-54 0,-3 10-36 16,0 1-32-16,4 1-23 0,-2 0-27 0,-1 0-17 0,6 0-27 16,1-1-39-16,-3-6-51 0,6-6-54 0,0-1-55 15,-2-2-58-15,-2-3-157 0,5-4-352 0,-3-2 101 16</inkml:trace>
          <inkml:trace contextRef="#ctx0" brushRef="#br0" timeOffset="1939.2818">-9125-2463 3834 0,'-4'-8'497'0,"4"8"-214"0,-5-1-119 16,5 1-24-16,0 0 2 0,-11 9 2 0,3 0 2 15,-2 11 4-15,-3 4-15 0,-4 18 17 0,1 6-5 0,1 3-4 16,4 4-13-16,-12 40-7 0,10-30-9 0,3-15-10 16,2 3-8-16,0-3-1 0,3 1-8 0,-1-2-7 15,4-1-4-15,2-2-16 0,2-14-19 0,-2-4-30 16,1-3-43-16,-1-3-56 0,0-8-61 0,2 1-61 15,-1-5-48-15,-1-2-59 0,0-8-82 0,-3 2-381 16,3-2-938-16,0 0 251 0</inkml:trace>
          <inkml:trace contextRef="#ctx0" brushRef="#br0" timeOffset="2125.3265">-9341-1974 3607 0,'0'0'501'0,"-2"-5"-172"0,2 5-116 15,0 0-42-15,0 0-20 0,0 0-7 0,3-7-1 16,-3 7-9-16,0 0-13 0,13 1-2 0,-13-1-9 15,22 6 6-15,1 3-4 0,0 3 3 0,-2 1-13 0,1 1-18 16,0 6 3-16,-3 0-2 0,-1-1-11 16,-4 2-6-16,-1-1-13 0,-3 0-7 0,-3-3-23 15,-2-1-37-15,0-4-51 0,-4-1-59 0,-1 1-61 0,0-6-67 16,-1-1-93-16,1-5-116 0,0 0-270 0,0 0-878 16,0 0 237-16</inkml:trace>
          <inkml:trace contextRef="#ctx0" brushRef="#br0" timeOffset="2238.1303">-9062-2164 3443 0,'-8'-8'313'0,"-2"1"-199"0,-2 3-71 16,-1 0-44-16,1 0-23 0,-1 3-22 0,1 0-45 0,-1-2-66 15,2 4-82-15,11-1-218 0,-17 3-547 0,11 0 151 16</inkml:trace>
          <inkml:trace contextRef="#ctx0" brushRef="#br0" timeOffset="2501.5667">-8886-2027 3208 0,'1'4'266'15,"-1"-4"-162"-15,0 0-63 0,0 9-15 0,0-9-4 16,0 10 2-16,0-4-12 0,-1 6 0 0,2 0-2 0,1 11-1 16,1-3-7-16,0 2 9 0,2 1 2 0,2-3 25 15,-1-4 1-15,1-1 14 0,-1-5 20 0,-1-1 30 16,0-1 36-16,-1-3 32 0,1 1 33 0,-2-3 29 15,0 2 17-15,-3-5 14 0,7 6-5 0,-7-6-12 16,0 0-21-16,0 0-19 0,16-11-18 0,-8 2-20 16,1-2-19-16,-3-3-30 0,3-5-35 0,-1 2-49 15,-3 2-61-15,0 0-64 0,-2-6-76 0,-1 5-86 0,-4 5-86 16,-2 0-91-16,-3 4-364 0,2 1-950 16,2 0 255-16</inkml:trace>
          <inkml:trace contextRef="#ctx0" brushRef="#br0" timeOffset="2769.9025">-8484-1905 3297 0,'0'0'418'15,"0"0"-201"-15,0 0-95 0,0 0-51 0,0 0-17 16,0 0-15-16,0 0-6 0,0 0-7 0,0 0-11 16,0 0-19-16,0 0-18 0,0 0-13 0,0 0-19 0,0 0-9 15,0 0 4-15,-26-11 5 0,26 11 6 0,-10-2 11 16,10 2 25-16,-9-6 28 0,9 6 24 0,-9-2 28 15,9 2 7-15,0 0 14 0,-7-3 15 0,7 3 6 16,0 0-3-16,-7-3 1 0,7 3 1 0,0 0-1 16,0 0-4-16,0 0-6 0,0 0-5 0,0 0-5 15,16 14-9-15,-5-6-3 0,3-1-9 0,7 8-8 16,-1 0 0-16,-1-3-6 0,-2-2-7 0,-2-2-36 16,-5-3-46-16,2 1-85 0,-6-3-77 0,1 0-102 15,-7-3-392-15,0 0-831 0,0 0 225 0</inkml:trace>
          <inkml:trace contextRef="#ctx0" brushRef="#br0" timeOffset="3537.281">-8409-2404 347 0,'0'0'530'16,"0"0"-84"-16,-5-6-47 0,5 6-33 0,0 0-24 0,0 0-16 15,0 0-13-15,0 0-13 0,17 19-17 0,-4 2-16 16,2 4-17-16,1 18-5 0,2 1-13 16,-3 9-4-16,10 47-11 0,-8-28-21 0,-3 26-18 0,-4-25-14 15,-6-16-23-15,1 43-9 0,-7-31-15 0,-1-20-8 16,-2 2-14-16,-4 1-7 0,-2-2-13 0,-2-2-21 16,-4-5-33-16,7-10-39 0,-3-7-41 0,-2-2-54 15,-2-3-46-15,1-1-63 0,-5-5-64 0,-4-5-71 16,-2-5-368-16,1-4-870 0,3-7 235 0</inkml:trace>
          <inkml:trace contextRef="#ctx0" brushRef="#br0" timeOffset="3888.8108">-9808-2160 638 0,'0'0'771'0,"0"0"-128"16,2 6-35-16,-2-6-58 0,0 0-48 0,0 0-53 15,2 4-53-15,-2-4-45 0,0 0-44 0,0 0-40 16,0 0-63-16,0 0-63 0,0 0-108 0,0 0-113 0,0 0-120 16,0 0-129-16,0 0-397 0,0 0-870 0,0 0 234 15</inkml:trace>
        </inkml:traceGroup>
        <inkml:traceGroup>
          <inkml:annotationXML>
            <emma:emma xmlns:emma="http://www.w3.org/2003/04/emma" version="1.0">
              <emma:interpretation id="{217A63C7-E3FD-49B3-86A2-7E540A22542D}" emma:medium="tactile" emma:mode="ink">
                <msink:context xmlns:msink="http://schemas.microsoft.com/ink/2010/main" type="inkWord" rotatedBoundingBox="3306,2253 3474,2248 3479,2391 3310,2396"/>
              </emma:interpretation>
              <emma:one-of disjunction-type="recognition" id="oneOf2">
                <emma:interpretation id="interp10" emma:lang="en-US" emma:confidence="0.5">
                  <emma:literal>=</emma:literal>
                </emma:interpretation>
                <emma:interpretation id="interp11" emma:lang="en-US" emma:confidence="0">
                  <emma:literal>:</emma:literal>
                </emma:interpretation>
                <emma:interpretation id="interp12" emma:lang="en-US" emma:confidence="0">
                  <emma:literal>.</emma:literal>
                </emma:interpretation>
                <emma:interpretation id="interp13" emma:lang="en-US" emma:confidence="0">
                  <emma:literal>-</emma:literal>
                </emma:interpretation>
                <emma:interpretation id="interp1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4405.8631">-7957-2090 424 0,'0'0'667'0,"0"0"-86"0,0 0-53 0,0 0-27 16,0 0-37-16,0 0-30 0,0 0-32 0,0 0-37 15,19 1-43-15,-9-1-33 0,3 0-36 0,0 0-25 16,1 0-31-16,-3 0-38 0,-1 0-69 0,-2 2-83 16,-8-2-75-16,14 0-89 0,-9 2-90 0,-5-2-92 15,3 6-364-15,-3-6-847 0,-3 9 229 0</inkml:trace>
          <inkml:trace contextRef="#ctx0" brushRef="#br0" timeOffset="4538.3183">-7900-1983 869 0,'3'2'679'0,"-3"-2"-109"0,0 0-63 16,0 0-60-16,5 5-53 0,-5-5-48 0,0 0-35 0,9 2-43 16,-5 0-44-16,5 0-63 0,-1-2-91 15,3 4-110-15,3-2-107 0,-2 1-125 0,4 0-330 0,-3-1-725 16,-1 1 197-16</inkml:trace>
        </inkml:traceGroup>
        <inkml:traceGroup>
          <inkml:annotationXML>
            <emma:emma xmlns:emma="http://www.w3.org/2003/04/emma" version="1.0">
              <emma:interpretation id="{5DE3FA5A-483A-46B4-9EBD-6C9BB9B59DFD}" emma:medium="tactile" emma:mode="ink">
                <msink:context xmlns:msink="http://schemas.microsoft.com/ink/2010/main" type="inkWord" rotatedBoundingBox="3980,1848 4154,1842 4176,2563 4002,2568"/>
              </emma:interpretation>
              <emma:one-of disjunction-type="recognition" id="oneOf3">
                <emma:interpretation id="interp15" emma:lang="en-US" emma:confidence="0.5">
                  <emma:literal>p</emma:literal>
                </emma:interpretation>
                <emma:interpretation id="interp16" emma:lang="en-US" emma:confidence="0">
                  <emma:literal>P</emma:literal>
                </emma:interpretation>
                <emma:interpretation id="interp17" emma:lang="en-US" emma:confidence="0">
                  <emma:literal>.</emma:literal>
                </emma:interpretation>
                <emma:interpretation id="interp18" emma:lang="en-US" emma:confidence="0">
                  <emma:literal>r</emma:literal>
                </emma:interpretation>
                <emma:interpretation id="interp1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5107.5742">-7251-2253 787 0,'-2'-6'600'16,"2"6"-78"-16,0 0-75 0,-2-5-58 0,2 5-47 0,0 0-41 15,0 0-37-15,0 0-29 0,0 0-26 0,-5 19-23 16,4-3-18-16,-1 5-20 0,2 4-13 0,-2 2-16 16,-1 2-10-16,3 2-13 0,-1-1-8 0,2-1-7 15,-1 1-10-15,2 0-9 0,-1-3-3 0,3 2-9 16,-3-3-7-16,1-3 0 0,1-6-5 0,1-1-3 16,-3-5-3-16,1-1-4 0,-2 1-2 0,1-3-3 0,1-1-1 15,-2 0-7-15,2-3-1 0,-2-4-3 0,0 5-2 16,0-5-9-16,0 0-13 0,0 0-17 0,0 0-14 15,6-19-14-15,-7-2-24 0,1-4-25 0,0-2-20 16,-2-3-10-16,-1-16 0 0,1 1 5 0,2-1 8 16,-2-2 14-16,1 2 12 0,-1 9 13 0,1 8 14 15,-1-2 21-15,2 4 30 0,0-1 22 0,3 1 20 16,0 2 26-16,2 2 23 0,4 1 13 0,-3 2 11 16,4-1 7-16,-5 4 3 0,2 6 5 0,4-9-7 15,-1 9-5-15,-2 2-5 0,2 3-14 0,-2 2-6 16,-2 2 1-16,0 1-1 0,-6 1-6 0,14 3-2 15,-5 5-4-15,-2 4 5 0,0 13-13 0,-4 2-3 16,-6 2-12-16,-1 1-30 0,-6 13-34 0,1-7-34 0,-3-8-50 16,2-1-53-16,0-1-47 0,-2-2-48 0,1-3-52 15,2-6-59-15,0-5-252 0,2-4-746 0,2-3 202 16</inkml:trace>
        </inkml:traceGroup>
        <inkml:traceGroup>
          <inkml:annotationXML>
            <emma:emma xmlns:emma="http://www.w3.org/2003/04/emma" version="1.0">
              <emma:interpretation id="{D0D23D5D-8355-4402-9DE3-92F092CF34F7}" emma:medium="tactile" emma:mode="ink">
                <msink:context xmlns:msink="http://schemas.microsoft.com/ink/2010/main" type="inkWord" rotatedBoundingBox="4193,1686 6440,1618 6476,2801 4229,2869"/>
              </emma:interpretation>
              <emma:one-of disjunction-type="recognition" id="oneOf4">
                <emma:interpretation id="interp20" emma:lang="en-US" emma:confidence="0.5">
                  <emma:literal>(Positive</emma:literal>
                </emma:interpretation>
                <emma:interpretation id="interp21" emma:lang="en-US" emma:confidence="0">
                  <emma:literal>(Position</emma:literal>
                </emma:interpretation>
                <emma:interpretation id="interp22" emma:lang="en-US" emma:confidence="0">
                  <emma:literal>(positive</emma:literal>
                </emma:interpretation>
                <emma:interpretation id="interp23" emma:lang="en-US" emma:confidence="0">
                  <emma:literal>(Positions</emma:literal>
                </emma:interpretation>
                <emma:interpretation id="interp24" emma:lang="en-US" emma:confidence="0">
                  <emma:literal>(Positives</emma:literal>
                </emma:interpretation>
              </emma:one-of>
            </emma:emma>
          </inkml:annotationXML>
          <inkml:trace contextRef="#ctx0" brushRef="#br0" timeOffset="6207.5319">-6552-2673 435 0,'-15'2'487'16,"-2"0"-64"-16,-9 5-26 0,-2 7-29 0,-17 12-18 0,4 10-23 15,-4 7-13-15,-29 44-12 0,31-27-17 0,-14 30-13 16,28-27-10-16,6-12-21 0,3 4-17 0,-1 41-11 16,10-32-17-16,11-14-15 0,5-1-15 0,7 3-18 15,5-2-8-15,7-2-19 0,4-1-20 0,3-4-30 16,3-5-38-16,0-3-44 0,-6-10-45 0,-5-7-63 15,3-2-65-15,-2-3-71 0,4-8-83 0,-1-1-366 0,1-8-843 16,4-2 228-16</inkml:trace>
          <inkml:trace contextRef="#ctx0" brushRef="#br0" timeOffset="6214.5627">-6552-2337 498 0,'0'0'440'0,"-3"-4"-55"0,3 4-60 16,0 0-35-16,0 0-38 0,0 0-12 0,0 0-17 0,-10 10-8 16,6 3 3-16,1 0-5 0,-1 11 0 0,-1 1-5 15,5 2-5-15,-5-1-9 0,4 5-15 0,-1-5-7 16,2 1-14-16,0 0-17 0,2 1-12 0,1-1-17 15,0-1-7-15,3-1-10 0,-1-2-6 0,0-1-15 16,1-1-5-16,-4-5-6 0,1-4-6 0,-1 0-6 16,0-5-2-16,1-2-4 0,-2 2-16 0,1-3-7 15,-2-4-11-15,2 6-24 0,-2-6-27 0,0 0-27 0,0 0-16 16,0 0-22-16,-7-21-12 0,2-1-4 0,-1-4-6 16,2-5 4-16,-2-16 11 0,1 0 9 0,4-3 10 15,1 2 12-15,-2 2 11 0,2 0 19 0,0 10 18 16,0 9 21-16,2 2 27 0,-1 3 12 0,4-1 11 15,-2 5 19-15,7-2 11 0,0 5 12 0,0 3 12 16,-2 1 6-16,2 1 3 0,0 2-4 0,-4 3-9 16,1 0-9-16,1 2-7 0,-2 3 10 0,-6 0-6 0,10 3-1 15,-5 3-8-15,1 6-2 0,-1 11-4 0,-3 1-8 16,-4 2-10-16,-4 3-20 0,0-1-23 0,-6-2-43 16,1 1-57-16,-1-1-57 0,1-1-49 0,-1-1-55 15,1-4-56-15,1-5-343 0,3-4-792 0,4-4 214 16</inkml:trace>
          <inkml:trace contextRef="#ctx0" brushRef="#br0" timeOffset="6854.1325">-6361-2122 400 0,'0'0'398'0,"-10"3"-66"16,10-3-39-16,-6 2-31 0,6-2-31 0,-7 4-18 0,7-4-19 16,-5 5-1-16,5-5-9 0,-3 7-4 0,1-2 1 15,2-5 5-15,2 7 1 0,1-3-3 0,1 1-6 16,2-1-9-16,-1 0-6 0,8 2-7 0,-1-1-14 16,-2-3-1-16,2 0-15 0,-4 0-10 0,2-2-8 15,-2 1-7-15,-8-1-7 0,15-1-10 0,-15 1-8 0,13-2-10 16,-8 0-5-16,-5 2-18 0,5-4-18 15,-5 4-22-15,1-6-17 0,-1 6-21 0,-4-8-30 0,-1 3-18 16,-7-2-35-16,2 1-18 0,-1 0-20 16,-2 2-20-16,3 1-29 0,-3 0-21 0,4 0-27 15,0 1-26-15,5 1-230 0,4 1-610 0,0 0 168 0</inkml:trace>
          <inkml:trace contextRef="#ctx0" brushRef="#br0" timeOffset="7193.2324">-5952-2140 328 0,'-7'-5'395'0,"7"5"-59"0,-5-4-33 0,5 4-34 16,-6-5-30-16,6 5-25 0,-8-2-26 0,1 0-19 15,1-1-25-15,6 3-12 0,-13-1-8 0,13 1-19 16,-15 0-12-16,15 0-15 0,-13 1-4 0,7 0-4 0,-1 1 7 16,1 1-6-16,6-3 6 0,-10 6 2 15,6-3 4-15,1 0 13 0,0 3 11 0,1-2 7 16,1 2 7-16,1-1-1 0,0 1 5 0,3 2-7 0,2 2-4 16,0 1-10-16,0 0-9 0,1-1-8 0,1 2-9 15,-1 0-7-15,1-1-7 0,-4 0-8 0,2-1-4 16,-5 3 0-16,2-1-12 0,-5 1-19 0,-1-1-33 15,-2 1-63-15,1-1-58 0,-2-1-76 0,-3-2-75 16,4-4-345-16,-1 0-755 0,7-5 205 0</inkml:trace>
          <inkml:trace contextRef="#ctx0" brushRef="#br0" timeOffset="7409.8325">-5854-2066 250 0,'-5'11'349'0,"3"-3"-37"0,0 2-21 0,1-2-27 15,-1 1-17-15,0-2-15 0,2 1-26 0,0 4-7 16,0-4-25-16,0 3-20 0,0-5-12 0,2 1-12 0,-2 0-12 16,2-1-14-16,-1 0-31 0,1-2-38 0,-2-4-57 15,3 7-70-15,-3-7-79 0,0 0-235 0,0 0-485 16,23-7 135-16</inkml:trace>
          <inkml:trace contextRef="#ctx0" brushRef="#br0" timeOffset="7590.7222">-5559-2368 570 0,'0'0'543'16,"-5"-4"-76"-16,5 4-47 0,-6 0-37 0,6 0-29 0,0 0-27 16,-10 12-19-16,5 0-20 0,-2 11-22 15,-1 3-20-15,2 4-17 0,-1 0-26 0,-3 16-19 0,2-9-24 16,1 8-17-16,1 0-11 0,1-14-15 0,1-1-12 15,-1-2-11-15,2-1-19 0,-1 2-34 0,3-3-43 16,-1-1-52-16,-1-4-60 0,1-4-57 0,0-4-59 16,1-5-54-16,-1 0-72 0,-1-4-256 0,3-4-732 15,0 0 200-15</inkml:trace>
          <inkml:trace contextRef="#ctx0" brushRef="#br0" timeOffset="7774.4072">-5699-2069 3548 0,'0'-4'374'0,"0"4"-101"0,0-6-120 0,0 6-27 15,1-4-20-15,-1 4-5 0,0 0-4 0,7-4-2 16,-7 4 0-16,11 0 0 0,-11 0-1 0,20 7-7 16,-8-3-14-16,2 6-5 0,9 2-1 0,-9 0-7 15,3 4-5-15,-2 2-5 0,-6-3-5 0,-2-1-6 16,1 7-12-16,0-5-40 0,-5-3-56 0,-2-2-57 0,3 3-59 16,-4-5-51-16,-2-2-59 0,2-7-84 0,0 0-230 15,-2 8-728-15,2-8 197 0</inkml:trace>
          <inkml:trace contextRef="#ctx0" brushRef="#br0" timeOffset="7892.4745">-5546-2308 399 0,'-10'-3'258'0,"-1"0"-77"0,1 3-83 0,2 0-106 16,8 0-102-16,0 0-128 0,0 0 40 0</inkml:trace>
          <inkml:trace contextRef="#ctx0" brushRef="#br0" timeOffset="8129.4128">-5377-2168 3347 0,'0'0'190'15,"0"10"-129"-15,2-6 0 0,-2-4 21 0,0 11 27 16,0-4 1-16,2 0 6 0,-1 5 7 0,3 0-9 16,0 1-2-16,0 0-8 0,1 0-11 0,1 0-4 0,1-1-8 15,-1 2-6-15,3-3-8 0,-1 1 4 0,2-3 0 16,-3 0 5-16,-2 0 7 0,2-6 4 0,-1 3 15 15,-3-4 3-15,-3-2 9 0,9 5-3 0,-9-5-7 16,0 0-9-16,0 0-8 0,21-7-10 0,-16 1-9 16,0 1-12-16,1-3-21 0,3-3-19 0,-5 1-30 15,1 0-41-15,-1-2-47 0,-3 1-59 0,3 5-53 16,-4-2-47-16,1 0-49 0,1 5-60 0,0-5-292 16,-1 2-795-16,-1 6 216 0</inkml:trace>
          <inkml:trace contextRef="#ctx0" brushRef="#br0" timeOffset="8352.0416">-5029-2090 333 0,'8'3'287'0,"-2"-1"-20"0,1 1-6 0,-7-3 12 16,0 0 4-16,10 2 18 0,-10-2 21 0,0 0 11 16,0 0-7-16,0 0-13 0,0 0-20 0,8 0-28 15,-8 0-21-15,0 0-21 0,0 0-29 0,0 0-16 16,0 0-20-16,0 0-20 0,0 0-11 0,0 0-15 16,-16-9-11-16,16 9-12 0,0 0-4 0,-12 0-12 15,12 0-7-15,0 0-6 0,0 0-8 0,0 0 0 16,0 0 0-16,-13 7 2 0,13-7 4 0,3 8 1 0,-3-8-6 15,10 11-4-15,0-1 0 0,3 0-2 0,8 2-9 16,3 1-3-16,1-6-13 0,-2 1-25 16,1-2-46-16,-4-2-69 0,-3 0-75 0,-4-4-90 0,1-3-111 15,-5 2-296-15,-4-4-834 0,-5 5 227 0</inkml:trace>
          <inkml:trace contextRef="#ctx0" brushRef="#br0" timeOffset="8577.6246">-6126-2407 6309 0,'0'0'260'16,"0"0"-169"-16,0 0-4 0,0 0 32 0,0 0 15 16,20-3-7-16,-20 3-27 0,12-5-18 0,-7 3-15 15,0 0-10-15,-5 2-6 0,11-5-17 0,-7 4-39 16,-4 1-52-16,6-3-76 0,-6 3-68 0,0 0-78 0,0 0-89 15,0 0-71-15,0 0-398 0,0 0-1004 0,0 0 270 16</inkml:trace>
        </inkml:traceGroup>
        <inkml:traceGroup>
          <inkml:annotationXML>
            <emma:emma xmlns:emma="http://www.w3.org/2003/04/emma" version="1.0">
              <emma:interpretation id="{AC33FA14-20C9-4CD5-8553-A33AFD00D8D5}" emma:medium="tactile" emma:mode="ink">
                <msink:context xmlns:msink="http://schemas.microsoft.com/ink/2010/main" type="inkWord" rotatedBoundingBox="6480,1765 7869,1723 7899,2723 6510,2765"/>
              </emma:interpretation>
              <emma:one-of disjunction-type="recognition" id="oneOf5">
                <emma:interpretation id="interp25" emma:lang="en-US" emma:confidence="0.5">
                  <emma:literal>RTBP)</emma:literal>
                </emma:interpretation>
                <emma:interpretation id="interp26" emma:lang="en-US" emma:confidence="0">
                  <emma:literal>RTB.)</emma:literal>
                </emma:interpretation>
                <emma:interpretation id="interp27" emma:lang="en-US" emma:confidence="0">
                  <emma:literal>RTBA)</emma:literal>
                </emma:interpretation>
                <emma:interpretation id="interp28" emma:lang="en-US" emma:confidence="0">
                  <emma:literal>RTBR)</emma:literal>
                </emma:interpretation>
                <emma:interpretation id="interp29" emma:lang="en-US" emma:confidence="0">
                  <emma:literal>RTBD)</emma:literal>
                </emma:interpretation>
              </emma:one-of>
            </emma:emma>
          </inkml:annotationXML>
          <inkml:trace contextRef="#ctx0" brushRef="#br0" timeOffset="9754.2197">-4507-1989 595 0,'3'3'392'0,"-1"2"-19"0,-2-5-6 0,3 5-31 16,-2-3-4-16,-1-2-9 0,0 0-12 0,3 6-9 15,-3-6-11-15,0 0-13 0,0 0-16 0,0 0-27 16,0 0-25-16,0 0-20 0,0 0-22 0,-17-18-19 0,2 1-14 15,-1-2-13-15,-3-1-13 0,0-4-14 0,1-2-8 16,-9-12-15-16,0 0-21 0,3-2-8 16,4 7-10-16,5 5 0 0,2 0-5 0,-1 4-3 0,4-2-1 15,0 5 1-15,1 0-7 0,4 4-2 0,1 5-3 16,3-1 0-16,1 1-3 0,5 1-3 0,1 2 1 16,2-1-1-16,2 0-2 0,2 3-3 0,0 0 3 15,3 4-8-15,-2 0 8 0,3 6-6 0,-1 0 5 16,7 9-6-16,-4 2 0 0,-1 5 4 0,-6 5-1 15,1 6 3-15,-6 14-4 0,-6 1 3 0,-5 0 1 16,1-8-2-16,-11 11 2 0,1-5-3 0,1-11 1 16,1-7-3-16,2 0-3 0,0-2-10 0,2-3-10 15,3-2-11-15,2-2-9 0,0-7-11 0,1-1-5 0,2-1 1 16,3 1 4-16,1-2-1 0,7 1 11 0,2-1 4 16,4-1-10-16,7 0-31 0,2 1-33 0,3-5-46 15,3 1-44-15,-4-4-52 0,3 2-59 0,-3-3-296 16,0-1-732-16,-1-1 200 0</inkml:trace>
          <inkml:trace contextRef="#ctx0" brushRef="#br0" timeOffset="9762.1605">-4006-2273 325 0,'0'0'597'0,"0"0"-126"0,0 0-43 157,-40 64 1382-157,33-40-1610 0,1-3-25 0,3 0-14 0,-1 0-19 0,1 3-14 0,1-6-15 0,2-4-9 0,0 1-19 0,0-3-16 0,2 0-36 0,0-3-55 0,-2-1-58 0,1-1-53 0,-1 1-67 0,0-8-63 0,0 6-305 0,0-6-683 0,0 0 186 0</inkml:trace>
          <inkml:trace contextRef="#ctx0" brushRef="#br0" timeOffset="9898.5937">-4180-2227 4751 0,'-10'-2'649'0,"5"-4"-305"0,5 6-120 16,-8-2-62-16,8 2-3 0,-3-6-12 0,3 6-2 0,0 0-4 15,11-6-5-15,4 2 4 0,10-2-4 0,5 0-10 16,3 2-10-16,1-1-9 0,15-2-12 0,-8 3-8 15,-12 0-10-15,2 2-6 0,-3 2-9 0,-4-2-10 16,-4-2-19-16,-5 3-29 0,-2 0-38 0,-4 1-41 16,-2 0-57-16,1-3-56 0,-8 3-59 0,10 0-57 15,-10 0-59-15,0 0-66 0,0 0-430 0,0 0-1031 16,0 0 277-16</inkml:trace>
          <inkml:trace contextRef="#ctx0" brushRef="#br0" timeOffset="10535.4748">-3593-2203 3426 0,'0'0'376'0,"-8"-8"-130"0,8 8-43 16,0 0-29-16,-2-4-1 0,2 4-15 0,-3-3-19 15,3 3-23-15,0 0-24 0,0 0-10 0,0 0-11 16,0 0-6-16,0 0-7 0,0 0-8 0,0 0-2 16,-8 19-5-16,4-5-5 0,-1 7-5 0,4 3-2 0,-2-1-3 15,1 1-3-15,0 0-2 0,2-2-3 0,0 3-5 16,0-1 3-16,2-3-1 0,-2-4 1 0,2 5-2 15,-1-8-2-15,1-5-1 0,-1 1 0 0,-1-5-2 16,2 3-3-16,-2-2-1 0,2-4-1 0,-2 3-3 16,0-5 2-16,0 0-9 0,0 0-15 0,0 0-18 15,0 0-14-15,3-19-25 0,-3 5-26 0,0-12-31 16,-2 0-27-16,-1-3-16 0,-2-17-4 0,2 11-8 0,1 2 11 16,-3 3 10-16,4 0 8 0,-3 1 18 15,1 4 14-15,1 0 16 0,-1 2 22 0,3 1 17 0,-1 7 25 16,-1 0 15-16,2 3 18 0,2 2 19 0,-1 1 17 15,1 2 22-15,3 0 18 0,0-4 17 0,1 1 13 16,1 1 6-16,1 1 8 0,0-1-6 0,-1 3-3 16,-1 1-10-16,1 1-15 0,-2 1-2 0,1 1-9 15,-6 2-7-15,11 2-1 0,-11-2-5 0,10 6-2 16,-5-2-13-16,-2 10-18 0,-1-2-22 0,-4 12-39 16,-1 0-37-16,-5 0-35 0,-1 1-35 0,2-1-26 0,-1-2-23 15,0 1-8-15,-1-8 0 0,6-2 18 0,0-1 24 16,1-2 30-16,1-3 45 0,-1-2 47 15,2-2 43-15,0-3 42 0,0 0 35 0,0 0 36 0,8 4 38 16,-8-4 21-16,8 2 16 0,-8-2 9 0,14 0 2 16,-8 0-3-16,1 2-12 0,0-1-10 0,6 4-5 15,-1-1-10-15,2 2-9 0,-4 1-1 0,2 2-4 16,-4-1-16-16,0 3 0 0,-1 1-7 0,-2-1-22 0,-4 2-16 16,-2 9-25-16,-4 1-42 0,-3-2-57 0,-1-4-69 15,1-5-70-15,-3 8-75 0,-2-7-68 0,-1-7-383 16,5 2-852-16,-1-7 230 0</inkml:trace>
          <inkml:trace contextRef="#ctx0" brushRef="#br0" timeOffset="10802.9463">-3513-2617 3057 0,'0'0'339'0,"0"0"-117"0,0 0-36 16,0 0-1-16,0 0 16 0,0 0 8 0,0 0-9 16,13 23-9-16,-2-2-8 0,1 2 9 0,1 6 6 15,4 17-5-15,1 4-3 0,-1 3-8 0,-3-1-16 16,-2 4-16-16,-7-1-10 0,-4 0-24 0,-2 3-4 16,-6-5-11-16,-3 3-12 0,-1-4-13 0,-2-2-35 0,0 0-39 15,1-3-53-15,2-14-49 0,1-4-58 16,1-2-68-16,0-2-60 0,0-4-62 0,1-4-77 0,2-6-310 15,2-5-886-15,1-3 240 0</inkml:trace>
        </inkml:traceGroup>
        <inkml:traceGroup>
          <inkml:annotationXML>
            <emma:emma xmlns:emma="http://www.w3.org/2003/04/emma" version="1.0">
              <emma:interpretation id="{C0C0AFAE-7251-4D31-B91C-53DB46059BD5}" emma:medium="tactile" emma:mode="ink">
                <msink:context xmlns:msink="http://schemas.microsoft.com/ink/2010/main" type="inkWord" rotatedBoundingBox="8271,2104 8585,2094 8595,2414 8281,2424"/>
              </emma:interpretation>
              <emma:one-of disjunction-type="recognition" id="oneOf6">
                <emma:interpretation id="interp30" emma:lang="en-US" emma:confidence="0.5">
                  <emma:literal>x</emma:literal>
                </emma:interpretation>
                <emma:interpretation id="interp31" emma:lang="en-US" emma:confidence="0">
                  <emma:literal>+</emma:literal>
                </emma:interpretation>
                <emma:interpretation id="interp32" emma:lang="en-US" emma:confidence="0">
                  <emma:literal>X</emma:literal>
                </emma:interpretation>
                <emma:interpretation id="interp33" emma:lang="en-US" emma:confidence="0">
                  <emma:literal>,</emma:literal>
                </emma:interpretation>
                <emma:interpretation id="interp34" emma:lang="en-US" emma:confidence="0">
                  <emma:literal>=</emma:literal>
                </emma:interpretation>
              </emma:one-of>
            </emma:emma>
          </inkml:annotationXML>
          <inkml:trace contextRef="#ctx0" brushRef="#br0" timeOffset="11121.9857">-2986-2066 562 0,'0'0'580'15,"19"-7"-65"-15,-19 7-28 0,0 0-33 0,0 0-22 16,9-1-22-16,-9 1-21 0,20-2-32 0,-5 1-15 15,0 1-21-15,9-2-31 0,2 2-32 0,0 0-28 16,-1 2-24-16,-6-4-20 0,-2 2-17 0,-2 0-22 0,0 0-20 16,0 0-32-16,-2 0-38 0,-3 0-56 0,0 0-58 15,-10 0-61-15,13 0-65 0,-13 0-74 0,0 0-91 16,8-4-106-16,-8 4-264 0,0 0-861 0,0 0 231 16</inkml:trace>
          <inkml:trace contextRef="#ctx0" brushRef="#br0" timeOffset="11389.2961">-2892-2243 444 0,'0'0'503'0,"0"0"-56"0,0 0-22 0,0 0-20 15,0 0-14-15,0 0-23 0,0 0-14 0,-5 11-16 16,7-5-24-16,-1 8-22 0,4 1-21 0,2 6-27 0,-3 3-19 16,-1-2-28-16,2 1-15 0,0 2-22 15,0-2-14-15,0 1-17 0,-2-2-11 0,1-4-43 0,-3-2-55 16,1-3-68-16,-1-1-79 0,1-2-86 0,0-2-93 16,-1-1-88-16,1-2-290 0,-2-5-822 0,0 0 223 15</inkml:trace>
        </inkml:traceGroup>
        <inkml:traceGroup>
          <inkml:annotationXML>
            <emma:emma xmlns:emma="http://www.w3.org/2003/04/emma" version="1.0">
              <emma:interpretation id="{27A1E637-6A65-4801-AD36-406CF8C61A01}" emma:medium="tactile" emma:mode="ink">
                <msink:context xmlns:msink="http://schemas.microsoft.com/ink/2010/main" type="inkWord" rotatedBoundingBox="8990,1844 9104,1841 9122,2435 9008,2438"/>
              </emma:interpretation>
              <emma:one-of disjunction-type="recognition" id="oneOf7">
                <emma:interpretation id="interp35" emma:lang="en-US" emma:confidence="0.5">
                  <emma:literal>p</emma:literal>
                </emma:interpretation>
                <emma:interpretation id="interp36" emma:lang="en-US" emma:confidence="0">
                  <emma:literal>P</emma:literal>
                </emma:interpretation>
                <emma:interpretation id="interp37" emma:lang="en-US" emma:confidence="0">
                  <emma:literal>.</emma:literal>
                </emma:interpretation>
                <emma:interpretation id="interp38" emma:lang="en-US" emma:confidence="0">
                  <emma:literal>,</emma:literal>
                </emma:interpretation>
                <emma:interpretation id="interp39" emma:lang="en-US" emma:confidence="0">
                  <emma:literal>!</emma:literal>
                </emma:interpretation>
              </emma:one-of>
            </emma:emma>
          </inkml:annotationXML>
          <inkml:trace contextRef="#ctx0" brushRef="#br0" timeOffset="12200.9944">-2204-2267 226 0,'0'0'554'0,"0"0"-87"16,-10-2-34-16,10 2-34 0,-5-2-34 0,5 2-28 15,0 0-36-15,0 0-28 0,0 0-29 0,0 0-9 16,0 0-10-16,-6 10-7 0,4-4-6 0,2 6-14 16,-2 2-8-16,1 9-11 0,1 0-15 0,1 0-11 0,-2 2-16 15,2-1-18-15,3 2-11 0,-3-1-9 0,4-2-14 16,-2 0-3-16,-3-1-7 0,2-6-9 0,1-1-6 16,-1-4-5-16,0 0-5 0,-1-3-7 0,1-1-16 15,0-1-17-15,-2 0-7 0,0-6-11 0,1 5-22 16,-1-5-32-16,0 0-40 0,0 0-32 0,0 0-20 15,-13-17 2-15,6-6-4 0,1-4 13 0,-4-16 8 16,5-3 13-16,-1-5 19 0,2-2 9 0,3 3 18 16,-3 3 43-16,4 12 19 0,0 5 26 0,2 5 19 15,1 1 18-15,4 1 13 0,-2 6 16 0,0 2 13 0,1 2 14 16,1-1 5-16,-1 5-1 0,3 0-5 0,-3 2-6 16,1 1-17-16,-2 0-7 0,-1 3-6 0,2 1-6 15,-6 2-1-15,0 0 3 0,13 6-3 0,-8 5-5 16,-1 11-8-16,-6 2-18 0,-1 5-27 0,-5-2-43 15,-7 2-53-15,4 1-62 0,0 0-59 0,1-4-65 16,-3-1-59-16,1-3-78 0,4-6-245 0,0-3-794 16,3-6 216-16</inkml:trace>
        </inkml:traceGroup>
        <inkml:traceGroup>
          <inkml:annotationXML>
            <emma:emma xmlns:emma="http://www.w3.org/2003/04/emma" version="1.0">
              <emma:interpretation id="{8D2FD94F-6A74-4067-8413-9348A74A8548}" emma:medium="tactile" emma:mode="ink">
                <msink:context xmlns:msink="http://schemas.microsoft.com/ink/2010/main" type="inkWord" rotatedBoundingBox="9289,1651 11639,1580 11669,2549 9318,2620"/>
              </emma:interpretation>
              <emma:one-of disjunction-type="recognition" id="oneOf8">
                <emma:interpretation id="interp40" emma:lang="en-US" emma:confidence="0.5">
                  <emma:literal>(Positive</emma:literal>
                </emma:interpretation>
                <emma:interpretation id="interp41" emma:lang="en-US" emma:confidence="0">
                  <emma:literal>(positive</emma:literal>
                </emma:interpretation>
                <emma:interpretation id="interp42" emma:lang="en-US" emma:confidence="0">
                  <emma:literal>[Positive</emma:literal>
                </emma:interpretation>
                <emma:interpretation id="interp43" emma:lang="en-US" emma:confidence="0">
                  <emma:literal>Positive</emma:literal>
                </emma:interpretation>
                <emma:interpretation id="interp44" emma:lang="en-US" emma:confidence="0">
                  <emma:literal>positive</emma:literal>
                </emma:interpretation>
              </emma:one-of>
            </emma:emma>
          </inkml:annotationXML>
          <inkml:trace contextRef="#ctx0" brushRef="#br0" timeOffset="12588.3967">-1498-2704 521 0,'-20'-2'448'16,"-6"5"-47"-16,-2 5-38 0,-2 2-46 0,-13 11-31 16,-3 9-26-16,6 10-21 0,-1 5-10 0,-23 41-13 15,28-25-8-15,13-9-4 0,2 1-12 0,3 3-12 0,6 0-11 16,4-2-8-16,7 0-7 0,4-7-14 0,7 3-7 16,5-6-13-16,4-2-14 0,1-10-21 0,0-9-28 15,1 2-32-15,3-5-42 0,2-1-54 0,5-3-58 16,16 1-84-16,-11-9-104 0,-6-6-296 0,-1-4-739 15,2-5 200-15</inkml:trace>
          <inkml:trace contextRef="#ctx0" brushRef="#br0" timeOffset="13093.4288">-1546-2389 4112 0,'-6'3'246'0,"-1"2"-139"16,1 2-43-16,1 2 21 0,0 2 12 0,-5 10 14 16,2 1-3-16,-2 4-9 0,2-2-9 0,0 2-2 15,3 3 2-15,-5 1-14 0,7 0-6 0,1-1-6 0,-1 1-6 16,2-3-9-16,-1 4-6 0,4-3-1 0,-2-1-4 16,1-1-2-16,1-9-3 0,-1-4-9 0,1 0 3 15,0-3-3-15,-2-3-1 0,0 1 0 0,1-2 7 16,-1-6-7-16,2 6 4 0,-2-6-4 0,0 0-7 15,0 0-15-15,0 0-15 0,2-27-9 0,-2 2-13 16,-2-5-14-16,4-17-11 0,-4-5-11 0,0-6-4 16,-3 1-1-16,2 1 5 0,2 3 4 0,-3 5 10 15,3 4 11-15,-1 11 12 0,-1 7 13 0,3 3 8 16,-2 1 15-16,4 4 11 0,-4 5 11 0,5 1 14 0,1 1 11 16,-1 3 11-16,0 1 9 0,0-2 7 0,2 4-4 15,-1-2-5-15,1 3-11 0,1 1-4 0,-1 1-3 16,-5 2-4-16,12-1 9 0,-12 1-3 0,17 10-2 15,-7-1-8-15,3 8 5 0,-2 6-1 0,-6 0-12 16,-5 2-9-16,-1 3-16 0,-6 0-34 0,-3 0-47 16,-1-2-57-16,1 2-61 0,-2-4-57 0,-1-4-62 15,4-1-68-15,-2-4-305 0,4-6-821 0,2-4 222 0</inkml:trace>
          <inkml:trace contextRef="#ctx0" brushRef="#br0" timeOffset="13358.2918">-1394-2224 231 0,'-2'4'452'0,"2"-4"-75"15,0 0-38-15,0 0-41 0,0 0-24 0,0 0-27 0,-3 6-26 16,3-6-7-16,-2 5-12 0,2-5-9 0,-3 8-19 16,2-3-12-16,-1 2-19 0,0-1-16 0,1 1-9 15,1 1-13-15,-2-2-7 0,0 7-14 0,1-4-1 16,1 0 21-16,1 0 11 0,3 0 6 0,1 0 6 0,-2 0 8 16,5 1 2-16,2-2-3 0,-3-3-14 15,5 1-2-15,-1 0-6 0,2-5-8 0,1 3-9 16,0-4-12-16,-4-2-3 0,-10 2-6 0,22-4-14 0,-13-1-10 15,-3-1-16-15,1 1-26 0,-2-1-27 0,-4-1-29 16,1-1-30-16,-4-4-32 0,-3 3-23 0,-4-2-33 16,-1 2-28-16,-3 2-26 0,-8-3-26 0,1 2-31 15,4 2-4-15,3 4-24 0,0-2-226 0,2 1-636 0,3 0 175 16</inkml:trace>
          <inkml:trace contextRef="#ctx0" brushRef="#br0" timeOffset="13684.4687">-1029-2202 245 0,'0'0'399'0,"0"0"-71"16,0 0-47-16,0 0-34 0,0 0-29 0,0 0-22 15,0 0-24-15,-29-3-19 0,29 3-13 0,0 0-20 0,-15 0-18 16,15 0-5-16,-13 0-11 0,6 0-11 0,7 0-8 16,-13 4 11-16,13-4-1 0,-8 2 7 0,8-2 1 15,-7 3 20-15,7-3 14 0,-5 7 25 0,4-1-2 16,-1-1 12-16,2 1-2 0,0 0 0 0,2 2-12 16,-1 5-9-16,4 1-12 0,0-3-12 0,0 2-11 15,-1 1-9-15,0-1-7 0,0 1-9 0,-1-1-5 0,0-1-20 16,-4 3-25-16,-3 0-56 0,-1 5-76 0,-1-5-93 15,-4-2-87-15,0-4-334 0,5-5-750 16,-1 1 205-16</inkml:trace>
          <inkml:trace contextRef="#ctx0" brushRef="#br0" timeOffset="13950.7293">-897-2104 415 0,'0'0'437'0,"0"12"-30"0,0-5-22 0,0 1-15 0,0 3-8 16,0 1-18-16,0 0-27 0,1 1-28 0,-1-1-27 15,2 1-30-15,0-2-24 0,-1-1-22 0,1-1-21 16,-2-3-17-16,0 2-22 0,0-8-42 0,2 9-66 15,-1-5-76-15,1-1-71 0,-2-3-88 0,0 0-119 16,0 0-214-16,0 0-660 0,0 0 180 0</inkml:trace>
          <inkml:trace contextRef="#ctx0" brushRef="#br0" timeOffset="14138.8739">-648-2493 4316 0,'0'0'518'0,"0"-4"-266"0,0 4-113 0,0 0-29 16,0 0-19-16,0 0 7 0,0 0 3 0,-3 16 12 15,1 0-2-15,1 9 8 0,-1 5-3 0,2 14-5 16,-2-8-15-16,1-5 3 0,-1 15-16 0,0-10-11 0,2-6-6 16,-1 1-5-16,-1-2-7 0,2-3-9 15,-1 1-17-15,1-1-29 0,3-2-38 0,-2-3-41 0,1-4-53 16,-2-5-57-16,0-4-47 0,0 1-51 0,-2-3-65 16,1-5-80-16,1-1-264 0,0 0-835 0,0 0 226 15</inkml:trace>
          <inkml:trace contextRef="#ctx0" brushRef="#br0" timeOffset="14311.9835">-770-2176 435 0,'0'0'575'0,"2"-6"-95"0,-2 6-61 0,3-7-40 15,0 5-20-15,5 0-10 0,7-2-15 0,0 2-28 16,9 0-18-16,0 4-26 0,1 2-26 0,0 2-19 16,-2 4-21-16,0 2-23 0,-5 1-16 0,2 2-13 15,-7-2-14-15,-3-1-14 0,-2 0-19 0,-1 0-23 16,-2 1-30-16,-2-2-46 0,0 0-75 0,-1-1-66 15,-2-2-78-15,0 0-85 0,0-8-387 0,-3 5-831 16,3-5 224-16</inkml:trace>
          <inkml:trace contextRef="#ctx0" brushRef="#br0" timeOffset="14442.9363">-431-2356 2717 0,'-17'-6'171'0,"2"2"-113"0,2 0-84 16,0 3-44-16,-1 0-32 0,0-2-37 0,2 3-50 15,2 0-135-15,10 0-386 0,-14 0 108 0</inkml:trace>
          <inkml:trace contextRef="#ctx0" brushRef="#br0" timeOffset="14672.0567">-302-2235 2648 0,'5'8'203'15,"0"1"-79"-15,1 0 7 0,1 1 18 0,-6-3-8 16,6 6 7-16,-4-4-13 0,2 3-2 0,0 0 1 0,-2-1-3 15,-1-2-7-15,3 3-8 0,0 0-14 0,0-2-7 16,0-1-12-16,-2 0-6 0,-1-1-8 0,0-5-6 16,0 1 10-16,-1 2 21 0,-1-6 8 0,7 5 8 15,-7-5 19-15,0 0 1 0,0 0 12 0,10 5-18 16,-10-5-1-16,0 0-11 0,0 0-12 0,21-12-15 0,-16 7-11 16,5-5-23-16,-2 0-20 0,0 0-20 0,-1-2-42 15,-1 1-53-15,-1 2-69 0,2-4-64 0,-4 5-72 16,-1-1-72-16,0-3-351 0,1 6-858 0,-2-2 233 15</inkml:trace>
          <inkml:trace contextRef="#ctx0" brushRef="#br0" timeOffset="14902.4855">126-2119 770 0,'0'0'513'0,"0"0"-47"0,0 0-41 0,0 0-40 0,0 0-29 15,0 0-32-15,0 0-30 0,0 0-37 0,0 0-29 16,0 0-26-16,0 0-24 0,-10-14-21 0,10 14-13 15,-12-3-19-15,12 3-15 0,-13 1-15 0,13-1-10 16,-12 4-13-16,12-4-9 0,-11 4-6 0,6 1-4 16,0-2-2-16,2 2 2 0,3-5 4 0,-2 10 6 15,4-2-1-15,3-2-2 0,3 2-4 0,2 1-3 16,13 4-7-16,2-2-4 0,3-1-3 0,5-2-23 16,-2-4-41-16,1-1-57 0,3 1-80 0,-2-2-73 0,-6-4-93 15,-9-2-379-15,5-3-850 0,-10-3 229 0</inkml:trace>
          <inkml:trace contextRef="#ctx0" brushRef="#br0" timeOffset="15142.5864">-1053-2456 5197 0,'-2'2'784'0,"2"-2"-336"0,0 0-165 15,0 7-49-15,0-7-3 0,0 0 0 0,0 0-3 16,0 0-16-16,0 0-29 0,5 4-23 0,-5-4-160 16,0 0 0-16,0 0 0 0,0 0 0 0,0 0 0 15,0 0 0-15,7 1 0 0,-7-1 0 0,0 0 0 16,0 0 0-16,0 0 0 0,0 0 0 0,0 0-133 0,0 0-267 16,0 0-88-16,0 0-95 0,0 0-331 0,0 0-1099 15,0 0 293-15</inkml:trace>
        </inkml:traceGroup>
        <inkml:traceGroup>
          <inkml:annotationXML>
            <emma:emma xmlns:emma="http://www.w3.org/2003/04/emma" version="1.0">
              <emma:interpretation id="{B077A49E-442A-42B7-93D5-B38AB2995C85}" emma:medium="tactile" emma:mode="ink">
                <msink:context xmlns:msink="http://schemas.microsoft.com/ink/2010/main" type="inkWord" rotatedBoundingBox="11673,1675 12412,1652 12436,2422 11697,2445"/>
              </emma:interpretation>
              <emma:one-of disjunction-type="recognition" id="oneOf9">
                <emma:interpretation id="interp45" emma:lang="en-US" emma:confidence="0.5">
                  <emma:literal>A</emma:literal>
                </emma:interpretation>
                <emma:interpretation id="interp46" emma:lang="en-US" emma:confidence="0">
                  <emma:literal>.</emma:literal>
                </emma:interpretation>
                <emma:interpretation id="interp47" emma:lang="en-US" emma:confidence="0">
                  <emma:literal>F</emma:literal>
                </emma:interpretation>
                <emma:interpretation id="interp48" emma:lang="en-US" emma:confidence="0">
                  <emma:literal>*</emma:literal>
                </emma:interpretation>
                <emma:interpretation id="interp49" emma:lang="en-US" emma:confidence="0">
                  <emma:literal>$</emma:literal>
                </emma:interpretation>
              </emma:one-of>
            </emma:emma>
          </inkml:annotationXML>
          <inkml:trace contextRef="#ctx0" brushRef="#br0" timeOffset="15921.7942">579-2066 420 0,'0'0'488'0,"4"3"-45"0,-4-3-19 0,3 4-13 16,-3-4-16-16,0 0-12 0,3 4-17 0,-3-4-15 15,0 0-10-15,0 0-10 0,0 0-23 0,0 0-31 16,0 0-33-16,0 0-26 0,0 0-24 0,-9-15-22 16,-1 3-22-16,-4-5-26 0,-1-4-22 0,0-4-19 15,-1-2-12-15,-6-13-26 0,4-3-6 0,4-2-9 16,1 0-6-16,2-1-1 0,7 0-7 0,-1 11 0 16,2 5 1-16,-2 4 3 0,5 4 6 0,-1-1 8 15,2 8-2-15,2 0-3 0,1 2 0 0,1 3-3 16,1-2-3-16,2 2-3 0,1 2-2 0,2 2-2 0,-3 0-3 15,0 5-7-15,0-1-1 0,-8 2-2 0,18 11 11 16,-6 1-9-16,1 10 0 0,-5 2 3 0,-3 7 2 16,-5 21 0-16,-4 1-1 0,-4 0-2 0,-3 0 1 15,-1 2-1-15,1-3 0 0,1-1-1 0,0-3 0 16,4-4-19-16,0-11-13 0,3-7-4 0,3 1-7 16,3-1-10-16,-1-8-6 0,8 2 0 0,2-1 1 15,4-2 1-15,-1-8-16 0,9-3-38 0,3-2-53 0,3-3-71 16,0-7-80-16,20-4-86 0,-13-5-335 15,13-6-877-15,-4 0 237 0</inkml:trace>
          <inkml:trace contextRef="#ctx0" brushRef="#br0" timeOffset="16264.2841">928-2336 3116 0,'-7'1'343'0,"0"-1"-153"16,7 0-46-16,-8 4-51 0,8-4 8 0,0 0 13 0,-10 1 6 15,10-1 12-15,0 0 0 0,-5 0 4 0,5 0 4 16,0 0 4-16,0 0 8 0,0 0 12 0,0 0 10 16,33-7 14-16,-19 3 2 0,2 4 0 0,9-4-8 15,-4 2-7-15,2-1-8 0,3-1-12 0,-6 4-11 0,-6 0-13 16,-1 0-11-16,2-2-12 0,-5 2-15 15,-2 0-11-15,-8 0-5 0,15 2-6 0,-12-2-4 0,4 6-5 16,-4-3-5-16,0 7-1 0,-2 4-8 0,-1-1-5 16,0 10-6-16,-4-3-8 0,1-3-18 0,0-2-22 15,-2-2-27-15,0 2-31 0,2-2-40 0,-1-3-27 16,3 0-36-16,-3-4-42 0,1 2-45 0,1-2-46 0,2-2-58 16,0-4-70-16,0 0-366 0,0 0-959 0,0 0 259 15</inkml:trace>
        </inkml:traceGroup>
        <inkml:traceGroup>
          <inkml:annotationXML>
            <emma:emma xmlns:emma="http://www.w3.org/2003/04/emma" version="1.0">
              <emma:interpretation id="{A368EB83-F88E-4F00-8895-68B9F626EEF0}" emma:medium="tactile" emma:mode="ink">
                <msink:context xmlns:msink="http://schemas.microsoft.com/ink/2010/main" type="inkWord" rotatedBoundingBox="12669,1535 13625,1506 13666,2857 12711,2886"/>
              </emma:interpretation>
              <emma:one-of disjunction-type="recognition" id="oneOf10">
                <emma:interpretation id="interp50" emma:lang="en-US" emma:confidence="0.5">
                  <emma:literal>TB</emma:literal>
                </emma:interpretation>
                <emma:interpretation id="interp51" emma:lang="en-US" emma:confidence="0">
                  <emma:literal>TB)</emma:literal>
                </emma:interpretation>
                <emma:interpretation id="interp52" emma:lang="en-US" emma:confidence="0">
                  <emma:literal>TBB</emma:literal>
                </emma:interpretation>
                <emma:interpretation id="interp53" emma:lang="en-US" emma:confidence="0">
                  <emma:literal>TBR)</emma:literal>
                </emma:interpretation>
                <emma:interpretation id="interp54" emma:lang="en-US" emma:confidence="0">
                  <emma:literal>TBD)</emma:literal>
                </emma:interpretation>
              </emma:one-of>
            </emma:emma>
          </inkml:annotationXML>
          <inkml:trace contextRef="#ctx0" brushRef="#br0" timeOffset="16776.4648">1419-2415 5553 0,'0'0'233'16,"0"-7"-108"-16,0 7-28 0,5-9 23 0,3 4 30 15,7-1 3-15,11-2 4 0,2 0-11 0,3 0-15 0,19-3-8 16,-1 4-7-16,2-2-10 0,0 3-12 0,-14 1-5 15,-8 3-12-15,2-1-9 0,-7 2-10 0,-4-1-33 16,-7-1-44-16,0 3-72 0,-5-1-86 0,-8 1-95 16,10-1-101-16,-10 1-119 0,0 0-367 0,0 0-1032 15,0 0 276-15</inkml:trace>
          <inkml:trace contextRef="#ctx0" brushRef="#br0" timeOffset="16606.5038">1626-2440 533 0,'0'0'644'0,"0"0"-90"0,-7-4-54 15,7 4-42-15,0 0-51 0,0 0-41 0,-4-2-43 16,4 2-29-16,0 0-26 0,0 0-14 0,-3 13-9 16,3-1-8-16,-2 2-22 0,1 9-20 0,1-1-20 15,0 1-14-15,0-1-21 0,-2 4-9 0,4 1-14 16,-4-2-13-16,4 0-14 0,-2-3-14 0,1 0-29 16,1 2-44-16,0-8-50 0,-1-2-58 0,1-2-71 0,0-1-66 15,-2-3-71-15,0 0-70 0,0-8-345 16,-4 5-875-16,4-5 237 0</inkml:trace>
          <inkml:trace contextRef="#ctx0" brushRef="#br0" timeOffset="17577.8791">2236-2834 219 0,'0'0'680'0,"0"0"-83"16,11 15-40-16,-1 6-17 0,2 0-23 0,1 8-38 16,3 16-31-16,1 6-33 0,1 5-29 0,7 49-31 15,-13-32-29-15,-4 30-28 0,-7-33-29 0,-4-14-28 16,-13 48-24-16,-2-32-23 0,0-16-17 0,-18 39-19 0,4-34-43 15,9-15-56-15,-4 3-78 0,2-2-80 16,-5-3-104-16,2-3-110 0,-6-3-127 0,5-13-416 0,6-4-1028 16,-3-6 277-16</inkml:trace>
          <inkml:trace contextRef="#ctx0" brushRef="#br0" timeOffset="17560.7421">2034-2318 657 0,'-5'4'421'0,"5"-4"-24"0,-2 5-14 16,2-5-13-16,-1 5-9 0,1 1-11 0,0 1-20 15,1 4-13-15,1 1-14 0,0 1-14 0,-1 1-13 16,1 0-20-16,3 8-19 0,-2 1-21 0,-1-5-21 16,1-3-17-16,0-2-14 0,1 1-20 0,-3 0-17 15,1-1-11-15,1-1-12 0,-1 1-9 0,1-3-14 16,-1-3-3-16,1 4-14 0,-1-2-14 0,-1-3-23 16,1-1-23-16,-2 0-13 0,0-5-13 0,2 7-7 0,-1-2-7 15,-1-5-10-15,0 0-20 0,0 0-10 16,0 0-4-16,0 0 4 0,-6-22 6 0,2 8 7 0,-2-11 6 15,1-1 4-15,-2-4 5 0,6 0 11 0,-6-15 7 16,4 9 8-16,-2 7 6 0,3-2 2 16,1 1 4-16,2 5 0 0,4-2 6 0,0 4 3 0,-2-1 3 15,2 3 1-15,2 4-1 0,-1 4-1 0,1 1 4 16,0 1-6-16,-3 3 4 0,2 2-2 0,-1 0-2 16,0 1-1-16,-2 1 1 0,2 1-2 0,-1 0 2 15,-4 3-8-15,0 0-14 0,0 0-17 0,13 8-26 0,-13-1-24 16,0 16-53-16,0-1-30 0,-5 2-29 0,0-1-21 15,0 3-12-15,0-3-4 0,-2-2 10 0,1 2 19 16,1-6 15-16,1-3 32 0,1-3 37 0,-1-2 46 16,4-2 50-16,0-1 46 0,-1 0 49 0,-1-3 31 15,2-3 39-15,0 6 21 0,0-6 23 0,3 6 19 16,-3-6 8-16,7 5-1 0,-1-1-3 0,0-2-11 16,6 4-9-16,-2 2-5 0,1-2-15 0,0 1-9 0,-2-2-11 15,2 5 4-15,-3-2 11 0,1 1-18 16,-3 0-8-16,1 4-7 0,-6 1-6 0,-2 0-17 0,-6-1-29 15,-6 8-36-15,-2-1-57 0,0-2-52 0,-3-1-62 16,4 0-72-16,-1-5-74 0,1-5-74 0,1-4-94 16,-2-2-272-16,0-2-864 0,2-6 233 0</inkml:trace>
        </inkml:traceGroup>
      </inkml:traceGroup>
    </inkml:traceGroup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33:09.99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9B3617D-2DBA-4E8A-BC3B-1AC2F92D1CA0}" emma:medium="tactile" emma:mode="ink">
          <msink:context xmlns:msink="http://schemas.microsoft.com/ink/2010/main" type="writingRegion" rotatedBoundingBox="7516,2661 9485,2539 9520,3095 7551,3217">
            <msink:destinationLink direction="with" ref="{3A962593-4653-4FEC-870F-964804BDAB13}"/>
          </msink:context>
        </emma:interpretation>
      </emma:emma>
    </inkml:annotationXML>
    <inkml:traceGroup>
      <inkml:annotationXML>
        <emma:emma xmlns:emma="http://www.w3.org/2003/04/emma" version="1.0">
          <emma:interpretation id="{F3AB99A9-F344-4AD0-BF30-4B294851A464}" emma:medium="tactile" emma:mode="ink">
            <msink:context xmlns:msink="http://schemas.microsoft.com/ink/2010/main" type="paragraph" rotatedBoundingBox="7516,2661 9485,2539 9520,3095 7551,32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0974B7-E830-49B2-8E38-117F8AB50AD5}" emma:medium="tactile" emma:mode="ink">
              <msink:context xmlns:msink="http://schemas.microsoft.com/ink/2010/main" type="line" rotatedBoundingBox="7516,2661 9485,2539 9520,3095 7551,3217"/>
            </emma:interpretation>
          </emma:emma>
        </inkml:annotationXML>
        <inkml:traceGroup>
          <inkml:annotationXML>
            <emma:emma xmlns:emma="http://www.w3.org/2003/04/emma" version="1.0">
              <emma:interpretation id="{52A05D8A-EC1D-4A83-A01B-DFE179F1DAEC}" emma:medium="tactile" emma:mode="ink">
                <msink:context xmlns:msink="http://schemas.microsoft.com/ink/2010/main" type="inkWord" rotatedBoundingBox="7522,2760 8382,2706 8410,3164 7551,3217"/>
              </emma:interpretation>
              <emma:one-of disjunction-type="recognition" id="oneOf0">
                <emma:interpretation id="interp0" emma:lang="en-US" emma:confidence="0.5">
                  <emma:literal>*</emma:literal>
                </emma:interpretation>
                <emma:interpretation id="interp1" emma:lang="en-US" emma:confidence="0">
                  <emma:literal>¥</emma:literal>
                </emma:interpretation>
                <emma:interpretation id="interp2" emma:lang="en-US" emma:confidence="0">
                  <emma:literal>+</emma:literal>
                </emma:interpretation>
                <emma:interpretation id="interp3" emma:lang="en-US" emma:confidence="0">
                  <emma:literal>J</emma:literal>
                </emma:interpretation>
                <emma:interpretation id="interp4" emma:lang="en-US" emma:confidence="0">
                  <emma:literal>%</emma:literal>
                </emma:interpretation>
              </emma:one-of>
            </emma:emma>
          </inkml:annotationXML>
          <inkml:trace contextRef="#ctx0" brushRef="#br0">-2997-1612 467 0,'0'0'725'0,"0"0"-123"0,5-3-67 0,-5 3-52 16,0 0-40-16,8-1-35 0,-8 1-38 0,12 0-45 15,-12 0-37-15,18 7-31 0,-5 2-28 0,5 5-22 0,-2 5-27 16,-4 4-18-16,-1 3-8 0,-2 1-20 0,-4 3-10 16,-3 1-24-16,-1 0-31 0,-2-1-46 0,-4-3-52 15,-4 2-56-15,-3 0-60 0,4-2-63 0,-3-3-52 16,-2-2-64-16,3-6-65 0,1-4-279 0,1-5-801 16,3-4 216-16</inkml:trace>
          <inkml:trace contextRef="#ctx0" brushRef="#br0" timeOffset="-458.828">-3730-1551 248 0,'0'0'457'16,"-8"2"-63"-16,8-2-46 0,0 0-16 0,0 0-23 16,0 0-11-16,0 0-10 0,0 0-10 0,0 0-13 15,34-7-14-15,-20 4-8 0,12-3-10 0,-1 2-8 16,0-1-14-16,-2-1-11 0,-4 2-15 0,-3 1-20 16,-3 0-14-16,0 1-7 0,2 1-15 0,-7 0-15 15,0-2-8-15,1 1-11 0,-3 2-10 0,-6 0-6 16,12-1-15-16,-12 1-7 0,8-1-6 0,-8 1-4 0,0 0-8 15,9 0-6-15,-9 0 0 0,5 4 12 0,-4 1 2 16,1 3 0-16,1 5 5 0,1 11-2 0,-1-1-4 16,-3 1 0-16,0 1-6 0,0-2-2 0,0 0-2 15,0 1-4-15,-2-1-2 0,2-6 0 0,0-4-7 16,0-1-4-16,2 0 11 0,-2-3-18 0,0-1 2 16,-2-1-5-16,4-1-25 0,-2-1-28 0,2-1-35 15,-2-4-46-15,0 0-59 0,0 8-69 0,0-8-96 16,0 0-102-16,0 0-282 0,0 0-879 0,0 0 237 15</inkml:trace>
          <inkml:trace contextRef="#ctx0" brushRef="#br0" timeOffset="-203.7104">-3189-1436 417 0,'-5'4'437'0,"5"-4"-58"16,0 0-3-16,-5 3-15 0,5-3 7 0,0 0-1 16,0 0-4-16,0 0-7 0,18 4 8 0,-3-2-16 15,1-2-5-15,11 2-9 0,-2 0-18 0,1-2-23 16,4-2-25-16,-4 0-30 0,-2 1-24 0,-4-1-24 16,-4-1-21-16,-3 2-19 0,-3-1-36 0,0 2-46 15,-4 0-65-15,3-2-73 0,-9 2-84 0,11-4-100 0,-8 2-101 16,-1-3-102-16,-2 5-311 0,0-9-920 15,0 9 247-15</inkml:trace>
        </inkml:traceGroup>
        <inkml:traceGroup>
          <inkml:annotationXML>
            <emma:emma xmlns:emma="http://www.w3.org/2003/04/emma" version="1.0">
              <emma:interpretation id="{B2603ABB-38F9-42DC-ACD0-AF33498A8897}" emma:medium="tactile" emma:mode="ink">
                <msink:context xmlns:msink="http://schemas.microsoft.com/ink/2010/main" type="inkWord" rotatedBoundingBox="8619,2593 9485,2539 9517,3047 8651,3100"/>
              </emma:interpretation>
              <emma:one-of disjunction-type="recognition" id="oneOf1">
                <emma:interpretation id="interp5" emma:lang="en-US" emma:confidence="0.5">
                  <emma:literal>not</emma:literal>
                </emma:interpretation>
                <emma:interpretation id="interp6" emma:lang="en-US" emma:confidence="0">
                  <emma:literal>at</emma:literal>
                </emma:interpretation>
                <emma:interpretation id="interp7" emma:lang="en-US" emma:confidence="0">
                  <emma:literal>art</emma:literal>
                </emma:interpretation>
                <emma:interpretation id="interp8" emma:lang="en-US" emma:confidence="0">
                  <emma:literal>Not</emma:literal>
                </emma:interpretation>
                <emma:interpretation id="interp9" emma:lang="en-US" emma:confidence="0">
                  <emma:literal>net</emma:literal>
                </emma:interpretation>
              </emma:one-of>
            </emma:emma>
          </inkml:annotationXML>
          <inkml:trace contextRef="#ctx0" brushRef="#br0" timeOffset="858.3347">-2581-1482 439 0,'-3'2'462'15,"3"-2"-38"-15,-5 8-34 0,3-4-33 0,-1 0-36 16,0 2-32-16,1 2-29 0,-3 4-26 0,2-3-29 0,1 1-18 16,1-3-23-16,-1 0-13 0,2-1-15 15,-2 0-15-15,1 0-13 0,-1-1-10 0,2 2-10 0,0-7-12 16,-2 8-3-16,2-4 3 0,0-4 1 0,0 6 4 16,0-6-7-16,0 0-5 0,0 0-9 0,0 0-6 15,0 0-6-15,0 0-9 0,7-14-3 0,0 1-7 16,-1 1-4-16,1-1-3 0,-1 1-4 0,-1 1-1 15,0 1-1-15,0 2-1 0,0 0-4 0,-2 2-1 0,0 2 0 16,1 0-4-16,-1-1-1 0,-3 5-5 16,3-5 4-16,-3 5-1 0,5-2-1 0,-5 2 2 0,0 0-1 15,0 0-2-15,13 12 1 0,-10-5 1 0,2 3-1 16,1 0 1-16,1 3-1 0,-1 0 1 0,1 0-1 16,1-1 2-16,5 6 0 0,-1-6-2 0,-2-1 0 15,0-3 0-15,-1 0-4 0,1-3-12 0,-4 0-4 16,4-3-4-16,-2-2-2 0,5 3-3 0,-3-3 2 15,3-4 1-15,-1 2 4 0,-1-4-1 0,-1-2 5 16,2-1-1-16,-3-1 3 0,-1-2-1 0,0 1 0 0,0-1-5 16,-3 0 4-16,0-1 3 0,0 2 4 15,0 3 3-15,-3 2 4 0,1 0 1 0,0 0 4 0,-1 3-3 16,-2 3-1-16,3-7-3 0,-3 7 2 0,3-3-1 16,-3 3 7-16,0 0-3 0,0 0 4 0,0 0 8 15,0 0 7-15,0 0 7 0,0 0 9 0,15 7 7 16,-8-4 4-16,-2 2-1 0,1-1-1 0,-3-1 2 15,4 0-3-15,-2-2 2 0,0 2-5 0,-5-3-5 16,8 4-2-16,-4-2-2 0,-4-2-3 0,7 4-8 16,-7-4-33-16,0 0-43 0,0 0-41 0,0 0-33 0,0 0-22 15,0 0-18-15,-9-14-15 0,5 10-13 0,-5-4 4 16,0 1 10-16,3 1 15 0,-1 0 27 0,1 1 27 16,1 3 26-16,0-4 30 0,0 2 28 0,3-2 15 15,1-2 10-15,-1 2 10 0,4-5 3 0,1-2 6 16,10-6 11-16,0 1 7 0,0-1 4 0,0 4 6 15,1 0 9-15,4-1 1 0,5-1 7 0,-3 4 8 16,0-3 7-16,-1 1 7 0,0 1 11 0,-4 4-1 16,-3 1 7-16,-3 2 5 0,1 1 2 0,-5-2 1 0,0 6-4 15,0-3-6-15,-2 0-7 0,2 0-6 0,-1 1-6 16,-3-1-4-16,-1 5-7 0,4-6-1 0,-4 6-8 16,3-5-13-16,-3 5-4 0,0 0-5 0,0 0 6 15,0 0 10-15,0 0 0 0,3 19 5 0,-3-6 5 16,0 12 0-16,0 4-3 0,-2-1-9 0,1 3 1 15,2 0-4-15,-1-2-1 0,0 3-9 0,4 14-1 16,-3-11-7-16,-1-6-4 0,4-2 4 0,-3 1-33 16,-1-5-47-16,0-1-63 0,2-4-64 0,0-4-68 0,-2-3-73 15,0-2-78-15,-2-3-303 0,-1-2-842 0,3-4 226 16</inkml:trace>
          <inkml:trace contextRef="#ctx0" brushRef="#br0" timeOffset="1030.3835">-2012-1559 722 0,'0'-6'567'0,"0"6"-86"16,0-8-59-16,3 4-32 0,1 1-29 0,0-1-25 16,6-2-36-16,3-1-36 0,8-2-31 0,4 5-25 15,-2-2-26-15,3 0-38 0,-2 3-62 0,-5-2-83 16,6 4-83-16,-9-4-94 0,-1 5-94 0,-5-2-299 0,-3 2-683 16,-7 0 186-16</inkml:trace>
        </inkml:traceGroup>
      </inkml:traceGroup>
    </inkml:traceGroup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34:49.96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5AAB0C4-FC9F-4F6A-AFFB-09F93EA7C415}" emma:medium="tactile" emma:mode="ink">
          <msink:context xmlns:msink="http://schemas.microsoft.com/ink/2010/main" type="writingRegion" rotatedBoundingBox="465,3212 6275,3088 6308,4674 498,4798"/>
        </emma:interpretation>
      </emma:emma>
    </inkml:annotationXML>
    <inkml:traceGroup>
      <inkml:annotationXML>
        <emma:emma xmlns:emma="http://www.w3.org/2003/04/emma" version="1.0">
          <emma:interpretation id="{74F161B2-C420-41AC-A5B4-9C50D57E6331}" emma:medium="tactile" emma:mode="ink">
            <msink:context xmlns:msink="http://schemas.microsoft.com/ink/2010/main" type="paragraph" rotatedBoundingBox="465,3212 6275,3088 6308,4674 498,47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A347B5-238A-4C30-8858-DA860F4F9494}" emma:medium="tactile" emma:mode="ink">
              <msink:context xmlns:msink="http://schemas.microsoft.com/ink/2010/main" type="line" rotatedBoundingBox="465,3212 6275,3088 6308,4674 498,4798"/>
            </emma:interpretation>
          </emma:emma>
        </inkml:annotationXML>
        <inkml:traceGroup>
          <inkml:annotationXML>
            <emma:emma xmlns:emma="http://www.w3.org/2003/04/emma" version="1.0">
              <emma:interpretation id="{DCC4483A-764E-4A18-AC3E-4B74C1DBB12A}" emma:medium="tactile" emma:mode="ink">
                <msink:context xmlns:msink="http://schemas.microsoft.com/ink/2010/main" type="inkWord" rotatedBoundingBox="473,3599 620,3596 632,4178 485,4181"/>
              </emma:interpretation>
              <emma:one-of disjunction-type="recognition" id="oneOf0">
                <emma:interpretation id="interp0" emma:lang="en-US" emma:confidence="0.5">
                  <emma:literal>p</emma:literal>
                </emma:interpretation>
                <emma:interpretation id="interp1" emma:lang="en-US" emma:confidence="0">
                  <emma:literal>P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r</emma:literal>
                </emma:interpretation>
              </emma:one-of>
            </emma:emma>
          </inkml:annotationXML>
          <inkml:trace contextRef="#ctx0" brushRef="#br0">-10779-566 400 0,'0'0'349'0,"0"0"-30"16,0 0-22-16,0 0-10 0,0 0-16 0,0 0-3 15,0 0-4-15,0 0-7 0,0 0-7 0,0 0-8 0,0 0-13 16,0 0-12-16,0 0-20 0,0 0-17 0,0 0-17 15,0 0-23-15,0 0-13 0,0 0-4 0,0 0-4 16,4 20-2-16,-4 2-13 0,-2 1-6 0,2 4-11 16,-2-2-12-16,-1 3-6 0,3 1-11 0,2-1-2 15,-2-2-5-15,1 1-6 0,3 0-4 0,-3-4-5 16,1-1-1-16,1-5-4 0,-1-5-2 0,0-1-6 16,-2-3 1-16,0-1-3 0,0-1-3 0,0-6 0 0,0 9 3 15,0-9-2-15,1 6 0 0,-1-6 1 0,0 0-13 16,0 0-20-16,0 0-26 0,0 0-22 0,0 0-22 15,-1-22-15-15,-1-4-14 0,0-4-20 0,2-17-16 16,0-6-8-16,0 1 5 0,-3 2 13 0,3 1 16 16,-2 14 11-16,2 7 17 0,0 0 11 0,0 5 18 15,2 1 11-15,-2 4 5 0,2 5 14 0,3 0 15 16,-2 0 24-16,5 2 17 0,0 1 25 0,0 2 13 0,1-2 15 16,1 3 4-16,2 1 4 0,-4 2-4 15,0-1 3-15,0 4 2 0,-8 1 3 0,15 1-2 0,-15-1-1 16,12 5-7-16,-7 1-3 0,0 5-7 0,-1 4 0 15,-4 6-8-15,-1 3-16 0,-7 3-28 0,-1-6-41 16,-4 4-58-16,3-2-45 0,1 0-45 0,-5-2-36 16,-2-2-35-16,5-7-33 0,2-1-25 0,-1-3-224 15,1-7-631-15,1 1 172 0</inkml:trace>
        </inkml:traceGroup>
        <inkml:traceGroup>
          <inkml:annotationXML>
            <emma:emma xmlns:emma="http://www.w3.org/2003/04/emma" version="1.0">
              <emma:interpretation id="{8F9D4FC2-B03C-4A46-8E4C-C659AB4555C0}" emma:medium="tactile" emma:mode="ink">
                <msink:context xmlns:msink="http://schemas.microsoft.com/ink/2010/main" type="inkWord" rotatedBoundingBox="758,3385 1840,3362 1867,4615 785,4638"/>
              </emma:interpretation>
              <emma:one-of disjunction-type="recognition" id="oneOf1">
                <emma:interpretation id="interp5" emma:lang="en-US" emma:confidence="0.5">
                  <emma:literal>(A).</emma:literal>
                </emma:interpretation>
                <emma:interpretation id="interp6" emma:lang="en-US" emma:confidence="0">
                  <emma:literal>(At</emma:literal>
                </emma:interpretation>
                <emma:interpretation id="interp7" emma:lang="en-US" emma:confidence="0">
                  <emma:literal>(At:</emma:literal>
                </emma:interpretation>
                <emma:interpretation id="interp8" emma:lang="en-US" emma:confidence="0">
                  <emma:literal>(A):</emma:literal>
                </emma:interpretation>
                <emma:interpretation id="interp9" emma:lang="en-US" emma:confidence="0">
                  <emma:literal>(Al:</emma:literal>
                </emma:interpretation>
              </emma:one-of>
            </emma:emma>
          </inkml:annotationXML>
          <inkml:trace contextRef="#ctx0" brushRef="#br0" timeOffset="557.3498">-10157-946 308 0,'1'-6'282'0,"-1"6"-29"0,0 0-18 0,3-5-14 16,-3 5-10-16,0 0-1 0,0 0-12 0,0 0-7 15,0 0-26-15,0 0-18 0,0 0-10 0,-6-9-3 16,6 9-10-16,-20 3 2 0,-1 6-2 0,-2 5 5 15,-3 4 14-15,-14 15 2 0,4 9-1 0,3 5 7 16,1 3 2-16,-13 41-3 0,22-31-6 0,9-12 0 0,-1 4-3 16,12 0 0-16,1 2-5 0,7-5-11 15,3-2-7-15,4-1-5 0,4-3-6 0,0-10-8 16,-3-5-9-16,4-1-12 0,1 0-22 0,2-1-25 0,-1-4-37 16,-1 0-46-16,0-3-69 0,-2-3-88 0,-1-4-80 15,-1-7-94-15,-1-1-242 0,2-4-752 0,-15 0 206 16</inkml:trace>
          <inkml:trace contextRef="#ctx0" brushRef="#br0" timeOffset="1183.7097">-10190-315 388 0,'0'0'220'0,"0"0"-15"0,0 0-1 15,0 0-4-15,0 0 0 0,-3 4 10 0,3-4 2 16,0 0 12-16,0 0 12 0,0 0 18 0,0 0 8 16,0 0 8-16,0 0 8 0,0 0 4 0,0 0-16 15,0 0-29-15,0 0-29 0,1-16-19 0,3 2-24 0,1-6-17 16,1-4-16-16,2-3-15 0,0-4-10 0,5-13-16 16,-2 10-7-16,-4 6-7 0,1 0-9 15,0 3-3-15,0 2-14 0,-1 2-3 0,-2 3-7 0,0 7-3 16,-2 1 1-16,0 2 0 0,-1 1-6 0,1 1 0 15,-1 0-8-15,-2 6-10 0,3-6-2 0,-3 6 2 16,0 0 1-16,0 0 0 0,10 21 2 0,-5 1 1 16,2 2-5-16,-2 6 7 0,0 1-12 0,2 14 1 15,-2-8 0-15,3 7-1 0,-1-9-5 0,-2-5 3 16,-1-1-1-16,1 0-7 0,0-3-37 0,-3-2-50 16,3-3-63-16,-3-3-65 0,-1-5-72 0,-1-2-71 0,-1-5-333 15,-3 3-828-15,4-9 224 0</inkml:trace>
          <inkml:trace contextRef="#ctx0" brushRef="#br0" timeOffset="1342.9105">-10114-431 3906 0,'0'0'674'0,"-5"-5"-336"0,5 5-146 16,0 0-79-16,0 0-36 0,-3-5-1 0,3 5-4 0,0 0-3 16,0 0-8-16,0 0-7 0,13-6-6 0,-13 6-1 15,23 0-11-15,-8 0-31 0,0 0-53 0,0 0-84 16,0 2-81-16,0 0-95 0,-2-4-107 0,2 2-225 15,0-2-769-15,-6 0 208 0</inkml:trace>
          <inkml:trace contextRef="#ctx0" brushRef="#br0" timeOffset="1504.5621">-9913-946 4619 0,'0'0'593'0,"0"0"-351"15,-10-2-134-15,10 2-56 0,0 0-14 0,0 0-3 16,-4 8 49-16,5 4 26 0,3 12 8 0,1 5 2 16,8 22 4-16,-4 7 0 0,9 44-1 0,-7-29-2 15,1 26-8-15,-6-28-12 0,-6-15-11 0,0 1-7 16,-5 44-9-16,0-39-12 0,0-10-4 0,-1-1-9 16,-4 1-28-16,-1-3-30 0,-1 1-47 0,-3-7-36 15,3-8-45-15,0-9-56 0,1-2-64 0,0-3-65 16,-1-6-56-16,4-7-86 0,1-5-275 0,2-3-890 0,5 0 240 15</inkml:trace>
          <inkml:trace contextRef="#ctx0" brushRef="#br0" timeOffset="1834.1547">-9606-317 545 0,'8'2'702'0,"-8"-2"-132"0,0 0-76 0,0 0-35 0,15 0-32 16,-15 0-34-16,18-5-47 0,-1 2-41 0,6-1-33 15,1 1-32-15,-4 0-33 0,-3 0-63 0,-5 1-78 16,1-1-90-16,-3 3-101 0,-2-3-109 0,-8 3-119 0,12-1-256 15,-12 1-732-15,0 0 198 0</inkml:trace>
          <inkml:trace contextRef="#ctx0" brushRef="#br0" timeOffset="1687.7599">-9515-499 731 0,'0'0'567'16,"0"0"-66"-16,-4 6-34 0,4-6-28 0,0 0-27 15,0 0-35-15,0 0-37 0,0 0-44 0,17 3-30 16,-17-3-31-16,13 0-27 0,-13 0-24 0,13 1-42 16,-5 1-66-16,-8-2-81 0,11 1-95 0,-11-1-86 15,8 3-81-15,-8-3-88 0,-1 6-239 0,1-6-715 0,-10 11 196 16</inkml:trace>
        </inkml:traceGroup>
        <inkml:traceGroup>
          <inkml:annotationXML>
            <emma:emma xmlns:emma="http://www.w3.org/2003/04/emma" version="1.0">
              <emma:interpretation id="{5F29919E-5568-4F92-90C0-ED2B1B94EBAF}" emma:medium="tactile" emma:mode="ink">
                <msink:context xmlns:msink="http://schemas.microsoft.com/ink/2010/main" type="inkWord" rotatedBoundingBox="2202,3175 6275,3088 6308,4674 2236,4761"/>
              </emma:interpretation>
              <emma:one-of disjunction-type="recognition" id="oneOf2">
                <emma:interpretation id="interp10" emma:lang="en-US" emma:confidence="0.5">
                  <emma:literal>PCABIFPCFFB)</emma:literal>
                </emma:interpretation>
                <emma:interpretation id="interp11" emma:lang="en-US" emma:confidence="0">
                  <emma:literal>PCABIFPCFJB)</emma:literal>
                </emma:interpretation>
                <emma:interpretation id="interp12" emma:lang="en-US" emma:confidence="0">
                  <emma:literal>PGABIFPCFJB)</emma:literal>
                </emma:interpretation>
                <emma:interpretation id="interp13" emma:lang="en-US" emma:confidence="0">
                  <emma:literal>PCABIFPGFJB)</emma:literal>
                </emma:interpretation>
                <emma:interpretation id="interp14" emma:lang="en-US" emma:confidence="0">
                  <emma:literal>PGABIFPGFJB)</emma:literal>
                </emma:interpretation>
              </emma:one-of>
            </emma:emma>
          </inkml:annotationXML>
          <inkml:trace contextRef="#ctx0" brushRef="#br0" timeOffset="2406.5982">-9024-628 721 0,'0'0'421'0,"-2"-6"-56"15,2 6-42-15,0 0-31 0,0 0-34 0,0 0-15 16,0 0-19-16,0 0-22 0,-8 23-17 0,4-8-4 16,3 9-19-16,-3-3-10 0,3 3-6 0,-1 2-6 15,4-2-14-15,1 0-8 0,0-1-8 0,1-2-7 16,-3-3-2-16,3-3-6 0,-1-3-7 0,-1-1-5 15,1 1-4-15,-2-3-8 0,1-1-5 0,1-1-7 16,-1-1-6-16,0-2-8 0,-1 1-2 0,-1-5-8 0,2 7-8 16,-2-7-10-16,2 4-21 0,-2-4-30 15,0 0-33-15,0 0-25 0,0 0-13 0,-4-24-11 0,3-2 0 16,-3 2-3-16,3-8 9 0,-4-13 9 0,0-2 7 16,3 0 13-16,4 11 15 0,-4 5 22 0,4 0 23 15,0 3 22-15,1-1 9 0,0 6 7 0,0-4 9 16,4 8 9-16,0 2 10 0,0 3 13 0,1 2 17 15,0 2 4-15,1-1 0 0,-5 4-4 0,3-1-7 16,0 3-11-16,-2 2-7 0,-5 3-4 0,9-4 0 16,-9 4-4-16,0 0-3 0,15 9 0 0,-8 3-8 0,-2 11-16 15,-4 1-30-15,-4 3-34 0,-2 2-59 0,-3 1-57 16,-2 1-58-16,-6 11-59 0,1-13-302 0,5-6-702 16,-3-2 191-16</inkml:trace>
          <inkml:trace contextRef="#ctx0" brushRef="#br0" timeOffset="2699.1532">-8487-1059 430 0,'-13'4'422'0,"0"-1"-60"0,-2 7-34 0,-2 6-26 16,-1 3-15-16,-2 7-17 0,-8 20-18 0,2 0-16 15,4 6-9-15,2 2-17 0,2-2-2 0,7 4-15 0,1-2-14 16,3-2-17-16,9-1-15 0,-1-1-11 0,6 0-12 16,3-2-13-16,1-4-13 0,2-9-24 15,-3-6-32-15,-1-5-45 0,3 1-54 0,1-3-67 0,0-4-69 16,0 1-85-16,-3-6-290 0,3-4-683 0,-1-5 186 15</inkml:trace>
          <inkml:trace contextRef="#ctx0" brushRef="#br0" timeOffset="3046.397">-8469-285 597 0,'-1'1'405'0,"1"-1"-44"0,-4 5-27 16,4-5-14-16,0 0-8 0,-5 1-7 0,5-1-14 16,0 0-12-16,0 0-4 0,0 0-1 0,0 0-6 15,0 0-33-15,0 0-24 0,2-15-25 0,1 1-17 16,6-9-19-16,-1-4-12 0,0-1-20 0,5-14-14 0,-1-4-14 16,2 3-6-16,-3 8-6 0,-3 7-6 15,0-1-8-15,2 3-5 0,0 1-2 0,-2 3 4 0,-1 7 5 16,-2 2 9-16,0 4 4 0,-2 0-1 0,0 3-8 15,-1 1-9-15,0 0-3 0,-1 2-5 0,-1 3-12 16,0 0-8-16,0 0 2 0,0 0 3 0,12 13-3 16,-6 8-5-16,-2 6 2 0,3 2 0 0,-4 0-8 15,2 17-4-15,3-1-11 0,-1 2-11 0,-4-11-41 16,2-7-47-16,-2 0-53 0,-1 1-56 0,3-3-46 16,-3-4-56-16,-4 1-58 0,0-9-72 0,1-1-252 0,-1-7-821 15,-1 0 222-15</inkml:trace>
          <inkml:trace contextRef="#ctx0" brushRef="#br0" timeOffset="3199.5485">-8420-501 4376 0,'0'0'396'0,"-4"-4"-190"0,4 4-108 16,0 0-32-16,0 0-22 0,0 0-4 0,0 0-4 0,0 0-8 16,0 0-5-16,0 0-4 0,14-3-17 0,-14 3-34 15,0 0-53-15,29 5-63 0,-14-3-75 0,0 0-84 16,-2 1-318-16,-2 0-749 0,2 0 204 0</inkml:trace>
          <inkml:trace contextRef="#ctx0" brushRef="#br0" timeOffset="3908.5972">-8022-646 225 0,'-5'3'513'0,"5"-3"-78"0,0 0-30 0,0 0-18 0,-2 6-20 16,2-3-17-16,0 3-14 0,0 1-28 0,2 5-19 15,-2 1-19-15,2 2-20 0,-1 7-25 0,1 0-24 16,1 1-23-16,-3 2-18 0,3 0-12 0,1 3-16 15,-1-3-16-15,-1 1-13 0,1 1-8 0,0-2-12 0,0 0-11 16,2-2-4-16,0-2-7 0,-1-5-2 0,-3-3-10 16,2-3-1-16,-1-1-8 0,0-1-7 0,-1-2-1 15,1 0-8-15,-2-2-1 0,0-4 1 0,2 6-3 16,-2-6 2-16,0 0-14 0,1 1-25 0,-1-1-30 16,0 0-22-16,-6-20-18 0,4-3-23 0,-3-6-19 15,4-15-22-15,-1-6-16 0,2 0 2 0,2-2 3 0,-1 2 13 16,-1 1 17-16,3 4 18 0,-1 8 20 0,1 12 18 15,-1-1 24-15,1 5 20 0,2-1 27 0,-1 6 19 16,0 2 23-16,2 2 18 0,-1 1 16 0,2-1 9 16,1 2 11-16,0 1-1 0,0 2 0 0,-1 1-7 15,1 1-9-15,-1 2-7 0,-1 1-9 0,1 2 5 16,-7 0-6-16,21 4-7 0,-13 5-3 0,0 3-6 16,-2 1-14-16,-1 10-22 0,-3 4-38 0,-4-1-42 0,1 1-44 15,-4 3-28-15,0-1-25 0,-3-2-13 16,0 2-16-16,-2-3-2 0,0-4 3 0,2-1 23 0,3-6 15 15,0-3 17-15,2 0 36 0,0-5 41 0,1-2 56 16,-1 0 46-16,3-5 40 0,0 7 29 16,0-7 30-16,0 0 21 0,0 0 17 0,6 6 6 0,-6-6 5 15,0 0 0-15,7 5-3 0,-7-5-13 0,7 1-4 16,-7-1-8-16,9 6-6 0,-4-3 10 0,-5-3-16 16,9 6-6-16,-5 0-12 0,0-1-7 0,-1 7-5 15,-1-1-14-15,-4 4-13 0,-5 7-23 0,-1 1-50 0,-5 1-50 16,-2-4-50-16,-1 0-60 0,1 1-62 0,-1-3-60 15,-3 0-52-15,6-6-58 0,0-7-338 0,1 1-859 16,4-4 232-16</inkml:trace>
          <inkml:trace contextRef="#ctx0" brushRef="#br0" timeOffset="4650.9921">-7766-1192 466 0,'-2'-4'435'16,"2"4"-41"-16,0 0-7 0,0 0-15 0,0 0-8 16,0 0-10-16,0 0-4 0,12 22-10 0,-2 0-3 15,-1 3-5-15,4 17-11 0,-2 5-19 0,2 0-19 16,-4 7-17-16,0 4-17 0,-2 44-30 0,-4-36-20 15,-1-8-22-15,0 40-18 0,-2-32-18 0,-4-13-13 16,-2 0-17-16,1-4-11 0,-3 3-8 0,-2 2-14 16,0-4-23-16,-3 2-23 0,2-6-38 0,3-10-52 0,-4 8-56 15,1-12-58-15,3-7-66 0,-1-1-58 0,0-2-69 16,0-6-75-16,6-6-299 0,0 0-890 0,0-7 240 16</inkml:trace>
          <inkml:trace contextRef="#ctx0" brushRef="#br0" timeOffset="4095.6696">-7500-433 302 0,'1'6'713'0,"-1"-6"-108"0,0 0-37 16,0 0-24-16,13 3-24 0,-5-3-32 0,5 0-43 16,2 0-38-16,11 0-42 0,-6-2-40 0,4 2-39 15,4-1-31-15,-10-1-22 0,-2 2-27 0,-3 0-30 16,-3 0-46-16,-10 0-65 0,16 0-80 0,-16 0-96 0,11 0-101 15,-11 0-116-15,5-4-122 0,-5 4-313 0,0 0-916 16,0 0 245-16</inkml:trace>
          <inkml:trace contextRef="#ctx0" brushRef="#br0" timeOffset="4317.9892">-7343-608 4074 0,'0'0'409'0,"0"0"-281"0,0 0-69 0,0 0-22 16,0 0-17-16,0 0-5 0,0 0 1 0,-8 15-6 0,0 6 0 16,1 5-2-16,-1 2-1 0,3 1 1 0,-4 15 1 15,4-9-3-15,-1-5 4 0,3-1-1 0,-2-2-1 16,1 0-2-16,1-6 3 0,-2 0 2 0,2-4 0 16,1-4-13-16,1-4-30 0,-1 0-33 0,0-1-44 15,2-4-56-15,0-4-82 0,0 0-96 0,0 0-194 16,0 0-642-16,0 0 175 0</inkml:trace>
          <inkml:trace contextRef="#ctx0" brushRef="#br0" timeOffset="5827.2266">-6878-614 256 0,'0'0'531'0,"0"0"-98"15,0 0-46-15,0 0-34 0,0 0-25 0,0 0-29 16,-7 13-27-16,7-1-30 0,-3 2-24 0,3 10-21 0,-1-1-22 16,-1 0-14-16,2 2-15 0,-2 1-13 15,4-1-14-15,1-2-11 0,0-2-10 0,1 1-12 16,-1-4-11-16,-1-3-5 0,1-2-7 0,-1-1-3 0,-1-2-6 16,1 0-8-16,0-3-3 0,-1-1-8 0,1-1-6 15,-2 0-12-15,0-5-14 0,1 7-16 0,-1-7-30 16,0 0-41-16,0 0-40 0,0 0-25 0,0 0 3 15,0-18-4-15,0 6 4 0,0-15 0 0,0 1 7 16,0-3 4-16,0-1 13 0,0-16 19 0,2 2 24 16,0 7 20-16,-2-8 21 0,-2 11 22 0,2 6 26 0,0 0 18 15,0 2 21-15,0 2 10 0,2 2 24 0,-4 6-4 16,2 3 17-16,0 3 6 0,0 1 3 16,-2 1-3-16,2 1-11 0,0 1-13 0,0 6-15 0,-1-7 7 15,1 7-15-15,0-6-7 0,0 6-8 0,0 0-2 16,0-6-3-16,0 6-7 0,0 0-2 0,0 0-13 15,0 0-4-15,0 0-7 0,0 0 0 0,0 0-4 16,0 0 1-16,0 0 4 0,0 0-7 0,0 0-6 16,0 0-1-16,0 0-7 0,0 0 3 0,0 0-4 15,0 0-6-15,0 0 12 0,0 0 3 0,0 0-2 16,-3-8 3-16,3 8 3 0,0 0 2 0,0 0 7 0,0 0 4 16,0 0 14-16,0 0 3 0,0 0 9 0,0 0 0 15,0 0-8-15,0 0 4 0,0 0-3 0,0 0 3 16,0 0-11-16,0 0-3 0,0 0-4 0,0 0 2 15,0 0-2-15,0 0-9 0,0-4 9 0,0 4-1 16,0 0-5-16,0 0 7 0,0 0-7 0,0 0 3 16,0 0-5-16,0 0 0 0,0 0 3 0,0 0-1 0,0 0 0 15,0 0 0-15,0 0 0 0,0 0-3 0,0 0 7 16,0 0-11-16,0 0 5 0,0 0-2 0,0 0 3 16,0 0-5-16,0 0 2 0,0 0 2 0,0 0 0 15,0 0 5-15,0 0 5 0,0 0-4 0,0 0 0 16,0 0 1-16,0 0-4 0,0 0 1 0,0 0-4 15,0 0 4-15,0 0-5 0,0 0-1 0,0 0 6 16,0 0-4-16,0 0 7 0,0 0 7 0,0 0 2 0,0 0 5 16,0 0 3-16,0 0 3 0,0 0 4 15,0 0 1-15,0 0 1 0,0 0 1 0,0 0-3 16,0 0-6-16,1-6-1 0,-1 6 0 0,0 0-6 0,8-2 1 16,-3 0-4-16,-5 2-2 0,13-5-2 0,-6 5-1 15,1-1-1-15,0 0-7 0,1-1 5 0,-9 2-4 16,12 0 4-16,-4 4-7 0,-1-2 2 0,1 2 2 15,2 5-2-15,-4 2 2 0,-1 0 2 0,-3 3-1 16,0 0-2-16,-6 11-5 0,-1-4-8 0,-3 3-7 16,-2-3-21-16,-3-2-10 0,5 1-26 0,-2-3-9 0,1-3-10 15,-1-3-11-15,2-1-2 0,0 0 5 16,1-2-3-16,2-2-6 0,0 0-11 0,0-3-19 16,5-3-26-16,-6 0-33 0,6 0-39 0,0 0-44 0,0 0-211 15,0-13-588-15,8 2 160 0</inkml:trace>
          <inkml:trace contextRef="#ctx0" brushRef="#br0" timeOffset="5999.5418">-6240-1069 622 0,'-15'-2'438'15,"0"2"-57"-15,1 4-27 0,-1 0-24 0,-8 7-31 16,-3 5-29-16,2 6-18 0,-8 14-9 0,0 9-4 16,5 3-8-16,-1 4-8 0,-15 40-13 0,23-29-10 15,5-13-9-15,5 3-14 0,3-2-15 0,4 0-14 0,1 1-18 16,7 1-18-16,3-3-3 0,6 1-9 16,-2-4-11-16,6-3-30 0,-2-11-26 0,-2-6-41 0,2-2-60 15,4 0-77-15,-5-3-83 0,3-6-88 0,0-1-351 16,7-8-799-16,0-2 215 0</inkml:trace>
          <inkml:trace contextRef="#ctx0" brushRef="#br0" timeOffset="6300.9069">-6332-347 369 0,'-2'6'430'15,"-3"-1"-43"-15,5-1-13 0,0-4-22 0,-1 8-9 16,1-8-17-16,-2 4-13 0,2-4-9 0,0 0-9 16,0 6-10-16,0-6-3 0,0 0-7 0,0 0-12 15,0 0-29-15,0 0-29 0,0 0-23 0,0 0-20 0,16-19-16 16,-11 5-16-16,7-9-26 0,-1-2-21 0,-1-1-28 16,0-2-15-16,2-3-12 0,-3 2-1 15,3-1-7-15,1 3 0 0,-4 4 0 0,-1 1-2 0,-1 6 7 16,-1 4 9-16,1 0 4 0,-4 4 4 0,-1 3 2 15,0-2-2-15,1 3-10 0,-2 1 0 0,-1 3-4 16,0 0 0-16,0 0 5 0,0 0 2 0,12 8-4 16,-5 3-1-16,2 9 1 0,0 3-8 0,-1 2 3 15,0-2-12-15,0 3 2 0,-1 0 0 0,0 3 0 16,1-2-22-16,-1 0-32 0,0-4-46 0,-1 1-63 16,1-2-65-16,-7-5-71 0,1-3-73 0,-1-2-99 0,-1-3-250 15,-1-4-846-15,-3 0 228 0</inkml:trace>
          <inkml:trace contextRef="#ctx0" brushRef="#br0" timeOffset="6476.619">-6207-489 3510 0,'0'0'461'0,"-3"-4"-234"0,3 4-120 0,0-5-37 0,0 5-26 16,0 0-11-16,0 0-6 0,5-7-8 0,2 5-1 15,6 0-4-15,0 1-40 0,0 1-56 0,2-2-79 16,0 2-90-16,-4 0-299 0,3 0-658 0,-1-2 179 15</inkml:trace>
          <inkml:trace contextRef="#ctx0" brushRef="#br0" timeOffset="7098.0302">-5717-661 219 0,'0'0'475'16,"0"0"-62"-16,0 0-14 0,-9 3-23 0,9-3-10 0,-1 6-18 16,-1 1-15-16,2 1-18 0,-1 4-17 15,1 2-14-15,0 1-18 0,1 9-18 0,-1-1-18 16,2 1-15-16,-1-1-20 0,3-1-15 0,-1 1-23 0,-1 1-8 15,1-2-16-15,0-6-16 0,-1 0-13 0,0-1-9 16,2-4-9-16,-2 3-4 0,0-2-11 0,1 0-11 16,0-2-12-16,-1-2-26 0,1-2-15 0,-1 0-16 15,0-1-13-15,-1-1-5 0,1 0-1 0,-2-4-2 16,1 4-14-16,-1-4-21 0,0 0-22 0,0 0-5 16,0 0-3-16,-1-23 8 0,-2 3-4 0,-1-7 1 0,1 1-8 15,-2-5-4-15,0-15 4 0,3 10 7 0,-1 6 2 16,3 0 8-16,-3-14 5 0,3 9 12 0,2 8 8 15,1 4 10-15,2-2 11 0,1 2 22 0,-1 6 18 16,0 4 16-16,0-1 15 0,0 2 13 0,0 1 8 16,2 1 6-16,-1 1 9 0,-2 2 5 0,3 1 1 15,-2-1-1-15,1 3-9 0,1 1-7 0,-7 3-6 16,11-4-6-16,-11 4-3 0,12 1-4 0,-12-1-8 16,10 10-5-16,-2 0-12 0,-5 3-14 0,0 9-31 0,-4 1-42 15,-1 1-45-15,-3 2-37 0,-1 1-30 0,-3-3-21 16,1 0-19-16,0 1-1 0,-2-2 12 0,5-6 13 15,0-4 16-15,0-3 28 0,2-1 40 0,0-1 55 16,1-2 47-16,1-2 48 0,1-4 26 0,-1 7 29 16,1-7 19-16,0 0 21 0,4 4 16 0,-4-4 13 15,6 3 10-15,-6-3 4 0,12 2-1 0,-7-1 1 16,1 1-5-16,-6-2-7 0,15 4-14 0,-10-2 0 16,2 1-4-16,-2 1 0 0,3 3-5 0,-2 2-9 0,-1 2-8 15,-1 0-8-15,-6 2-10 0,-1 1-11 0,-9 8-24 16,-1 0-47-16,-2-2-60 0,-1-2-59 0,-2 0-67 15,2-2-74-15,-5-2-71 0,-1-5-82 0,3-3-354 16,2-3-893-16,4-2 239 0</inkml:trace>
          <inkml:trace contextRef="#ctx0" brushRef="#br0" timeOffset="7359.5214">-5891-878 388 0,'0'0'708'16,"0"0"-81"-16,0 0-15 0,38 1-25 0,-23-1-27 16,1-1-31-16,9-4-42 0,0 3-45 0,-1 2-30 15,3-4-38-15,-2 3-31 0,1-5-32 0,-4 6-37 0,-3-2-30 16,-5 0-24-16,-1 1-25 0,-3 1-43 0,-10 0-42 15,15 0-71-15,-15 0-81 0,10 0-94 0,-10 0-118 16,0 0-121-16,2-5-136 0,-2 5-362 0,0 0-1050 16,0 0 282-16</inkml:trace>
          <inkml:trace contextRef="#ctx0" brushRef="#br0" timeOffset="7620.435">-5432-1226 255 0,'7'-3'649'15,"-1"2"-92"-15,10-1-23 0,10 5-17 0,2 3-14 16,3 3-20-16,11 10-29 0,4 5-28 0,-4 11-27 16,1 3-20-16,-4 8-26 0,16 50-22 0,-17 6-23 15,-10-1-24-15,-18 3-27 0,-12-1-23 0,-16-2-23 16,-2-30-28-16,-21 24-14 0,-2-4-20 0,12-29-20 0,-1-12-39 15,-19 36-47-15,10-30-48 0,9-13-50 0,2 0-49 16,-1-2-56-16,-2-5-53 0,0-2-69 0,8-7-61 16,2-9-83-16,0-3-449 0,3-1-1052 0,2-8 283 15</inkml:trace>
        </inkml:traceGroup>
      </inkml:traceGroup>
    </inkml:traceGroup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36:51.30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00AAB5E-E4DB-493C-B8A0-5BB5295AE748}" emma:medium="tactile" emma:mode="ink">
          <msink:context xmlns:msink="http://schemas.microsoft.com/ink/2010/main" type="inkDrawing" rotatedBoundingBox="11065,8154 14853,8170 14852,8321 11064,8305" semanticType="underline" shapeName="Other">
            <msink:sourceLink direction="with" ref="{29A8B975-D596-47AE-A6F8-738222422CB1}"/>
            <msink:sourceLink direction="with" ref="{C7E2FC7D-B0CE-4AE6-B0AE-8C0C691AE193}"/>
            <msink:sourceLink direction="with" ref="{CE52BFC8-11D1-448C-B915-B4DA05AAEC51}"/>
          </msink:context>
        </emma:interpretation>
      </emma:emma>
    </inkml:annotationXML>
    <inkml:trace contextRef="#ctx0" brushRef="#br0">-8 69 362 0,'0'0'268'0,"0"0"-35"15,-8 2-24-15,8-2-11 0,0 0-13 0,0 0 0 0,-7 1-1 16,7-1-4-16,0 0-2 0,0 0 14 0,0 0 1 15,0 0 10-15,-8 3 1 0,8-3 0 16,0 0-4-16,0 0-1 0,0 0-1 0,0 0-5 0,0 0-10 16,0 0-11-16,0 0-15 0,0 0-12 0,0 0-10 15,0 0-10-15,0 0-5 0,0 0-7 0,33-4-5 16,-17 5-7-16,12-2-1 0,3 1-9 0,3 0-4 16,20 0-6-16,3-2-5 0,7 1-3 0,48-2-8 0,-30 1-3 15,40-2-5-15,-3-1 3 0,11 4-3 16,3 0 3-16,9-1-11 0,14 0 3 0,11 2-9 0,-2 8-3 15,3 1-2-15,-7 4-8 0,-2 0-3 16,-3-2 4-16,2 1-10 0,-5-2 1 0,-2-2-2 0,-9-2-3 16,-9-3-3-16,-14 5 0 0,-4-8-16 0,-33 1-4 15,-18-4-9-15,-3 1-7 0,2-4-2 0,-5-1 4 16,-7-3 4-16,-13 2 0 0,-11 2 1 0,-1-1 0 16,-6 1 9-16,-7-2-2 0,-2 0-1 0,-3 1-6 15,-3 0-7-15,-4 2-22 0,-1-2-34 0,-3 1-39 0,0 0-47 16,-1 4-49-16,-8-5-64 0,-11-3-58 0,5 3-84 15,-7 1-236-15,-1 3-788 0,-3-3 215 0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37:00.19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AF04D7F-803D-46BD-97DF-2D379A3A6E26}" emma:medium="tactile" emma:mode="ink">
          <msink:context xmlns:msink="http://schemas.microsoft.com/ink/2010/main" type="writingRegion" rotatedBoundingBox="10121,7543 13674,7270 13811,9049 10258,9322"/>
        </emma:interpretation>
      </emma:emma>
    </inkml:annotationXML>
    <inkml:traceGroup>
      <inkml:annotationXML>
        <emma:emma xmlns:emma="http://www.w3.org/2003/04/emma" version="1.0">
          <emma:interpretation id="{E0E8E1DF-BA97-404E-8340-D4AC80EC4909}" emma:medium="tactile" emma:mode="ink">
            <msink:context xmlns:msink="http://schemas.microsoft.com/ink/2010/main" type="paragraph" rotatedBoundingBox="10121,7543 13674,7270 13811,9049 10258,93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41E40D-1E99-4F0E-A147-163FDF3DB6B6}" emma:medium="tactile" emma:mode="ink">
              <msink:context xmlns:msink="http://schemas.microsoft.com/ink/2010/main" type="line" rotatedBoundingBox="10121,7543 13674,7270 13763,8423 10209,8696"/>
            </emma:interpretation>
          </emma:emma>
        </inkml:annotationXML>
        <inkml:traceGroup>
          <inkml:annotationXML>
            <emma:emma xmlns:emma="http://www.w3.org/2003/04/emma" version="1.0">
              <emma:interpretation id="{8BAEECEE-FC44-4B64-AB36-BDB91401697F}" emma:medium="tactile" emma:mode="ink">
                <msink:context xmlns:msink="http://schemas.microsoft.com/ink/2010/main" type="inkWord" rotatedBoundingBox="10152,7944 10490,7918 10523,8345 10185,8371"/>
              </emma:interpretation>
              <emma:one-of disjunction-type="recognition" id="oneOf0">
                <emma:interpretation id="interp0" emma:lang="en-US" emma:confidence="0.5">
                  <emma:literal>&gt;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)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?</emma:literal>
                </emma:interpretation>
              </emma:one-of>
            </emma:emma>
          </inkml:annotationXML>
          <inkml:trace contextRef="#ctx0" brushRef="#br0">-704 2252 228 0,'-7'-6'451'0,"7"6"-74"16,0 0-35-16,0 0-25 0,0 0-4 0,8-7-18 16,-8 7-11-16,14-1-10 0,0 2-10 0,10 3-5 15,1 1-13-15,3 0-19 0,-2 3-14 0,-2 1-16 16,4 3-12-16,-2 1-16 0,-1 1-10 0,-2 0-5 16,-6 1-4-16,-1 2-5 0,-8 0 4 0,-3-3-14 0,-5 1-16 15,-5 8 6-15,-9 1-8 0,-4-3-23 0,-16 14-9 16,4-9-13-16,4-6-27 0,0-1-26 0,2 0-40 15,-4-1-57-15,2 0-56 0,3-4-64 0,3 0-66 16,5-4-77-16,1-7-373 0,5 1-858 0,2-4 232 16</inkml:trace>
        </inkml:traceGroup>
        <inkml:traceGroup>
          <inkml:annotationXML>
            <emma:emma xmlns:emma="http://www.w3.org/2003/04/emma" version="1.0">
              <emma:interpretation id="{29A8B975-D596-47AE-A6F8-738222422CB1}" emma:medium="tactile" emma:mode="ink">
                <msink:context xmlns:msink="http://schemas.microsoft.com/ink/2010/main" type="inkWord" rotatedBoundingBox="11007,8208 11086,7615 11187,7628 11108,8221">
                  <msink:destinationLink direction="with" ref="{800AAB5E-E4DB-493C-B8A0-5BB5295AE748}"/>
                </msink:context>
              </emma:interpretation>
              <emma:one-of disjunction-type="recognition" id="oneOf1">
                <emma:interpretation id="interp5" emma:lang="en-US" emma:confidence="0.5">
                  <emma:literal>p</emma:literal>
                </emma:interpretation>
                <emma:interpretation id="interp6" emma:lang="en-US" emma:confidence="0">
                  <emma:literal>.</emma:literal>
                </emma:interpretation>
                <emma:interpretation id="interp7" emma:lang="en-US" emma:confidence="0">
                  <emma:literal>P</emma:literal>
                </emma:interpretation>
                <emma:interpretation id="interp8" emma:lang="en-US" emma:confidence="0">
                  <emma:literal>r</emma:literal>
                </emma:interpretation>
                <emma:interpretation id="interp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-12292.2038">654 2246 649 0,'-4'5'532'0,"4"-5"-64"0,-1 4-41 15,1-4-40-15,-4 8-25 0,3-2-32 0,1 7-31 0,-2 11-19 16,4 3-20-16,-2-1-20 0,-2 3-24 0,2-2-25 15,2 2-19-15,-2 1-15 0,1-4-13 0,1 2-20 16,-2-1-12-16,3-2-14 0,-3-3-6 0,2 0-12 16,1-4-7-16,0-5-8 0,-3-2-15 0,2-1-9 15,-2-4-7-15,2 0-7 0,-2 0-12 0,0-1-8 16,0-5-15-16,0 0-23 0,0 0-23 0,0 0-13 16,0 0-12-16,6-17-14 0,-6-6-16 0,-1-5-13 0,1-1-10 15,1-20 1-15,1-3 0 0,-4 4 14 0,1-2 11 16,2 5 12-16,1 1 9 0,0 12 10 0,-1 3 19 15,1 5 15-15,1 0 30 0,0 7 21 0,1 1 22 16,-1 2 24-16,2 2 13 0,-2 2 15 0,0 0 5 0,1 3-3 16,-3 1-7-16,3 1-9 0,-4 5-3 15,4-4-1-15,-4 4-1 0,0 0-2 0,0 0-3 16,11 19-7-16,-9-6-11 0,0 11-12 0,-4 1-22 0,-5 3-34 16,-1-3-45-16,2 1-62 0,-2 0-41 15,-2-2-47-15,4 0-44 0,-2-3-42 0,3-6-272 0,0-1-695 16,0-6 187-16</inkml:trace>
        </inkml:traceGroup>
        <inkml:traceGroup>
          <inkml:annotationXML>
            <emma:emma xmlns:emma="http://www.w3.org/2003/04/emma" version="1.0">
              <emma:interpretation id="{C7E2FC7D-B0CE-4AE6-B0AE-8C0C691AE193}" emma:medium="tactile" emma:mode="ink">
                <msink:context xmlns:msink="http://schemas.microsoft.com/ink/2010/main" type="inkWord" rotatedBoundingBox="10983,7835 11918,7320 12292,8001 11358,8515">
                  <msink:destinationLink direction="with" ref="{800AAB5E-E4DB-493C-B8A0-5BB5295AE748}"/>
                </msink:context>
              </emma:interpretation>
              <emma:one-of disjunction-type="recognition" id="oneOf2">
                <emma:interpretation id="interp10" emma:lang="en-US" emma:confidence="0.5">
                  <emma:literal>(pes</emma:literal>
                </emma:interpretation>
                <emma:interpretation id="interp11" emma:lang="en-US" emma:confidence="0">
                  <emma:literal>(ps</emma:literal>
                </emma:interpretation>
                <emma:interpretation id="interp12" emma:lang="en-US" emma:confidence="0">
                  <emma:literal>(pus</emma:literal>
                </emma:interpretation>
                <emma:interpretation id="interp13" emma:lang="en-US" emma:confidence="0">
                  <emma:literal>(pee</emma:literal>
                </emma:interpretation>
                <emma:interpretation id="interp14" emma:lang="en-US" emma:confidence="0">
                  <emma:literal>(pas</emma:literal>
                </emma:interpretation>
              </emma:one-of>
            </emma:emma>
          </inkml:annotationXML>
          <inkml:trace contextRef="#ctx0" brushRef="#br0" timeOffset="-11898.6068">947 2186 308 0,'-14'-1'375'16,"14"1"-64"-16,0 0-38 0,-9 3-34 0,9-3-23 0,-6 4-23 15,3 0-15-15,-1 1-1 0,-1 1-4 0,2-2-2 16,3-4 3-16,-7 9-4 0,6-4 8 0,-1 0 10 15,2-5 10-15,0 12 11 0,0-12 1 0,5 7-8 16,0-4-8-16,2 3-14 0,-2-5-13 0,-5-1-15 16,14 5-6-16,-5-4-10 0,-9-1-4 0,13 0-17 15,-4 0-12-15,-9 0-6 0,0 0-17 0,19-1-7 16,-12 0-1-16,-7 1-15 0,11-5-23 0,-7 2-25 16,-4 3-25-16,5-6-37 0,-5 6-32 0,0 0-35 15,-2-7-26-15,2 7-30 0,0 0-22 0,-11-8-27 0,6 4-25 16,5 4-27-16,-14-5-19 0,8 2-259 0,-1 0-666 15,1 0 183-15</inkml:trace>
          <inkml:trace contextRef="#ctx0" brushRef="#br0" timeOffset="-11270.8572">1307 2151 317 0,'0'0'311'0,"-5"-5"-57"0,5 5-38 0,-5-4-27 16,5 4-28-16,-7-4-14 0,7 4-19 0,-10-4-2 16,10 4-6-16,-13-1-1 0,13 1 0 0,-13-1 9 15,13 1-2-15,-14 0-1 0,14 0-4 0,-13 0 1 16,13 0 9-16,0 0 7 0,-14 1 8 0,14-1 16 0,0 0 8 15,-7 7 16-15,7-7 8 0,-2 4 1 0,2-4 5 16,2 8-10-16,-2-8-9 0,5 12-6 0,-2-4-10 16,2 2-8-16,0 1-18 0,2 1-10 0,-1 0-18 15,-1 0-11-15,-2 1-8 0,4 2-11 0,-5-2-28 16,1 9-22-16,-5-3-60 0,-1-7-69 0,1 3-87 16,-3-2-80-16,0 0-81 0,-1-6-348 0,1 0-835 0,0-1 227 15</inkml:trace>
          <inkml:trace contextRef="#ctx0" brushRef="#br0" timeOffset="-11099.0237">1664 2374 539 0,'0'0'369'0,"0"0"-7"0,0 0 4 16,-2 8-2-16,2-8-21 0,0 0-32 0,0 0-9 0,0 0-19 15,0 0-23-15,0 0-20 0,-3-26-26 0,1 14-23 16,-3-11-20-16,-1 0-20 0,1-4-18 0,-2-2-14 16,-5-14-17-16,2 8-20 0,0 4-16 0,-1-14-15 15,-2 10-7-15,3 9-3 0,-2-1-6 0,3 3-1 16,0 2-2-16,1 2-5 0,2 7-1 0,1 0 3 15,3 5-4-15,-2 1-5 0,1 1 3 0,3 0 1 0,0 6 5 16,-2-8 6-16,2 8 4 0,5-4 7 16,-5 4 6-16,0 0-2 0,9-1 1 0,-9 1-5 0,0 0 2 15,23 10-1-15,-12-1-5 0,3 10 2 0,-5-3-2 16,5 8-2-16,-6 1 0 0,-2 4 2 0,-1 0-12 16,-3 17-3-16,-2-10 1 0,-3 9-9 0,-1-11 1 15,1-2-7-15,0-3-6 0,-1 1-6 0,1-3-10 16,0-2-9-16,1 0-9 0,2-5-9 0,0-4-5 0,2-2-3 15,1-4 2-15,0-1 2 0,2-3 1 0,2-1-11 16,-2-1-18-16,-5-4-42 0,19 4-49 0,-4-4-54 16,-2-2-75-16,1-3-80 0,13-4-274 0,-4-1-771 15,1-1 208-15</inkml:trace>
          <inkml:trace contextRef="#ctx0" brushRef="#br0" timeOffset="-10680.4943">1935 2066 5701 0,'-5'-3'367'0,"2"-1"-170"0,1-1-74 15,2 5-22-15,8-9 37 0,-1 7 20 0,8-3-3 16,8-4-21-16,2 3-24 0,3 1-10 0,3-3-14 0,3 4-3 16,17-2-14-16,-14 0-6 0,-8 3-6 15,-1 0-10-15,-3 0-26 0,1 0-46 0,-10 2-62 0,-3-1-70 16,-4 0-82-16,1 1-82 0,-10 1-93 0,7-3-115 16,-7 3-294-16,0 0-987 0,0 0 265 0</inkml:trace>
        </inkml:traceGroup>
        <inkml:traceGroup>
          <inkml:annotationXML>
            <emma:emma xmlns:emma="http://www.w3.org/2003/04/emma" version="1.0">
              <emma:interpretation id="{CE52BFC8-11D1-448C-B915-B4DA05AAEC51}" emma:medium="tactile" emma:mode="ink">
                <msink:context xmlns:msink="http://schemas.microsoft.com/ink/2010/main" type="inkWord" rotatedBoundingBox="12417,7257 13723,7279 13704,8441 12397,8419">
                  <msink:destinationLink direction="with" ref="{800AAB5E-E4DB-493C-B8A0-5BB5295AE748}"/>
                </msink:context>
              </emma:interpretation>
              <emma:one-of disjunction-type="recognition" id="oneOf3">
                <emma:interpretation id="interp15" emma:lang="en-US" emma:confidence="0.5">
                  <emma:literal>RTBR)</emma:literal>
                </emma:interpretation>
                <emma:interpretation id="interp16" emma:lang="en-US" emma:confidence="0">
                  <emma:literal>RTBD)</emma:literal>
                </emma:interpretation>
                <emma:interpretation id="interp17" emma:lang="en-US" emma:confidence="0">
                  <emma:literal>RTR)</emma:literal>
                </emma:interpretation>
                <emma:interpretation id="interp18" emma:lang="en-US" emma:confidence="0">
                  <emma:literal>RTB)</emma:literal>
                </emma:interpretation>
                <emma:interpretation id="interp19" emma:lang="en-US" emma:confidence="0">
                  <emma:literal>ITB)</emma:literal>
                </emma:interpretation>
              </emma:one-of>
            </emma:emma>
          </inkml:annotationXML>
          <inkml:trace contextRef="#ctx0" brushRef="#br0" timeOffset="-10852.5277">2111 2071 4152 0,'-7'0'298'0,"7"0"-172"0,-11 0-53 0,11 0-16 0,-8 0 27 32,3 6 27-32,2-4 12 0,0 3-8 0,-1 1-15 0,1 6-5 0,1 0-3 0,-1 1-6 0,1 0-7 15,1 1-8-15,-1 1-12 0,1-1-5 0,-1 1 6 16,0-2-15-16,2 9-6 0,0-6-15 0,2-6-41 15,-4 2-49-15,2-2-66 0,2-3-62 0,-2 1-77 16,0-2-76-16,0-6-331 0,0 0-813 0,0 0 219 16</inkml:trace>
          <inkml:trace contextRef="#ctx0" brushRef="#br0" timeOffset="-10041.7508">2514 2075 402 0,'-2'-4'670'0,"2"4"-95"0,0 0-56 16,-7-4-58-16,7 4-54 0,0 0-53 0,0 0-38 0,0 0-42 16,0 0-30-16,0 0-28 0,0 0-17 0,0 0-21 15,-5 17-15-15,5-3-23 0,-1 1-12 0,-1 8-11 16,-1 1-12-16,3 2-8 0,0-4-16 0,0 3-3 15,0 0-10-15,1-1-10 0,-1-4-6 0,4-7-4 16,-4 1-9-16,-2-5-4 0,2 1-9 0,0-4-10 0,0 1-1 16,2-3-7-16,-2 1-7 0,0-5-3 15,0 6-20-15,0-6-20 0,0 0-20 0,0 0-15 0,0 0-26 16,0 0-17-16,5-24-21 0,0 2-13 0,-2-2-15 16,-1-3-11-16,-2-3-8 0,6-15 5 0,-1 10 11 15,2 6 18-15,-7 2 15 0,1 3 14 0,3 2 16 16,-3 0 20-16,1 6 20 0,-2 2 20 0,0 5 19 15,0-2 15-15,1 3 13 0,1 0 23 0,0 0 12 16,-1 2 26-16,1 1 13 0,1-2 12 0,1 1 13 16,-2 0 4-16,1 2-3 0,1-1-12 0,-1 2-5 0,2-1-9 15,0 1-7-15,-5 3-8 0,0 0-5 0,0 0-5 16,15 7-11-16,-14-1-13 0,4 7-30 0,-3 8-42 16,-2 2-40-16,-4-1-36 0,1 3-31 0,-5-1-22 15,3 1-18-15,-2-2-4 0,1-1 13 0,1-5 23 16,0-3 19-16,3-3 37 0,2-4 50 0,-2 1 51 15,0-5 51-15,2 3 42 0,0-6 24 0,0 0 20 16,2 9 21-16,-2-9 18 0,6 2 22 0,-6-2 11 16,10 1 4-16,-10-1 2 0,14 2 2 0,1 1-8 15,-5 0-9-15,3-2-15 0,0 2-9 0,-1 1-14 0,-1 1-11 16,-3-3-11-16,-2 3-4 0,-1 2-20 0,-2-2-28 16,-1 7-24-16,-2 0-71 0,-7 1-85 0,-3 8-93 15,-5-1-93-15,0-1-94 0,-4-2-366 0,-1-4-897 16,3-3 240-16</inkml:trace>
          <inkml:trace contextRef="#ctx0" brushRef="#br0" timeOffset="-9800.4575">2689 1591 4948 0,'2'-8'417'0,"-1"3"-244"0,-1 2-92 16,0 3-34-16,0 0 10 0,0 0 39 0,0 0 35 15,0 0 9-15,19 22 2 0,-10 2 6 0,9 20 7 16,-1 1 6-16,-4 8 5 0,-3 3 3 0,7 47-8 0,-10-37-3 16,-2-11-14-16,-2 3-12 0,-3-2-12 15,-3 1-13-15,-2 44-12 0,-4-40-5 0,0-14-19 16,0-2-10-16,-3 2-40 0,2-5-21 0,0-6-60 0,2-9-73 16,-3-1-82-16,-2-1-99 0,-2-3-82 0,2-4-111 15,1-4-405-15,1-7-1094 0,2-2 293 0</inkml:trace>
          <inkml:trace contextRef="#ctx0" brushRef="#br0" timeOffset="-2009.5097">-317 2697 4416 0,'0'0'336'16,"0"0"-120"-16,0 0-100 0,20-10-29 0,-20 10-6 16,18-9 14-16,-3 2 6 0,8-3-14 0,1-1-17 15,-1 3-13-15,0 0-1 0,-5 0-13 0,-2 4-43 0,-4 0-53 16,-3-1-75-16,0 3-80 0,-9 2-98 0,6-5-393 15,-6 5-839-15,0 0 226 0</inkml:trace>
          <inkml:trace contextRef="#ctx0" brushRef="#br0" timeOffset="-2165.0746">-194 2536 3515 0,'0'0'471'0,"0"0"-119"16,0 0-82-16,0 0-67 0,0 0-36 0,0 0-17 15,0 0-7-15,0 0-19 0,0 0-14 0,0 0-14 16,0 0-13-16,0 0-13 0,0 0 2 0,24-5-16 16,-24 5-41-16,12 0-63 0,-12 0-72 0,13-1-85 0,-13 1-93 15,8 1-87-15,-8-1-282 0,0 5-801 0,0-5 216 16</inkml:trace>
        </inkml:traceGroup>
      </inkml:traceGroup>
      <inkml:traceGroup>
        <inkml:annotationXML>
          <emma:emma xmlns:emma="http://www.w3.org/2003/04/emma" version="1.0">
            <emma:interpretation id="{CC2B410E-121D-46CD-BABA-19C877C36D3A}" emma:medium="tactile" emma:mode="ink">
              <msink:context xmlns:msink="http://schemas.microsoft.com/ink/2010/main" type="line" rotatedBoundingBox="10631,7963 13242,8228 13153,9109 10541,8844"/>
            </emma:interpretation>
          </emma:emma>
        </inkml:annotationXML>
        <inkml:traceGroup>
          <inkml:annotationXML>
            <emma:emma xmlns:emma="http://www.w3.org/2003/04/emma" version="1.0">
              <emma:interpretation id="{EA31A38E-1390-447C-9A4F-545A797DC51C}" emma:medium="tactile" emma:mode="ink">
                <msink:context xmlns:msink="http://schemas.microsoft.com/ink/2010/main" type="inkWord" rotatedBoundingBox="10605,8216 10810,8237 10791,8419 10587,8399"/>
              </emma:interpretation>
              <emma:one-of disjunction-type="recognition" id="oneOf4">
                <emma:interpretation id="interp20" emma:lang="en-US" emma:confidence="0.5">
                  <emma:literal>=</emma:literal>
                </emma:interpretation>
                <emma:interpretation id="interp21" emma:lang="en-US" emma:confidence="0">
                  <emma:literal>-</emma:literal>
                </emma:interpretation>
                <emma:interpretation id="interp22" emma:lang="en-US" emma:confidence="0">
                  <emma:literal>.</emma:literal>
                </emma:interpretation>
                <emma:interpretation id="interp23" emma:lang="en-US" emma:confidence="0">
                  <emma:literal>"</emma:literal>
                </emma:interpretation>
                <emma:interpretation id="interp2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-12770.3285">722 1806 438 0,'0'0'463'0,"-9"-6"-65"0,9 6-34 0,-18 0-31 16,1 4-24-16,-9 11-33 0,-14 15-22 0,4 6-10 15,-2 11-8-15,5 0-8 0,1 3-16 0,-19 41-17 0,23-32-16 16,12-8-13-16,1 1-14 0,8 1-14 0,0 0-17 16,2-2-8-16,8-1-14 0,-1-3-12 0,5-1-16 15,3-2-22-15,-2-12-35 0,4-6-50 0,-1-1-49 16,4-2-54-16,2-5-46 0,2-3-67 0,-1-9-98 15,-4-3-211-15,11-1-673 0,0-6 182 0</inkml:trace>
          <inkml:trace contextRef="#ctx0" brushRef="#br0" timeOffset="-13137.0178">159 2185 516 0,'0'0'451'15,"0"0"-60"-15,0 0-40 0,-1-6-34 0,1 6-10 16,0 0-21-16,0 0-9 0,0 0-15 0,0 0-7 15,0 0-11-15,1 28-19 0,-1-15-15 0,2 9-20 16,0 0-15-16,-2 2-17 0,3-1-17 0,-3-1-17 16,3 1-12-16,-3-1-7 0,2 1-13 0,-2-3-8 0,2-3-11 15,-2-2-7-15,0-3-5 0,0 0-12 0,0-5-12 16,1 2-17-16,-1-3-2 0,2 0-7 0,-2-2-8 16,0-4-10-16,1 7-14 0,-1-7-32 0,0 0-34 15,0 0-15-15,0 0-21 0,0 0-16 0,-4-30-12 16,0 3-8-16,-1 0-4 0,2-4-2 0,0-14 9 15,-1-2 14-15,3 3 14 0,-1 8 9 0,4 5 19 16,-1 2 16-16,-1 0 18 0,5 0 16 0,-3 2 20 0,0 3 19 16,3 3 18-16,1 0 7 0,-1 3 15 15,3 5 13-15,0 1 11 0,1 1 10 0,-3 1 8 0,4 0 1 16,-2 4-6-16,-1 0-2 0,-1 0-10 0,0 3-4 16,-6 3 2-16,10 0-9 0,-10 0-4 0,0 0-3 15,13 11-7-15,-10-1-10 0,1 4-6 0,-4-1-28 16,-2 8-47-16,-1 1-40 0,-2-4-44 0,-7 1-40 15,2 1-41-15,3-5-49 0,-3-5-181 0,4 0-548 0,-1-3 152 16</inkml:trace>
        </inkml:traceGroup>
        <inkml:traceGroup>
          <inkml:annotationXML>
            <emma:emma xmlns:emma="http://www.w3.org/2003/04/emma" version="1.0">
              <emma:interpretation id="{88446A74-FA1A-4CE5-8C27-252810B7868F}" emma:medium="tactile" emma:mode="ink">
                <msink:context xmlns:msink="http://schemas.microsoft.com/ink/2010/main" type="inkWord" rotatedBoundingBox="11943,8096 13242,8228 13153,9109 11853,8977"/>
              </emma:interpretation>
              <emma:one-of disjunction-type="recognition" id="oneOf5">
                <emma:interpretation id="interp25" emma:lang="en-US" emma:confidence="0.5">
                  <emma:literal>Pepos)</emma:literal>
                </emma:interpretation>
                <emma:interpretation id="interp26" emma:lang="en-US" emma:confidence="0">
                  <emma:literal>pepos)</emma:literal>
                </emma:interpretation>
                <emma:interpretation id="interp27" emma:lang="en-US" emma:confidence="0">
                  <emma:literal>Pepos,</emma:literal>
                </emma:interpretation>
                <emma:interpretation id="interp28" emma:lang="en-US" emma:confidence="0">
                  <emma:literal>Pepos</emma:literal>
                </emma:interpretation>
                <emma:interpretation id="interp29" emma:lang="en-US" emma:confidence="0">
                  <emma:literal>pepos</emma:literal>
                </emma:interpretation>
              </emma:one-of>
            </emma:emma>
          </inkml:annotationXML>
          <inkml:trace contextRef="#ctx0" brushRef="#br0" timeOffset="-5053.1849">1075 2768 302 0,'0'0'599'15,"-3"-7"-82"-15,3 7-53 0,0 0-38 16,-1-6-46-16,1 6-45 0,-2-4-40 0,2 4-32 0,0 0-30 16,0 0-17-16,0 0-13 0,-3 17-22 0,1-3-15 15,0 11-15-15,2 2-16 0,0-3-16 0,0 6-5 16,-1-4-16-16,4 1-12 0,-3-2-6 0,2 0-10 15,1-3-5-15,-3 0-9 0,2-6-7 0,-1-3-2 16,1-3-7-16,-2-1-5 0,1-3-6 0,1 0-11 0,-2-2-8 16,0 2-11-16,0-6-18 0,2 7-34 15,-2-7-34-15,0 0-41 0,0 0-29 0,0 0-16 0,0 0-14 16,-5-27-15-16,2 3-13 0,-2-2-8 0,0-3-6 16,-3-18 5-16,0-1 6 0,1 3 16 0,3 9 33 15,-3 7 29-15,5 2 41 0,-3 2 35 0,2 2 18 16,0 8 29-16,0 4 22 0,3-1 21 0,0 3 18 15,0 2 25-15,3 1 19 0,-3 6 20 0,6-8 17 0,-1 5 17 16,0-2 5-16,-5 5 0 0,13-4 0 16,-4 4-1-16,5 0-1 0,-14 0-9 0,21 3-7 0,-11 3-10 15,0 1-10-15,-1 2-9 0,0 2-11 0,-3 1-14 16,-4 3-24-16,-2-2-41 0,-2 10-73 0,-3 0-57 16,-5 0-73-16,-1 1-78 0,1-4-77 0,-5 1-213 15,4-7-672-15,1-4 181 0</inkml:trace>
          <inkml:trace contextRef="#ctx0" brushRef="#br0" timeOffset="-4705.0681">1513 2606 384 0,'0'0'573'0,"-12"-4"-92"16,12 4-52-16,-13-2-40 0,13 2-37 0,-26 6-42 15,13 3-32-15,-8 10-32 0,-1 2-27 0,-5 18-26 16,3 2-19-16,2 5-20 0,2-3-13 0,4 3-18 15,6-2-9-15,1 1-13 0,4-11-10 0,4-5-11 16,4-2 0-16,2 0 0 0,2 1-10 0,1-3-11 16,4-3-10-16,1-2-23 0,0-2-39 0,0-5-43 0,2-3-53 15,-2-1-72-15,2-5-75 0,1-2-94 16,8 0-231-16,-6-7-697 0,5-1 189 0</inkml:trace>
          <inkml:trace contextRef="#ctx0" brushRef="#br0" timeOffset="-4305.3628">1563 2830 4367 0,'-3'-4'502'0,"3"4"-228"16,-7-4-121-16,7 4-59 0,-5-3-34 0,5 3-13 0,0 0 6 16,0 0 2-16,0 0-3 0,-5 23-6 15,4-8-3-15,-3 10-5 0,4 3 0 0,0-1-5 0,-1 2-4 16,2-2-1-16,-1 3-4 0,2-1 1 0,0-1-5 15,-1-2 0-15,3-2-3 0,-3-2-2 0,3-6 0 16,-3-1-1-16,1-5-6 0,-1-1 3 0,-1-1-2 16,2-3 0-16,-2 1-6 0,0-6 1 0,2 8-10 15,-2-8-20-15,0 0-24 0,0 0-25 0,0 0-31 16,0 0-37-16,0-21-28 0,0-1-29 0,-4-4-12 16,0-2-11-16,2-5-2 0,-5-11 6 0,4-4 18 15,0 11 18-15,-2 6 21 0,3 2 26 0,2-1 36 0,0 6 37 16,2 0 34-16,-2 1 29 0,3 2 32 0,2 4 29 15,-3 2 22-15,3 2 24 0,1 2 19 0,1-2 14 16,-2 5 7-16,0 0 2 0,0 2-7 0,-2 2-14 16,2-1-14-16,-5 5-11 0,6-4-9 0,-6 4 0 15,0 0-4-15,0 0-8 0,0 0-9 0,12 10-8 16,-12-2-24-16,-2 5-39 0,-3 7-58 0,-1 2-74 16,-3 2-61-16,0-4-63 0,-3 3-69 0,6-6-295 15,-3-2-742-15,4-7 201 0</inkml:trace>
          <inkml:trace contextRef="#ctx0" brushRef="#br0" timeOffset="-3894.6856">1821 2749 256 0,'0'0'213'0,"-15"6"-25"0,10-4-21 0,5-2-7 16,-11 8 3-16,7-2 10 0,1-3 2 0,0 3 6 15,3-6 8-15,-5 8 6 0,3-4 6 0,2-4 7 16,-1 11 11-16,2-5 9 0,-1-6-4 0,7 9 0 16,-2-3-9-16,1-2-10 0,6 2-6 0,1 0-12 15,0-4-10-15,0 0-11 0,0 1-9 0,0-2-11 0,-2-1-1 16,-1 2-15-16,-10-2-4 0,15-2-12 0,-15 2-20 16,13-4-10-16,-8 1-20 0,-5 3-30 0,6-7-34 15,-6 1-40-15,0 6-47 0,-3-12-47 0,1 5-43 16,-4-4-33-16,-2 3-34 0,-1-1-40 0,1 2-42 15,-2 0-237-15,-1-3-675 0,2 4 184 0</inkml:trace>
          <inkml:trace contextRef="#ctx0" brushRef="#br0" timeOffset="-3247.1072">2243 2774 577 0,'-2'-11'324'0,"2"11"-50"0,0 0-33 16,0 0-32-16,0 0-25 0,0 0-16 0,0 0-25 15,-8-10-14-15,8 10-18 0,-13-2-7 0,13 2-13 16,-14-2-10-16,7 2-8 0,7 0 1 0,-20 0 0 15,7-2-3-15,13 2 6 0,-19 2-4 0,12-1 7 16,7-1 5-16,0 0 19 0,-13 1 23 0,13-1 21 0,-7 5 23 16,7-5 15-16,-3 5-1 0,3-5 2 15,0 0-1-15,5 11-5 0,-2-5 12 0,4 4-12 0,1-1-12 16,0 1 6-16,0 1-25 0,2-3-19 0,0 3-6 16,-2-1-20-16,-1 0-9 0,-2 2-11 15,1-1 2-15,-2 3-45 0,-3-1-52 0,-4 0-75 0,0 2-95 16,-7 4-104-16,0 0-96 0,-5-1-355 0,1-7-883 15,2-5 240-15</inkml:trace>
          <inkml:trace contextRef="#ctx0" brushRef="#br0" timeOffset="-3237.1124">2269 2522 5814 0,'0'0'205'0,"5"-2"-110"16,-5 2-49-16,0 0 17 0,0 0 43 0,10 13 15 15,-5 0-2-15,0 11-17 0,-1 6-12 0,0 25-5 16,-3 1-12-16,-2 49-1 0,1-35-8 0,-5-17-8 16,-2 1-7-16,1 0-3 0,-1-2-8 0,-3 3-4 15,0-7-21-15,1-3-22 0,2-8-41 0,0-11-55 16,-2-2-54-16,-1-2-62 0,4-1-74 0,-1-8-81 0,3-6-108 16,0-2-289-16,4-5-930 0,0 0 251 0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37:00.00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92FF6DF-E5D0-4177-8224-AE67E33A59BE}" emma:medium="tactile" emma:mode="ink">
          <msink:context xmlns:msink="http://schemas.microsoft.com/ink/2010/main" type="inkDrawing" rotatedBoundingBox="6210,7651 10346,7862 10329,8201 6193,7990" shapeName="Other"/>
        </emma:interpretation>
      </emma:emma>
    </inkml:annotationXML>
    <inkml:trace contextRef="#ctx0" brushRef="#br0">13 0 460 0,'0'0'343'0,"0"0"-33"0,0 0-32 0,0 0-22 16,0 0-31-16,0 0-26 0,0 0-22 0,0 0-23 0,0 0-5 16,0 0-9-16,0 0-5 0,0 0-3 0,-2 15-18 15,-1-3 14-15,0 2-17 0,-2 8-3 0,3-1-1 16,1 2-5-16,-1-1-5 0,2 0 3 0,3 0-2 15,4-1-1-15,3 2 23 0,3-4-6 0,3-1 7 16,2 0 1-16,4-4-2 0,1 1-8 0,5-5-5 16,4 2-10-16,16 3-5 0,0-5-9 0,4-6-4 15,0 0-7-15,5-1-8 0,2 0-8 0,1-1-3 0,2 2-9 16,-3 1-5-16,3-5-3 0,-1 4-2 16,2-2-3-16,-4-1-6 0,9 2-4 0,43 6 3 0,-37-7-5 15,-15 2-7-15,3-2-5 0,0-1-7 0,51-2-2 16,-42 3-9-16,-15 0 0 0,4-2 1 0,4 0 1 15,1 1-3-15,49-1 3 0,-38 0 1 0,-10 3 2 16,50-6 0-16,-40 4 1 0,-12-2 0 0,48 4-2 16,-42-6 5-16,-12 3-2 0,2-1-2 0,-4 1 2 15,0-2 2-15,-3 1 1 0,-2 2-2 0,-10-3 3 16,-9 0-2-16,0 4 0 0,-1-4 2 0,-2 2-2 0,-5 0 4 16,1 0-5-16,-7 0 5 0,-5 0-4 0,-2-2 2 15,1 2-1-15,-4 0-1 0,-8 0 3 0,17 0-3 16,-10 0-1-16,8 0 3 0,-1-2 0 0,4 4 0 15,9-2 2-15,1 0 0 0,0 2-3 0,5 0 2 16,2-1-1-16,-2 2 0 0,18-1 0 0,-11 1 1 0,-10-1 2 16,3 1-4-16,-4-2 4 0,3-1-3 15,-7 3 1-15,0 0 1 0,-6-3 0 0,-2 1-3 0,-4-1 2 16,-2 2 1-16,-1-2-1 0,-10 0-3 0,21 2 2 16,-13-4 1-16,3 4-1 0,3-1 0 0,0-1 2 15,3 1-3-15,11 3 1 0,-3-4 0 0,3 2 0 16,3-2 2-16,0 2 0 0,-2 0 0 0,2 0-2 15,1-2 0-15,-5 4 0 0,-1 0 3 0,-8-2-1 16,-2-2-3-16,-4 0 0 0,-2 1 2 0,-10-1-5 16,13 0-11-16,-13 0-6 0,8 1-8 0,-8-1-9 15,0 0-17-15,0 0-10 0,0 0-8 0,0 0 2 16,0 0-1-16,0 0 1 0,0 0-10 0,0 0-3 0,0 0 4 16,0 0 2-16,5 5 13 0,-5-5 1 0,0 0 8 15,0 0 13-15,0 0 2 0,0 0 11 0,0 0 8 16,0 0 1-16,0 0 4 0,0 0-1 0,0 0 0 15,0 0-2-15,0 0-17 0,0 0-28 0,0 0-32 16,0 0-34-16,0 0-46 0,0 0-55 0,0 0-54 16,3-13-168-16,-3 13-545 0,-8-10 150 0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9T09:40:48.37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5391F38-ECDE-41EE-B97B-F285909836E9}" emma:medium="tactile" emma:mode="ink">
          <msink:context xmlns:msink="http://schemas.microsoft.com/ink/2010/main" type="inkDrawing" rotatedBoundingBox="1309,5055 7807,4994 7808,5061 1310,5122" shapeName="Other"/>
        </emma:interpretation>
      </emma:emma>
    </inkml:annotationXML>
    <inkml:trace contextRef="#ctx0" brushRef="#br0">-2 41 372 0,'0'0'218'0,"0"0"-34"0,0 0-20 0,0 0-16 0,0 0-9 16,0 0-7-16,0 0-9 0,0 0 0 0,0 0-9 15,0 0-3-15,0 0-5 0,0 0-8 0,0 0-2 16,0 0-5-16,-2-6-7 0,2 6-1 0,0 0-6 16,0 0-3-16,0 0-6 0,0 0-8 0,0 0-6 15,0 0-8-15,0 0-5 0,0 0-4 0,0 0-2 16,0 0-1-16,0 0-9 0,0 0-1 0,0 0-5 0,0 0-2 16,0 0 1-16,0 0-3 0,0 0-1 15,0 0-2-15,0 0 2 0,0 0-6 0,0 0 1 0,0 0-1 16,0 0 4-16,0 0 8 0,0 0-1 0,0 0 6 15,0 0-3-15,15-4 5 0,-15 4 1 16,0 0 0-16,0 0 1 0,22 6-4 0,-15-6-1 0,7 1-5 16,-1 0 0-16,2 1-4 0,-2-2-1 0,2 2 2 15,9-1-4-15,-4 0 2 0,4 1-2 0,2-1-1 16,-1 1-3-16,1 1-1 0,0-2-4 0,0 0 3 16,-3-1-2-16,1 2-3 0,2-1 1 0,0 1 4 0,-3-1-3 15,0 2 1-15,3-1 0 0,-3-2-1 0,-4 2 1 16,-1-2 0-16,5 0-4 0,-3 0 0 0,-3 2 1 15,8-1 2-15,-1-2 0 0,-1-1-1 0,-3 0 2 16,4 2-5-16,-3-2 3 0,-5-1 1 0,8 3-3 16,0-1-2-16,-5-1 1 0,4-1 1 0,-2 3 2 15,-5-1-2-15,6 0 1 0,-1 1-2 0,-3-2 1 16,4-1-1-16,-4 3 3 0,-2 0-4 0,-1 0 1 16,-1 0 3-16,2 0 0 0,8 0-2 0,-5 2 2 15,-1-1-4-15,-3-1 1 0,0 0-1 0,9 2 3 16,-4-2-3-16,4 0 2 0,-5 0 3 0,-1 0-2 0,4 1 1 15,-1 0 0-15,2 1 0 0,-4-1-5 0,-1-1 2 16,7 2 4-16,-1 0-3 0,-6-2 2 0,-5 4-4 16,3-4 3-16,8 2-2 0,-5-2 1 0,-1 2 4 15,-2-2-2-15,-2 0 5 0,11 0-3 0,-6 0-5 16,-4 0 1-16,2 0-5 0,7-2 4 0,-6 2-1 16,-1 0-4-16,6 0 1 0,0 0-8 0,3 0 2 15,-1-2-2-15,-6 2-3 0,5 0 0 0,0-2 0 0,-3 0 3 16,1 2 3-16,-1 0-1 0,-5 0 5 15,0 0-2-15,8 2 0 0,-5-2 3 0,4 0 0 16,-4 2-2-16,-1-2 3 0,4 0-1 0,-1 0 2 0,2 2-2 16,-4-2 2-16,-3-2-3 0,0 2 2 0,6 0 1 15,-1 0 0-15,-5 0 1 0,1-2 1 0,-1 2-1 16,8-2 0-16,-1 4 2 0,-3-2-2 0,-4-2-1 16,-1 2 1-16,-1 0 2 0,1 2-1 0,0-2 0 15,11 4 1-15,-7-6 2 0,-3 2-4 0,9 0-1 16,-9 0 10-16,1 2-2 0,-4-2-9 0,1 0 1 15,3 0 4-15,7 0 4 0,-2 0-7 0,3 0 4 0,0 2-5 16,-1-2 3-16,0 1 0 0,0-1 6 0,-5 2-4 16,7-4-2-16,-2 2-3 0,2 0 2 0,0 0 0 15,-1 0 0-15,2-1-1 0,1 1-2 0,-2-2 3 16,-1 2-5-16,2 0 3 0,-4 0-3 0,1 0 2 16,-4 0-2-16,-5 0 2 0,11-2 1 0,-8 2-2 15,-2-2 4-15,0 0-2 0,0 2 0 0,-1-1-1 16,11 1 1-16,-5-1 1 0,4-1 1 0,-3 2 1 0,-3-1-2 15,-3 1-1-15,8-2 0 0,-4 1 0 0,-4 1 3 16,-2-1-2-16,1 1 2 0,0 0 1 16,0 0-3-16,3 0 3 0,7-2-1 0,0 2-2 0,-6 2 1 15,-2-2 0-15,-2-2 1 0,1 2 1 0,0 0 1 16,7-3-3-16,1 3 2 0,-7 0-1 0,1 2 0 16,6-1 0-16,-6-1-3 0,-4 0 8 0,1 0-6 15,-2 0 5-15,2-3-3 0,0 3-2 0,1 0 2 16,-2 0 1-16,1 0-1 0,-1 0 2 0,1 0-6 15,-1 0 7-15,2-1-4 0,-2 1 0 0,1-2 1 16,-1 2-3-16,1-1 7 0,0 1-5 0,-1 0-2 0,0-3 1 16,0 3-1-16,3 0 3 0,-3-2-1 0,1 1-1 15,1 1 0-15,-2-1 0 0,-1 1 3 16,1 0 0-16,1 0 1 0,-1 0-6 0,-1 0 3 0,2 0 2 16,-1 0-5-16,-1 0 4 0,0 0 3 0,1 0-4 15,0 0-3-15,-1 0 4 0,2 0 0 0,-2 0-3 16,0-2-1-16,1 2 5 0,1-1-3 0,-1-1 3 15,0 2-3-15,4 0 1 0,-4 0 1 0,11-1 2 16,-8 1-4-16,0 0-2 0,-5-2 1 0,1 2 2 16,-2-1 1-16,5-1 0 0,-3 2-1 0,-13 0-1 15,20 0 0-15,-11 0 0 0,-9 0-1 0,21-3 1 0,-12 3 2 16,-9 0 6-16,18 0-7 0,-10 0-2 0,-8 0 2 16,15-1 5-16,-15 1-7 0,0 0 6 0,19-1-4 15,-13 1 0-15,-6 0-1 0,15 0 1 0,-15 0-3 16,16 0 3-16,-4 0 2 0,-12 0-4 0,20-2-1 15,-12 4 2-15,6-2 0 0,-4-2-1 0,-10 2-2 16,23 0 7-16,-14 0-2 0,-9 0 3 0,21-1-2 16,-9 1 3-16,1 3-6 0,2-3 4 0,1 0-2 0,-1 0-2 15,-1 0 0-15,1 1 2 0,-1-1-3 16,0 0 4-16,2 0-4 0,10 0 3 0,-7 1-1 16,-1-1-1-16,-2 0-3 0,-2 0 3 0,2 0-3 0,9 0 4 15,-6 0 1-15,-1 0-2 0,-4 3 3 0,10-3 2 16,-3 0-7-16,-5 0 2 0,8 0 1 0,-4 0-2 15,-4 0 0-15,-3 0 4 0,4 0-2 0,-1-3-2 16,8 3 4-16,0 0-3 0,-4-2 1 0,-5 0-2 16,0 1-4-16,-1 1-1 0,2 0 1 0,-1-2 0 15,-1 2 0-15,3 0 0 0,-3 0-1 0,2 0 4 16,-2 0-2-16,-1 0 2 0,-13 0 2 0,29 0-6 16,-14 0-2-16,-1 0 5 0,-1-1-5 0,1 1 3 15,0-2 1-15,-1 4 0 0,0-2 0 0,0-2 2 0,3 2-1 16,-1 0 0-16,-2 0 1 0,1 0 1 0,0 0-1 15,1 0 2-15,1 0-2 0,-2 0 2 0,-1 0-2 16,2 0 4-16,-1 0 1 0,0 0-4 0,1 0 1 16,-1 0 1-16,1-2 0 0,-2 2 0 0,1 0-2 15,-1 0 2-15,0 0-3 0,-2 0 3 0,2-2-2 0,0 2-1 16,1 0 3-16,1-2 2 0,-2 4-4 16,1-4 4-16,-1 2-3 0,0 0 0 0,1 0 1 15,0 0 0-15,1 0 0 0,-1 0 0 0,1 0 2 0,0 0-1 16,1 0 0-16,-3 0-3 0,2 0 8 15,0 0-3-15,1 0-4 0,8 4 2 0,-6-6-3 0,-2 2 3 16,-2 0-2-16,-1 2 4 0,-1-2-4 0,-2 0 1 16,-10 0-1-16,20 2 3 0,-7-2 2 0,-4 0 0 15,-9 0 6-15,18 0 3 0,-10 0 8 0,-8 0 0 16,12 0-1-16,-12 0 0 0,12 0 3 0,-12 0 0 16,12 0 5-16,-12 0-6 0,12 0 5 0,-12 0 7 0,0 0-4 15,18 0 12-15,-18 0-8 0,0 0-2 16,16 0 10-16,-16 0 0 0,0 0 9 0,14 0-7 0,-14 0 1 15,0 0-4-15,0 0-2 0,13-2 7 0,-13 2-3 16,0 0 1-16,0 0-10 0,10-2 8 0,-10 2-8 16,0 0 2-16,0 0-5 0,0 0 0 0,12-2 0 15,-12 2-5-15,0 0 4 0,0 0-9 0,0 0 1 16,0 0-10-16,11-1 1 0,-11 1-15 0,0 0-31 16,0 0-40-16,0 0-58 0,0 0-77 0,5-4-96 15,-5 4-190-15,0 0-593 0,0 0 162 0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9T09:40:52.56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285F450-4133-4C25-8D12-36509F066312}" emma:medium="tactile" emma:mode="ink">
          <msink:context xmlns:msink="http://schemas.microsoft.com/ink/2010/main" type="writingRegion" rotatedBoundingBox="91,4772 3475,4622 3566,6684 183,6834"/>
        </emma:interpretation>
      </emma:emma>
    </inkml:annotationXML>
    <inkml:traceGroup>
      <inkml:annotationXML>
        <emma:emma xmlns:emma="http://www.w3.org/2003/04/emma" version="1.0">
          <emma:interpretation id="{10A90D2A-4BCC-4779-9B54-877DC24D876C}" emma:medium="tactile" emma:mode="ink">
            <msink:context xmlns:msink="http://schemas.microsoft.com/ink/2010/main" type="paragraph" rotatedBoundingBox="-40,6575 546,4533 1295,4748 709,67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A537A1-6245-41F6-83A8-5A04D785375B}" emma:medium="tactile" emma:mode="ink">
              <msink:context xmlns:msink="http://schemas.microsoft.com/ink/2010/main" type="line" rotatedBoundingBox="-40,6575 546,4533 1295,4748 709,6790"/>
            </emma:interpretation>
          </emma:emma>
        </inkml:annotationXML>
        <inkml:traceGroup>
          <inkml:annotationXML>
            <emma:emma xmlns:emma="http://www.w3.org/2003/04/emma" version="1.0">
              <emma:interpretation id="{027EE633-563E-4896-B7DD-CEF813AFD488}" emma:medium="tactile" emma:mode="ink">
                <msink:context xmlns:msink="http://schemas.microsoft.com/ink/2010/main" type="inkWord" rotatedBoundingBox="-40,6575 546,4533 1295,4748 709,6790"/>
              </emma:interpretation>
              <emma:one-of disjunction-type="recognition" id="oneOf0">
                <emma:interpretation id="interp0" emma:lang="en-US" emma:confidence="0.5">
                  <emma:literal>$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T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862 39 308 0,'11'-1'349'0,"-11"1"-43"0,6-1-25 0,-6 1-18 16,0 0-21-16,10-3-22 0,-10 3-18 0,0 0-15 16,8-4-10-16,-8 4-4 0,0 0-7 0,8-2-6 15,-8 2-9-15,0 0-6 0,0 0-6 0,7-3-1 16,-7 3-12-16,0 0-5 0,0 0-15 0,0 0-6 15,0 0-8-15,0 0-13 0,0 0-6 0,3-4-8 16,-3 4-8-16,0 0-3 0,-16-6-6 0,3 4-8 0,-2 0-2 16,-9 0-3-16,0-1-3 0,-1 0-4 0,-3 2-3 15,2-1 0-15,-1 1-3 0,-1 2 2 16,-3 1 5-16,2-1-4 0,-5 2 0 0,2 2 4 0,-2-1-3 16,2 0 1-16,-1 5-1 0,0 0-1 0,3-1-1 15,-1 2-2-15,0 1-3 0,0-1-3 0,0 3 0 16,2-2-1-16,2 4-3 0,0-1-2 0,4 0-1 15,-1 4 0-15,1-1-1 0,3 1 2 0,2-1-3 0,1 2 0 16,4 0 2-16,-2 2 8 0,4 2 9 0,-1 3 1 16,5-2-2-16,1 3 7 0,1-1 0 0,5 3 3 15,0-2-4-15,0 2 1 0,1-2 2 0,1 4-1 16,3-5 4-16,0 0-3 0,0 1 2 0,0-5 5 16,3 2 2-16,2 0 1 0,-2-1-2 0,2 1 6 15,1-3-2-15,0 2 4 0,2-2-2 0,2-2-5 16,-2 1 0-16,2 0-1 0,1-4-6 0,-3 3-6 0,-1-5-4 15,-3-1 2-15,1-4-8 0,-2 2 1 16,2-3-1-16,-2 3 0 0,0-2-2 0,0 1-4 16,-2 0 0-16,0-3-4 0,2 2 1 0,-3-2-3 0,2 0 3 15,-4-1-4-15,0-2 1 0,-3-4-4 0,7 9 1 16,-6-5-2-16,-1-4 0 0,7 9 1 0,-4-5 0 16,-3-4-3-16,5 6 2 0,-5-6 0 0,3 6-2 15,-3-6 3-15,3 6-3 0,-3-6 2 0,0 0 0 16,0 0 1-16,5 7-4 0,-5-7 0 0,0 0-10 15,3 4-24-15,-3-4-25 0,0 0-29 0,0 0-37 16,0 0-57-16,2 5-59 0,-2-5-48 0,0 0-54 16,0 0-64-16,0 0-239 0,0 0-777 0,0 0 212 0</inkml:trace>
          <inkml:trace contextRef="#ctx0" brushRef="#br0" timeOffset="439.494">93 1033 569 0,'0'0'342'16,"0"0"-25"-16,0 0-26 0,-8-3-28 0,8 3-3 15,0 0-27-15,0 0-4 0,0 0-16 0,0 0-7 16,0 0-12-16,0 0-2 0,0 0 4 0,0 0 3 16,0 0 1-16,0 0-1 0,0 0-7 0,0 0-6 15,0 0-8-15,29 17-4 0,-17-9-13 0,2 0 2 16,6 5-12-16,1-3-8 0,-7 2-11 0,6-2-12 0,-4-2-9 16,-2 0-11-16,-1 1-10 0,-2-5-7 0,-1 0-9 15,-1 1-7-15,1-3-6 0,-3 1-8 0,-7-3-1 16,16 2-4-16,-16-2-5 0,13 0-1 0,-13 0-5 15,14-6-1-15,-3-1-7 0,-2-3-4 0,6-8-13 16,-5-1-3-16,-2-2-8 0,0 0-1 0,0 1-3 16,-3 4-1-16,-2 2-1 0,0 2 4 0,0 1-4 15,-1 2-4-15,-2 1-10 0,0 0 1 0,0 8-18 0,2-10-2 16,-2 6-18-16,0 4-20 0,0 0-28 0,1-9-38 16,-1 9-49-16,0 0-39 0,0 0-41 15,0 0-37-15,-3-4-43 0,3 4-312 0,0 0-796 0,0 0 217 16</inkml:trace>
          <inkml:trace contextRef="#ctx0" brushRef="#br0" timeOffset="1426.7753">220 1271 208 0,'-18'5'453'0,"2"2"-52"0,0 0-26 16,3 0-24-16,-10 6-25 0,3 6-26 0,-1 2-22 15,-2 1-13-15,-4 17-12 0,2 0-12 0,5 2-17 16,2 2-24-16,7-9-10 0,6-4-19 0,0 15-16 16,4-1-8-16,1-10-19 0,3-6-13 0,5 2-11 15,0 0-11-15,4-2-12 0,-1 0-17 0,2-1-19 0,1-5-18 16,2 0-35-16,-2-1-41 0,2-4-64 0,-1-5-73 16,-2-2-85-16,1-6-357 0,0-1-755 15,2-5 204-15</inkml:trace>
        </inkml:traceGroup>
      </inkml:traceGroup>
    </inkml:traceGroup>
    <inkml:traceGroup>
      <inkml:annotationXML>
        <emma:emma xmlns:emma="http://www.w3.org/2003/04/emma" version="1.0">
          <emma:interpretation id="{62696DDD-EE7B-4728-AF63-01C7A39C4C59}" emma:medium="tactile" emma:mode="ink">
            <msink:context xmlns:msink="http://schemas.microsoft.com/ink/2010/main" type="paragraph" rotatedBoundingBox="139,5850 3523,5700 3566,6684 183,68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286B5E-F1A0-4F40-AA0D-0B6B74FC04B0}" emma:medium="tactile" emma:mode="ink">
              <msink:context xmlns:msink="http://schemas.microsoft.com/ink/2010/main" type="line" rotatedBoundingBox="139,5850 3523,5700 3566,6684 183,6834"/>
            </emma:interpretation>
          </emma:emma>
        </inkml:annotationXML>
        <inkml:traceGroup>
          <inkml:annotationXML>
            <emma:emma xmlns:emma="http://www.w3.org/2003/04/emma" version="1.0">
              <emma:interpretation id="{B68B3366-4D03-4B34-B82C-0F1B99DF7958}" emma:medium="tactile" emma:mode="ink">
                <msink:context xmlns:msink="http://schemas.microsoft.com/ink/2010/main" type="inkWord" rotatedBoundingBox="113,6565 204,6066 292,6082 201,6581"/>
              </emma:interpretation>
              <emma:one-of disjunction-type="recognition" id="oneOf1">
                <emma:interpretation id="interp5" emma:lang="en-US" emma:confidence="0.5">
                  <emma:literal>p</emma:literal>
                </emma:interpretation>
                <emma:interpretation id="interp6" emma:lang="en-US" emma:confidence="0">
                  <emma:literal>P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!</emma:literal>
                </emma:interpretation>
                <emma:interpretation id="interp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1034.3618">-179 1571 583 0,'-3'-6'438'0,"3"6"-60"0,0 0-32 0,0 0-31 0,-3-6-49 16,3 6-27-16,0 0-32 0,0 0-22 0,0 0-8 16,0 0-7-16,0 0-2 0,-8 26-18 0,6-11-9 15,0-2-16-15,1 9-10 0,-1 2-10 0,2-2-10 16,-3 1-6-16,1-2-10 0,1-1-6 0,1-2-16 16,1-5-3-16,3-2-1 0,-3 1-6 0,-1-3-3 15,0-1-8-15,2 0 0 0,-2-4-2 0,0-4-6 16,1 10 0-16,-1-10-4 0,0 6 2 0,0-6-7 15,0 5 5-15,0-5-5 0,0 0-3 0,0 0-13 16,0 0-18-16,0 0-21 0,0 0-9 0,0 0-16 0,-8-39-7 16,5 16-5-16,0-3-5 0,1 1 1 0,1-3 4 15,0 1 7-15,-1-1 7 0,2 1 2 0,2 1 9 16,-1 1 4-16,2 2 10 0,0-1 6 0,-1 3 6 16,7 0 11-16,0 0 10 0,0-1 10 0,1 3 13 15,-2 5 27-15,2 1 8 0,-4 3 4 0,1 1 18 16,-3 2-3-16,1 1-4 0,-1 2-10 0,-4 4-8 15,6-9-1-15,-6 9-4 0,10-2-7 0,-10 2-4 0,0 0-8 16,0 0-6-16,13 21-6 0,-11-8-22 0,-5 10-25 16,-3 1-43-16,-4 1-44 0,-1 3-31 0,0-2-38 15,-2-1-46-15,0-2-26 0,-2-2-43 0,1-4-184 16,1-2-581-16,3-7 160 0</inkml:trace>
        </inkml:traceGroup>
        <inkml:traceGroup>
          <inkml:annotationXML>
            <emma:emma xmlns:emma="http://www.w3.org/2003/04/emma" version="1.0">
              <emma:interpretation id="{CF4D1029-CE31-4CE3-95E1-13882A217E2D}" emma:medium="tactile" emma:mode="ink">
                <msink:context xmlns:msink="http://schemas.microsoft.com/ink/2010/main" type="inkWord" rotatedBoundingBox="410,6121 1131,6111 1136,6530 416,6540"/>
              </emma:interpretation>
              <emma:one-of disjunction-type="recognition" id="oneOf2">
                <emma:interpretation id="interp10" emma:lang="en-US" emma:confidence="0.5">
                  <emma:literal>TB</emma:literal>
                </emma:interpretation>
                <emma:interpretation id="interp11" emma:lang="en-US" emma:confidence="0">
                  <emma:literal>TB,</emma:literal>
                </emma:interpretation>
                <emma:interpretation id="interp12" emma:lang="en-US" emma:confidence="0">
                  <emma:literal>TBB</emma:literal>
                </emma:interpretation>
                <emma:interpretation id="interp13" emma:lang="en-US" emma:confidence="0">
                  <emma:literal>TBD,</emma:literal>
                </emma:interpretation>
                <emma:interpretation id="interp14" emma:lang="en-US" emma:confidence="0">
                  <emma:literal>IB</emma:literal>
                </emma:interpretation>
              </emma:one-of>
            </emma:emma>
          </inkml:annotationXML>
          <inkml:trace contextRef="#ctx0" brushRef="#br0" timeOffset="1698.9242">274 1522 355 0,'0'0'486'0,"0"0"-80"0,0 0-18 0,0 0-22 16,0 0-20-16,-15 4-17 0,14 1-26 0,-3 1-26 16,1 6-20-16,0 1-22 0,1 0-20 0,1 0-20 15,-2 0-21-15,0 1-19 0,3 0-16 0,-2 0-16 16,2-1-10-16,2-1-17 0,-2 1-14 0,0 0-18 0,0-5-26 16,1 0-31-16,-2-3-42 0,2 1-47 15,-1 0-41-15,0-6-44 0,0 0-71 0,0 0-87 0,0 0-248 16,0 0-689-16,0 0 188 0</inkml:trace>
          <inkml:trace contextRef="#ctx0" brushRef="#br0" timeOffset="1913.4246">39 1546 4623 0,'0'0'529'0,"0"0"-184"0,-6 1-131 0,6-1-66 16,0 0-2-16,0 0 39 0,21-8 13 0,2-3 0 0,6 5-12 15,-1-3-9-15,6 3-10 0,19-6-9 0,1-3-9 16,3 6-13-16,-9 0-13 0,-11 2-16 0,-8 1-11 16,-1 0-9-16,-2-1-10 0,-8 6-22 0,-3-4-38 15,-3 2-50-15,-3 3-47 0,-1-1-64 0,-8 1-70 16,0 0-93-16,0 0-92 0,0 0-111 0,0 0-382 16,0 0-1073-16,0 0 287 0</inkml:trace>
          <inkml:trace contextRef="#ctx0" brushRef="#br0" timeOffset="2507.4992">606 1492 450 0,'0'0'259'0,"0"0"-26"0,-14 8-19 0,9-3-23 0,1 1-19 16,-1 5-10-16,0 2-5 0,0-2-5 16,-3 11 3-16,5-7-7 0,0-2-4 0,1 2-1 0,0 0-5 15,2-3-2-15,0 1-7 0,0 1 1 0,2-3-11 16,0 2-4-16,-1-4 6 0,2-1-5 0,1 3-9 16,-1-4 1-16,-2-1-7 0,3 0-7 0,-3-2-10 15,-1-4-5-15,5 9 1 0,-5-9 0 0,3 4-6 16,-3-4-14-16,0 0-6 0,0 0-18 0,0 0-24 0,0 0-20 15,0 0-27-15,8-15-21 0,-7 2-10 16,1-1-15-16,-4-8-13 0,1-1-11 0,1 0-9 16,-5-1-1-16,4 5 6 0,-1 2 10 0,1 2 9 0,-1 2 9 15,1 1 13-15,1 3 17 0,0-1 15 0,0 3 16 16,1-1 18-16,1 2 23 0,-1-6 24 0,3 0 22 16,3 0 29-16,1 1 20 0,-2 1 23 0,1-1 13 15,-1 0 7-15,1 5-1 0,-1-1-9 0,1 1-15 16,-2 0-14-16,-1 1-14 0,1 1-15 0,-5 4-8 15,10-5-18-15,-10 5-15 0,10-1-20 0,-10 1-27 16,0 0-36-16,0 0-43 0,6 15-51 0,-9-1-51 0,-5 8-50 16,0 1-55-16,-2-2-38 0,0-5-208 15,-1 4-632-15,0-1 172 0</inkml:trace>
          <inkml:trace contextRef="#ctx0" brushRef="#br0" timeOffset="2679.2557">585 1614 536 0,'0'0'372'15,"0"0"-5"-15,0 0 17 0,21-10 3 0,-14 7 7 16,1 0 4-16,5 0-5 0,-1-2-12 0,1 1-20 15,0 1-27-15,0 3-24 0,-1-2-25 0,3 0-19 16,-5 2-23-16,-10 0-16 0,14 2-22 0,-14-2-20 16,12 4-20-16,-8 1-17 0,-2 0-26 0,-2 8-10 15,-2 0-31-15,-6 11-42 0,-1-3-49 0,-6 3-53 0,0-2-55 16,0-1-51-16,-3-1-58 0,-1-4-41 16,0-2-44-16,-1-3-40 0,4-3-35 0,3-6-273 0,1-3-792 15,1-3 214-15</inkml:trace>
        </inkml:traceGroup>
        <inkml:traceGroup>
          <inkml:annotationXML>
            <emma:emma xmlns:emma="http://www.w3.org/2003/04/emma" version="1.0">
              <emma:interpretation id="{BAF3F328-A0E0-4129-81AB-48C0E8708D91}" emma:medium="tactile" emma:mode="ink">
                <msink:context xmlns:msink="http://schemas.microsoft.com/ink/2010/main" type="inkWord" rotatedBoundingBox="1375,5795 3523,5700 3566,6684 1418,6779"/>
              </emma:interpretation>
              <emma:one-of disjunction-type="recognition" id="oneOf3">
                <emma:interpretation id="interp15" emma:lang="en-US" emma:confidence="0.5">
                  <emma:literal>&amp;</emma:literal>
                </emma:interpretation>
                <emma:interpretation id="interp16" emma:lang="en-US" emma:confidence="0">
                  <emma:literal>4</emma:literal>
                </emma:interpretation>
                <emma:interpretation id="interp17" emma:lang="en-US" emma:confidence="0">
                  <emma:literal>I</emma:literal>
                </emma:interpretation>
                <emma:interpretation id="interp18" emma:lang="en-US" emma:confidence="0">
                  <emma:literal>.</emma:literal>
                </emma:interpretation>
                <emma:interpretation id="interp19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3243.8696">1221 1700 559 0,'0'0'410'15,"0"0"-41"-15,-3 6-19 0,3-6-34 0,0 0-20 16,0 0-36-16,0 0-30 0,0 0-11 0,-3 5-13 16,3-5-18-16,0 0-24 0,0 0-16 0,0 0-9 15,-16-13-12-15,7 2-12 0,-5-7-8 0,-1-1-12 16,0-2-6-16,-1 0-11 0,0-2-7 0,1-3-7 16,1 1-12-16,1-4-3 0,-4-14-8 0,5 16-5 0,4 5-5 15,2-1 0-15,1 2-3 0,0 4-1 0,4 3-1 16,1-1-4-16,0 6-2 0,3-5-2 15,2 0 0-15,-1 4 8 0,2-1 8 0,1-2 12 0,1 5 2 16,0 0 7-16,-2 3-4 0,-1 0-8 0,0 1-4 16,-5 4-4-16,8-4 1 0,-8 4 4 0,0 0 6 15,15 13 1-15,-12 0-1 0,0 11-5 0,-5 7-3 16,-2 14-4-16,-3-9-4 0,-6 8-3 0,3 2-8 0,-3-1-7 16,5-11-9-16,-1 9-13 0,6-14-11 0,-2-5-12 15,2 3-7-15,0-10 3 0,3-1-3 16,0-4 2-16,2 0 3 0,-1-5 7 0,4 2 8 0,-2-3 2 15,3-2 3-15,0 0 0 0,11 0-14 16,-3-3-45-16,10 1-58 0,4-5-78 0,-3 0-83 0,2-4-356 16,1 1-777-16,-1 1 210 0</inkml:trace>
        </inkml:traceGroup>
        <inkml:traceGroup>
          <inkml:annotationXML>
            <emma:emma xmlns:emma="http://www.w3.org/2003/04/emma" version="1.0">
              <emma:interpretation id="{CFDAA5F2-0E44-48E0-93B7-89E70144F20D}" emma:medium="tactile" emma:mode="ink">
                <msink:context xmlns:msink="http://schemas.microsoft.com/ink/2010/main" type="inkWord" rotatedBoundingBox="1770,5883 3487,5685 3600,6656 1882,6854"/>
              </emma:interpretation>
              <emma:one-of disjunction-type="recognition" id="oneOf4">
                <emma:interpretation id="interp20" emma:lang="en-US" emma:confidence="0.5">
                  <emma:literal>positive)</emma:literal>
                </emma:interpretation>
                <emma:interpretation id="interp21" emma:lang="en-US" emma:confidence="0">
                  <emma:literal>position)</emma:literal>
                </emma:interpretation>
                <emma:interpretation id="interp22" emma:lang="en-US" emma:confidence="0">
                  <emma:literal>positive]</emma:literal>
                </emma:interpretation>
                <emma:interpretation id="interp23" emma:lang="en-US" emma:confidence="0">
                  <emma:literal>position]</emma:literal>
                </emma:interpretation>
                <emma:interpretation id="interp24" emma:lang="en-US" emma:confidence="0">
                  <emma:literal>positions)</emma:literal>
                </emma:interpretation>
              </emma:one-of>
            </emma:emma>
          </inkml:annotationXML>
          <inkml:trace contextRef="#ctx0" brushRef="#br0" timeOffset="3712.9846">1573 1449 601 0,'0'0'369'0,"-16"6"-35"0,11-1-13 15,-2 5-30-15,-4 10-11 0,1 1-22 0,1 3-19 16,1 6-8-16,-1 0-13 0,1 13-14 0,3-7-14 0,1-8-15 15,3 3-13-15,-1-1-12 0,2-1-7 0,3-2-5 16,1 2-7-16,-6-6-10 0,5-1-6 0,1-5-11 16,-2-1-8-16,0-3-10 0,1-1-8 0,0-1-8 15,-1-2-5-15,-1-2-9 0,1-2-4 0,0 1 1 16,-2-2-12-16,0-4-1 0,3 6-9 0,-3-6-14 16,0 0-25-16,0 0-40 0,0 0-32 0,0 0-25 15,-3-21-23-15,-2-3-11 0,-2-4-14 0,-5-16-12 16,2-1 3-16,4 1 9 0,1 0 17 0,-1 12 15 0,2 4 19 15,1 1 19-15,2 0 19 0,1 3 14 0,1-2 20 16,1 1 17-16,-1 2 15 0,4 3 19 0,0 1 12 16,0 5 16-16,0 1 10 0,1 2 15 0,1-3 1 15,0 3 25-15,-2 0 6 0,1 5-3 0,1-1-6 16,-2 2-11-16,-1 0-2 0,-4 5-2 0,10-2-3 16,-10 2-6-16,0 0-3 0,15 10-7 0,-9 1-9 15,-3 4-8-15,1 10-22 0,-4-3-21 0,-4 0-44 16,0 4-47-16,-6 0-62 0,-1 1-62 0,1-5-70 0,-3-1-313 15,2 2-713-15,2-9 193 0</inkml:trace>
          <inkml:trace contextRef="#ctx0" brushRef="#br0" timeOffset="4172.342">1698 1445 230 0,'0'0'215'0,"-8"-3"-33"0,8 3-17 0,0 0 0 0,-11 0-12 16,11 0 1-16,0 0 2 0,-12 1 10 15,12-1-1-15,-8 7 1 0,5-3 1 0,3-4 3 0,-6 6-2 16,2-2-6-16,0-1 6 0,4-3-5 0,-4 10 5 16,4-3-4-16,0-7-5 0,2 10-3 0,0-6 5 15,1 2-7-15,2-1-1 0,1-1 0 0,5 3-5 16,1-3 0-16,-1 0-11 0,0-2-3 0,1-1-4 15,0-1-5-15,1 3-12 0,-2-3-12 0,-11 0-5 16,16-4-10-16,-8 2-13 0,-8 2-17 0,12-6-20 16,-9 4-25-16,-3 2-16 0,3-5-26 0,-3 5-30 0,0 0-39 15,-8-12-33-15,2 7-42 0,-6 1-31 0,-1 1-35 16,-3-2-30-16,2 3-31 0,0 2-28 0,-2-2-179 16,-9 0-609-16,8 1 166 0</inkml:trace>
          <inkml:trace contextRef="#ctx0" brushRef="#br0" timeOffset="4573.4731">2021 1430 281 0,'-13'-4'282'0,"13"4"-38"16,-10-2-22-16,10 2-19 0,-18 0-15 0,9-2-14 16,9 2-16-16,-18 0-20 0,18 0-13 0,-17 2-6 15,10-2-13-15,7 0-2 0,-14 3-3 0,6-3 2 0,8 0-6 16,-12 3 4-16,12-3 4 0,-9 1 15 0,9-1 3 15,-5 4 11-15,5-4 11 0,0 0 4 0,-7 7 8 16,7-7-1-16,0 0 1 0,4 10 0 0,-4-10-8 16,6 10-9-16,-3-5-10 0,2 1-8 0,3 5-12 15,2-4-10-15,-4 5-11 0,2-2-6 0,-1-1-12 16,-2 3-4-16,0-1-9 0,-2 0-12 0,-3 1-23 16,-2 1-36-16,-1 0-67 0,-2 0-83 0,-1-1-96 0,-2-1-101 15,-1 0-253-15,1-2-737 0,0-2 200 16</inkml:trace>
          <inkml:trace contextRef="#ctx0" brushRef="#br0" timeOffset="4833.8209">2115 1517 258 0,'0'0'354'0,"-1"5"-29"16,1-5-9-16,0 0-24 0,0 9-15 0,0-9-13 15,0 0-15-15,-2 9-9 0,2-9-6 0,2 7-2 16,-2-7-10-16,1 9-18 0,1-5-17 0,-1 2-21 16,-1-6-15-16,4 11-17 0,-4-7-17 0,3 1-11 15,-3-5-37-15,3 9-62 0,-1-3-70 0,-2-6-91 16,3 6-95-16,-3-6-291 0,0 0-646 0,0 0 177 15</inkml:trace>
          <inkml:trace contextRef="#ctx0" brushRef="#br0" timeOffset="5028.249">2296 1140 674 0,'0'0'570'0,"0"0"-88"0,0 0-28 0,-10 19-15 0,5-7-9 16,0 13-44-16,2 2-31 0,0 2-43 0,-2 15-31 15,5 0-31-15,-2-9-33 0,0-4-17 0,1-1-25 0,1 14-22 16,1-9-10-16,1-10-21 0,-2 0-38 0,2-2-36 16,-1-3-42-16,-1-2-50 0,0-6-61 0,2-3-63 15,-4 0-50-15,2-5-58 0,0-4-79 0,-5 6-280 16,5-6-763-16,0 0 207 0</inkml:trace>
          <inkml:trace contextRef="#ctx0" brushRef="#br0" timeOffset="5210.1033">2219 1422 309 0,'0'0'627'16,"0"0"-117"-16,-1-4-65 0,1 4-42 0,0 0-19 16,0 0-13-16,6-7-15 0,-6 7-42 0,12-2-37 15,-12 2-35-15,21-2-20 0,-7 4-22 0,-1-1-21 16,2 4-15-16,0-2-16 0,0 3-16 0,-2 3-10 16,-2 0-9-16,8 3-17 0,-7 1-17 0,-4-1-26 15,-2-1-39-15,-2-3-45 0,-1 5-70 0,1-2-81 16,-4 2-89-16,-2 1-100 0,-3-4-291 0,4-3-795 15,0 1 216-15</inkml:trace>
          <inkml:trace contextRef="#ctx0" brushRef="#br0" timeOffset="5640.0881">2531 1467 429 0,'1'6'399'16,"-1"0"-39"-16,0-6-13 0,7 11-17 0,-6-6-7 0,4 0-2 16,0 2-3-16,0-3-6 0,5 5-7 0,-2-3-2 15,-2-1-14-15,1-1-15 0,-3 0-11 0,1-2-14 16,-5-2-16-16,8 5-26 0,-8-5-16 0,7 1-21 15,-7-1-11-15,0 0-27 0,16-8-36 0,-7 0-37 16,-3 1-38-16,-1-4-38 0,2-1-45 0,-6 2-47 16,3-2-56-16,-4 0-51 0,1 0-37 0,-2 3-37 15,-1 2-53-15,2-1-295 0,-5 4-766 0,5 4 208 0</inkml:trace>
          <inkml:trace contextRef="#ctx0" brushRef="#br0" timeOffset="5926.8575">2757 1479 276 0,'5'5'504'0,"-5"-5"-69"0,0 0-21 16,6 2-4-16,-6-2-16 0,0 0-29 0,0 0-37 15,0 0-39-15,0 0-37 0,0 0-48 0,0 0-42 16,0 0-38-16,0 0-45 0,0 0-37 0,0 0-30 16,5-13-21-16,-5 13-5 0,-1-7 0 0,1 7 2 0,0 0-4 15,-4-6 6-15,4 6-1 0,0 0 10 0,-6-8-1 16,6 8 8-16,0 0 10 0,0 0 3 15,-5-4 8-15,5 4 29 0,0 0 18 0,0 0 19 0,0 0 9 16,0 0 3-16,0 0-5 0,0 0-3 0,0 0-3 16,13 14 1-16,-7-9-8 0,4 3-6 0,1-1-6 15,1 1-8-15,1 0-3 0,0-2-20 0,0 0-21 16,-1-1-46-16,-1 0-79 0,2-3-97 0,-5-2-145 0,-8 0-325 16,15-5-805-16,-15 5 218 0</inkml:trace>
          <inkml:trace contextRef="#ctx0" brushRef="#br0" timeOffset="6124.4332">2029 1307 6002 0,'5'-5'285'0,"-1"2"-109"0,0-1-109 16,-1 0-20-16,-3 4-10 0,5-4 9 0,-5 1 19 15,0 3-17-15,0 0-24 0,5-3-63 0,-5 3-70 16,0 0-77-16,0 0-75 0,0 0-72 0,0 0-68 16,0 0-355-16,0 0-908 0,-9-10 245 0</inkml:trace>
          <inkml:trace contextRef="#ctx0" brushRef="#br0" timeOffset="6591.3993">2868 984 495 0,'0'0'499'0,"16"12"-26"16,-6-3-18-16,11 6-27 0,1 1-18 0,2 7-21 15,-2 0-26-15,12 14-1 0,-1 5-44 0,-6 2-14 0,-3 3-20 16,-2-2-24-16,-2 4-22 0,-8-2-16 0,-3 2-35 16,-8-1-8-16,-2-3-19 0,-8 3-14 0,-5-2-20 15,-5 0-27-15,-4-1-43 0,-1-4-51 0,-3-3-60 16,-5-3-75-16,1 4-90 0,-2-9-75 0,2-7-77 0,5-5-372 15,0-4-894-15,3-1 240 0</inkml:trace>
        </inkml:traceGroup>
      </inkml:traceGroup>
    </inkml:traceGroup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40:13.71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BB2AF29-4237-4D09-B2AC-4FD83BF3C7C3}" emma:medium="tactile" emma:mode="ink">
          <msink:context xmlns:msink="http://schemas.microsoft.com/ink/2010/main" type="writingRegion" rotatedBoundingBox="5771,7110 6513,7110 6513,7679 5771,7679">
            <msink:destinationLink direction="with" ref="{55CAFA02-CF2E-44FE-BAD2-FF45B41747CE}"/>
          </msink:context>
        </emma:interpretation>
      </emma:emma>
    </inkml:annotationXML>
    <inkml:traceGroup>
      <inkml:annotationXML>
        <emma:emma xmlns:emma="http://www.w3.org/2003/04/emma" version="1.0">
          <emma:interpretation id="{A29EA128-AFD2-4CBC-98B7-1E04A01AC955}" emma:medium="tactile" emma:mode="ink">
            <msink:context xmlns:msink="http://schemas.microsoft.com/ink/2010/main" type="paragraph" rotatedBoundingBox="5771,7110 6513,7110 6513,7679 5771,76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E54E5C-B1B1-44AA-B8F3-403553408B03}" emma:medium="tactile" emma:mode="ink">
              <msink:context xmlns:msink="http://schemas.microsoft.com/ink/2010/main" type="line" rotatedBoundingBox="5771,7110 6513,7110 6513,7679 5771,7679"/>
            </emma:interpretation>
          </emma:emma>
        </inkml:annotationXML>
        <inkml:traceGroup>
          <inkml:annotationXML>
            <emma:emma xmlns:emma="http://www.w3.org/2003/04/emma" version="1.0">
              <emma:interpretation id="{BACE3734-EEF1-4612-9341-40BE4CFF8DB9}" emma:medium="tactile" emma:mode="ink">
                <msink:context xmlns:msink="http://schemas.microsoft.com/ink/2010/main" type="inkWord" rotatedBoundingBox="5771,7110 6513,7110 6513,7679 5771,7679"/>
              </emma:interpretation>
              <emma:one-of disjunction-type="recognition" id="oneOf0">
                <emma:interpretation id="interp0" emma:lang="en-US" emma:confidence="0.5">
                  <emma:literal>E</emma:literal>
                </emma:interpretation>
                <emma:interpretation id="interp1" emma:lang="en-US" emma:confidence="0">
                  <emma:literal>3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Z</emma:literal>
                </emma:interpretation>
              </emma:one-of>
            </emma:emma>
          </inkml:annotationXML>
          <inkml:trace contextRef="#ctx0" brushRef="#br0">-3034-104 274 0,'0'0'356'0,"17"7"-47"0,-17-7-25 0,5 3-26 15,-5-3-23-15,7 3-23 0,-1-2-16 0,1 2-10 16,-1 0-8-16,2-1-4 0,6 4-6 0,-3-4-6 15,2 3-2-15,0-2-10 0,-3 0-3 0,-1 0-3 16,-1-1-13-16,1-2 0 0,-9 0 3 0,13 0 0 16,-7 4-4-16,-6-4-4 0,10 0-8 0,-10 0-6 15,8 2-10-15,-8-2-8 0,9 1-11 0,-9-1-9 16,0 0-6-16,6 0-7 0,-6 0-5 0,0 0-6 16,0 0-2-16,8 0-3 0,-8 0-3 0,0 0-6 0,0 0-4 15,0 0-5-15,0 0-7 0,0 0-7 16,0 0-13-16,-29 8-2 0,1-4-8 0,1 3-3 0,-8-2 2 15,1 0 3-15,-16 7-6 0,1-2 10 16,-1-1-6-16,15 1 5 0,4-4 3 0,1 1 2 0,4-1 5 16,4 3 2-16,4-3 6 0,3 0 2 0,4-2 6 15,1 0 5-15,1-1 8 0,5 1 14 0,0 1 15 0,4-5 13 16,-1 11 5-16,4-6 16 0,5 6-1 16,4-1 6-16,11 3-5 0,4 0 3 0,2 1 11 0,4-3 4 15,16 2 3-15,-12-2-16 0,-6-7-8 0,-3 5-14 16,-1-3-10-16,-9-2-6 0,-3-1-14 0,-3 0-22 15,-2 1-20-15,-2-2-23 0,-5 2-9 0,-3-4 5 16,-3 9-6-16,-7 1 6 0,-13 6-1 0,2-3-1 16,-2 2 3-16,-1-3-2 0,1 2 1 0,0-3 1 15,8-2 5-15,3 0-4 0,-1-3 2 0,6 1 8 16,-1-1-4-16,3-1 18 0,0-1 18 0,2 0 14 0,3 1 17 16,0-5 16-16,6 8 5 0,9-2 7 0,11 2 19 15,5-1 10-15,25 1 9 0,2-2 4 0,4-2 2 16,-4-1-19-16,2 3-7 0,-7 0-17 0,-14-4-5 15,-7 1-38-15,-5 0-42 0,-8-1 0 0,-1-1 0 16,-6 0-46-16,-2 1-87 0,-5-2-51 0,-5 0-59 16,0 0-70-16,0 0-65 0,-28 3-78 0,-3-3-437 15,0 1-1073-15,-20-1 287 0</inkml:trace>
        </inkml:traceGroup>
      </inkml:traceGroup>
    </inkml:traceGroup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14T09:38:41.09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5A2A679-09E5-48B4-B834-4ED186DB834E}" emma:medium="tactile" emma:mode="ink">
          <msink:context xmlns:msink="http://schemas.microsoft.com/ink/2010/main" type="writingRegion" rotatedBoundingBox="9611,3819 10577,3819 10577,4850 9611,4850"/>
        </emma:interpretation>
      </emma:emma>
    </inkml:annotationXML>
    <inkml:traceGroup>
      <inkml:annotationXML>
        <emma:emma xmlns:emma="http://www.w3.org/2003/04/emma" version="1.0">
          <emma:interpretation id="{4A79AD53-F2D2-4C68-9F14-5B3AFCC05D23}" emma:medium="tactile" emma:mode="ink">
            <msink:context xmlns:msink="http://schemas.microsoft.com/ink/2010/main" type="paragraph" rotatedBoundingBox="9611,3819 10577,3819 10577,4850 9611,48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EB8C52-D1B8-4B28-8983-175AB1971668}" emma:medium="tactile" emma:mode="ink">
              <msink:context xmlns:msink="http://schemas.microsoft.com/ink/2010/main" type="line" rotatedBoundingBox="9611,3819 10577,3819 10577,4850 9611,4850"/>
            </emma:interpretation>
          </emma:emma>
        </inkml:annotationXML>
        <inkml:traceGroup>
          <inkml:annotationXML>
            <emma:emma xmlns:emma="http://www.w3.org/2003/04/emma" version="1.0">
              <emma:interpretation id="{8249F5E7-2DE8-4C06-89DD-5712C623F013}" emma:medium="tactile" emma:mode="ink">
                <msink:context xmlns:msink="http://schemas.microsoft.com/ink/2010/main" type="inkWord" rotatedBoundingBox="9611,3819 10577,3819 10577,4850 9611,4850"/>
              </emma:interpretation>
              <emma:one-of disjunction-type="recognition" id="oneOf0">
                <emma:interpretation id="interp0" emma:lang="en-US" emma:confidence="0.5">
                  <emma:literal>for)</emma:literal>
                </emma:interpretation>
                <emma:interpretation id="interp1" emma:lang="en-US" emma:confidence="0">
                  <emma:literal>f)</emma:literal>
                </emma:interpretation>
                <emma:interpretation id="interp2" emma:lang="en-US" emma:confidence="0">
                  <emma:literal>fro)</emma:literal>
                </emma:interpretation>
                <emma:interpretation id="interp3" emma:lang="en-US" emma:confidence="0">
                  <emma:literal>fa)</emma:literal>
                </emma:interpretation>
                <emma:interpretation id="interp4" emma:lang="en-US" emma:confidence="0">
                  <emma:literal>foo)</emma:literal>
                </emma:interpretation>
              </emma:one-of>
            </emma:emma>
          </inkml:annotationXML>
          <inkml:trace contextRef="#ctx0" brushRef="#br0">385 0 287 0,'-23'4'452'0,"6"1"-57"0,-10 7-45 0,3 2-17 0,-3 7-21 16,-10 14-28-16,0 4-27 0,1 3-14 0,4 3-12 15,5 3-12-15,1-2-12 0,3 3-12 0,8-2-7 16,2-2-16-16,2 0-15 0,6-10-10 0,1-8-14 0,2 4-12 15,4-1-10-15,2-5-11 0,2 2-9 0,2 0-13 16,4-4-12-16,-2 0-26 0,3-4-43 0,3-3-57 16,2 0-77-16,-4-6-85 0,8-2-98 0,-4-6-289 15,6-2-730-15,6-5 199 0</inkml:trace>
          <inkml:trace contextRef="#ctx0" brushRef="#br0" timeOffset="-421.5873">67 215 706 0,'3'-6'412'0,"-3"6"-53"0,0-6-25 16,0 6-36-16,0-6-33 0,0 6-39 0,2-6-21 16,-2 6-31-16,0-9-19 0,0 3-32 0,2-1-17 15,-2 0-21-15,-2-5-18 0,-1 2-3 0,-1 0-16 0,0-1-7 16,-1 2-2-16,-2 2-8 0,2 1 1 0,0 0-5 15,-1 2-4-15,-1-1 3 0,2 2 0 0,-1-1 8 16,1 2 13-16,-2-1 8 0,1 2 8 0,6 1-4 16,-11 1 11-16,4 2 9 0,-3 6 21 0,2 3 14 15,-5 9 10-15,3 4 6 0,2 1 14 0,1 2-6 16,1 3-6-16,3-2-2 0,-1-1-8 0,1 3-9 16,1 0-10-16,-1-5-13 0,3 2-7 0,0 2-7 0,0-5-8 15,0 2-4-15,-2 0-25 0,1-5-42 16,-1-4-60-16,-1-1-67 0,0-4-73 0,-3 0-89 0,-1-1-94 15,-4-2-300-15,-1-2-823 0,4-6 223 0</inkml:trace>
          <inkml:trace contextRef="#ctx0" brushRef="#br0" timeOffset="-254.6258">-280 474 4704 0,'0'0'410'15,"-3"-6"-141"-15,3 6-98 0,0 0-28 0,-4-3 0 16,4 3 3-16,0 0-9 0,0 0-23 0,0 0-20 0,22-6-13 15,-9 6-7-15,2 2-10 0,0-2-16 0,0 2-41 16,11 0-53-16,-4-2-64 0,2 3-68 0,-2 2-74 16,0-5-79-16,1-2-89 0,-5 1-307 0,6-4-875 15,-1-1 236-15</inkml:trace>
          <inkml:trace contextRef="#ctx0" brushRef="#br0" timeOffset="549.8443">236 402 370 0,'0'0'340'15,"-2"-4"-39"-15,2 4-27 0,0 0-22 0,0 0-16 0,0 0-7 16,0 0-18-16,0 0-3 0,0 0-6 16,0 0-12-16,-15 6-5 0,15-6-10 0,-5 9 2 0,2-5-10 15,-1 1-6-15,1-1-11 0,2 0-7 0,-3 2-2 16,3-1-2-16,1 3-7 0,0-2-3 0,-2 0-8 16,4 1-7-16,-2 1-5 0,3-2-5 0,3 3-7 15,-2 1-9-15,2-3-9 0,1-1-5 0,-2-1-8 16,4 2-8-16,2 0-5 0,-2-4-11 0,0 0-15 15,0 0-15-15,-3-3-22 0,1 1-23 0,-7-1-27 16,13-3-17-16,-7-1-19 0,1 1-4 0,-2-1 4 16,1 1 0-16,-2-2 11 0,-1 3 6 0,-3 2 14 0,7-6 8 15,-6 2 12-15,-1 4 6 0,5-4 10 0,-5 4 5 16,3-2-3-16,-3 2 7 0,0 0 14 0,0 0 17 16,5-4 15-16,-5 4 19 0,0 0 15 0,0 0 15 15,14 4 11-15,-7 0 0 0,-1-2 7 0,1 0 2 16,6 4-3-16,2-3 0 0,-4 0-7 0,4 0 0 0,-2-2-11 15,-2 1-6-15,1-1-4 0,-4 2-5 0,0-4 0 16,-8 1-8-16,13-3-5 0,-6-2-3 0,-2 0-13 16,-1-1-12-16,0-4-4 0,-3-3-12 0,-1-1-11 15,-1-1-16-15,-6-6-12 0,2-1-14 0,-1 2-11 16,-2 4-10-16,1 1-12 0,0 3-21 0,2 1-26 16,1 1-24-16,-1 4-23 0,0-1-37 0,1 2-39 15,2 0-50-15,-1 1-285 0,-1-2-708 0,4 6 194 16</inkml:trace>
          <inkml:trace contextRef="#ctx0" brushRef="#br0" timeOffset="817.2668">576-10 5565 0,'0'0'176'0,"-5"-5"-89"16,5 5-31-16,0 0 36 0,0 0 40 16,0 0 40-16,0 0 7 0,8 22-24 0,1 4-15 0,1 2-4 15,8 20 0-15,-5 5-1 0,2 4-5 0,-3-2-9 16,4 44-12-16,-11-34-12 0,-3-19-10 0,-4 5-8 16,0-4-9-16,-6-1-10 0,-5 0-11 0,2 2-34 15,-9-4-44-15,0 1-56 0,-3-3-69 0,-2-4-87 16,2-7-97-16,1-8-105 0,-1-3-486 0,-12 13-1116 15,7-15 300-15</inkml:trace>
        </inkml:traceGroup>
      </inkml:traceGroup>
    </inkml:traceGroup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300" y="253537"/>
            <a:ext cx="5575198" cy="288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‹#›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3333B2"/>
                </a:solidFill>
                <a:latin typeface="PMingLiU"/>
                <a:cs typeface="PMingLi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‹#›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3333B2"/>
                </a:solidFill>
                <a:latin typeface="PMingLiU"/>
                <a:cs typeface="PMingLi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‹#›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3333B2"/>
                </a:solidFill>
                <a:latin typeface="PMingLiU"/>
                <a:cs typeface="PMingLi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‹#›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‹#›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" y="0"/>
            <a:ext cx="5759913" cy="321887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253537"/>
            <a:ext cx="5575198" cy="288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rgbClr val="3333B2"/>
                </a:solidFill>
                <a:latin typeface="PMingLiU"/>
                <a:cs typeface="PMingLi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4871" y="1186153"/>
            <a:ext cx="5436057" cy="12026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116372" y="3137672"/>
            <a:ext cx="318135" cy="101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‹#›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eetha.p@pilani.bits-pilani.ac.in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" Target="slide3.xml"/><Relationship Id="rId7" Type="http://schemas.openxmlformats.org/officeDocument/2006/relationships/slide" Target="slide5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slide" Target="slide23.xml"/><Relationship Id="rId5" Type="http://schemas.openxmlformats.org/officeDocument/2006/relationships/slide" Target="slide10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8.emf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customXml" Target="../ink/ink2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7.emf"/><Relationship Id="rId5" Type="http://schemas.openxmlformats.org/officeDocument/2006/relationships/image" Target="../media/image24.png"/><Relationship Id="rId15" Type="http://schemas.openxmlformats.org/officeDocument/2006/relationships/image" Target="../media/image39.emf"/><Relationship Id="rId10" Type="http://schemas.openxmlformats.org/officeDocument/2006/relationships/customXml" Target="../ink/ink20.xml"/><Relationship Id="rId4" Type="http://schemas.openxmlformats.org/officeDocument/2006/relationships/image" Target="../media/image23.png"/><Relationship Id="rId9" Type="http://schemas.openxmlformats.org/officeDocument/2006/relationships/slide" Target="slide1.xml"/><Relationship Id="rId14" Type="http://schemas.openxmlformats.org/officeDocument/2006/relationships/customXml" Target="../ink/ink2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customXml" Target="../ink/ink24.xml"/><Relationship Id="rId18" Type="http://schemas.openxmlformats.org/officeDocument/2006/relationships/image" Target="../media/image35.emf"/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12" Type="http://schemas.openxmlformats.org/officeDocument/2006/relationships/image" Target="../media/image45.emf"/><Relationship Id="rId17" Type="http://schemas.openxmlformats.org/officeDocument/2006/relationships/customXml" Target="../ink/ink26.xml"/><Relationship Id="rId2" Type="http://schemas.openxmlformats.org/officeDocument/2006/relationships/image" Target="../media/image7.png"/><Relationship Id="rId16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23.xml"/><Relationship Id="rId5" Type="http://schemas.openxmlformats.org/officeDocument/2006/relationships/image" Target="../media/image29.png"/><Relationship Id="rId15" Type="http://schemas.openxmlformats.org/officeDocument/2006/relationships/customXml" Target="../ink/ink25.xml"/><Relationship Id="rId10" Type="http://schemas.openxmlformats.org/officeDocument/2006/relationships/slide" Target="slide1.xml"/><Relationship Id="rId4" Type="http://schemas.openxmlformats.org/officeDocument/2006/relationships/image" Target="../media/image28.png"/><Relationship Id="rId9" Type="http://schemas.openxmlformats.org/officeDocument/2006/relationships/image" Target="../media/image8.png"/><Relationship Id="rId14" Type="http://schemas.openxmlformats.org/officeDocument/2006/relationships/image" Target="../media/image33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slide" Target="slide1.xml"/><Relationship Id="rId7" Type="http://schemas.openxmlformats.org/officeDocument/2006/relationships/image" Target="../media/image4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11" Type="http://schemas.openxmlformats.org/officeDocument/2006/relationships/image" Target="../media/image40.emf"/><Relationship Id="rId5" Type="http://schemas.openxmlformats.org/officeDocument/2006/relationships/image" Target="../media/image46.emf"/><Relationship Id="rId10" Type="http://schemas.openxmlformats.org/officeDocument/2006/relationships/customXml" Target="../ink/ink30.xml"/><Relationship Id="rId4" Type="http://schemas.openxmlformats.org/officeDocument/2006/relationships/customXml" Target="../ink/ink27.xml"/><Relationship Id="rId9" Type="http://schemas.openxmlformats.org/officeDocument/2006/relationships/image" Target="../media/image3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4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2.xml"/><Relationship Id="rId5" Type="http://schemas.openxmlformats.org/officeDocument/2006/relationships/image" Target="../media/image48.emf"/><Relationship Id="rId4" Type="http://schemas.openxmlformats.org/officeDocument/2006/relationships/customXml" Target="../ink/ink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emf"/><Relationship Id="rId4" Type="http://schemas.openxmlformats.org/officeDocument/2006/relationships/customXml" Target="../ink/ink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13" Type="http://schemas.openxmlformats.org/officeDocument/2006/relationships/customXml" Target="../ink/ink38.xml"/><Relationship Id="rId18" Type="http://schemas.openxmlformats.org/officeDocument/2006/relationships/image" Target="../media/image26.emf"/><Relationship Id="rId26" Type="http://schemas.openxmlformats.org/officeDocument/2006/relationships/image" Target="../media/image32.emf"/><Relationship Id="rId3" Type="http://schemas.openxmlformats.org/officeDocument/2006/relationships/image" Target="../media/image7.png"/><Relationship Id="rId21" Type="http://schemas.openxmlformats.org/officeDocument/2006/relationships/customXml" Target="../ink/ink42.xml"/><Relationship Id="rId7" Type="http://schemas.openxmlformats.org/officeDocument/2006/relationships/customXml" Target="../ink/ink35.xml"/><Relationship Id="rId12" Type="http://schemas.openxmlformats.org/officeDocument/2006/relationships/image" Target="../media/image53.emf"/><Relationship Id="rId17" Type="http://schemas.openxmlformats.org/officeDocument/2006/relationships/customXml" Target="../ink/ink40.xml"/><Relationship Id="rId25" Type="http://schemas.openxmlformats.org/officeDocument/2006/relationships/customXml" Target="../ink/ink44.xml"/><Relationship Id="rId2" Type="http://schemas.openxmlformats.org/officeDocument/2006/relationships/image" Target="../media/image6.png"/><Relationship Id="rId16" Type="http://schemas.openxmlformats.org/officeDocument/2006/relationships/image" Target="../media/image25.emf"/><Relationship Id="rId20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11" Type="http://schemas.openxmlformats.org/officeDocument/2006/relationships/customXml" Target="../ink/ink37.xml"/><Relationship Id="rId24" Type="http://schemas.openxmlformats.org/officeDocument/2006/relationships/image" Target="../media/image31.emf"/><Relationship Id="rId5" Type="http://schemas.openxmlformats.org/officeDocument/2006/relationships/customXml" Target="../ink/ink34.xml"/><Relationship Id="rId15" Type="http://schemas.openxmlformats.org/officeDocument/2006/relationships/customXml" Target="../ink/ink39.xml"/><Relationship Id="rId23" Type="http://schemas.openxmlformats.org/officeDocument/2006/relationships/customXml" Target="../ink/ink43.xml"/><Relationship Id="rId10" Type="http://schemas.openxmlformats.org/officeDocument/2006/relationships/image" Target="../media/image52.emf"/><Relationship Id="rId19" Type="http://schemas.openxmlformats.org/officeDocument/2006/relationships/customXml" Target="../ink/ink41.xml"/><Relationship Id="rId4" Type="http://schemas.openxmlformats.org/officeDocument/2006/relationships/slide" Target="slide1.xml"/><Relationship Id="rId9" Type="http://schemas.openxmlformats.org/officeDocument/2006/relationships/customXml" Target="../ink/ink36.xml"/><Relationship Id="rId14" Type="http://schemas.openxmlformats.org/officeDocument/2006/relationships/image" Target="../media/image54.emf"/><Relationship Id="rId22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.xml"/><Relationship Id="rId3" Type="http://schemas.openxmlformats.org/officeDocument/2006/relationships/image" Target="../media/image331.emf"/><Relationship Id="rId7" Type="http://schemas.openxmlformats.org/officeDocument/2006/relationships/image" Target="../media/image351.emf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7.xml"/><Relationship Id="rId5" Type="http://schemas.openxmlformats.org/officeDocument/2006/relationships/image" Target="../media/image341.emf"/><Relationship Id="rId4" Type="http://schemas.openxmlformats.org/officeDocument/2006/relationships/customXml" Target="../ink/ink46.xml"/><Relationship Id="rId9" Type="http://schemas.openxmlformats.org/officeDocument/2006/relationships/image" Target="../media/image4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.xml"/><Relationship Id="rId13" Type="http://schemas.openxmlformats.org/officeDocument/2006/relationships/image" Target="../media/image59.emf"/><Relationship Id="rId18" Type="http://schemas.openxmlformats.org/officeDocument/2006/relationships/customXml" Target="../ink/ink56.xml"/><Relationship Id="rId26" Type="http://schemas.openxmlformats.org/officeDocument/2006/relationships/customXml" Target="../ink/ink60.xml"/><Relationship Id="rId3" Type="http://schemas.openxmlformats.org/officeDocument/2006/relationships/slide" Target="slide1.xml"/><Relationship Id="rId21" Type="http://schemas.openxmlformats.org/officeDocument/2006/relationships/image" Target="../media/image63.emf"/><Relationship Id="rId7" Type="http://schemas.openxmlformats.org/officeDocument/2006/relationships/image" Target="../media/image56.emf"/><Relationship Id="rId12" Type="http://schemas.openxmlformats.org/officeDocument/2006/relationships/customXml" Target="../ink/ink53.xml"/><Relationship Id="rId17" Type="http://schemas.openxmlformats.org/officeDocument/2006/relationships/image" Target="../media/image61.emf"/><Relationship Id="rId25" Type="http://schemas.openxmlformats.org/officeDocument/2006/relationships/image" Target="../media/image65.emf"/><Relationship Id="rId2" Type="http://schemas.openxmlformats.org/officeDocument/2006/relationships/image" Target="../media/image6.png"/><Relationship Id="rId16" Type="http://schemas.openxmlformats.org/officeDocument/2006/relationships/customXml" Target="../ink/ink55.xml"/><Relationship Id="rId20" Type="http://schemas.openxmlformats.org/officeDocument/2006/relationships/customXml" Target="../ink/ink57.xml"/><Relationship Id="rId29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.xml"/><Relationship Id="rId11" Type="http://schemas.openxmlformats.org/officeDocument/2006/relationships/image" Target="../media/image58.emf"/><Relationship Id="rId24" Type="http://schemas.openxmlformats.org/officeDocument/2006/relationships/customXml" Target="../ink/ink59.xml"/><Relationship Id="rId5" Type="http://schemas.openxmlformats.org/officeDocument/2006/relationships/image" Target="../media/image55.emf"/><Relationship Id="rId15" Type="http://schemas.openxmlformats.org/officeDocument/2006/relationships/image" Target="../media/image60.emf"/><Relationship Id="rId23" Type="http://schemas.openxmlformats.org/officeDocument/2006/relationships/image" Target="../media/image64.emf"/><Relationship Id="rId28" Type="http://schemas.openxmlformats.org/officeDocument/2006/relationships/customXml" Target="../ink/ink61.xml"/><Relationship Id="rId10" Type="http://schemas.openxmlformats.org/officeDocument/2006/relationships/customXml" Target="../ink/ink52.xml"/><Relationship Id="rId19" Type="http://schemas.openxmlformats.org/officeDocument/2006/relationships/image" Target="../media/image62.emf"/><Relationship Id="rId4" Type="http://schemas.openxmlformats.org/officeDocument/2006/relationships/customXml" Target="../ink/ink49.xml"/><Relationship Id="rId9" Type="http://schemas.openxmlformats.org/officeDocument/2006/relationships/image" Target="../media/image57.emf"/><Relationship Id="rId14" Type="http://schemas.openxmlformats.org/officeDocument/2006/relationships/customXml" Target="../ink/ink54.xml"/><Relationship Id="rId22" Type="http://schemas.openxmlformats.org/officeDocument/2006/relationships/customXml" Target="../ink/ink58.xml"/><Relationship Id="rId27" Type="http://schemas.openxmlformats.org/officeDocument/2006/relationships/image" Target="../media/image6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4.xml"/><Relationship Id="rId3" Type="http://schemas.openxmlformats.org/officeDocument/2006/relationships/slide" Target="slide1.xml"/><Relationship Id="rId7" Type="http://schemas.openxmlformats.org/officeDocument/2006/relationships/image" Target="../media/image251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3.xml"/><Relationship Id="rId5" Type="http://schemas.openxmlformats.org/officeDocument/2006/relationships/image" Target="../media/image68.emf"/><Relationship Id="rId4" Type="http://schemas.openxmlformats.org/officeDocument/2006/relationships/customXml" Target="../ink/ink62.xml"/><Relationship Id="rId9" Type="http://schemas.openxmlformats.org/officeDocument/2006/relationships/image" Target="../media/image43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68.xml"/><Relationship Id="rId13" Type="http://schemas.openxmlformats.org/officeDocument/2006/relationships/image" Target="../media/image290.emf"/><Relationship Id="rId18" Type="http://schemas.openxmlformats.org/officeDocument/2006/relationships/customXml" Target="../ink/ink73.xml"/><Relationship Id="rId26" Type="http://schemas.openxmlformats.org/officeDocument/2006/relationships/customXml" Target="../ink/ink77.xml"/><Relationship Id="rId3" Type="http://schemas.openxmlformats.org/officeDocument/2006/relationships/customXml" Target="../ink/ink65.xml"/><Relationship Id="rId21" Type="http://schemas.openxmlformats.org/officeDocument/2006/relationships/image" Target="../media/image330.emf"/><Relationship Id="rId34" Type="http://schemas.openxmlformats.org/officeDocument/2006/relationships/customXml" Target="../ink/ink81.xml"/><Relationship Id="rId7" Type="http://schemas.openxmlformats.org/officeDocument/2006/relationships/customXml" Target="../ink/ink67.xml"/><Relationship Id="rId12" Type="http://schemas.openxmlformats.org/officeDocument/2006/relationships/customXml" Target="../ink/ink70.xml"/><Relationship Id="rId17" Type="http://schemas.openxmlformats.org/officeDocument/2006/relationships/image" Target="../media/image310.emf"/><Relationship Id="rId25" Type="http://schemas.openxmlformats.org/officeDocument/2006/relationships/image" Target="../media/image69.emf"/><Relationship Id="rId33" Type="http://schemas.openxmlformats.org/officeDocument/2006/relationships/image" Target="../media/image73.emf"/><Relationship Id="rId2" Type="http://schemas.openxmlformats.org/officeDocument/2006/relationships/slide" Target="slide1.xml"/><Relationship Id="rId16" Type="http://schemas.openxmlformats.org/officeDocument/2006/relationships/customXml" Target="../ink/ink72.xml"/><Relationship Id="rId20" Type="http://schemas.openxmlformats.org/officeDocument/2006/relationships/customXml" Target="../ink/ink74.xml"/><Relationship Id="rId29" Type="http://schemas.openxmlformats.org/officeDocument/2006/relationships/image" Target="../media/image71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emf"/><Relationship Id="rId11" Type="http://schemas.openxmlformats.org/officeDocument/2006/relationships/image" Target="../media/image280.emf"/><Relationship Id="rId24" Type="http://schemas.openxmlformats.org/officeDocument/2006/relationships/customXml" Target="../ink/ink76.xml"/><Relationship Id="rId32" Type="http://schemas.openxmlformats.org/officeDocument/2006/relationships/customXml" Target="../ink/ink80.xml"/><Relationship Id="rId37" Type="http://schemas.openxmlformats.org/officeDocument/2006/relationships/image" Target="../media/image75.emf"/><Relationship Id="rId5" Type="http://schemas.openxmlformats.org/officeDocument/2006/relationships/customXml" Target="../ink/ink66.xml"/><Relationship Id="rId15" Type="http://schemas.openxmlformats.org/officeDocument/2006/relationships/image" Target="../media/image300.emf"/><Relationship Id="rId23" Type="http://schemas.openxmlformats.org/officeDocument/2006/relationships/image" Target="../media/image340.emf"/><Relationship Id="rId28" Type="http://schemas.openxmlformats.org/officeDocument/2006/relationships/customXml" Target="../ink/ink78.xml"/><Relationship Id="rId36" Type="http://schemas.openxmlformats.org/officeDocument/2006/relationships/customXml" Target="../ink/ink82.xml"/><Relationship Id="rId10" Type="http://schemas.openxmlformats.org/officeDocument/2006/relationships/customXml" Target="../ink/ink69.xml"/><Relationship Id="rId19" Type="http://schemas.openxmlformats.org/officeDocument/2006/relationships/image" Target="../media/image320.emf"/><Relationship Id="rId31" Type="http://schemas.openxmlformats.org/officeDocument/2006/relationships/image" Target="../media/image72.emf"/><Relationship Id="rId4" Type="http://schemas.openxmlformats.org/officeDocument/2006/relationships/image" Target="../media/image250.emf"/><Relationship Id="rId9" Type="http://schemas.openxmlformats.org/officeDocument/2006/relationships/image" Target="../media/image270.emf"/><Relationship Id="rId14" Type="http://schemas.openxmlformats.org/officeDocument/2006/relationships/customXml" Target="../ink/ink71.xml"/><Relationship Id="rId22" Type="http://schemas.openxmlformats.org/officeDocument/2006/relationships/customXml" Target="../ink/ink75.xml"/><Relationship Id="rId27" Type="http://schemas.openxmlformats.org/officeDocument/2006/relationships/image" Target="../media/image70.emf"/><Relationship Id="rId30" Type="http://schemas.openxmlformats.org/officeDocument/2006/relationships/customXml" Target="../ink/ink79.xml"/><Relationship Id="rId35" Type="http://schemas.openxmlformats.org/officeDocument/2006/relationships/image" Target="../media/image74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5.xml"/><Relationship Id="rId3" Type="http://schemas.openxmlformats.org/officeDocument/2006/relationships/slide" Target="slide1.xml"/><Relationship Id="rId7" Type="http://schemas.openxmlformats.org/officeDocument/2006/relationships/image" Target="../media/image401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84.xml"/><Relationship Id="rId11" Type="http://schemas.openxmlformats.org/officeDocument/2006/relationships/image" Target="../media/image421.emf"/><Relationship Id="rId5" Type="http://schemas.openxmlformats.org/officeDocument/2006/relationships/image" Target="../media/image361.emf"/><Relationship Id="rId10" Type="http://schemas.openxmlformats.org/officeDocument/2006/relationships/customXml" Target="../ink/ink86.xml"/><Relationship Id="rId4" Type="http://schemas.openxmlformats.org/officeDocument/2006/relationships/customXml" Target="../ink/ink83.xml"/><Relationship Id="rId9" Type="http://schemas.openxmlformats.org/officeDocument/2006/relationships/image" Target="../media/image41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13" Type="http://schemas.openxmlformats.org/officeDocument/2006/relationships/customXml" Target="../ink/ink92.xml"/><Relationship Id="rId18" Type="http://schemas.openxmlformats.org/officeDocument/2006/relationships/image" Target="../media/image82.emf"/><Relationship Id="rId3" Type="http://schemas.openxmlformats.org/officeDocument/2006/relationships/customXml" Target="../ink/ink87.xml"/><Relationship Id="rId21" Type="http://schemas.openxmlformats.org/officeDocument/2006/relationships/customXml" Target="../ink/ink96.xml"/><Relationship Id="rId7" Type="http://schemas.openxmlformats.org/officeDocument/2006/relationships/customXml" Target="../ink/ink89.xml"/><Relationship Id="rId12" Type="http://schemas.openxmlformats.org/officeDocument/2006/relationships/image" Target="../media/image79.emf"/><Relationship Id="rId17" Type="http://schemas.openxmlformats.org/officeDocument/2006/relationships/customXml" Target="../ink/ink94.xml"/><Relationship Id="rId2" Type="http://schemas.openxmlformats.org/officeDocument/2006/relationships/slide" Target="slide1.xml"/><Relationship Id="rId16" Type="http://schemas.openxmlformats.org/officeDocument/2006/relationships/image" Target="../media/image81.emf"/><Relationship Id="rId20" Type="http://schemas.openxmlformats.org/officeDocument/2006/relationships/image" Target="../media/image83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emf"/><Relationship Id="rId11" Type="http://schemas.openxmlformats.org/officeDocument/2006/relationships/customXml" Target="../ink/ink91.xml"/><Relationship Id="rId24" Type="http://schemas.openxmlformats.org/officeDocument/2006/relationships/image" Target="../media/image84.emf"/><Relationship Id="rId5" Type="http://schemas.openxmlformats.org/officeDocument/2006/relationships/customXml" Target="../ink/ink88.xml"/><Relationship Id="rId15" Type="http://schemas.openxmlformats.org/officeDocument/2006/relationships/customXml" Target="../ink/ink93.xml"/><Relationship Id="rId23" Type="http://schemas.openxmlformats.org/officeDocument/2006/relationships/customXml" Target="../ink/ink97.xml"/><Relationship Id="rId10" Type="http://schemas.openxmlformats.org/officeDocument/2006/relationships/image" Target="../media/image78.emf"/><Relationship Id="rId19" Type="http://schemas.openxmlformats.org/officeDocument/2006/relationships/customXml" Target="../ink/ink95.xml"/><Relationship Id="rId4" Type="http://schemas.openxmlformats.org/officeDocument/2006/relationships/image" Target="../media/image350.emf"/><Relationship Id="rId9" Type="http://schemas.openxmlformats.org/officeDocument/2006/relationships/customXml" Target="../ink/ink90.xml"/><Relationship Id="rId14" Type="http://schemas.openxmlformats.org/officeDocument/2006/relationships/image" Target="../media/image80.emf"/><Relationship Id="rId22" Type="http://schemas.openxmlformats.org/officeDocument/2006/relationships/image" Target="../media/image44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3" Type="http://schemas.openxmlformats.org/officeDocument/2006/relationships/slide" Target="slide3.xml"/><Relationship Id="rId7" Type="http://schemas.openxmlformats.org/officeDocument/2006/relationships/slide" Target="slide2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slide" Target="slide10.xml"/><Relationship Id="rId4" Type="http://schemas.openxmlformats.org/officeDocument/2006/relationships/image" Target="../media/image4.png"/><Relationship Id="rId9" Type="http://schemas.openxmlformats.org/officeDocument/2006/relationships/slide" Target="slide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13" Type="http://schemas.openxmlformats.org/officeDocument/2006/relationships/customXml" Target="../ink/ink102.xml"/><Relationship Id="rId18" Type="http://schemas.openxmlformats.org/officeDocument/2006/relationships/image" Target="../media/image90.emf"/><Relationship Id="rId3" Type="http://schemas.openxmlformats.org/officeDocument/2006/relationships/image" Target="../media/image7.png"/><Relationship Id="rId7" Type="http://schemas.openxmlformats.org/officeDocument/2006/relationships/customXml" Target="../ink/ink99.xml"/><Relationship Id="rId12" Type="http://schemas.openxmlformats.org/officeDocument/2006/relationships/image" Target="../media/image87.emf"/><Relationship Id="rId17" Type="http://schemas.openxmlformats.org/officeDocument/2006/relationships/customXml" Target="../ink/ink104.xml"/><Relationship Id="rId2" Type="http://schemas.openxmlformats.org/officeDocument/2006/relationships/image" Target="../media/image6.png"/><Relationship Id="rId16" Type="http://schemas.openxmlformats.org/officeDocument/2006/relationships/image" Target="../media/image89.emf"/><Relationship Id="rId20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1.emf"/><Relationship Id="rId11" Type="http://schemas.openxmlformats.org/officeDocument/2006/relationships/customXml" Target="../ink/ink101.xml"/><Relationship Id="rId5" Type="http://schemas.openxmlformats.org/officeDocument/2006/relationships/customXml" Target="../ink/ink98.xml"/><Relationship Id="rId15" Type="http://schemas.openxmlformats.org/officeDocument/2006/relationships/customXml" Target="../ink/ink103.xml"/><Relationship Id="rId10" Type="http://schemas.openxmlformats.org/officeDocument/2006/relationships/image" Target="../media/image86.emf"/><Relationship Id="rId19" Type="http://schemas.openxmlformats.org/officeDocument/2006/relationships/customXml" Target="../ink/ink105.xml"/><Relationship Id="rId4" Type="http://schemas.openxmlformats.org/officeDocument/2006/relationships/slide" Target="slide1.xml"/><Relationship Id="rId9" Type="http://schemas.openxmlformats.org/officeDocument/2006/relationships/customXml" Target="../ink/ink100.xml"/><Relationship Id="rId14" Type="http://schemas.openxmlformats.org/officeDocument/2006/relationships/image" Target="../media/image8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8.xml"/><Relationship Id="rId13" Type="http://schemas.openxmlformats.org/officeDocument/2006/relationships/image" Target="../media/image96.emf"/><Relationship Id="rId18" Type="http://schemas.openxmlformats.org/officeDocument/2006/relationships/customXml" Target="../ink/ink113.xml"/><Relationship Id="rId3" Type="http://schemas.openxmlformats.org/officeDocument/2006/relationships/slide" Target="slide1.xml"/><Relationship Id="rId21" Type="http://schemas.openxmlformats.org/officeDocument/2006/relationships/image" Target="../media/image100.emf"/><Relationship Id="rId7" Type="http://schemas.openxmlformats.org/officeDocument/2006/relationships/image" Target="../media/image93.emf"/><Relationship Id="rId12" Type="http://schemas.openxmlformats.org/officeDocument/2006/relationships/customXml" Target="../ink/ink110.xml"/><Relationship Id="rId17" Type="http://schemas.openxmlformats.org/officeDocument/2006/relationships/image" Target="../media/image98.emf"/><Relationship Id="rId2" Type="http://schemas.openxmlformats.org/officeDocument/2006/relationships/image" Target="../media/image8.png"/><Relationship Id="rId16" Type="http://schemas.openxmlformats.org/officeDocument/2006/relationships/customXml" Target="../ink/ink112.xml"/><Relationship Id="rId20" Type="http://schemas.openxmlformats.org/officeDocument/2006/relationships/customXml" Target="../ink/ink1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7.xml"/><Relationship Id="rId11" Type="http://schemas.openxmlformats.org/officeDocument/2006/relationships/image" Target="../media/image95.emf"/><Relationship Id="rId5" Type="http://schemas.openxmlformats.org/officeDocument/2006/relationships/image" Target="../media/image92.emf"/><Relationship Id="rId15" Type="http://schemas.openxmlformats.org/officeDocument/2006/relationships/image" Target="../media/image97.emf"/><Relationship Id="rId23" Type="http://schemas.openxmlformats.org/officeDocument/2006/relationships/image" Target="../media/image101.emf"/><Relationship Id="rId10" Type="http://schemas.openxmlformats.org/officeDocument/2006/relationships/customXml" Target="../ink/ink109.xml"/><Relationship Id="rId19" Type="http://schemas.openxmlformats.org/officeDocument/2006/relationships/image" Target="../media/image99.emf"/><Relationship Id="rId4" Type="http://schemas.openxmlformats.org/officeDocument/2006/relationships/customXml" Target="../ink/ink106.xml"/><Relationship Id="rId9" Type="http://schemas.openxmlformats.org/officeDocument/2006/relationships/image" Target="../media/image94.emf"/><Relationship Id="rId14" Type="http://schemas.openxmlformats.org/officeDocument/2006/relationships/customXml" Target="../ink/ink111.xml"/><Relationship Id="rId22" Type="http://schemas.openxmlformats.org/officeDocument/2006/relationships/customXml" Target="../ink/ink11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7.xml"/><Relationship Id="rId13" Type="http://schemas.openxmlformats.org/officeDocument/2006/relationships/image" Target="../media/image102.emf"/><Relationship Id="rId18" Type="http://schemas.openxmlformats.org/officeDocument/2006/relationships/customXml" Target="../ink/ink122.xml"/><Relationship Id="rId26" Type="http://schemas.openxmlformats.org/officeDocument/2006/relationships/customXml" Target="../ink/ink126.xml"/><Relationship Id="rId39" Type="http://schemas.openxmlformats.org/officeDocument/2006/relationships/image" Target="../media/image115.emf"/><Relationship Id="rId3" Type="http://schemas.openxmlformats.org/officeDocument/2006/relationships/image" Target="../media/image7.png"/><Relationship Id="rId21" Type="http://schemas.openxmlformats.org/officeDocument/2006/relationships/image" Target="../media/image106.emf"/><Relationship Id="rId34" Type="http://schemas.openxmlformats.org/officeDocument/2006/relationships/customXml" Target="../ink/ink130.xml"/><Relationship Id="rId42" Type="http://schemas.openxmlformats.org/officeDocument/2006/relationships/customXml" Target="../ink/ink134.xml"/><Relationship Id="rId7" Type="http://schemas.openxmlformats.org/officeDocument/2006/relationships/image" Target="../media/image360.emf"/><Relationship Id="rId12" Type="http://schemas.openxmlformats.org/officeDocument/2006/relationships/customXml" Target="../ink/ink119.xml"/><Relationship Id="rId17" Type="http://schemas.openxmlformats.org/officeDocument/2006/relationships/image" Target="../media/image104.emf"/><Relationship Id="rId25" Type="http://schemas.openxmlformats.org/officeDocument/2006/relationships/image" Target="../media/image108.emf"/><Relationship Id="rId33" Type="http://schemas.openxmlformats.org/officeDocument/2006/relationships/image" Target="../media/image112.emf"/><Relationship Id="rId38" Type="http://schemas.openxmlformats.org/officeDocument/2006/relationships/customXml" Target="../ink/ink132.xml"/><Relationship Id="rId2" Type="http://schemas.openxmlformats.org/officeDocument/2006/relationships/image" Target="../media/image6.png"/><Relationship Id="rId16" Type="http://schemas.openxmlformats.org/officeDocument/2006/relationships/customXml" Target="../ink/ink121.xml"/><Relationship Id="rId20" Type="http://schemas.openxmlformats.org/officeDocument/2006/relationships/customXml" Target="../ink/ink123.xml"/><Relationship Id="rId29" Type="http://schemas.openxmlformats.org/officeDocument/2006/relationships/image" Target="../media/image110.emf"/><Relationship Id="rId41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6.xml"/><Relationship Id="rId11" Type="http://schemas.openxmlformats.org/officeDocument/2006/relationships/image" Target="../media/image1011.emf"/><Relationship Id="rId24" Type="http://schemas.openxmlformats.org/officeDocument/2006/relationships/customXml" Target="../ink/ink125.xml"/><Relationship Id="rId32" Type="http://schemas.openxmlformats.org/officeDocument/2006/relationships/customXml" Target="../ink/ink129.xml"/><Relationship Id="rId37" Type="http://schemas.openxmlformats.org/officeDocument/2006/relationships/image" Target="../media/image114.emf"/><Relationship Id="rId40" Type="http://schemas.openxmlformats.org/officeDocument/2006/relationships/customXml" Target="../ink/ink133.xml"/><Relationship Id="rId5" Type="http://schemas.openxmlformats.org/officeDocument/2006/relationships/slide" Target="slide1.xml"/><Relationship Id="rId15" Type="http://schemas.openxmlformats.org/officeDocument/2006/relationships/image" Target="../media/image103.emf"/><Relationship Id="rId23" Type="http://schemas.openxmlformats.org/officeDocument/2006/relationships/image" Target="../media/image107.emf"/><Relationship Id="rId28" Type="http://schemas.openxmlformats.org/officeDocument/2006/relationships/customXml" Target="../ink/ink127.xml"/><Relationship Id="rId36" Type="http://schemas.openxmlformats.org/officeDocument/2006/relationships/customXml" Target="../ink/ink131.xml"/><Relationship Id="rId10" Type="http://schemas.openxmlformats.org/officeDocument/2006/relationships/customXml" Target="../ink/ink118.xml"/><Relationship Id="rId19" Type="http://schemas.openxmlformats.org/officeDocument/2006/relationships/image" Target="../media/image105.emf"/><Relationship Id="rId31" Type="http://schemas.openxmlformats.org/officeDocument/2006/relationships/image" Target="../media/image111.emf"/><Relationship Id="rId4" Type="http://schemas.openxmlformats.org/officeDocument/2006/relationships/image" Target="../media/image8.png"/><Relationship Id="rId9" Type="http://schemas.openxmlformats.org/officeDocument/2006/relationships/image" Target="../media/image1001.emf"/><Relationship Id="rId14" Type="http://schemas.openxmlformats.org/officeDocument/2006/relationships/customXml" Target="../ink/ink120.xml"/><Relationship Id="rId22" Type="http://schemas.openxmlformats.org/officeDocument/2006/relationships/customXml" Target="../ink/ink124.xml"/><Relationship Id="rId27" Type="http://schemas.openxmlformats.org/officeDocument/2006/relationships/image" Target="../media/image109.emf"/><Relationship Id="rId30" Type="http://schemas.openxmlformats.org/officeDocument/2006/relationships/customXml" Target="../ink/ink128.xml"/><Relationship Id="rId35" Type="http://schemas.openxmlformats.org/officeDocument/2006/relationships/image" Target="../media/image113.emf"/><Relationship Id="rId43" Type="http://schemas.openxmlformats.org/officeDocument/2006/relationships/image" Target="../media/image11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3" Type="http://schemas.openxmlformats.org/officeDocument/2006/relationships/slide" Target="slide3.xml"/><Relationship Id="rId7" Type="http://schemas.openxmlformats.org/officeDocument/2006/relationships/slide" Target="slide2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slide" Target="slide10.xml"/><Relationship Id="rId4" Type="http://schemas.openxmlformats.org/officeDocument/2006/relationships/image" Target="../media/image4.png"/><Relationship Id="rId9" Type="http://schemas.openxmlformats.org/officeDocument/2006/relationships/slide" Target="slid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1.emf"/><Relationship Id="rId13" Type="http://schemas.openxmlformats.org/officeDocument/2006/relationships/customXml" Target="../ink/ink139.xml"/><Relationship Id="rId18" Type="http://schemas.openxmlformats.org/officeDocument/2006/relationships/image" Target="../media/image118.emf"/><Relationship Id="rId3" Type="http://schemas.openxmlformats.org/officeDocument/2006/relationships/image" Target="../media/image6.png"/><Relationship Id="rId21" Type="http://schemas.openxmlformats.org/officeDocument/2006/relationships/customXml" Target="../ink/ink143.xml"/><Relationship Id="rId7" Type="http://schemas.openxmlformats.org/officeDocument/2006/relationships/customXml" Target="../ink/ink136.xml"/><Relationship Id="rId12" Type="http://schemas.openxmlformats.org/officeDocument/2006/relationships/image" Target="../media/image1151.emf"/><Relationship Id="rId17" Type="http://schemas.openxmlformats.org/officeDocument/2006/relationships/customXml" Target="../ink/ink141.xml"/><Relationship Id="rId2" Type="http://schemas.openxmlformats.org/officeDocument/2006/relationships/image" Target="../media/image8.png"/><Relationship Id="rId16" Type="http://schemas.openxmlformats.org/officeDocument/2006/relationships/image" Target="../media/image1171.emf"/><Relationship Id="rId20" Type="http://schemas.openxmlformats.org/officeDocument/2006/relationships/image" Target="../media/image1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emf"/><Relationship Id="rId11" Type="http://schemas.openxmlformats.org/officeDocument/2006/relationships/customXml" Target="../ink/ink138.xml"/><Relationship Id="rId24" Type="http://schemas.openxmlformats.org/officeDocument/2006/relationships/image" Target="../media/image121.emf"/><Relationship Id="rId5" Type="http://schemas.openxmlformats.org/officeDocument/2006/relationships/customXml" Target="../ink/ink135.xml"/><Relationship Id="rId15" Type="http://schemas.openxmlformats.org/officeDocument/2006/relationships/customXml" Target="../ink/ink140.xml"/><Relationship Id="rId23" Type="http://schemas.openxmlformats.org/officeDocument/2006/relationships/customXml" Target="../ink/ink144.xml"/><Relationship Id="rId10" Type="http://schemas.openxmlformats.org/officeDocument/2006/relationships/image" Target="../media/image1141.emf"/><Relationship Id="rId19" Type="http://schemas.openxmlformats.org/officeDocument/2006/relationships/customXml" Target="../ink/ink142.xml"/><Relationship Id="rId4" Type="http://schemas.openxmlformats.org/officeDocument/2006/relationships/slide" Target="slide1.xml"/><Relationship Id="rId9" Type="http://schemas.openxmlformats.org/officeDocument/2006/relationships/customXml" Target="../ink/ink137.xml"/><Relationship Id="rId14" Type="http://schemas.openxmlformats.org/officeDocument/2006/relationships/image" Target="../media/image1161.emf"/><Relationship Id="rId22" Type="http://schemas.openxmlformats.org/officeDocument/2006/relationships/image" Target="../media/image120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6.xml"/><Relationship Id="rId13" Type="http://schemas.openxmlformats.org/officeDocument/2006/relationships/image" Target="../media/image420.emf"/><Relationship Id="rId18" Type="http://schemas.openxmlformats.org/officeDocument/2006/relationships/customXml" Target="../ink/ink151.xml"/><Relationship Id="rId26" Type="http://schemas.openxmlformats.org/officeDocument/2006/relationships/customXml" Target="../ink/ink155.xml"/><Relationship Id="rId3" Type="http://schemas.openxmlformats.org/officeDocument/2006/relationships/image" Target="../media/image19.png"/><Relationship Id="rId21" Type="http://schemas.openxmlformats.org/officeDocument/2006/relationships/image" Target="../media/image1201.emf"/><Relationship Id="rId7" Type="http://schemas.openxmlformats.org/officeDocument/2006/relationships/image" Target="../media/image390.emf"/><Relationship Id="rId12" Type="http://schemas.openxmlformats.org/officeDocument/2006/relationships/customXml" Target="../ink/ink148.xml"/><Relationship Id="rId17" Type="http://schemas.openxmlformats.org/officeDocument/2006/relationships/image" Target="../media/image440.emf"/><Relationship Id="rId25" Type="http://schemas.openxmlformats.org/officeDocument/2006/relationships/image" Target="../media/image122.emf"/><Relationship Id="rId2" Type="http://schemas.openxmlformats.org/officeDocument/2006/relationships/image" Target="../media/image18.png"/><Relationship Id="rId16" Type="http://schemas.openxmlformats.org/officeDocument/2006/relationships/customXml" Target="../ink/ink150.xml"/><Relationship Id="rId20" Type="http://schemas.openxmlformats.org/officeDocument/2006/relationships/customXml" Target="../ink/ink152.xml"/><Relationship Id="rId29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5.xml"/><Relationship Id="rId11" Type="http://schemas.openxmlformats.org/officeDocument/2006/relationships/image" Target="../media/image410.emf"/><Relationship Id="rId24" Type="http://schemas.openxmlformats.org/officeDocument/2006/relationships/customXml" Target="../ink/ink154.xml"/><Relationship Id="rId5" Type="http://schemas.openxmlformats.org/officeDocument/2006/relationships/slide" Target="slide1.xml"/><Relationship Id="rId15" Type="http://schemas.openxmlformats.org/officeDocument/2006/relationships/image" Target="../media/image430.emf"/><Relationship Id="rId23" Type="http://schemas.openxmlformats.org/officeDocument/2006/relationships/image" Target="../media/image1211.emf"/><Relationship Id="rId28" Type="http://schemas.openxmlformats.org/officeDocument/2006/relationships/customXml" Target="../ink/ink156.xml"/><Relationship Id="rId10" Type="http://schemas.openxmlformats.org/officeDocument/2006/relationships/customXml" Target="../ink/ink147.xml"/><Relationship Id="rId19" Type="http://schemas.openxmlformats.org/officeDocument/2006/relationships/image" Target="../media/image1191.emf"/><Relationship Id="rId31" Type="http://schemas.openxmlformats.org/officeDocument/2006/relationships/image" Target="../media/image125.emf"/><Relationship Id="rId4" Type="http://schemas.openxmlformats.org/officeDocument/2006/relationships/image" Target="../media/image122.png"/><Relationship Id="rId9" Type="http://schemas.openxmlformats.org/officeDocument/2006/relationships/image" Target="../media/image400.emf"/><Relationship Id="rId14" Type="http://schemas.openxmlformats.org/officeDocument/2006/relationships/customXml" Target="../ink/ink149.xml"/><Relationship Id="rId22" Type="http://schemas.openxmlformats.org/officeDocument/2006/relationships/customXml" Target="../ink/ink153.xml"/><Relationship Id="rId27" Type="http://schemas.openxmlformats.org/officeDocument/2006/relationships/image" Target="../media/image123.emf"/><Relationship Id="rId30" Type="http://schemas.openxmlformats.org/officeDocument/2006/relationships/customXml" Target="../ink/ink15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1.xml"/><Relationship Id="rId13" Type="http://schemas.openxmlformats.org/officeDocument/2006/relationships/image" Target="../media/image127.emf"/><Relationship Id="rId3" Type="http://schemas.openxmlformats.org/officeDocument/2006/relationships/image" Target="../media/image450.emf"/><Relationship Id="rId7" Type="http://schemas.openxmlformats.org/officeDocument/2006/relationships/image" Target="../media/image470.emf"/><Relationship Id="rId12" Type="http://schemas.openxmlformats.org/officeDocument/2006/relationships/customXml" Target="../ink/ink163.xml"/><Relationship Id="rId17" Type="http://schemas.openxmlformats.org/officeDocument/2006/relationships/image" Target="../media/image129.emf"/><Relationship Id="rId2" Type="http://schemas.openxmlformats.org/officeDocument/2006/relationships/customXml" Target="../ink/ink158.xml"/><Relationship Id="rId16" Type="http://schemas.openxmlformats.org/officeDocument/2006/relationships/customXml" Target="../ink/ink16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0.xml"/><Relationship Id="rId11" Type="http://schemas.openxmlformats.org/officeDocument/2006/relationships/image" Target="../media/image126.emf"/><Relationship Id="rId5" Type="http://schemas.openxmlformats.org/officeDocument/2006/relationships/image" Target="../media/image460.emf"/><Relationship Id="rId15" Type="http://schemas.openxmlformats.org/officeDocument/2006/relationships/image" Target="../media/image128.emf"/><Relationship Id="rId10" Type="http://schemas.openxmlformats.org/officeDocument/2006/relationships/customXml" Target="../ink/ink162.xml"/><Relationship Id="rId4" Type="http://schemas.openxmlformats.org/officeDocument/2006/relationships/customXml" Target="../ink/ink159.xml"/><Relationship Id="rId9" Type="http://schemas.openxmlformats.org/officeDocument/2006/relationships/image" Target="../media/image480.emf"/><Relationship Id="rId14" Type="http://schemas.openxmlformats.org/officeDocument/2006/relationships/customXml" Target="../ink/ink16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8.xml"/><Relationship Id="rId13" Type="http://schemas.openxmlformats.org/officeDocument/2006/relationships/image" Target="../media/image134.emf"/><Relationship Id="rId3" Type="http://schemas.openxmlformats.org/officeDocument/2006/relationships/slide" Target="slide1.xml"/><Relationship Id="rId7" Type="http://schemas.openxmlformats.org/officeDocument/2006/relationships/image" Target="../media/image131.emf"/><Relationship Id="rId12" Type="http://schemas.openxmlformats.org/officeDocument/2006/relationships/customXml" Target="../ink/ink170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7.xml"/><Relationship Id="rId11" Type="http://schemas.openxmlformats.org/officeDocument/2006/relationships/image" Target="../media/image133.emf"/><Relationship Id="rId5" Type="http://schemas.openxmlformats.org/officeDocument/2006/relationships/image" Target="../media/image130.emf"/><Relationship Id="rId15" Type="http://schemas.openxmlformats.org/officeDocument/2006/relationships/image" Target="../media/image135.emf"/><Relationship Id="rId10" Type="http://schemas.openxmlformats.org/officeDocument/2006/relationships/customXml" Target="../ink/ink169.xml"/><Relationship Id="rId4" Type="http://schemas.openxmlformats.org/officeDocument/2006/relationships/customXml" Target="../ink/ink166.xml"/><Relationship Id="rId9" Type="http://schemas.openxmlformats.org/officeDocument/2006/relationships/image" Target="../media/image132.emf"/><Relationship Id="rId14" Type="http://schemas.openxmlformats.org/officeDocument/2006/relationships/customXml" Target="../ink/ink17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3.xml"/><Relationship Id="rId13" Type="http://schemas.openxmlformats.org/officeDocument/2006/relationships/image" Target="../media/image1351.emf"/><Relationship Id="rId3" Type="http://schemas.openxmlformats.org/officeDocument/2006/relationships/image" Target="../media/image8.png"/><Relationship Id="rId7" Type="http://schemas.openxmlformats.org/officeDocument/2006/relationships/image" Target="../media/image1321.emf"/><Relationship Id="rId12" Type="http://schemas.openxmlformats.org/officeDocument/2006/relationships/customXml" Target="../ink/ink175.xml"/><Relationship Id="rId17" Type="http://schemas.openxmlformats.org/officeDocument/2006/relationships/image" Target="../media/image137.emf"/><Relationship Id="rId2" Type="http://schemas.openxmlformats.org/officeDocument/2006/relationships/image" Target="../media/image6.png"/><Relationship Id="rId16" Type="http://schemas.openxmlformats.org/officeDocument/2006/relationships/customXml" Target="../ink/ink17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2.xml"/><Relationship Id="rId11" Type="http://schemas.openxmlformats.org/officeDocument/2006/relationships/image" Target="../media/image1341.emf"/><Relationship Id="rId5" Type="http://schemas.openxmlformats.org/officeDocument/2006/relationships/slide" Target="slide1.xml"/><Relationship Id="rId15" Type="http://schemas.openxmlformats.org/officeDocument/2006/relationships/image" Target="../media/image136.emf"/><Relationship Id="rId10" Type="http://schemas.openxmlformats.org/officeDocument/2006/relationships/customXml" Target="../ink/ink174.xml"/><Relationship Id="rId4" Type="http://schemas.openxmlformats.org/officeDocument/2006/relationships/image" Target="../media/image9.png"/><Relationship Id="rId9" Type="http://schemas.openxmlformats.org/officeDocument/2006/relationships/image" Target="../media/image1331.emf"/><Relationship Id="rId14" Type="http://schemas.openxmlformats.org/officeDocument/2006/relationships/customXml" Target="../ink/ink17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13" Type="http://schemas.openxmlformats.org/officeDocument/2006/relationships/customXml" Target="../ink/ink182.xml"/><Relationship Id="rId18" Type="http://schemas.openxmlformats.org/officeDocument/2006/relationships/image" Target="../media/image144.emf"/><Relationship Id="rId3" Type="http://schemas.openxmlformats.org/officeDocument/2006/relationships/image" Target="../media/image6.png"/><Relationship Id="rId21" Type="http://schemas.openxmlformats.org/officeDocument/2006/relationships/customXml" Target="../ink/ink186.xml"/><Relationship Id="rId7" Type="http://schemas.openxmlformats.org/officeDocument/2006/relationships/customXml" Target="../ink/ink179.xml"/><Relationship Id="rId12" Type="http://schemas.openxmlformats.org/officeDocument/2006/relationships/image" Target="../media/image141.emf"/><Relationship Id="rId17" Type="http://schemas.openxmlformats.org/officeDocument/2006/relationships/customXml" Target="../ink/ink184.xml"/><Relationship Id="rId2" Type="http://schemas.openxmlformats.org/officeDocument/2006/relationships/image" Target="../media/image8.png"/><Relationship Id="rId16" Type="http://schemas.openxmlformats.org/officeDocument/2006/relationships/image" Target="../media/image143.emf"/><Relationship Id="rId20" Type="http://schemas.openxmlformats.org/officeDocument/2006/relationships/image" Target="../media/image1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emf"/><Relationship Id="rId11" Type="http://schemas.openxmlformats.org/officeDocument/2006/relationships/customXml" Target="../ink/ink181.xml"/><Relationship Id="rId5" Type="http://schemas.openxmlformats.org/officeDocument/2006/relationships/customXml" Target="../ink/ink178.xml"/><Relationship Id="rId15" Type="http://schemas.openxmlformats.org/officeDocument/2006/relationships/customXml" Target="../ink/ink183.xml"/><Relationship Id="rId10" Type="http://schemas.openxmlformats.org/officeDocument/2006/relationships/image" Target="../media/image140.emf"/><Relationship Id="rId19" Type="http://schemas.openxmlformats.org/officeDocument/2006/relationships/customXml" Target="../ink/ink185.xml"/><Relationship Id="rId4" Type="http://schemas.openxmlformats.org/officeDocument/2006/relationships/slide" Target="slide1.xml"/><Relationship Id="rId9" Type="http://schemas.openxmlformats.org/officeDocument/2006/relationships/customXml" Target="../ink/ink180.xml"/><Relationship Id="rId14" Type="http://schemas.openxmlformats.org/officeDocument/2006/relationships/image" Target="../media/image142.emf"/><Relationship Id="rId22" Type="http://schemas.openxmlformats.org/officeDocument/2006/relationships/image" Target="../media/image14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1.emf"/><Relationship Id="rId5" Type="http://schemas.openxmlformats.org/officeDocument/2006/relationships/customXml" Target="../ink/ink187.xml"/><Relationship Id="rId4" Type="http://schemas.openxmlformats.org/officeDocument/2006/relationships/slide" Target="slide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1.emf"/><Relationship Id="rId5" Type="http://schemas.openxmlformats.org/officeDocument/2006/relationships/customXml" Target="../ink/ink188.xml"/><Relationship Id="rId4" Type="http://schemas.openxmlformats.org/officeDocument/2006/relationships/slide" Target="slide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emf"/><Relationship Id="rId5" Type="http://schemas.openxmlformats.org/officeDocument/2006/relationships/customXml" Target="../ink/ink189.xml"/><Relationship Id="rId4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7.png"/><Relationship Id="rId7" Type="http://schemas.openxmlformats.org/officeDocument/2006/relationships/image" Target="../media/image9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slide" Target="slide1.xml"/><Relationship Id="rId4" Type="http://schemas.openxmlformats.org/officeDocument/2006/relationships/image" Target="../media/image8.png"/><Relationship Id="rId9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emf"/><Relationship Id="rId3" Type="http://schemas.openxmlformats.org/officeDocument/2006/relationships/customXml" Target="../ink/ink190.xml"/><Relationship Id="rId7" Type="http://schemas.openxmlformats.org/officeDocument/2006/relationships/customXml" Target="../ink/ink1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9.emf"/><Relationship Id="rId5" Type="http://schemas.openxmlformats.org/officeDocument/2006/relationships/customXml" Target="../ink/ink191.xml"/><Relationship Id="rId10" Type="http://schemas.openxmlformats.org/officeDocument/2006/relationships/image" Target="../media/image151.emf"/><Relationship Id="rId4" Type="http://schemas.openxmlformats.org/officeDocument/2006/relationships/image" Target="../media/image148.emf"/><Relationship Id="rId9" Type="http://schemas.openxmlformats.org/officeDocument/2006/relationships/customXml" Target="../ink/ink19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7.xml"/><Relationship Id="rId13" Type="http://schemas.openxmlformats.org/officeDocument/2006/relationships/image" Target="../media/image153.emf"/><Relationship Id="rId3" Type="http://schemas.openxmlformats.org/officeDocument/2006/relationships/image" Target="../media/image490.emf"/><Relationship Id="rId7" Type="http://schemas.openxmlformats.org/officeDocument/2006/relationships/image" Target="../media/image510.emf"/><Relationship Id="rId12" Type="http://schemas.openxmlformats.org/officeDocument/2006/relationships/customXml" Target="../ink/ink199.xml"/><Relationship Id="rId2" Type="http://schemas.openxmlformats.org/officeDocument/2006/relationships/customXml" Target="../ink/ink19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96.xml"/><Relationship Id="rId11" Type="http://schemas.openxmlformats.org/officeDocument/2006/relationships/image" Target="../media/image152.emf"/><Relationship Id="rId5" Type="http://schemas.openxmlformats.org/officeDocument/2006/relationships/image" Target="../media/image500.emf"/><Relationship Id="rId15" Type="http://schemas.openxmlformats.org/officeDocument/2006/relationships/image" Target="../media/image154.emf"/><Relationship Id="rId10" Type="http://schemas.openxmlformats.org/officeDocument/2006/relationships/customXml" Target="../ink/ink198.xml"/><Relationship Id="rId4" Type="http://schemas.openxmlformats.org/officeDocument/2006/relationships/customXml" Target="../ink/ink195.xml"/><Relationship Id="rId9" Type="http://schemas.openxmlformats.org/officeDocument/2006/relationships/image" Target="../media/image520.emf"/><Relationship Id="rId14" Type="http://schemas.openxmlformats.org/officeDocument/2006/relationships/customXml" Target="../ink/ink20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emf"/><Relationship Id="rId2" Type="http://schemas.openxmlformats.org/officeDocument/2006/relationships/customXml" Target="../ink/ink20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5.xml"/><Relationship Id="rId3" Type="http://schemas.openxmlformats.org/officeDocument/2006/relationships/image" Target="../media/image540.emf"/><Relationship Id="rId7" Type="http://schemas.openxmlformats.org/officeDocument/2006/relationships/image" Target="../media/image156.emf"/><Relationship Id="rId2" Type="http://schemas.openxmlformats.org/officeDocument/2006/relationships/customXml" Target="../ink/ink202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04.xml"/><Relationship Id="rId5" Type="http://schemas.openxmlformats.org/officeDocument/2006/relationships/image" Target="../media/image155.emf"/><Relationship Id="rId4" Type="http://schemas.openxmlformats.org/officeDocument/2006/relationships/customXml" Target="../ink/ink203.xml"/><Relationship Id="rId9" Type="http://schemas.openxmlformats.org/officeDocument/2006/relationships/image" Target="../media/image157.emf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1.emf"/><Relationship Id="rId18" Type="http://schemas.openxmlformats.org/officeDocument/2006/relationships/customXml" Target="../ink/ink214.xml"/><Relationship Id="rId26" Type="http://schemas.openxmlformats.org/officeDocument/2006/relationships/customXml" Target="../ink/ink218.xml"/><Relationship Id="rId39" Type="http://schemas.openxmlformats.org/officeDocument/2006/relationships/image" Target="../media/image174.emf"/><Relationship Id="rId21" Type="http://schemas.openxmlformats.org/officeDocument/2006/relationships/image" Target="../media/image165.emf"/><Relationship Id="rId34" Type="http://schemas.openxmlformats.org/officeDocument/2006/relationships/customXml" Target="../ink/ink222.xml"/><Relationship Id="rId42" Type="http://schemas.openxmlformats.org/officeDocument/2006/relationships/customXml" Target="../ink/ink226.xml"/><Relationship Id="rId47" Type="http://schemas.openxmlformats.org/officeDocument/2006/relationships/image" Target="../media/image178.emf"/><Relationship Id="rId50" Type="http://schemas.openxmlformats.org/officeDocument/2006/relationships/customXml" Target="../ink/ink230.xml"/><Relationship Id="rId55" Type="http://schemas.openxmlformats.org/officeDocument/2006/relationships/image" Target="../media/image182.emf"/><Relationship Id="rId63" Type="http://schemas.openxmlformats.org/officeDocument/2006/relationships/image" Target="../media/image186.emf"/><Relationship Id="rId68" Type="http://schemas.openxmlformats.org/officeDocument/2006/relationships/customXml" Target="../ink/ink239.xml"/><Relationship Id="rId7" Type="http://schemas.openxmlformats.org/officeDocument/2006/relationships/image" Target="../media/image158.emf"/><Relationship Id="rId71" Type="http://schemas.openxmlformats.org/officeDocument/2006/relationships/image" Target="../media/image190.emf"/><Relationship Id="rId2" Type="http://schemas.openxmlformats.org/officeDocument/2006/relationships/customXml" Target="../ink/ink206.xml"/><Relationship Id="rId16" Type="http://schemas.openxmlformats.org/officeDocument/2006/relationships/customXml" Target="../ink/ink213.xml"/><Relationship Id="rId29" Type="http://schemas.openxmlformats.org/officeDocument/2006/relationships/image" Target="../media/image169.emf"/><Relationship Id="rId11" Type="http://schemas.openxmlformats.org/officeDocument/2006/relationships/image" Target="../media/image160.emf"/><Relationship Id="rId24" Type="http://schemas.openxmlformats.org/officeDocument/2006/relationships/customXml" Target="../ink/ink217.xml"/><Relationship Id="rId32" Type="http://schemas.openxmlformats.org/officeDocument/2006/relationships/customXml" Target="../ink/ink221.xml"/><Relationship Id="rId37" Type="http://schemas.openxmlformats.org/officeDocument/2006/relationships/image" Target="../media/image173.emf"/><Relationship Id="rId40" Type="http://schemas.openxmlformats.org/officeDocument/2006/relationships/customXml" Target="../ink/ink225.xml"/><Relationship Id="rId45" Type="http://schemas.openxmlformats.org/officeDocument/2006/relationships/image" Target="../media/image177.emf"/><Relationship Id="rId53" Type="http://schemas.openxmlformats.org/officeDocument/2006/relationships/image" Target="../media/image181.emf"/><Relationship Id="rId58" Type="http://schemas.openxmlformats.org/officeDocument/2006/relationships/customXml" Target="../ink/ink234.xml"/><Relationship Id="rId66" Type="http://schemas.openxmlformats.org/officeDocument/2006/relationships/customXml" Target="../ink/ink238.xml"/><Relationship Id="rId5" Type="http://schemas.openxmlformats.org/officeDocument/2006/relationships/image" Target="../media/image560.emf"/><Relationship Id="rId15" Type="http://schemas.openxmlformats.org/officeDocument/2006/relationships/image" Target="../media/image162.emf"/><Relationship Id="rId23" Type="http://schemas.openxmlformats.org/officeDocument/2006/relationships/image" Target="../media/image166.emf"/><Relationship Id="rId28" Type="http://schemas.openxmlformats.org/officeDocument/2006/relationships/customXml" Target="../ink/ink219.xml"/><Relationship Id="rId36" Type="http://schemas.openxmlformats.org/officeDocument/2006/relationships/customXml" Target="../ink/ink223.xml"/><Relationship Id="rId49" Type="http://schemas.openxmlformats.org/officeDocument/2006/relationships/image" Target="../media/image179.emf"/><Relationship Id="rId57" Type="http://schemas.openxmlformats.org/officeDocument/2006/relationships/image" Target="../media/image183.emf"/><Relationship Id="rId61" Type="http://schemas.openxmlformats.org/officeDocument/2006/relationships/image" Target="../media/image185.emf"/><Relationship Id="rId10" Type="http://schemas.openxmlformats.org/officeDocument/2006/relationships/customXml" Target="../ink/ink210.xml"/><Relationship Id="rId19" Type="http://schemas.openxmlformats.org/officeDocument/2006/relationships/image" Target="../media/image164.emf"/><Relationship Id="rId31" Type="http://schemas.openxmlformats.org/officeDocument/2006/relationships/image" Target="../media/image170.emf"/><Relationship Id="rId44" Type="http://schemas.openxmlformats.org/officeDocument/2006/relationships/customXml" Target="../ink/ink227.xml"/><Relationship Id="rId52" Type="http://schemas.openxmlformats.org/officeDocument/2006/relationships/customXml" Target="../ink/ink231.xml"/><Relationship Id="rId60" Type="http://schemas.openxmlformats.org/officeDocument/2006/relationships/customXml" Target="../ink/ink235.xml"/><Relationship Id="rId65" Type="http://schemas.openxmlformats.org/officeDocument/2006/relationships/image" Target="../media/image187.emf"/><Relationship Id="rId73" Type="http://schemas.openxmlformats.org/officeDocument/2006/relationships/image" Target="../media/image191.emf"/><Relationship Id="rId4" Type="http://schemas.openxmlformats.org/officeDocument/2006/relationships/customXml" Target="../ink/ink207.xml"/><Relationship Id="rId9" Type="http://schemas.openxmlformats.org/officeDocument/2006/relationships/image" Target="../media/image159.emf"/><Relationship Id="rId14" Type="http://schemas.openxmlformats.org/officeDocument/2006/relationships/customXml" Target="../ink/ink212.xml"/><Relationship Id="rId22" Type="http://schemas.openxmlformats.org/officeDocument/2006/relationships/customXml" Target="../ink/ink216.xml"/><Relationship Id="rId27" Type="http://schemas.openxmlformats.org/officeDocument/2006/relationships/image" Target="../media/image168.emf"/><Relationship Id="rId30" Type="http://schemas.openxmlformats.org/officeDocument/2006/relationships/customXml" Target="../ink/ink220.xml"/><Relationship Id="rId35" Type="http://schemas.openxmlformats.org/officeDocument/2006/relationships/image" Target="../media/image172.emf"/><Relationship Id="rId43" Type="http://schemas.openxmlformats.org/officeDocument/2006/relationships/image" Target="../media/image176.emf"/><Relationship Id="rId48" Type="http://schemas.openxmlformats.org/officeDocument/2006/relationships/customXml" Target="../ink/ink229.xml"/><Relationship Id="rId56" Type="http://schemas.openxmlformats.org/officeDocument/2006/relationships/customXml" Target="../ink/ink233.xml"/><Relationship Id="rId64" Type="http://schemas.openxmlformats.org/officeDocument/2006/relationships/customXml" Target="../ink/ink237.xml"/><Relationship Id="rId69" Type="http://schemas.openxmlformats.org/officeDocument/2006/relationships/image" Target="../media/image189.emf"/><Relationship Id="rId8" Type="http://schemas.openxmlformats.org/officeDocument/2006/relationships/customXml" Target="../ink/ink209.xml"/><Relationship Id="rId51" Type="http://schemas.openxmlformats.org/officeDocument/2006/relationships/image" Target="../media/image180.emf"/><Relationship Id="rId72" Type="http://schemas.openxmlformats.org/officeDocument/2006/relationships/customXml" Target="../ink/ink241.xml"/><Relationship Id="rId3" Type="http://schemas.openxmlformats.org/officeDocument/2006/relationships/image" Target="../media/image550.emf"/><Relationship Id="rId12" Type="http://schemas.openxmlformats.org/officeDocument/2006/relationships/customXml" Target="../ink/ink211.xml"/><Relationship Id="rId17" Type="http://schemas.openxmlformats.org/officeDocument/2006/relationships/image" Target="../media/image163.emf"/><Relationship Id="rId25" Type="http://schemas.openxmlformats.org/officeDocument/2006/relationships/image" Target="../media/image167.emf"/><Relationship Id="rId33" Type="http://schemas.openxmlformats.org/officeDocument/2006/relationships/image" Target="../media/image171.emf"/><Relationship Id="rId38" Type="http://schemas.openxmlformats.org/officeDocument/2006/relationships/customXml" Target="../ink/ink224.xml"/><Relationship Id="rId46" Type="http://schemas.openxmlformats.org/officeDocument/2006/relationships/customXml" Target="../ink/ink228.xml"/><Relationship Id="rId59" Type="http://schemas.openxmlformats.org/officeDocument/2006/relationships/image" Target="../media/image184.emf"/><Relationship Id="rId67" Type="http://schemas.openxmlformats.org/officeDocument/2006/relationships/image" Target="../media/image188.emf"/><Relationship Id="rId20" Type="http://schemas.openxmlformats.org/officeDocument/2006/relationships/customXml" Target="../ink/ink215.xml"/><Relationship Id="rId41" Type="http://schemas.openxmlformats.org/officeDocument/2006/relationships/image" Target="../media/image175.emf"/><Relationship Id="rId54" Type="http://schemas.openxmlformats.org/officeDocument/2006/relationships/customXml" Target="../ink/ink232.xml"/><Relationship Id="rId62" Type="http://schemas.openxmlformats.org/officeDocument/2006/relationships/customXml" Target="../ink/ink236.xml"/><Relationship Id="rId70" Type="http://schemas.openxmlformats.org/officeDocument/2006/relationships/customXml" Target="../ink/ink240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0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5.xml"/><Relationship Id="rId13" Type="http://schemas.openxmlformats.org/officeDocument/2006/relationships/image" Target="../media/image196.emf"/><Relationship Id="rId18" Type="http://schemas.openxmlformats.org/officeDocument/2006/relationships/customXml" Target="../ink/ink250.xml"/><Relationship Id="rId3" Type="http://schemas.openxmlformats.org/officeDocument/2006/relationships/image" Target="../media/image570.emf"/><Relationship Id="rId7" Type="http://schemas.openxmlformats.org/officeDocument/2006/relationships/image" Target="../media/image193.emf"/><Relationship Id="rId12" Type="http://schemas.openxmlformats.org/officeDocument/2006/relationships/customXml" Target="../ink/ink247.xml"/><Relationship Id="rId17" Type="http://schemas.openxmlformats.org/officeDocument/2006/relationships/image" Target="../media/image198.emf"/><Relationship Id="rId2" Type="http://schemas.openxmlformats.org/officeDocument/2006/relationships/customXml" Target="../ink/ink242.xml"/><Relationship Id="rId16" Type="http://schemas.openxmlformats.org/officeDocument/2006/relationships/customXml" Target="../ink/ink249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44.xml"/><Relationship Id="rId11" Type="http://schemas.openxmlformats.org/officeDocument/2006/relationships/image" Target="../media/image195.emf"/><Relationship Id="rId5" Type="http://schemas.openxmlformats.org/officeDocument/2006/relationships/image" Target="../media/image192.emf"/><Relationship Id="rId15" Type="http://schemas.openxmlformats.org/officeDocument/2006/relationships/image" Target="../media/image197.emf"/><Relationship Id="rId10" Type="http://schemas.openxmlformats.org/officeDocument/2006/relationships/customXml" Target="../ink/ink246.xml"/><Relationship Id="rId19" Type="http://schemas.openxmlformats.org/officeDocument/2006/relationships/image" Target="../media/image199.emf"/><Relationship Id="rId4" Type="http://schemas.openxmlformats.org/officeDocument/2006/relationships/customXml" Target="../ink/ink243.xml"/><Relationship Id="rId9" Type="http://schemas.openxmlformats.org/officeDocument/2006/relationships/image" Target="../media/image194.emf"/><Relationship Id="rId14" Type="http://schemas.openxmlformats.org/officeDocument/2006/relationships/customXml" Target="../ink/ink248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4.xml"/><Relationship Id="rId13" Type="http://schemas.openxmlformats.org/officeDocument/2006/relationships/image" Target="../media/image630.emf"/><Relationship Id="rId3" Type="http://schemas.openxmlformats.org/officeDocument/2006/relationships/image" Target="../media/image580.emf"/><Relationship Id="rId7" Type="http://schemas.openxmlformats.org/officeDocument/2006/relationships/image" Target="../media/image600.emf"/><Relationship Id="rId12" Type="http://schemas.openxmlformats.org/officeDocument/2006/relationships/customXml" Target="../ink/ink256.xml"/><Relationship Id="rId2" Type="http://schemas.openxmlformats.org/officeDocument/2006/relationships/customXml" Target="../ink/ink25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53.xml"/><Relationship Id="rId11" Type="http://schemas.openxmlformats.org/officeDocument/2006/relationships/image" Target="../media/image620.emf"/><Relationship Id="rId5" Type="http://schemas.openxmlformats.org/officeDocument/2006/relationships/image" Target="../media/image590.emf"/><Relationship Id="rId15" Type="http://schemas.openxmlformats.org/officeDocument/2006/relationships/image" Target="../media/image200.emf"/><Relationship Id="rId10" Type="http://schemas.openxmlformats.org/officeDocument/2006/relationships/customXml" Target="../ink/ink255.xml"/><Relationship Id="rId4" Type="http://schemas.openxmlformats.org/officeDocument/2006/relationships/customXml" Target="../ink/ink252.xml"/><Relationship Id="rId9" Type="http://schemas.openxmlformats.org/officeDocument/2006/relationships/image" Target="../media/image610.emf"/><Relationship Id="rId14" Type="http://schemas.openxmlformats.org/officeDocument/2006/relationships/customXml" Target="../ink/ink25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1.xml"/><Relationship Id="rId13" Type="http://schemas.openxmlformats.org/officeDocument/2006/relationships/image" Target="../media/image690.emf"/><Relationship Id="rId3" Type="http://schemas.openxmlformats.org/officeDocument/2006/relationships/image" Target="../media/image640.emf"/><Relationship Id="rId7" Type="http://schemas.openxmlformats.org/officeDocument/2006/relationships/image" Target="../media/image660.emf"/><Relationship Id="rId12" Type="http://schemas.openxmlformats.org/officeDocument/2006/relationships/customXml" Target="../ink/ink263.xml"/><Relationship Id="rId2" Type="http://schemas.openxmlformats.org/officeDocument/2006/relationships/customXml" Target="../ink/ink258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60.xml"/><Relationship Id="rId11" Type="http://schemas.openxmlformats.org/officeDocument/2006/relationships/image" Target="../media/image680.emf"/><Relationship Id="rId5" Type="http://schemas.openxmlformats.org/officeDocument/2006/relationships/image" Target="../media/image650.emf"/><Relationship Id="rId15" Type="http://schemas.openxmlformats.org/officeDocument/2006/relationships/image" Target="../media/image700.emf"/><Relationship Id="rId10" Type="http://schemas.openxmlformats.org/officeDocument/2006/relationships/customXml" Target="../ink/ink262.xml"/><Relationship Id="rId4" Type="http://schemas.openxmlformats.org/officeDocument/2006/relationships/customXml" Target="../ink/ink259.xml"/><Relationship Id="rId9" Type="http://schemas.openxmlformats.org/officeDocument/2006/relationships/image" Target="../media/image670.emf"/><Relationship Id="rId14" Type="http://schemas.openxmlformats.org/officeDocument/2006/relationships/customXml" Target="../ink/ink26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8.xml"/><Relationship Id="rId13" Type="http://schemas.openxmlformats.org/officeDocument/2006/relationships/image" Target="../media/image760.emf"/><Relationship Id="rId18" Type="http://schemas.openxmlformats.org/officeDocument/2006/relationships/customXml" Target="../ink/ink273.xml"/><Relationship Id="rId26" Type="http://schemas.openxmlformats.org/officeDocument/2006/relationships/customXml" Target="../ink/ink277.xml"/><Relationship Id="rId3" Type="http://schemas.openxmlformats.org/officeDocument/2006/relationships/image" Target="../media/image710.emf"/><Relationship Id="rId21" Type="http://schemas.openxmlformats.org/officeDocument/2006/relationships/image" Target="../media/image800.emf"/><Relationship Id="rId34" Type="http://schemas.openxmlformats.org/officeDocument/2006/relationships/customXml" Target="../ink/ink281.xml"/><Relationship Id="rId7" Type="http://schemas.openxmlformats.org/officeDocument/2006/relationships/image" Target="../media/image730.emf"/><Relationship Id="rId12" Type="http://schemas.openxmlformats.org/officeDocument/2006/relationships/customXml" Target="../ink/ink270.xml"/><Relationship Id="rId17" Type="http://schemas.openxmlformats.org/officeDocument/2006/relationships/image" Target="../media/image780.emf"/><Relationship Id="rId25" Type="http://schemas.openxmlformats.org/officeDocument/2006/relationships/image" Target="../media/image820.emf"/><Relationship Id="rId33" Type="http://schemas.openxmlformats.org/officeDocument/2006/relationships/image" Target="../media/image860.emf"/><Relationship Id="rId2" Type="http://schemas.openxmlformats.org/officeDocument/2006/relationships/customXml" Target="../ink/ink265.xml"/><Relationship Id="rId16" Type="http://schemas.openxmlformats.org/officeDocument/2006/relationships/customXml" Target="../ink/ink272.xml"/><Relationship Id="rId20" Type="http://schemas.openxmlformats.org/officeDocument/2006/relationships/customXml" Target="../ink/ink274.xml"/><Relationship Id="rId29" Type="http://schemas.openxmlformats.org/officeDocument/2006/relationships/image" Target="../media/image840.emf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67.xml"/><Relationship Id="rId11" Type="http://schemas.openxmlformats.org/officeDocument/2006/relationships/image" Target="../media/image750.emf"/><Relationship Id="rId24" Type="http://schemas.openxmlformats.org/officeDocument/2006/relationships/customXml" Target="../ink/ink276.xml"/><Relationship Id="rId32" Type="http://schemas.openxmlformats.org/officeDocument/2006/relationships/customXml" Target="../ink/ink280.xml"/><Relationship Id="rId37" Type="http://schemas.openxmlformats.org/officeDocument/2006/relationships/image" Target="../media/image201.emf"/><Relationship Id="rId5" Type="http://schemas.openxmlformats.org/officeDocument/2006/relationships/image" Target="../media/image720.emf"/><Relationship Id="rId15" Type="http://schemas.openxmlformats.org/officeDocument/2006/relationships/image" Target="../media/image770.emf"/><Relationship Id="rId23" Type="http://schemas.openxmlformats.org/officeDocument/2006/relationships/image" Target="../media/image810.emf"/><Relationship Id="rId28" Type="http://schemas.openxmlformats.org/officeDocument/2006/relationships/customXml" Target="../ink/ink278.xml"/><Relationship Id="rId36" Type="http://schemas.openxmlformats.org/officeDocument/2006/relationships/customXml" Target="../ink/ink282.xml"/><Relationship Id="rId10" Type="http://schemas.openxmlformats.org/officeDocument/2006/relationships/customXml" Target="../ink/ink269.xml"/><Relationship Id="rId19" Type="http://schemas.openxmlformats.org/officeDocument/2006/relationships/image" Target="../media/image790.emf"/><Relationship Id="rId31" Type="http://schemas.openxmlformats.org/officeDocument/2006/relationships/image" Target="../media/image850.emf"/><Relationship Id="rId4" Type="http://schemas.openxmlformats.org/officeDocument/2006/relationships/customXml" Target="../ink/ink266.xml"/><Relationship Id="rId9" Type="http://schemas.openxmlformats.org/officeDocument/2006/relationships/image" Target="../media/image740.emf"/><Relationship Id="rId14" Type="http://schemas.openxmlformats.org/officeDocument/2006/relationships/customXml" Target="../ink/ink271.xml"/><Relationship Id="rId22" Type="http://schemas.openxmlformats.org/officeDocument/2006/relationships/customXml" Target="../ink/ink275.xml"/><Relationship Id="rId27" Type="http://schemas.openxmlformats.org/officeDocument/2006/relationships/image" Target="../media/image830.emf"/><Relationship Id="rId30" Type="http://schemas.openxmlformats.org/officeDocument/2006/relationships/customXml" Target="../ink/ink279.xml"/><Relationship Id="rId35" Type="http://schemas.openxmlformats.org/officeDocument/2006/relationships/image" Target="../media/image870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6.xml"/><Relationship Id="rId13" Type="http://schemas.openxmlformats.org/officeDocument/2006/relationships/image" Target="../media/image204.emf"/><Relationship Id="rId3" Type="http://schemas.openxmlformats.org/officeDocument/2006/relationships/image" Target="../media/image880.emf"/><Relationship Id="rId7" Type="http://schemas.openxmlformats.org/officeDocument/2006/relationships/image" Target="../media/image900.emf"/><Relationship Id="rId12" Type="http://schemas.openxmlformats.org/officeDocument/2006/relationships/customXml" Target="../ink/ink288.xml"/><Relationship Id="rId2" Type="http://schemas.openxmlformats.org/officeDocument/2006/relationships/customXml" Target="../ink/ink283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85.xml"/><Relationship Id="rId11" Type="http://schemas.openxmlformats.org/officeDocument/2006/relationships/image" Target="../media/image203.emf"/><Relationship Id="rId5" Type="http://schemas.openxmlformats.org/officeDocument/2006/relationships/image" Target="../media/image890.emf"/><Relationship Id="rId15" Type="http://schemas.openxmlformats.org/officeDocument/2006/relationships/image" Target="../media/image205.emf"/><Relationship Id="rId10" Type="http://schemas.openxmlformats.org/officeDocument/2006/relationships/customXml" Target="../ink/ink287.xml"/><Relationship Id="rId4" Type="http://schemas.openxmlformats.org/officeDocument/2006/relationships/customXml" Target="../ink/ink284.xml"/><Relationship Id="rId9" Type="http://schemas.openxmlformats.org/officeDocument/2006/relationships/image" Target="../media/image202.emf"/><Relationship Id="rId14" Type="http://schemas.openxmlformats.org/officeDocument/2006/relationships/customXml" Target="../ink/ink28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5.emf"/><Relationship Id="rId18" Type="http://schemas.openxmlformats.org/officeDocument/2006/relationships/customXml" Target="../ink/ink9.xml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12" Type="http://schemas.openxmlformats.org/officeDocument/2006/relationships/customXml" Target="../ink/ink6.xml"/><Relationship Id="rId17" Type="http://schemas.openxmlformats.org/officeDocument/2006/relationships/image" Target="../media/image11.emf"/><Relationship Id="rId2" Type="http://schemas.openxmlformats.org/officeDocument/2006/relationships/image" Target="../media/image7.png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4.emf"/><Relationship Id="rId5" Type="http://schemas.openxmlformats.org/officeDocument/2006/relationships/slide" Target="slide1.xml"/><Relationship Id="rId15" Type="http://schemas.openxmlformats.org/officeDocument/2006/relationships/image" Target="../media/image16.emf"/><Relationship Id="rId10" Type="http://schemas.openxmlformats.org/officeDocument/2006/relationships/customXml" Target="../ink/ink5.xml"/><Relationship Id="rId19" Type="http://schemas.openxmlformats.org/officeDocument/2006/relationships/image" Target="../media/image17.emf"/><Relationship Id="rId4" Type="http://schemas.openxmlformats.org/officeDocument/2006/relationships/image" Target="../media/image9.png"/><Relationship Id="rId9" Type="http://schemas.openxmlformats.org/officeDocument/2006/relationships/image" Target="../media/image13.emf"/><Relationship Id="rId14" Type="http://schemas.openxmlformats.org/officeDocument/2006/relationships/customXml" Target="../ink/ink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3.xml"/><Relationship Id="rId13" Type="http://schemas.openxmlformats.org/officeDocument/2006/relationships/image" Target="../media/image960.emf"/><Relationship Id="rId3" Type="http://schemas.openxmlformats.org/officeDocument/2006/relationships/image" Target="../media/image910.emf"/><Relationship Id="rId7" Type="http://schemas.openxmlformats.org/officeDocument/2006/relationships/image" Target="../media/image930.emf"/><Relationship Id="rId12" Type="http://schemas.openxmlformats.org/officeDocument/2006/relationships/customXml" Target="../ink/ink295.xml"/><Relationship Id="rId2" Type="http://schemas.openxmlformats.org/officeDocument/2006/relationships/customXml" Target="../ink/ink290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92.xml"/><Relationship Id="rId11" Type="http://schemas.openxmlformats.org/officeDocument/2006/relationships/image" Target="../media/image950.emf"/><Relationship Id="rId5" Type="http://schemas.openxmlformats.org/officeDocument/2006/relationships/image" Target="../media/image920.emf"/><Relationship Id="rId15" Type="http://schemas.openxmlformats.org/officeDocument/2006/relationships/image" Target="../media/image970.emf"/><Relationship Id="rId10" Type="http://schemas.openxmlformats.org/officeDocument/2006/relationships/customXml" Target="../ink/ink294.xml"/><Relationship Id="rId4" Type="http://schemas.openxmlformats.org/officeDocument/2006/relationships/customXml" Target="../ink/ink291.xml"/><Relationship Id="rId9" Type="http://schemas.openxmlformats.org/officeDocument/2006/relationships/image" Target="../media/image940.emf"/><Relationship Id="rId14" Type="http://schemas.openxmlformats.org/officeDocument/2006/relationships/customXml" Target="../ink/ink296.xml"/></Relationships>
</file>

<file path=ppt/slides/_rels/slide5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50.emf"/><Relationship Id="rId21" Type="http://schemas.openxmlformats.org/officeDocument/2006/relationships/image" Target="../media/image1070.emf"/><Relationship Id="rId42" Type="http://schemas.openxmlformats.org/officeDocument/2006/relationships/customXml" Target="../ink/ink317.xml"/><Relationship Id="rId47" Type="http://schemas.openxmlformats.org/officeDocument/2006/relationships/image" Target="../media/image1200.emf"/><Relationship Id="rId63" Type="http://schemas.openxmlformats.org/officeDocument/2006/relationships/image" Target="../media/image1280.emf"/><Relationship Id="rId68" Type="http://schemas.openxmlformats.org/officeDocument/2006/relationships/customXml" Target="../ink/ink330.xml"/><Relationship Id="rId84" Type="http://schemas.openxmlformats.org/officeDocument/2006/relationships/customXml" Target="../ink/ink338.xml"/><Relationship Id="rId89" Type="http://schemas.openxmlformats.org/officeDocument/2006/relationships/image" Target="../media/image1410.emf"/><Relationship Id="rId112" Type="http://schemas.openxmlformats.org/officeDocument/2006/relationships/customXml" Target="../ink/ink352.xml"/><Relationship Id="rId133" Type="http://schemas.openxmlformats.org/officeDocument/2006/relationships/image" Target="../media/image1630.emf"/><Relationship Id="rId138" Type="http://schemas.openxmlformats.org/officeDocument/2006/relationships/customXml" Target="../ink/ink365.xml"/><Relationship Id="rId154" Type="http://schemas.openxmlformats.org/officeDocument/2006/relationships/customXml" Target="../ink/ink373.xml"/><Relationship Id="rId159" Type="http://schemas.openxmlformats.org/officeDocument/2006/relationships/image" Target="../media/image1760.emf"/><Relationship Id="rId175" Type="http://schemas.openxmlformats.org/officeDocument/2006/relationships/image" Target="../media/image1840.emf"/><Relationship Id="rId170" Type="http://schemas.openxmlformats.org/officeDocument/2006/relationships/customXml" Target="../ink/ink381.xml"/><Relationship Id="rId191" Type="http://schemas.openxmlformats.org/officeDocument/2006/relationships/image" Target="../media/image1920.emf"/><Relationship Id="rId196" Type="http://schemas.openxmlformats.org/officeDocument/2006/relationships/customXml" Target="../ink/ink394.xml"/><Relationship Id="rId16" Type="http://schemas.openxmlformats.org/officeDocument/2006/relationships/customXml" Target="../ink/ink304.xml"/><Relationship Id="rId107" Type="http://schemas.openxmlformats.org/officeDocument/2006/relationships/image" Target="../media/image1500.emf"/><Relationship Id="rId11" Type="http://schemas.openxmlformats.org/officeDocument/2006/relationships/image" Target="../media/image1020.emf"/><Relationship Id="rId32" Type="http://schemas.openxmlformats.org/officeDocument/2006/relationships/customXml" Target="../ink/ink312.xml"/><Relationship Id="rId37" Type="http://schemas.openxmlformats.org/officeDocument/2006/relationships/image" Target="../media/image1150.emf"/><Relationship Id="rId53" Type="http://schemas.openxmlformats.org/officeDocument/2006/relationships/image" Target="../media/image1230.emf"/><Relationship Id="rId58" Type="http://schemas.openxmlformats.org/officeDocument/2006/relationships/customXml" Target="../ink/ink325.xml"/><Relationship Id="rId74" Type="http://schemas.openxmlformats.org/officeDocument/2006/relationships/customXml" Target="../ink/ink333.xml"/><Relationship Id="rId79" Type="http://schemas.openxmlformats.org/officeDocument/2006/relationships/image" Target="../media/image1360.emf"/><Relationship Id="rId102" Type="http://schemas.openxmlformats.org/officeDocument/2006/relationships/customXml" Target="../ink/ink347.xml"/><Relationship Id="rId123" Type="http://schemas.openxmlformats.org/officeDocument/2006/relationships/image" Target="../media/image1580.emf"/><Relationship Id="rId128" Type="http://schemas.openxmlformats.org/officeDocument/2006/relationships/customXml" Target="../ink/ink360.xml"/><Relationship Id="rId144" Type="http://schemas.openxmlformats.org/officeDocument/2006/relationships/customXml" Target="../ink/ink368.xml"/><Relationship Id="rId149" Type="http://schemas.openxmlformats.org/officeDocument/2006/relationships/image" Target="../media/image1710.emf"/><Relationship Id="rId5" Type="http://schemas.openxmlformats.org/officeDocument/2006/relationships/image" Target="../media/image990.emf"/><Relationship Id="rId90" Type="http://schemas.openxmlformats.org/officeDocument/2006/relationships/customXml" Target="../ink/ink341.xml"/><Relationship Id="rId95" Type="http://schemas.openxmlformats.org/officeDocument/2006/relationships/image" Target="../media/image1440.emf"/><Relationship Id="rId160" Type="http://schemas.openxmlformats.org/officeDocument/2006/relationships/customXml" Target="../ink/ink376.xml"/><Relationship Id="rId165" Type="http://schemas.openxmlformats.org/officeDocument/2006/relationships/image" Target="../media/image1790.emf"/><Relationship Id="rId181" Type="http://schemas.openxmlformats.org/officeDocument/2006/relationships/image" Target="../media/image1870.emf"/><Relationship Id="rId186" Type="http://schemas.openxmlformats.org/officeDocument/2006/relationships/customXml" Target="../ink/ink389.xml"/><Relationship Id="rId22" Type="http://schemas.openxmlformats.org/officeDocument/2006/relationships/customXml" Target="../ink/ink307.xml"/><Relationship Id="rId27" Type="http://schemas.openxmlformats.org/officeDocument/2006/relationships/image" Target="../media/image1100.emf"/><Relationship Id="rId43" Type="http://schemas.openxmlformats.org/officeDocument/2006/relationships/image" Target="../media/image1180.emf"/><Relationship Id="rId48" Type="http://schemas.openxmlformats.org/officeDocument/2006/relationships/customXml" Target="../ink/ink320.xml"/><Relationship Id="rId64" Type="http://schemas.openxmlformats.org/officeDocument/2006/relationships/customXml" Target="../ink/ink328.xml"/><Relationship Id="rId69" Type="http://schemas.openxmlformats.org/officeDocument/2006/relationships/image" Target="../media/image1310.emf"/><Relationship Id="rId113" Type="http://schemas.openxmlformats.org/officeDocument/2006/relationships/image" Target="../media/image1530.emf"/><Relationship Id="rId118" Type="http://schemas.openxmlformats.org/officeDocument/2006/relationships/customXml" Target="../ink/ink355.xml"/><Relationship Id="rId134" Type="http://schemas.openxmlformats.org/officeDocument/2006/relationships/customXml" Target="../ink/ink363.xml"/><Relationship Id="rId139" Type="http://schemas.openxmlformats.org/officeDocument/2006/relationships/image" Target="../media/image1660.emf"/><Relationship Id="rId80" Type="http://schemas.openxmlformats.org/officeDocument/2006/relationships/customXml" Target="../ink/ink336.xml"/><Relationship Id="rId85" Type="http://schemas.openxmlformats.org/officeDocument/2006/relationships/image" Target="../media/image1390.emf"/><Relationship Id="rId150" Type="http://schemas.openxmlformats.org/officeDocument/2006/relationships/customXml" Target="../ink/ink371.xml"/><Relationship Id="rId155" Type="http://schemas.openxmlformats.org/officeDocument/2006/relationships/image" Target="../media/image1740.emf"/><Relationship Id="rId171" Type="http://schemas.openxmlformats.org/officeDocument/2006/relationships/image" Target="../media/image1820.emf"/><Relationship Id="rId176" Type="http://schemas.openxmlformats.org/officeDocument/2006/relationships/customXml" Target="../ink/ink384.xml"/><Relationship Id="rId192" Type="http://schemas.openxmlformats.org/officeDocument/2006/relationships/customXml" Target="../ink/ink392.xml"/><Relationship Id="rId197" Type="http://schemas.openxmlformats.org/officeDocument/2006/relationships/image" Target="../media/image1950.emf"/><Relationship Id="rId12" Type="http://schemas.openxmlformats.org/officeDocument/2006/relationships/customXml" Target="../ink/ink302.xml"/><Relationship Id="rId17" Type="http://schemas.openxmlformats.org/officeDocument/2006/relationships/image" Target="../media/image1050.emf"/><Relationship Id="rId33" Type="http://schemas.openxmlformats.org/officeDocument/2006/relationships/image" Target="../media/image1130.emf"/><Relationship Id="rId38" Type="http://schemas.openxmlformats.org/officeDocument/2006/relationships/customXml" Target="../ink/ink315.xml"/><Relationship Id="rId59" Type="http://schemas.openxmlformats.org/officeDocument/2006/relationships/image" Target="../media/image1260.emf"/><Relationship Id="rId103" Type="http://schemas.openxmlformats.org/officeDocument/2006/relationships/image" Target="../media/image1480.emf"/><Relationship Id="rId108" Type="http://schemas.openxmlformats.org/officeDocument/2006/relationships/customXml" Target="../ink/ink350.xml"/><Relationship Id="rId124" Type="http://schemas.openxmlformats.org/officeDocument/2006/relationships/customXml" Target="../ink/ink358.xml"/><Relationship Id="rId129" Type="http://schemas.openxmlformats.org/officeDocument/2006/relationships/image" Target="../media/image1610.emf"/><Relationship Id="rId54" Type="http://schemas.openxmlformats.org/officeDocument/2006/relationships/customXml" Target="../ink/ink323.xml"/><Relationship Id="rId70" Type="http://schemas.openxmlformats.org/officeDocument/2006/relationships/customXml" Target="../ink/ink331.xml"/><Relationship Id="rId75" Type="http://schemas.openxmlformats.org/officeDocument/2006/relationships/image" Target="../media/image1340.emf"/><Relationship Id="rId91" Type="http://schemas.openxmlformats.org/officeDocument/2006/relationships/image" Target="../media/image1420.emf"/><Relationship Id="rId96" Type="http://schemas.openxmlformats.org/officeDocument/2006/relationships/customXml" Target="../ink/ink344.xml"/><Relationship Id="rId140" Type="http://schemas.openxmlformats.org/officeDocument/2006/relationships/customXml" Target="../ink/ink366.xml"/><Relationship Id="rId145" Type="http://schemas.openxmlformats.org/officeDocument/2006/relationships/image" Target="../media/image1690.emf"/><Relationship Id="rId161" Type="http://schemas.openxmlformats.org/officeDocument/2006/relationships/image" Target="../media/image1770.emf"/><Relationship Id="rId166" Type="http://schemas.openxmlformats.org/officeDocument/2006/relationships/customXml" Target="../ink/ink379.xml"/><Relationship Id="rId182" Type="http://schemas.openxmlformats.org/officeDocument/2006/relationships/customXml" Target="../ink/ink387.xml"/><Relationship Id="rId187" Type="http://schemas.openxmlformats.org/officeDocument/2006/relationships/image" Target="../media/image1900.emf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99.xml"/><Relationship Id="rId23" Type="http://schemas.openxmlformats.org/officeDocument/2006/relationships/image" Target="../media/image1080.emf"/><Relationship Id="rId28" Type="http://schemas.openxmlformats.org/officeDocument/2006/relationships/customXml" Target="../ink/ink310.xml"/><Relationship Id="rId49" Type="http://schemas.openxmlformats.org/officeDocument/2006/relationships/image" Target="../media/image1210.emf"/><Relationship Id="rId114" Type="http://schemas.openxmlformats.org/officeDocument/2006/relationships/customXml" Target="../ink/ink353.xml"/><Relationship Id="rId119" Type="http://schemas.openxmlformats.org/officeDocument/2006/relationships/image" Target="../media/image1560.emf"/><Relationship Id="rId44" Type="http://schemas.openxmlformats.org/officeDocument/2006/relationships/customXml" Target="../ink/ink318.xml"/><Relationship Id="rId60" Type="http://schemas.openxmlformats.org/officeDocument/2006/relationships/customXml" Target="../ink/ink326.xml"/><Relationship Id="rId65" Type="http://schemas.openxmlformats.org/officeDocument/2006/relationships/image" Target="../media/image1290.emf"/><Relationship Id="rId81" Type="http://schemas.openxmlformats.org/officeDocument/2006/relationships/image" Target="../media/image1370.emf"/><Relationship Id="rId86" Type="http://schemas.openxmlformats.org/officeDocument/2006/relationships/customXml" Target="../ink/ink339.xml"/><Relationship Id="rId130" Type="http://schemas.openxmlformats.org/officeDocument/2006/relationships/customXml" Target="../ink/ink361.xml"/><Relationship Id="rId135" Type="http://schemas.openxmlformats.org/officeDocument/2006/relationships/image" Target="../media/image1640.emf"/><Relationship Id="rId151" Type="http://schemas.openxmlformats.org/officeDocument/2006/relationships/image" Target="../media/image1720.emf"/><Relationship Id="rId156" Type="http://schemas.openxmlformats.org/officeDocument/2006/relationships/customXml" Target="../ink/ink374.xml"/><Relationship Id="rId177" Type="http://schemas.openxmlformats.org/officeDocument/2006/relationships/image" Target="../media/image1850.emf"/><Relationship Id="rId172" Type="http://schemas.openxmlformats.org/officeDocument/2006/relationships/customXml" Target="../ink/ink382.xml"/><Relationship Id="rId193" Type="http://schemas.openxmlformats.org/officeDocument/2006/relationships/image" Target="../media/image1930.emf"/><Relationship Id="rId13" Type="http://schemas.openxmlformats.org/officeDocument/2006/relationships/image" Target="../media/image1030.emf"/><Relationship Id="rId18" Type="http://schemas.openxmlformats.org/officeDocument/2006/relationships/customXml" Target="../ink/ink305.xml"/><Relationship Id="rId39" Type="http://schemas.openxmlformats.org/officeDocument/2006/relationships/image" Target="../media/image1160.emf"/><Relationship Id="rId109" Type="http://schemas.openxmlformats.org/officeDocument/2006/relationships/image" Target="../media/image1510.emf"/><Relationship Id="rId34" Type="http://schemas.openxmlformats.org/officeDocument/2006/relationships/customXml" Target="../ink/ink313.xml"/><Relationship Id="rId50" Type="http://schemas.openxmlformats.org/officeDocument/2006/relationships/customXml" Target="../ink/ink321.xml"/><Relationship Id="rId55" Type="http://schemas.openxmlformats.org/officeDocument/2006/relationships/image" Target="../media/image1240.emf"/><Relationship Id="rId76" Type="http://schemas.openxmlformats.org/officeDocument/2006/relationships/customXml" Target="../ink/ink334.xml"/><Relationship Id="rId97" Type="http://schemas.openxmlformats.org/officeDocument/2006/relationships/image" Target="../media/image1450.emf"/><Relationship Id="rId104" Type="http://schemas.openxmlformats.org/officeDocument/2006/relationships/customXml" Target="../ink/ink348.xml"/><Relationship Id="rId120" Type="http://schemas.openxmlformats.org/officeDocument/2006/relationships/customXml" Target="../ink/ink356.xml"/><Relationship Id="rId125" Type="http://schemas.openxmlformats.org/officeDocument/2006/relationships/image" Target="../media/image1590.emf"/><Relationship Id="rId141" Type="http://schemas.openxmlformats.org/officeDocument/2006/relationships/image" Target="../media/image1670.emf"/><Relationship Id="rId146" Type="http://schemas.openxmlformats.org/officeDocument/2006/relationships/customXml" Target="../ink/ink369.xml"/><Relationship Id="rId167" Type="http://schemas.openxmlformats.org/officeDocument/2006/relationships/image" Target="../media/image1800.emf"/><Relationship Id="rId188" Type="http://schemas.openxmlformats.org/officeDocument/2006/relationships/customXml" Target="../ink/ink390.xml"/><Relationship Id="rId7" Type="http://schemas.openxmlformats.org/officeDocument/2006/relationships/image" Target="../media/image1000.emf"/><Relationship Id="rId71" Type="http://schemas.openxmlformats.org/officeDocument/2006/relationships/image" Target="../media/image1320.emf"/><Relationship Id="rId92" Type="http://schemas.openxmlformats.org/officeDocument/2006/relationships/customXml" Target="../ink/ink342.xml"/><Relationship Id="rId162" Type="http://schemas.openxmlformats.org/officeDocument/2006/relationships/customXml" Target="../ink/ink377.xml"/><Relationship Id="rId183" Type="http://schemas.openxmlformats.org/officeDocument/2006/relationships/image" Target="../media/image1880.emf"/><Relationship Id="rId2" Type="http://schemas.openxmlformats.org/officeDocument/2006/relationships/customXml" Target="../ink/ink297.xml"/><Relationship Id="rId29" Type="http://schemas.openxmlformats.org/officeDocument/2006/relationships/image" Target="../media/image1110.emf"/><Relationship Id="rId24" Type="http://schemas.openxmlformats.org/officeDocument/2006/relationships/customXml" Target="../ink/ink308.xml"/><Relationship Id="rId40" Type="http://schemas.openxmlformats.org/officeDocument/2006/relationships/customXml" Target="../ink/ink316.xml"/><Relationship Id="rId45" Type="http://schemas.openxmlformats.org/officeDocument/2006/relationships/image" Target="../media/image1190.emf"/><Relationship Id="rId66" Type="http://schemas.openxmlformats.org/officeDocument/2006/relationships/customXml" Target="../ink/ink329.xml"/><Relationship Id="rId87" Type="http://schemas.openxmlformats.org/officeDocument/2006/relationships/image" Target="../media/image1400.emf"/><Relationship Id="rId110" Type="http://schemas.openxmlformats.org/officeDocument/2006/relationships/customXml" Target="../ink/ink351.xml"/><Relationship Id="rId115" Type="http://schemas.openxmlformats.org/officeDocument/2006/relationships/image" Target="../media/image1540.emf"/><Relationship Id="rId131" Type="http://schemas.openxmlformats.org/officeDocument/2006/relationships/image" Target="../media/image1620.emf"/><Relationship Id="rId136" Type="http://schemas.openxmlformats.org/officeDocument/2006/relationships/customXml" Target="../ink/ink364.xml"/><Relationship Id="rId157" Type="http://schemas.openxmlformats.org/officeDocument/2006/relationships/image" Target="../media/image1750.emf"/><Relationship Id="rId178" Type="http://schemas.openxmlformats.org/officeDocument/2006/relationships/customXml" Target="../ink/ink385.xml"/><Relationship Id="rId61" Type="http://schemas.openxmlformats.org/officeDocument/2006/relationships/image" Target="../media/image1270.emf"/><Relationship Id="rId82" Type="http://schemas.openxmlformats.org/officeDocument/2006/relationships/customXml" Target="../ink/ink337.xml"/><Relationship Id="rId152" Type="http://schemas.openxmlformats.org/officeDocument/2006/relationships/customXml" Target="../ink/ink372.xml"/><Relationship Id="rId173" Type="http://schemas.openxmlformats.org/officeDocument/2006/relationships/image" Target="../media/image1830.emf"/><Relationship Id="rId194" Type="http://schemas.openxmlformats.org/officeDocument/2006/relationships/customXml" Target="../ink/ink393.xml"/><Relationship Id="rId19" Type="http://schemas.openxmlformats.org/officeDocument/2006/relationships/image" Target="../media/image1060.emf"/><Relationship Id="rId14" Type="http://schemas.openxmlformats.org/officeDocument/2006/relationships/customXml" Target="../ink/ink303.xml"/><Relationship Id="rId30" Type="http://schemas.openxmlformats.org/officeDocument/2006/relationships/customXml" Target="../ink/ink311.xml"/><Relationship Id="rId35" Type="http://schemas.openxmlformats.org/officeDocument/2006/relationships/image" Target="../media/image1140.emf"/><Relationship Id="rId56" Type="http://schemas.openxmlformats.org/officeDocument/2006/relationships/customXml" Target="../ink/ink324.xml"/><Relationship Id="rId77" Type="http://schemas.openxmlformats.org/officeDocument/2006/relationships/image" Target="../media/image1350.emf"/><Relationship Id="rId100" Type="http://schemas.openxmlformats.org/officeDocument/2006/relationships/customXml" Target="../ink/ink346.xml"/><Relationship Id="rId105" Type="http://schemas.openxmlformats.org/officeDocument/2006/relationships/image" Target="../media/image1490.emf"/><Relationship Id="rId126" Type="http://schemas.openxmlformats.org/officeDocument/2006/relationships/customXml" Target="../ink/ink359.xml"/><Relationship Id="rId147" Type="http://schemas.openxmlformats.org/officeDocument/2006/relationships/image" Target="../media/image1700.emf"/><Relationship Id="rId168" Type="http://schemas.openxmlformats.org/officeDocument/2006/relationships/customXml" Target="../ink/ink380.xml"/><Relationship Id="rId8" Type="http://schemas.openxmlformats.org/officeDocument/2006/relationships/customXml" Target="../ink/ink300.xml"/><Relationship Id="rId51" Type="http://schemas.openxmlformats.org/officeDocument/2006/relationships/image" Target="../media/image1220.emf"/><Relationship Id="rId72" Type="http://schemas.openxmlformats.org/officeDocument/2006/relationships/customXml" Target="../ink/ink332.xml"/><Relationship Id="rId93" Type="http://schemas.openxmlformats.org/officeDocument/2006/relationships/image" Target="../media/image1430.emf"/><Relationship Id="rId98" Type="http://schemas.openxmlformats.org/officeDocument/2006/relationships/customXml" Target="../ink/ink345.xml"/><Relationship Id="rId121" Type="http://schemas.openxmlformats.org/officeDocument/2006/relationships/image" Target="../media/image1570.emf"/><Relationship Id="rId142" Type="http://schemas.openxmlformats.org/officeDocument/2006/relationships/customXml" Target="../ink/ink367.xml"/><Relationship Id="rId163" Type="http://schemas.openxmlformats.org/officeDocument/2006/relationships/image" Target="../media/image1780.emf"/><Relationship Id="rId184" Type="http://schemas.openxmlformats.org/officeDocument/2006/relationships/customXml" Target="../ink/ink388.xml"/><Relationship Id="rId189" Type="http://schemas.openxmlformats.org/officeDocument/2006/relationships/image" Target="../media/image1910.emf"/><Relationship Id="rId3" Type="http://schemas.openxmlformats.org/officeDocument/2006/relationships/image" Target="../media/image980.emf"/><Relationship Id="rId25" Type="http://schemas.openxmlformats.org/officeDocument/2006/relationships/image" Target="../media/image1090.emf"/><Relationship Id="rId46" Type="http://schemas.openxmlformats.org/officeDocument/2006/relationships/customXml" Target="../ink/ink319.xml"/><Relationship Id="rId67" Type="http://schemas.openxmlformats.org/officeDocument/2006/relationships/image" Target="../media/image1300.emf"/><Relationship Id="rId116" Type="http://schemas.openxmlformats.org/officeDocument/2006/relationships/customXml" Target="../ink/ink354.xml"/><Relationship Id="rId137" Type="http://schemas.openxmlformats.org/officeDocument/2006/relationships/image" Target="../media/image1650.emf"/><Relationship Id="rId158" Type="http://schemas.openxmlformats.org/officeDocument/2006/relationships/customXml" Target="../ink/ink375.xml"/><Relationship Id="rId20" Type="http://schemas.openxmlformats.org/officeDocument/2006/relationships/customXml" Target="../ink/ink306.xml"/><Relationship Id="rId41" Type="http://schemas.openxmlformats.org/officeDocument/2006/relationships/image" Target="../media/image1170.emf"/><Relationship Id="rId62" Type="http://schemas.openxmlformats.org/officeDocument/2006/relationships/customXml" Target="../ink/ink327.xml"/><Relationship Id="rId83" Type="http://schemas.openxmlformats.org/officeDocument/2006/relationships/image" Target="../media/image1380.emf"/><Relationship Id="rId88" Type="http://schemas.openxmlformats.org/officeDocument/2006/relationships/customXml" Target="../ink/ink340.xml"/><Relationship Id="rId111" Type="http://schemas.openxmlformats.org/officeDocument/2006/relationships/image" Target="../media/image1520.emf"/><Relationship Id="rId132" Type="http://schemas.openxmlformats.org/officeDocument/2006/relationships/customXml" Target="../ink/ink362.xml"/><Relationship Id="rId153" Type="http://schemas.openxmlformats.org/officeDocument/2006/relationships/image" Target="../media/image1730.emf"/><Relationship Id="rId174" Type="http://schemas.openxmlformats.org/officeDocument/2006/relationships/customXml" Target="../ink/ink383.xml"/><Relationship Id="rId179" Type="http://schemas.openxmlformats.org/officeDocument/2006/relationships/image" Target="../media/image1860.emf"/><Relationship Id="rId195" Type="http://schemas.openxmlformats.org/officeDocument/2006/relationships/image" Target="../media/image1940.emf"/><Relationship Id="rId190" Type="http://schemas.openxmlformats.org/officeDocument/2006/relationships/customXml" Target="../ink/ink391.xml"/><Relationship Id="rId15" Type="http://schemas.openxmlformats.org/officeDocument/2006/relationships/image" Target="../media/image1040.emf"/><Relationship Id="rId36" Type="http://schemas.openxmlformats.org/officeDocument/2006/relationships/customXml" Target="../ink/ink314.xml"/><Relationship Id="rId57" Type="http://schemas.openxmlformats.org/officeDocument/2006/relationships/image" Target="../media/image1250.emf"/><Relationship Id="rId106" Type="http://schemas.openxmlformats.org/officeDocument/2006/relationships/customXml" Target="../ink/ink349.xml"/><Relationship Id="rId127" Type="http://schemas.openxmlformats.org/officeDocument/2006/relationships/image" Target="../media/image1600.emf"/><Relationship Id="rId10" Type="http://schemas.openxmlformats.org/officeDocument/2006/relationships/customXml" Target="../ink/ink301.xml"/><Relationship Id="rId31" Type="http://schemas.openxmlformats.org/officeDocument/2006/relationships/image" Target="../media/image1120.emf"/><Relationship Id="rId52" Type="http://schemas.openxmlformats.org/officeDocument/2006/relationships/customXml" Target="../ink/ink322.xml"/><Relationship Id="rId73" Type="http://schemas.openxmlformats.org/officeDocument/2006/relationships/image" Target="../media/image1330.emf"/><Relationship Id="rId78" Type="http://schemas.openxmlformats.org/officeDocument/2006/relationships/customXml" Target="../ink/ink335.xml"/><Relationship Id="rId94" Type="http://schemas.openxmlformats.org/officeDocument/2006/relationships/customXml" Target="../ink/ink343.xml"/><Relationship Id="rId99" Type="http://schemas.openxmlformats.org/officeDocument/2006/relationships/image" Target="../media/image1460.emf"/><Relationship Id="rId101" Type="http://schemas.openxmlformats.org/officeDocument/2006/relationships/image" Target="../media/image1470.emf"/><Relationship Id="rId122" Type="http://schemas.openxmlformats.org/officeDocument/2006/relationships/customXml" Target="../ink/ink357.xml"/><Relationship Id="rId143" Type="http://schemas.openxmlformats.org/officeDocument/2006/relationships/image" Target="../media/image1680.emf"/><Relationship Id="rId148" Type="http://schemas.openxmlformats.org/officeDocument/2006/relationships/customXml" Target="../ink/ink370.xml"/><Relationship Id="rId164" Type="http://schemas.openxmlformats.org/officeDocument/2006/relationships/customXml" Target="../ink/ink378.xml"/><Relationship Id="rId169" Type="http://schemas.openxmlformats.org/officeDocument/2006/relationships/image" Target="../media/image1810.emf"/><Relationship Id="rId185" Type="http://schemas.openxmlformats.org/officeDocument/2006/relationships/image" Target="../media/image1890.emf"/><Relationship Id="rId4" Type="http://schemas.openxmlformats.org/officeDocument/2006/relationships/customXml" Target="../ink/ink298.xml"/><Relationship Id="rId9" Type="http://schemas.openxmlformats.org/officeDocument/2006/relationships/image" Target="../media/image1010.emf"/><Relationship Id="rId180" Type="http://schemas.openxmlformats.org/officeDocument/2006/relationships/customXml" Target="../ink/ink386.xml"/><Relationship Id="rId26" Type="http://schemas.openxmlformats.org/officeDocument/2006/relationships/customXml" Target="../ink/ink30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8.xml"/><Relationship Id="rId13" Type="http://schemas.openxmlformats.org/officeDocument/2006/relationships/image" Target="../media/image2000.emf"/><Relationship Id="rId3" Type="http://schemas.openxmlformats.org/officeDocument/2006/relationships/image" Target="../media/image1960.emf"/><Relationship Id="rId7" Type="http://schemas.openxmlformats.org/officeDocument/2006/relationships/image" Target="../media/image1970.emf"/><Relationship Id="rId12" Type="http://schemas.openxmlformats.org/officeDocument/2006/relationships/customXml" Target="../ink/ink400.xml"/><Relationship Id="rId17" Type="http://schemas.openxmlformats.org/officeDocument/2006/relationships/image" Target="../media/image2020.emf"/><Relationship Id="rId2" Type="http://schemas.openxmlformats.org/officeDocument/2006/relationships/customXml" Target="../ink/ink395.xml"/><Relationship Id="rId16" Type="http://schemas.openxmlformats.org/officeDocument/2006/relationships/customXml" Target="../ink/ink402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97.xml"/><Relationship Id="rId11" Type="http://schemas.openxmlformats.org/officeDocument/2006/relationships/image" Target="../media/image1990.emf"/><Relationship Id="rId5" Type="http://schemas.openxmlformats.org/officeDocument/2006/relationships/image" Target="../media/image380.emf"/><Relationship Id="rId15" Type="http://schemas.openxmlformats.org/officeDocument/2006/relationships/image" Target="../media/image2010.emf"/><Relationship Id="rId10" Type="http://schemas.openxmlformats.org/officeDocument/2006/relationships/customXml" Target="../ink/ink399.xml"/><Relationship Id="rId4" Type="http://schemas.openxmlformats.org/officeDocument/2006/relationships/customXml" Target="../ink/ink396.xml"/><Relationship Id="rId9" Type="http://schemas.openxmlformats.org/officeDocument/2006/relationships/image" Target="../media/image1980.emf"/><Relationship Id="rId14" Type="http://schemas.openxmlformats.org/officeDocument/2006/relationships/customXml" Target="../ink/ink40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6.xml"/><Relationship Id="rId13" Type="http://schemas.openxmlformats.org/officeDocument/2006/relationships/image" Target="../media/image208.emf"/><Relationship Id="rId18" Type="http://schemas.openxmlformats.org/officeDocument/2006/relationships/customXml" Target="../ink/ink411.xml"/><Relationship Id="rId3" Type="http://schemas.openxmlformats.org/officeDocument/2006/relationships/image" Target="../media/image2030.emf"/><Relationship Id="rId21" Type="http://schemas.openxmlformats.org/officeDocument/2006/relationships/image" Target="../media/image212.emf"/><Relationship Id="rId7" Type="http://schemas.openxmlformats.org/officeDocument/2006/relationships/image" Target="../media/image2050.emf"/><Relationship Id="rId12" Type="http://schemas.openxmlformats.org/officeDocument/2006/relationships/customXml" Target="../ink/ink408.xml"/><Relationship Id="rId17" Type="http://schemas.openxmlformats.org/officeDocument/2006/relationships/image" Target="../media/image210.emf"/><Relationship Id="rId2" Type="http://schemas.openxmlformats.org/officeDocument/2006/relationships/customXml" Target="../ink/ink403.xml"/><Relationship Id="rId16" Type="http://schemas.openxmlformats.org/officeDocument/2006/relationships/customXml" Target="../ink/ink410.xml"/><Relationship Id="rId20" Type="http://schemas.openxmlformats.org/officeDocument/2006/relationships/customXml" Target="../ink/ink412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05.xml"/><Relationship Id="rId11" Type="http://schemas.openxmlformats.org/officeDocument/2006/relationships/image" Target="../media/image207.emf"/><Relationship Id="rId5" Type="http://schemas.openxmlformats.org/officeDocument/2006/relationships/image" Target="../media/image2040.emf"/><Relationship Id="rId15" Type="http://schemas.openxmlformats.org/officeDocument/2006/relationships/image" Target="../media/image209.emf"/><Relationship Id="rId23" Type="http://schemas.openxmlformats.org/officeDocument/2006/relationships/image" Target="../media/image213.emf"/><Relationship Id="rId10" Type="http://schemas.openxmlformats.org/officeDocument/2006/relationships/customXml" Target="../ink/ink407.xml"/><Relationship Id="rId19" Type="http://schemas.openxmlformats.org/officeDocument/2006/relationships/image" Target="../media/image211.emf"/><Relationship Id="rId4" Type="http://schemas.openxmlformats.org/officeDocument/2006/relationships/customXml" Target="../ink/ink404.xml"/><Relationship Id="rId9" Type="http://schemas.openxmlformats.org/officeDocument/2006/relationships/image" Target="../media/image206.emf"/><Relationship Id="rId14" Type="http://schemas.openxmlformats.org/officeDocument/2006/relationships/customXml" Target="../ink/ink409.xml"/><Relationship Id="rId22" Type="http://schemas.openxmlformats.org/officeDocument/2006/relationships/customXml" Target="../ink/ink41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7.xml"/><Relationship Id="rId13" Type="http://schemas.openxmlformats.org/officeDocument/2006/relationships/image" Target="../media/image219.emf"/><Relationship Id="rId18" Type="http://schemas.openxmlformats.org/officeDocument/2006/relationships/customXml" Target="../ink/ink422.xml"/><Relationship Id="rId26" Type="http://schemas.openxmlformats.org/officeDocument/2006/relationships/customXml" Target="../ink/ink424.xml"/><Relationship Id="rId3" Type="http://schemas.openxmlformats.org/officeDocument/2006/relationships/image" Target="../media/image214.emf"/><Relationship Id="rId7" Type="http://schemas.openxmlformats.org/officeDocument/2006/relationships/image" Target="../media/image216.emf"/><Relationship Id="rId12" Type="http://schemas.openxmlformats.org/officeDocument/2006/relationships/customXml" Target="../ink/ink419.xml"/><Relationship Id="rId17" Type="http://schemas.openxmlformats.org/officeDocument/2006/relationships/image" Target="../media/image221.emf"/><Relationship Id="rId25" Type="http://schemas.openxmlformats.org/officeDocument/2006/relationships/image" Target="../media/image222.emf"/><Relationship Id="rId2" Type="http://schemas.openxmlformats.org/officeDocument/2006/relationships/customXml" Target="../ink/ink414.xml"/><Relationship Id="rId16" Type="http://schemas.openxmlformats.org/officeDocument/2006/relationships/customXml" Target="../ink/ink42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16.xml"/><Relationship Id="rId11" Type="http://schemas.openxmlformats.org/officeDocument/2006/relationships/image" Target="../media/image218.emf"/><Relationship Id="rId24" Type="http://schemas.openxmlformats.org/officeDocument/2006/relationships/customXml" Target="../ink/ink423.xml"/><Relationship Id="rId5" Type="http://schemas.openxmlformats.org/officeDocument/2006/relationships/image" Target="../media/image215.emf"/><Relationship Id="rId15" Type="http://schemas.openxmlformats.org/officeDocument/2006/relationships/image" Target="../media/image220.emf"/><Relationship Id="rId23" Type="http://schemas.openxmlformats.org/officeDocument/2006/relationships/image" Target="../media/image224.emf"/><Relationship Id="rId10" Type="http://schemas.openxmlformats.org/officeDocument/2006/relationships/customXml" Target="../ink/ink418.xml"/><Relationship Id="rId4" Type="http://schemas.openxmlformats.org/officeDocument/2006/relationships/customXml" Target="../ink/ink415.xml"/><Relationship Id="rId9" Type="http://schemas.openxmlformats.org/officeDocument/2006/relationships/image" Target="../media/image217.emf"/><Relationship Id="rId14" Type="http://schemas.openxmlformats.org/officeDocument/2006/relationships/customXml" Target="../ink/ink420.xml"/><Relationship Id="rId27" Type="http://schemas.openxmlformats.org/officeDocument/2006/relationships/image" Target="../media/image223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3" Type="http://schemas.openxmlformats.org/officeDocument/2006/relationships/slide" Target="slide3.xml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slide" Target="slide23.xml"/><Relationship Id="rId5" Type="http://schemas.openxmlformats.org/officeDocument/2006/relationships/slide" Target="slide10.xml"/><Relationship Id="rId4" Type="http://schemas.openxmlformats.org/officeDocument/2006/relationships/image" Target="../media/image4.png"/><Relationship Id="rId9" Type="http://schemas.openxmlformats.org/officeDocument/2006/relationships/slide" Target="slide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12" Type="http://schemas.openxmlformats.org/officeDocument/2006/relationships/slide" Target="slide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12" Type="http://schemas.openxmlformats.org/officeDocument/2006/relationships/slide" Target="slide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slide" Target="slide1.xml"/><Relationship Id="rId3" Type="http://schemas.openxmlformats.org/officeDocument/2006/relationships/image" Target="../media/image8.png"/><Relationship Id="rId7" Type="http://schemas.openxmlformats.org/officeDocument/2006/relationships/image" Target="../media/image159.png"/><Relationship Id="rId12" Type="http://schemas.openxmlformats.org/officeDocument/2006/relationships/image" Target="../media/image155.png"/><Relationship Id="rId17" Type="http://schemas.openxmlformats.org/officeDocument/2006/relationships/image" Target="../media/image226.emf"/><Relationship Id="rId2" Type="http://schemas.openxmlformats.org/officeDocument/2006/relationships/image" Target="../media/image6.png"/><Relationship Id="rId16" Type="http://schemas.openxmlformats.org/officeDocument/2006/relationships/customXml" Target="../ink/ink4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225.emf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customXml" Target="../ink/ink42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customXml" Target="../ink/ink14.xml"/><Relationship Id="rId18" Type="http://schemas.openxmlformats.org/officeDocument/2006/relationships/image" Target="../media/image23.emf"/><Relationship Id="rId3" Type="http://schemas.openxmlformats.org/officeDocument/2006/relationships/image" Target="../media/image8.png"/><Relationship Id="rId7" Type="http://schemas.openxmlformats.org/officeDocument/2006/relationships/customXml" Target="../ink/ink11.xml"/><Relationship Id="rId12" Type="http://schemas.openxmlformats.org/officeDocument/2006/relationships/image" Target="../media/image20.emf"/><Relationship Id="rId17" Type="http://schemas.openxmlformats.org/officeDocument/2006/relationships/customXml" Target="../ink/ink16.xml"/><Relationship Id="rId2" Type="http://schemas.openxmlformats.org/officeDocument/2006/relationships/image" Target="../media/image6.png"/><Relationship Id="rId16" Type="http://schemas.openxmlformats.org/officeDocument/2006/relationships/image" Target="../media/image22.emf"/><Relationship Id="rId20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1.emf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5" Type="http://schemas.openxmlformats.org/officeDocument/2006/relationships/customXml" Target="../ink/ink15.xml"/><Relationship Id="rId10" Type="http://schemas.openxmlformats.org/officeDocument/2006/relationships/image" Target="../media/image19.emf"/><Relationship Id="rId19" Type="http://schemas.openxmlformats.org/officeDocument/2006/relationships/customXml" Target="../ink/ink17.xml"/><Relationship Id="rId4" Type="http://schemas.openxmlformats.org/officeDocument/2006/relationships/slide" Target="slide1.xml"/><Relationship Id="rId9" Type="http://schemas.openxmlformats.org/officeDocument/2006/relationships/customXml" Target="../ink/ink12.xml"/><Relationship Id="rId14" Type="http://schemas.openxmlformats.org/officeDocument/2006/relationships/image" Target="../media/image21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slide" Target="slide1.xml"/><Relationship Id="rId3" Type="http://schemas.openxmlformats.org/officeDocument/2006/relationships/image" Target="../media/image8.png"/><Relationship Id="rId7" Type="http://schemas.openxmlformats.org/officeDocument/2006/relationships/image" Target="../media/image166.png"/><Relationship Id="rId12" Type="http://schemas.openxmlformats.org/officeDocument/2006/relationships/image" Target="../media/image170.png"/><Relationship Id="rId17" Type="http://schemas.openxmlformats.org/officeDocument/2006/relationships/image" Target="../media/image235.emf"/><Relationship Id="rId2" Type="http://schemas.openxmlformats.org/officeDocument/2006/relationships/image" Target="../media/image6.png"/><Relationship Id="rId16" Type="http://schemas.openxmlformats.org/officeDocument/2006/relationships/customXml" Target="../ink/ink4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65.png"/><Relationship Id="rId15" Type="http://schemas.openxmlformats.org/officeDocument/2006/relationships/image" Target="../media/image234.emf"/><Relationship Id="rId10" Type="http://schemas.openxmlformats.org/officeDocument/2006/relationships/image" Target="../media/image169.png"/><Relationship Id="rId4" Type="http://schemas.openxmlformats.org/officeDocument/2006/relationships/image" Target="../media/image164.png"/><Relationship Id="rId9" Type="http://schemas.openxmlformats.org/officeDocument/2006/relationships/image" Target="../media/image168.png"/><Relationship Id="rId14" Type="http://schemas.openxmlformats.org/officeDocument/2006/relationships/customXml" Target="../ink/ink42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slide" Target="slide1.xml"/><Relationship Id="rId3" Type="http://schemas.openxmlformats.org/officeDocument/2006/relationships/image" Target="../media/image6.png"/><Relationship Id="rId7" Type="http://schemas.openxmlformats.org/officeDocument/2006/relationships/image" Target="../media/image159.png"/><Relationship Id="rId12" Type="http://schemas.openxmlformats.org/officeDocument/2006/relationships/image" Target="../media/image15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72.png"/><Relationship Id="rId10" Type="http://schemas.openxmlformats.org/officeDocument/2006/relationships/image" Target="../media/image162.png"/><Relationship Id="rId4" Type="http://schemas.openxmlformats.org/officeDocument/2006/relationships/image" Target="../media/image171.png"/><Relationship Id="rId9" Type="http://schemas.openxmlformats.org/officeDocument/2006/relationships/image" Target="../media/image16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slide" Target="slide1.xml"/><Relationship Id="rId3" Type="http://schemas.openxmlformats.org/officeDocument/2006/relationships/image" Target="../media/image8.png"/><Relationship Id="rId7" Type="http://schemas.openxmlformats.org/officeDocument/2006/relationships/image" Target="../media/image159.png"/><Relationship Id="rId12" Type="http://schemas.openxmlformats.org/officeDocument/2006/relationships/image" Target="../media/image1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73.png"/><Relationship Id="rId10" Type="http://schemas.openxmlformats.org/officeDocument/2006/relationships/image" Target="../media/image162.png"/><Relationship Id="rId4" Type="http://schemas.openxmlformats.org/officeDocument/2006/relationships/image" Target="../media/image147.png"/><Relationship Id="rId9" Type="http://schemas.openxmlformats.org/officeDocument/2006/relationships/image" Target="../media/image16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18" Type="http://schemas.openxmlformats.org/officeDocument/2006/relationships/image" Target="../media/image240.emf"/><Relationship Id="rId3" Type="http://schemas.openxmlformats.org/officeDocument/2006/relationships/image" Target="../media/image8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customXml" Target="../ink/ink430.xml"/><Relationship Id="rId2" Type="http://schemas.openxmlformats.org/officeDocument/2006/relationships/image" Target="../media/image7.png"/><Relationship Id="rId16" Type="http://schemas.openxmlformats.org/officeDocument/2006/relationships/image" Target="../media/image239.emf"/><Relationship Id="rId20" Type="http://schemas.openxmlformats.org/officeDocument/2006/relationships/image" Target="../media/image2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customXml" Target="../ink/ink429.xml"/><Relationship Id="rId10" Type="http://schemas.openxmlformats.org/officeDocument/2006/relationships/image" Target="../media/image152.png"/><Relationship Id="rId19" Type="http://schemas.openxmlformats.org/officeDocument/2006/relationships/customXml" Target="../ink/ink431.xml"/><Relationship Id="rId4" Type="http://schemas.openxmlformats.org/officeDocument/2006/relationships/image" Target="../media/image6.png"/><Relationship Id="rId9" Type="http://schemas.openxmlformats.org/officeDocument/2006/relationships/image" Target="../media/image151.png"/><Relationship Id="rId14" Type="http://schemas.openxmlformats.org/officeDocument/2006/relationships/slide" Target="slide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55.png"/><Relationship Id="rId3" Type="http://schemas.openxmlformats.org/officeDocument/2006/relationships/image" Target="../media/image8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62.png"/><Relationship Id="rId5" Type="http://schemas.openxmlformats.org/officeDocument/2006/relationships/image" Target="../media/image147.png"/><Relationship Id="rId10" Type="http://schemas.openxmlformats.org/officeDocument/2006/relationships/image" Target="../media/image161.png"/><Relationship Id="rId4" Type="http://schemas.openxmlformats.org/officeDocument/2006/relationships/image" Target="../media/image6.png"/><Relationship Id="rId9" Type="http://schemas.openxmlformats.org/officeDocument/2006/relationships/image" Target="../media/image151.png"/><Relationship Id="rId14" Type="http://schemas.openxmlformats.org/officeDocument/2006/relationships/slide" Target="slide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slide" Target="slide1.xml"/><Relationship Id="rId3" Type="http://schemas.openxmlformats.org/officeDocument/2006/relationships/image" Target="../media/image6.png"/><Relationship Id="rId7" Type="http://schemas.openxmlformats.org/officeDocument/2006/relationships/image" Target="../media/image159.png"/><Relationship Id="rId12" Type="http://schemas.openxmlformats.org/officeDocument/2006/relationships/image" Target="../media/image1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73.png"/><Relationship Id="rId10" Type="http://schemas.openxmlformats.org/officeDocument/2006/relationships/image" Target="../media/image162.png"/><Relationship Id="rId4" Type="http://schemas.openxmlformats.org/officeDocument/2006/relationships/image" Target="../media/image147.png"/><Relationship Id="rId9" Type="http://schemas.openxmlformats.org/officeDocument/2006/relationships/image" Target="../media/image16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8.png"/><Relationship Id="rId7" Type="http://schemas.openxmlformats.org/officeDocument/2006/relationships/image" Target="../media/image177.png"/><Relationship Id="rId12" Type="http://schemas.openxmlformats.org/officeDocument/2006/relationships/slide" Target="slide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265.emf"/><Relationship Id="rId3" Type="http://schemas.openxmlformats.org/officeDocument/2006/relationships/image" Target="../media/image9.png"/><Relationship Id="rId7" Type="http://schemas.openxmlformats.org/officeDocument/2006/relationships/image" Target="../media/image185.png"/><Relationship Id="rId12" Type="http://schemas.openxmlformats.org/officeDocument/2006/relationships/customXml" Target="../ink/ink43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slide" Target="slide1.xml"/><Relationship Id="rId5" Type="http://schemas.openxmlformats.org/officeDocument/2006/relationships/image" Target="../media/image183.png"/><Relationship Id="rId15" Type="http://schemas.openxmlformats.org/officeDocument/2006/relationships/image" Target="../media/image266.emf"/><Relationship Id="rId10" Type="http://schemas.openxmlformats.org/officeDocument/2006/relationships/image" Target="../media/image187.png"/><Relationship Id="rId4" Type="http://schemas.openxmlformats.org/officeDocument/2006/relationships/image" Target="../media/image182.png"/><Relationship Id="rId9" Type="http://schemas.openxmlformats.org/officeDocument/2006/relationships/image" Target="../media/image175.png"/><Relationship Id="rId14" Type="http://schemas.openxmlformats.org/officeDocument/2006/relationships/customXml" Target="../ink/ink43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55.png"/><Relationship Id="rId3" Type="http://schemas.openxmlformats.org/officeDocument/2006/relationships/image" Target="../media/image9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62.png"/><Relationship Id="rId5" Type="http://schemas.openxmlformats.org/officeDocument/2006/relationships/image" Target="../media/image147.png"/><Relationship Id="rId10" Type="http://schemas.openxmlformats.org/officeDocument/2006/relationships/image" Target="../media/image161.png"/><Relationship Id="rId4" Type="http://schemas.openxmlformats.org/officeDocument/2006/relationships/image" Target="../media/image8.png"/><Relationship Id="rId9" Type="http://schemas.openxmlformats.org/officeDocument/2006/relationships/image" Target="../media/image160.png"/><Relationship Id="rId14" Type="http://schemas.openxmlformats.org/officeDocument/2006/relationships/slide" Target="slide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1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8.png"/><Relationship Id="rId7" Type="http://schemas.openxmlformats.org/officeDocument/2006/relationships/customXml" Target="../ink/ink1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18.png"/><Relationship Id="rId10" Type="http://schemas.openxmlformats.org/officeDocument/2006/relationships/image" Target="../media/image29.emf"/><Relationship Id="rId4" Type="http://schemas.openxmlformats.org/officeDocument/2006/relationships/image" Target="../media/image20.png"/><Relationship Id="rId9" Type="http://schemas.openxmlformats.org/officeDocument/2006/relationships/customXml" Target="../ink/ink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3240405"/>
            <a:chOff x="0" y="0"/>
            <a:chExt cx="5760085" cy="32404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59937" cy="3239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91198" y="1791289"/>
              <a:ext cx="3837940" cy="1088390"/>
            </a:xfrm>
            <a:custGeom>
              <a:avLst/>
              <a:gdLst/>
              <a:ahLst/>
              <a:cxnLst/>
              <a:rect l="l" t="t" r="r" b="b"/>
              <a:pathLst>
                <a:path w="3837940" h="1088389">
                  <a:moveTo>
                    <a:pt x="3837656" y="0"/>
                  </a:moveTo>
                  <a:lnTo>
                    <a:pt x="0" y="0"/>
                  </a:lnTo>
                  <a:lnTo>
                    <a:pt x="0" y="1087911"/>
                  </a:lnTo>
                  <a:lnTo>
                    <a:pt x="3837656" y="1087911"/>
                  </a:lnTo>
                  <a:lnTo>
                    <a:pt x="3837656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91198" y="1791289"/>
              <a:ext cx="3837940" cy="1088390"/>
            </a:xfrm>
            <a:custGeom>
              <a:avLst/>
              <a:gdLst/>
              <a:ahLst/>
              <a:cxnLst/>
              <a:rect l="l" t="t" r="r" b="b"/>
              <a:pathLst>
                <a:path w="3837940" h="1088389">
                  <a:moveTo>
                    <a:pt x="0" y="1087911"/>
                  </a:moveTo>
                  <a:lnTo>
                    <a:pt x="0" y="0"/>
                  </a:lnTo>
                  <a:lnTo>
                    <a:pt x="3837656" y="0"/>
                  </a:lnTo>
                  <a:lnTo>
                    <a:pt x="3837656" y="1087911"/>
                  </a:lnTo>
                  <a:lnTo>
                    <a:pt x="0" y="1087911"/>
                  </a:lnTo>
                  <a:close/>
                </a:path>
              </a:pathLst>
            </a:custGeom>
            <a:ln w="253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91198" y="1791289"/>
            <a:ext cx="3837940" cy="1088390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algn="ctr">
              <a:lnSpc>
                <a:spcPts val="1660"/>
              </a:lnSpc>
              <a:spcBef>
                <a:spcPts val="600"/>
              </a:spcBef>
            </a:pPr>
            <a:r>
              <a:rPr sz="1400" spc="80" dirty="0">
                <a:latin typeface="Cambria"/>
                <a:cs typeface="Cambria"/>
              </a:rPr>
              <a:t>P</a:t>
            </a:r>
            <a:r>
              <a:rPr sz="1150" spc="80" dirty="0">
                <a:latin typeface="Cambria"/>
                <a:cs typeface="Cambria"/>
              </a:rPr>
              <a:t>ROBABILISTIC</a:t>
            </a:r>
            <a:r>
              <a:rPr sz="1150" spc="204" dirty="0">
                <a:latin typeface="Cambria"/>
                <a:cs typeface="Cambria"/>
              </a:rPr>
              <a:t> </a:t>
            </a:r>
            <a:r>
              <a:rPr sz="1400" spc="90" dirty="0">
                <a:latin typeface="Cambria"/>
                <a:cs typeface="Cambria"/>
              </a:rPr>
              <a:t>G</a:t>
            </a:r>
            <a:r>
              <a:rPr sz="1150" spc="90" dirty="0">
                <a:latin typeface="Cambria"/>
                <a:cs typeface="Cambria"/>
              </a:rPr>
              <a:t>RAPHICAL</a:t>
            </a:r>
            <a:r>
              <a:rPr sz="1150" spc="204" dirty="0">
                <a:latin typeface="Cambria"/>
                <a:cs typeface="Cambria"/>
              </a:rPr>
              <a:t> </a:t>
            </a:r>
            <a:r>
              <a:rPr sz="1400" spc="95" dirty="0">
                <a:latin typeface="Cambria"/>
                <a:cs typeface="Cambria"/>
              </a:rPr>
              <a:t>M</a:t>
            </a:r>
            <a:r>
              <a:rPr sz="1150" spc="95" dirty="0">
                <a:latin typeface="Cambria"/>
                <a:cs typeface="Cambria"/>
              </a:rPr>
              <a:t>ODEL</a:t>
            </a:r>
            <a:endParaRPr sz="1150">
              <a:latin typeface="Cambria"/>
              <a:cs typeface="Cambria"/>
            </a:endParaRPr>
          </a:p>
          <a:p>
            <a:pPr algn="ctr">
              <a:lnSpc>
                <a:spcPts val="1420"/>
              </a:lnSpc>
            </a:pPr>
            <a:r>
              <a:rPr sz="1200" spc="90" dirty="0">
                <a:latin typeface="Cambria"/>
                <a:cs typeface="Cambria"/>
              </a:rPr>
              <a:t>S</a:t>
            </a:r>
            <a:r>
              <a:rPr sz="950" spc="90" dirty="0">
                <a:latin typeface="Cambria"/>
                <a:cs typeface="Cambria"/>
              </a:rPr>
              <a:t>ESSION</a:t>
            </a:r>
            <a:r>
              <a:rPr sz="950" spc="180" dirty="0">
                <a:latin typeface="Cambria"/>
                <a:cs typeface="Cambria"/>
              </a:rPr>
              <a:t> </a:t>
            </a:r>
            <a:r>
              <a:rPr sz="1200" spc="145" dirty="0">
                <a:latin typeface="Cambria"/>
                <a:cs typeface="Cambria"/>
              </a:rPr>
              <a:t>#</a:t>
            </a:r>
            <a:r>
              <a:rPr sz="1200" spc="13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2</a:t>
            </a:r>
            <a:r>
              <a:rPr sz="1200" spc="125" dirty="0">
                <a:latin typeface="Cambria"/>
                <a:cs typeface="Cambria"/>
              </a:rPr>
              <a:t> </a:t>
            </a:r>
            <a:r>
              <a:rPr sz="1200" spc="65" dirty="0">
                <a:latin typeface="Cambria"/>
                <a:cs typeface="Cambria"/>
              </a:rPr>
              <a:t>:</a:t>
            </a:r>
            <a:r>
              <a:rPr sz="1200" spc="210" dirty="0">
                <a:latin typeface="Cambria"/>
                <a:cs typeface="Cambria"/>
              </a:rPr>
              <a:t> </a:t>
            </a:r>
            <a:r>
              <a:rPr sz="1200" spc="55" dirty="0">
                <a:latin typeface="Cambria"/>
                <a:cs typeface="Cambria"/>
              </a:rPr>
              <a:t>M</a:t>
            </a:r>
            <a:r>
              <a:rPr sz="950" spc="55" dirty="0">
                <a:latin typeface="Cambria"/>
                <a:cs typeface="Cambria"/>
              </a:rPr>
              <a:t>ATHEMATICAL</a:t>
            </a:r>
            <a:r>
              <a:rPr sz="950" spc="185" dirty="0">
                <a:latin typeface="Cambria"/>
                <a:cs typeface="Cambria"/>
              </a:rPr>
              <a:t> </a:t>
            </a:r>
            <a:r>
              <a:rPr sz="1200" spc="65" dirty="0">
                <a:latin typeface="Cambria"/>
                <a:cs typeface="Cambria"/>
              </a:rPr>
              <a:t>P</a:t>
            </a:r>
            <a:r>
              <a:rPr sz="950" spc="65" dirty="0">
                <a:latin typeface="Cambria"/>
                <a:cs typeface="Cambria"/>
              </a:rPr>
              <a:t>RELIMINARIES</a:t>
            </a:r>
            <a:endParaRPr sz="95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</a:pPr>
            <a:r>
              <a:rPr sz="1100" spc="75" dirty="0">
                <a:latin typeface="Cambria"/>
                <a:cs typeface="Cambria"/>
              </a:rPr>
              <a:t>S</a:t>
            </a:r>
            <a:r>
              <a:rPr sz="850" spc="75" dirty="0">
                <a:latin typeface="Cambria"/>
                <a:cs typeface="Cambria"/>
              </a:rPr>
              <a:t>EETHA</a:t>
            </a:r>
            <a:r>
              <a:rPr sz="850" spc="130" dirty="0">
                <a:latin typeface="Cambria"/>
                <a:cs typeface="Cambria"/>
              </a:rPr>
              <a:t> </a:t>
            </a:r>
            <a:r>
              <a:rPr sz="1100" spc="65" dirty="0">
                <a:latin typeface="Cambria"/>
                <a:cs typeface="Cambria"/>
              </a:rPr>
              <a:t>P</a:t>
            </a:r>
            <a:r>
              <a:rPr sz="850" spc="65" dirty="0">
                <a:latin typeface="Cambria"/>
                <a:cs typeface="Cambria"/>
              </a:rPr>
              <a:t>ARAMESWARAN</a:t>
            </a:r>
            <a:endParaRPr sz="850">
              <a:latin typeface="Cambria"/>
              <a:cs typeface="Cambria"/>
            </a:endParaRPr>
          </a:p>
          <a:p>
            <a:pPr marR="27305" algn="ctr">
              <a:lnSpc>
                <a:spcPct val="100000"/>
              </a:lnSpc>
              <a:spcBef>
                <a:spcPts val="225"/>
              </a:spcBef>
            </a:pPr>
            <a:r>
              <a:rPr sz="1000" spc="10" dirty="0">
                <a:latin typeface="Cambria"/>
                <a:cs typeface="Cambria"/>
                <a:hlinkClick r:id="rId3"/>
              </a:rPr>
              <a:t>seetha.p@pilani.bits-pilani.ac.in</a:t>
            </a:r>
            <a:endParaRPr sz="1000">
              <a:latin typeface="Cambria"/>
              <a:cs typeface="Cambria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788" y="83709"/>
            <a:ext cx="2409111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290" dirty="0">
                <a:solidFill>
                  <a:srgbClr val="3333B2"/>
                </a:solidFill>
                <a:latin typeface="PMingLiU"/>
                <a:cs typeface="PMingLiU"/>
              </a:rPr>
              <a:t>Table</a:t>
            </a:r>
            <a:r>
              <a:rPr sz="1700" spc="17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340" dirty="0">
                <a:solidFill>
                  <a:srgbClr val="3333B2"/>
                </a:solidFill>
                <a:latin typeface="PMingLiU"/>
                <a:cs typeface="PMingLiU"/>
              </a:rPr>
              <a:t>of</a:t>
            </a:r>
            <a:r>
              <a:rPr sz="1700" spc="18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330" dirty="0">
                <a:solidFill>
                  <a:srgbClr val="3333B2"/>
                </a:solidFill>
                <a:latin typeface="PMingLiU"/>
                <a:cs typeface="PMingLiU"/>
              </a:rPr>
              <a:t>Contents</a:t>
            </a:r>
            <a:endParaRPr sz="1700" dirty="0">
              <a:latin typeface="PMingLiU"/>
              <a:cs typeface="PMingLiU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21" y="1133932"/>
            <a:ext cx="169964" cy="1699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6631" y="1137613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60" dirty="0">
                <a:solidFill>
                  <a:srgbClr val="FAFAFD"/>
                </a:solidFill>
                <a:latin typeface="PMingLiU"/>
                <a:cs typeface="PMingLiU"/>
              </a:rPr>
              <a:t>1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1688" y="1069782"/>
            <a:ext cx="1376782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90" dirty="0">
                <a:solidFill>
                  <a:srgbClr val="D6D6EF"/>
                </a:solidFill>
                <a:latin typeface="PMingLiU"/>
                <a:cs typeface="PMingLiU"/>
                <a:hlinkClick r:id="rId3" action="ppaction://hlinksldjump"/>
              </a:rPr>
              <a:t>Unce</a:t>
            </a:r>
            <a:r>
              <a:rPr sz="1400" spc="85" dirty="0">
                <a:solidFill>
                  <a:srgbClr val="D6D6EF"/>
                </a:solidFill>
                <a:latin typeface="PMingLiU"/>
                <a:cs typeface="PMingLiU"/>
                <a:hlinkClick r:id="rId3" action="ppaction://hlinksldjump"/>
              </a:rPr>
              <a:t>r</a:t>
            </a:r>
            <a:r>
              <a:rPr sz="1400" spc="385" dirty="0">
                <a:solidFill>
                  <a:srgbClr val="D6D6EF"/>
                </a:solidFill>
                <a:latin typeface="PMingLiU"/>
                <a:cs typeface="PMingLiU"/>
                <a:hlinkClick r:id="rId3" action="ppaction://hlinksldjump"/>
              </a:rPr>
              <a:t>t</a:t>
            </a:r>
            <a:r>
              <a:rPr sz="1400" spc="254" dirty="0">
                <a:solidFill>
                  <a:srgbClr val="D6D6EF"/>
                </a:solidFill>
                <a:latin typeface="PMingLiU"/>
                <a:cs typeface="PMingLiU"/>
                <a:hlinkClick r:id="rId3" action="ppaction://hlinksldjump"/>
              </a:rPr>
              <a:t>ainty</a:t>
            </a:r>
            <a:endParaRPr sz="1400" dirty="0">
              <a:latin typeface="PMingLiU"/>
              <a:cs typeface="PMingLiU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321" y="1547952"/>
            <a:ext cx="169964" cy="16996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6631" y="1551633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60" dirty="0">
                <a:solidFill>
                  <a:srgbClr val="EAEAF7"/>
                </a:solidFill>
                <a:latin typeface="PMingLiU"/>
                <a:cs typeface="PMingLiU"/>
              </a:rPr>
              <a:t>2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1687" y="1483802"/>
            <a:ext cx="2150211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54" dirty="0">
                <a:solidFill>
                  <a:srgbClr val="3333B2"/>
                </a:solidFill>
                <a:latin typeface="PMingLiU"/>
                <a:cs typeface="PMingLiU"/>
                <a:hlinkClick r:id="rId5" action="ppaction://hlinksldjump"/>
              </a:rPr>
              <a:t>Probability</a:t>
            </a:r>
            <a:r>
              <a:rPr sz="1400" spc="114" dirty="0">
                <a:solidFill>
                  <a:srgbClr val="3333B2"/>
                </a:solidFill>
                <a:latin typeface="PMingLiU"/>
                <a:cs typeface="PMingLiU"/>
                <a:hlinkClick r:id="rId5" action="ppaction://hlinksldjump"/>
              </a:rPr>
              <a:t> </a:t>
            </a:r>
            <a:r>
              <a:rPr sz="1400" spc="260" dirty="0">
                <a:solidFill>
                  <a:srgbClr val="3333B2"/>
                </a:solidFill>
                <a:latin typeface="PMingLiU"/>
                <a:cs typeface="PMingLiU"/>
                <a:hlinkClick r:id="rId5" action="ppaction://hlinksldjump"/>
              </a:rPr>
              <a:t>Theory</a:t>
            </a:r>
            <a:endParaRPr sz="1400" dirty="0">
              <a:latin typeface="PMingLiU"/>
              <a:cs typeface="PMingLiU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21" y="1961984"/>
            <a:ext cx="169964" cy="16996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6631" y="1965666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60" dirty="0">
                <a:solidFill>
                  <a:srgbClr val="FAFAFD"/>
                </a:solidFill>
                <a:latin typeface="PMingLiU"/>
                <a:cs typeface="PMingLiU"/>
              </a:rPr>
              <a:t>3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1687" y="1897821"/>
            <a:ext cx="2082819" cy="23412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65" dirty="0">
                <a:solidFill>
                  <a:srgbClr val="D6D6EF"/>
                </a:solidFill>
                <a:latin typeface="PMingLiU"/>
                <a:cs typeface="PMingLiU"/>
                <a:hlinkClick r:id="rId6" action="ppaction://hlinksldjump"/>
              </a:rPr>
              <a:t>Joint</a:t>
            </a:r>
            <a:r>
              <a:rPr sz="1400" spc="120" dirty="0">
                <a:solidFill>
                  <a:srgbClr val="D6D6EF"/>
                </a:solidFill>
                <a:latin typeface="PMingLiU"/>
                <a:cs typeface="PMingLiU"/>
                <a:hlinkClick r:id="rId6" action="ppaction://hlinksldjump"/>
              </a:rPr>
              <a:t> </a:t>
            </a:r>
            <a:r>
              <a:rPr sz="1400" spc="235" dirty="0">
                <a:solidFill>
                  <a:srgbClr val="D6D6EF"/>
                </a:solidFill>
                <a:latin typeface="PMingLiU"/>
                <a:cs typeface="PMingLiU"/>
                <a:hlinkClick r:id="rId6" action="ppaction://hlinksldjump"/>
              </a:rPr>
              <a:t>Distribution</a:t>
            </a:r>
            <a:endParaRPr sz="1400" dirty="0">
              <a:latin typeface="PMingLiU"/>
              <a:cs typeface="PMingLiU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21" y="2376004"/>
            <a:ext cx="169964" cy="16996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76631" y="2379686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60" dirty="0">
                <a:solidFill>
                  <a:srgbClr val="FAFAFD"/>
                </a:solidFill>
                <a:latin typeface="PMingLiU"/>
                <a:cs typeface="PMingLiU"/>
              </a:rPr>
              <a:t>4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1688" y="2311855"/>
            <a:ext cx="1693012" cy="2341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70" dirty="0">
                <a:solidFill>
                  <a:srgbClr val="D6D6EF"/>
                </a:solidFill>
                <a:latin typeface="PMingLiU"/>
                <a:cs typeface="PMingLiU"/>
                <a:hlinkClick r:id="rId7" action="ppaction://hlinksldjump"/>
              </a:rPr>
              <a:t>Graph</a:t>
            </a:r>
            <a:r>
              <a:rPr sz="1400" spc="95" dirty="0">
                <a:solidFill>
                  <a:srgbClr val="D6D6EF"/>
                </a:solidFill>
                <a:latin typeface="PMingLiU"/>
                <a:cs typeface="PMingLiU"/>
                <a:hlinkClick r:id="rId7" action="ppaction://hlinksldjump"/>
              </a:rPr>
              <a:t> </a:t>
            </a:r>
            <a:r>
              <a:rPr sz="1400" spc="260" dirty="0">
                <a:solidFill>
                  <a:srgbClr val="D6D6EF"/>
                </a:solidFill>
                <a:latin typeface="PMingLiU"/>
                <a:cs typeface="PMingLiU"/>
                <a:hlinkClick r:id="rId7" action="ppaction://hlinksldjump"/>
              </a:rPr>
              <a:t>Theory</a:t>
            </a:r>
            <a:endParaRPr sz="1400" dirty="0">
              <a:latin typeface="PMingLiU"/>
              <a:cs typeface="PMingLiU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8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8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8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8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8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10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385" y="186379"/>
            <a:ext cx="1817612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29" dirty="0"/>
              <a:t>Sample</a:t>
            </a:r>
            <a:r>
              <a:rPr spc="150" dirty="0"/>
              <a:t> </a:t>
            </a:r>
            <a:r>
              <a:rPr spc="210" dirty="0"/>
              <a:t>Space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829538"/>
            <a:ext cx="69291" cy="692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3298" y="736838"/>
            <a:ext cx="496570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15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sample space </a:t>
            </a:r>
            <a:r>
              <a:rPr sz="1200" spc="-210" dirty="0">
                <a:solidFill>
                  <a:srgbClr val="0000FF"/>
                </a:solidFill>
                <a:latin typeface="Lucida Sans Unicode"/>
                <a:cs typeface="Lucida Sans Unicode"/>
              </a:rPr>
              <a:t>Ω</a:t>
            </a:r>
            <a:r>
              <a:rPr sz="1200" spc="-80" dirty="0">
                <a:solidFill>
                  <a:srgbClr val="0000FF"/>
                </a:solidFill>
                <a:latin typeface="Lucida Sans Unicode"/>
                <a:cs typeface="Lucida Sans Unicode"/>
              </a:rPr>
              <a:t> </a:t>
            </a:r>
            <a:r>
              <a:rPr sz="1050" spc="10" dirty="0">
                <a:latin typeface="Arial"/>
                <a:cs typeface="Arial"/>
              </a:rPr>
              <a:t>specifies set of </a:t>
            </a:r>
            <a:r>
              <a:rPr sz="1050" spc="5" dirty="0">
                <a:latin typeface="Arial"/>
                <a:cs typeface="Arial"/>
              </a:rPr>
              <a:t>all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possible</a:t>
            </a:r>
            <a:r>
              <a:rPr sz="1050" spc="10" dirty="0">
                <a:latin typeface="Arial"/>
                <a:cs typeface="Arial"/>
              </a:rPr>
              <a:t> outcomes that </a:t>
            </a:r>
            <a:r>
              <a:rPr sz="1050" spc="5" dirty="0">
                <a:latin typeface="Arial"/>
                <a:cs typeface="Arial"/>
              </a:rPr>
              <a:t>we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want</a:t>
            </a:r>
            <a:r>
              <a:rPr sz="1050" spc="10" dirty="0">
                <a:latin typeface="Arial"/>
                <a:cs typeface="Arial"/>
              </a:rPr>
              <a:t> to </a:t>
            </a:r>
            <a:r>
              <a:rPr sz="1050" spc="5" dirty="0">
                <a:latin typeface="Arial"/>
                <a:cs typeface="Arial"/>
              </a:rPr>
              <a:t>consider.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848286" y="1348102"/>
            <a:ext cx="147320" cy="147320"/>
            <a:chOff x="2848286" y="1348102"/>
            <a:chExt cx="147320" cy="147320"/>
          </a:xfrm>
        </p:grpSpPr>
        <p:sp>
          <p:nvSpPr>
            <p:cNvPr id="6" name="object 6"/>
            <p:cNvSpPr/>
            <p:nvPr/>
          </p:nvSpPr>
          <p:spPr>
            <a:xfrm>
              <a:off x="2853347" y="1353163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60" h="137159">
                  <a:moveTo>
                    <a:pt x="0" y="130321"/>
                  </a:moveTo>
                  <a:lnTo>
                    <a:pt x="0" y="6326"/>
                  </a:lnTo>
                  <a:lnTo>
                    <a:pt x="0" y="2832"/>
                  </a:lnTo>
                  <a:lnTo>
                    <a:pt x="2832" y="0"/>
                  </a:lnTo>
                  <a:lnTo>
                    <a:pt x="6326" y="0"/>
                  </a:lnTo>
                  <a:lnTo>
                    <a:pt x="130321" y="0"/>
                  </a:lnTo>
                  <a:lnTo>
                    <a:pt x="133815" y="0"/>
                  </a:lnTo>
                  <a:lnTo>
                    <a:pt x="136648" y="2832"/>
                  </a:lnTo>
                  <a:lnTo>
                    <a:pt x="136648" y="6326"/>
                  </a:lnTo>
                  <a:lnTo>
                    <a:pt x="136648" y="130321"/>
                  </a:lnTo>
                  <a:lnTo>
                    <a:pt x="136648" y="133815"/>
                  </a:lnTo>
                  <a:lnTo>
                    <a:pt x="133815" y="136648"/>
                  </a:lnTo>
                  <a:lnTo>
                    <a:pt x="130321" y="136648"/>
                  </a:lnTo>
                  <a:lnTo>
                    <a:pt x="6326" y="136648"/>
                  </a:lnTo>
                  <a:lnTo>
                    <a:pt x="2832" y="136648"/>
                  </a:lnTo>
                  <a:lnTo>
                    <a:pt x="0" y="133815"/>
                  </a:lnTo>
                  <a:lnTo>
                    <a:pt x="0" y="130321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08005" y="1407821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40">
                  <a:moveTo>
                    <a:pt x="21212" y="0"/>
                  </a:moveTo>
                  <a:lnTo>
                    <a:pt x="6118" y="0"/>
                  </a:lnTo>
                  <a:lnTo>
                    <a:pt x="0" y="6118"/>
                  </a:lnTo>
                  <a:lnTo>
                    <a:pt x="0" y="21212"/>
                  </a:lnTo>
                  <a:lnTo>
                    <a:pt x="6118" y="27331"/>
                  </a:lnTo>
                  <a:lnTo>
                    <a:pt x="21212" y="27331"/>
                  </a:lnTo>
                  <a:lnTo>
                    <a:pt x="27331" y="21212"/>
                  </a:lnTo>
                  <a:lnTo>
                    <a:pt x="27331" y="6118"/>
                  </a:lnTo>
                  <a:lnTo>
                    <a:pt x="212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61646" y="1348102"/>
            <a:ext cx="146770" cy="14677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75018" y="1348102"/>
            <a:ext cx="146770" cy="14677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88391" y="1348102"/>
            <a:ext cx="146770" cy="14677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01764" y="1348102"/>
            <a:ext cx="146770" cy="14677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15124" y="1348102"/>
            <a:ext cx="146770" cy="146770"/>
          </a:xfrm>
          <a:prstGeom prst="rect">
            <a:avLst/>
          </a:prstGeom>
        </p:spPr>
      </p:pic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590433" y="1112229"/>
          <a:ext cx="2578734" cy="52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7870"/>
                <a:gridCol w="1007110"/>
                <a:gridCol w="213360"/>
                <a:gridCol w="213360"/>
                <a:gridCol w="407034"/>
              </a:tblGrid>
              <a:tr h="264160">
                <a:tc>
                  <a:txBody>
                    <a:bodyPr/>
                    <a:lstStyle/>
                    <a:p>
                      <a:pPr marR="128905" algn="r">
                        <a:lnSpc>
                          <a:spcPts val="1235"/>
                        </a:lnSpc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Coin</a:t>
                      </a:r>
                      <a:r>
                        <a:rPr sz="10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10" dirty="0">
                          <a:latin typeface="Arial"/>
                          <a:cs typeface="Arial"/>
                        </a:rPr>
                        <a:t>toss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65"/>
                        </a:lnSpc>
                      </a:pPr>
                      <a:r>
                        <a:rPr sz="1200" dirty="0">
                          <a:latin typeface="Lucida Sans Unicode"/>
                          <a:cs typeface="Lucida Sans Unicode"/>
                        </a:rPr>
                        <a:t>Ω</a:t>
                      </a:r>
                      <a:r>
                        <a:rPr sz="1200" spc="-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200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200" spc="-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{</a:t>
                      </a:r>
                      <a:r>
                        <a:rPr sz="1050" i="1" spc="80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200" i="1" dirty="0">
                          <a:latin typeface="Verdana"/>
                          <a:cs typeface="Verdana"/>
                        </a:rPr>
                        <a:t>,</a:t>
                      </a:r>
                      <a:r>
                        <a:rPr sz="1200" i="1" spc="-2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050" i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050" i="1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}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4160">
                <a:tc>
                  <a:txBody>
                    <a:bodyPr/>
                    <a:lstStyle/>
                    <a:p>
                      <a:pPr marR="128905" algn="r">
                        <a:lnSpc>
                          <a:spcPts val="1145"/>
                        </a:lnSpc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Die</a:t>
                      </a:r>
                      <a:r>
                        <a:rPr sz="10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10" dirty="0">
                          <a:latin typeface="Arial"/>
                          <a:cs typeface="Arial"/>
                        </a:rPr>
                        <a:t>Roll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165" algn="ctr">
                        <a:lnSpc>
                          <a:spcPts val="1175"/>
                        </a:lnSpc>
                        <a:tabLst>
                          <a:tab pos="580390" algn="l"/>
                          <a:tab pos="793750" algn="l"/>
                        </a:tabLst>
                      </a:pPr>
                      <a:r>
                        <a:rPr sz="1200" spc="-210" dirty="0">
                          <a:latin typeface="Lucida Sans Unicode"/>
                          <a:cs typeface="Lucida Sans Unicode"/>
                        </a:rPr>
                        <a:t>Ω</a:t>
                      </a:r>
                      <a:r>
                        <a:rPr sz="1200" spc="-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200" spc="-4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200" spc="-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200" spc="130" dirty="0">
                          <a:latin typeface="Cambria"/>
                          <a:cs typeface="Cambria"/>
                        </a:rPr>
                        <a:t>{	</a:t>
                      </a:r>
                      <a:r>
                        <a:rPr sz="1200" i="1" spc="-114" dirty="0">
                          <a:latin typeface="Verdana"/>
                          <a:cs typeface="Verdana"/>
                        </a:rPr>
                        <a:t>,	,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200" i="1" dirty="0">
                          <a:latin typeface="Verdana"/>
                          <a:cs typeface="Verdana"/>
                        </a:rPr>
                        <a:t>,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200" i="1" dirty="0">
                          <a:latin typeface="Verdana"/>
                          <a:cs typeface="Verdana"/>
                        </a:rPr>
                        <a:t>,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75"/>
                        </a:lnSpc>
                        <a:tabLst>
                          <a:tab pos="299085" algn="l"/>
                        </a:tabLst>
                      </a:pPr>
                      <a:r>
                        <a:rPr sz="1200" i="1" spc="-114" dirty="0">
                          <a:latin typeface="Verdana"/>
                          <a:cs typeface="Verdana"/>
                        </a:rPr>
                        <a:t>,	</a:t>
                      </a:r>
                      <a:r>
                        <a:rPr sz="1200" spc="130" dirty="0">
                          <a:latin typeface="Cambria"/>
                          <a:cs typeface="Cambria"/>
                        </a:rPr>
                        <a:t>}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947608"/>
            <a:ext cx="69291" cy="69291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33298" y="1836643"/>
            <a:ext cx="5167630" cy="7505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10700"/>
              </a:lnSpc>
              <a:spcBef>
                <a:spcPts val="85"/>
              </a:spcBef>
            </a:pP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Probability of an outcome </a:t>
            </a:r>
            <a:r>
              <a:rPr sz="1050" i="1" dirty="0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sz="1200" dirty="0">
                <a:solidFill>
                  <a:srgbClr val="0000FF"/>
                </a:solidFill>
                <a:latin typeface="Lucida Sans Unicode"/>
                <a:cs typeface="Lucida Sans Unicode"/>
              </a:rPr>
              <a:t>(</a:t>
            </a:r>
            <a:r>
              <a:rPr sz="1200" i="1" dirty="0">
                <a:solidFill>
                  <a:srgbClr val="0000FF"/>
                </a:solidFill>
                <a:latin typeface="Verdana"/>
                <a:cs typeface="Verdana"/>
              </a:rPr>
              <a:t>ω</a:t>
            </a:r>
            <a:r>
              <a:rPr sz="1200" dirty="0">
                <a:solidFill>
                  <a:srgbClr val="0000FF"/>
                </a:solidFill>
                <a:latin typeface="Lucida Sans Unicode"/>
                <a:cs typeface="Lucida Sans Unicode"/>
              </a:rPr>
              <a:t>)</a:t>
            </a:r>
            <a:r>
              <a:rPr sz="1200" spc="-75" dirty="0">
                <a:solidFill>
                  <a:srgbClr val="0000FF"/>
                </a:solidFill>
                <a:latin typeface="Lucida Sans Unicode"/>
                <a:cs typeface="Lucida Sans Unicode"/>
              </a:rPr>
              <a:t> </a:t>
            </a:r>
            <a:r>
              <a:rPr sz="1050" spc="10" dirty="0">
                <a:latin typeface="Arial"/>
                <a:cs typeface="Arial"/>
              </a:rPr>
              <a:t>specifies the chance or probability with each </a:t>
            </a:r>
            <a:r>
              <a:rPr sz="1050" spc="5" dirty="0">
                <a:latin typeface="Arial"/>
                <a:cs typeface="Arial"/>
              </a:rPr>
              <a:t>possible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outcome.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Arial"/>
              <a:cs typeface="Arial"/>
            </a:endParaRPr>
          </a:p>
          <a:p>
            <a:pPr marR="228600" algn="ctr">
              <a:lnSpc>
                <a:spcPct val="100000"/>
              </a:lnSpc>
            </a:pP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95" dirty="0">
                <a:latin typeface="Arial"/>
                <a:cs typeface="Arial"/>
              </a:rPr>
              <a:t>H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spc="10" dirty="0">
                <a:latin typeface="Arial"/>
                <a:cs typeface="Arial"/>
              </a:rPr>
              <a:t>0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050" spc="10" dirty="0">
                <a:latin typeface="Arial"/>
                <a:cs typeface="Arial"/>
              </a:rPr>
              <a:t>5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60351" y="2701846"/>
            <a:ext cx="146770" cy="14677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463736" y="2684091"/>
            <a:ext cx="73088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342900" algn="l"/>
              </a:tabLst>
            </a:pPr>
            <a:r>
              <a:rPr sz="1050" i="1" spc="75" dirty="0">
                <a:latin typeface="Arial"/>
                <a:cs typeface="Arial"/>
              </a:rPr>
              <a:t>P</a:t>
            </a:r>
            <a:r>
              <a:rPr sz="1200" spc="75" dirty="0">
                <a:latin typeface="Lucida Sans Unicode"/>
                <a:cs typeface="Lucida Sans Unicode"/>
              </a:rPr>
              <a:t>(	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35" dirty="0">
                <a:latin typeface="Lucida Sans Unicode"/>
                <a:cs typeface="Lucida Sans Unicode"/>
              </a:rPr>
              <a:t> </a:t>
            </a:r>
            <a:r>
              <a:rPr sz="1575" spc="15" baseline="42328" dirty="0">
                <a:latin typeface="Arial"/>
                <a:cs typeface="Arial"/>
              </a:rPr>
              <a:t>1</a:t>
            </a:r>
            <a:endParaRPr sz="1575" baseline="42328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080105" y="2810662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5971" y="0"/>
                </a:lnTo>
              </a:path>
            </a:pathLst>
          </a:custGeom>
          <a:ln w="60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067405" y="2803428"/>
            <a:ext cx="101600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10" dirty="0">
                <a:latin typeface="Arial"/>
                <a:cs typeface="Arial"/>
              </a:rPr>
              <a:t>6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11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/>
              <p14:cNvContentPartPr/>
              <p14:nvPr/>
            </p14:nvContentPartPr>
            <p14:xfrm>
              <a:off x="4324261" y="1089706"/>
              <a:ext cx="1449720" cy="6922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21381" y="1082506"/>
                <a:ext cx="1455840" cy="70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" name="Ink 35"/>
              <p14:cNvContentPartPr/>
              <p14:nvPr/>
            </p14:nvContentPartPr>
            <p14:xfrm>
              <a:off x="4080541" y="1031746"/>
              <a:ext cx="150480" cy="62784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77661" y="1025266"/>
                <a:ext cx="162360" cy="64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Ink 42"/>
              <p14:cNvContentPartPr/>
              <p14:nvPr/>
            </p14:nvContentPartPr>
            <p14:xfrm>
              <a:off x="4458541" y="1612066"/>
              <a:ext cx="1137240" cy="349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54581" y="1608826"/>
                <a:ext cx="1148400" cy="46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385" y="91417"/>
            <a:ext cx="2388515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300" dirty="0"/>
              <a:t>Measurable</a:t>
            </a:r>
            <a:r>
              <a:rPr spc="165" dirty="0"/>
              <a:t> </a:t>
            </a:r>
            <a:r>
              <a:rPr spc="325" dirty="0"/>
              <a:t>Event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806373"/>
            <a:ext cx="69291" cy="69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989837"/>
            <a:ext cx="69291" cy="692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33298" y="695382"/>
            <a:ext cx="5191125" cy="4064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10700"/>
              </a:lnSpc>
              <a:spcBef>
                <a:spcPts val="85"/>
              </a:spcBef>
            </a:pPr>
            <a:r>
              <a:rPr sz="1050" spc="15" dirty="0">
                <a:latin typeface="Arial"/>
                <a:cs typeface="Arial"/>
              </a:rPr>
              <a:t>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solidFill>
                  <a:srgbClr val="0000FF"/>
                </a:solidFill>
                <a:latin typeface="Arial"/>
                <a:cs typeface="Arial"/>
              </a:rPr>
              <a:t>event</a:t>
            </a:r>
            <a:r>
              <a:rPr sz="105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space</a:t>
            </a:r>
            <a:r>
              <a:rPr sz="105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125" dirty="0">
                <a:solidFill>
                  <a:srgbClr val="0000FF"/>
                </a:solidFill>
                <a:latin typeface="Cambria"/>
                <a:cs typeface="Cambria"/>
              </a:rPr>
              <a:t>S 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sz="10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Lucida Sans Unicode"/>
                <a:cs typeface="Lucida Sans Unicode"/>
              </a:rPr>
              <a:t>Φ</a:t>
            </a:r>
            <a:r>
              <a:rPr sz="1200" spc="215" dirty="0">
                <a:solidFill>
                  <a:srgbClr val="0000FF"/>
                </a:solidFill>
                <a:latin typeface="Lucida Sans Unicode"/>
                <a:cs typeface="Lucida Sans Unicode"/>
              </a:rPr>
              <a:t> </a:t>
            </a:r>
            <a:r>
              <a:rPr sz="1050" spc="5" dirty="0">
                <a:latin typeface="Arial"/>
                <a:cs typeface="Arial"/>
              </a:rPr>
              <a:t>is </a:t>
            </a:r>
            <a:r>
              <a:rPr sz="1050" spc="10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subset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outcomes,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where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probabilities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can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be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assigned.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We </a:t>
            </a:r>
            <a:r>
              <a:rPr sz="1050" spc="10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interested</a:t>
            </a:r>
            <a:r>
              <a:rPr sz="1050" spc="5" dirty="0">
                <a:latin typeface="Arial"/>
                <a:cs typeface="Arial"/>
              </a:rPr>
              <a:t> in </a:t>
            </a:r>
            <a:r>
              <a:rPr sz="1050" spc="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set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outcomes.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40614" y="1161615"/>
            <a:ext cx="146770" cy="14677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53986" y="1161615"/>
            <a:ext cx="146770" cy="14677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67346" y="1161615"/>
            <a:ext cx="146770" cy="14677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40614" y="1414028"/>
            <a:ext cx="146770" cy="14677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53986" y="1414028"/>
            <a:ext cx="146770" cy="14677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67346" y="1414028"/>
            <a:ext cx="146770" cy="146770"/>
          </a:xfrm>
          <a:prstGeom prst="rect">
            <a:avLst/>
          </a:prstGeom>
        </p:spPr>
      </p:pic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935543" y="1178154"/>
          <a:ext cx="2184399" cy="52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7900"/>
                <a:gridCol w="800735"/>
                <a:gridCol w="212725"/>
                <a:gridCol w="193039"/>
              </a:tblGrid>
              <a:tr h="264160">
                <a:tc>
                  <a:txBody>
                    <a:bodyPr/>
                    <a:lstStyle/>
                    <a:p>
                      <a:pPr marR="118110" algn="r">
                        <a:lnSpc>
                          <a:spcPts val="1235"/>
                        </a:lnSpc>
                      </a:pPr>
                      <a:r>
                        <a:rPr sz="1050" spc="5" dirty="0">
                          <a:latin typeface="Arial"/>
                          <a:cs typeface="Arial"/>
                        </a:rPr>
                        <a:t>Even</a:t>
                      </a:r>
                      <a:r>
                        <a:rPr sz="10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10" dirty="0">
                          <a:latin typeface="Arial"/>
                          <a:cs typeface="Arial"/>
                        </a:rPr>
                        <a:t>die</a:t>
                      </a:r>
                      <a:r>
                        <a:rPr sz="10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5" dirty="0">
                          <a:latin typeface="Arial"/>
                          <a:cs typeface="Arial"/>
                        </a:rPr>
                        <a:t>roll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ts val="1265"/>
                        </a:lnSpc>
                        <a:tabLst>
                          <a:tab pos="526415" algn="l"/>
                        </a:tabLst>
                      </a:pPr>
                      <a:r>
                        <a:rPr sz="1050" i="1" spc="1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050" i="1" spc="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4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200" spc="-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200" spc="130" dirty="0">
                          <a:latin typeface="Cambria"/>
                          <a:cs typeface="Cambria"/>
                        </a:rPr>
                        <a:t>{	</a:t>
                      </a:r>
                      <a:r>
                        <a:rPr sz="1200" i="1" spc="-114" dirty="0">
                          <a:latin typeface="Verdana"/>
                          <a:cs typeface="Verdana"/>
                        </a:rPr>
                        <a:t>,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ts val="1265"/>
                        </a:lnSpc>
                      </a:pPr>
                      <a:r>
                        <a:rPr sz="1200" i="1" dirty="0">
                          <a:latin typeface="Verdana"/>
                          <a:cs typeface="Verdana"/>
                        </a:rPr>
                        <a:t>,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65"/>
                        </a:lnSpc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}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/>
                </a:tc>
              </a:tr>
              <a:tr h="264160">
                <a:tc>
                  <a:txBody>
                    <a:bodyPr/>
                    <a:lstStyle/>
                    <a:p>
                      <a:pPr marR="139065" algn="r">
                        <a:lnSpc>
                          <a:spcPts val="1145"/>
                        </a:lnSpc>
                      </a:pPr>
                      <a:r>
                        <a:rPr sz="1050" spc="15" dirty="0">
                          <a:latin typeface="Arial"/>
                          <a:cs typeface="Arial"/>
                        </a:rPr>
                        <a:t>Prime</a:t>
                      </a:r>
                      <a:r>
                        <a:rPr sz="10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10" dirty="0">
                          <a:latin typeface="Arial"/>
                          <a:cs typeface="Arial"/>
                        </a:rPr>
                        <a:t>die</a:t>
                      </a:r>
                      <a:r>
                        <a:rPr sz="10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5" dirty="0">
                          <a:latin typeface="Arial"/>
                          <a:cs typeface="Arial"/>
                        </a:rPr>
                        <a:t>roll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ts val="1175"/>
                        </a:lnSpc>
                        <a:tabLst>
                          <a:tab pos="547370" algn="l"/>
                        </a:tabLst>
                      </a:pPr>
                      <a:r>
                        <a:rPr sz="1050" i="1" spc="2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050" i="1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4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200" spc="-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200" spc="130" dirty="0">
                          <a:latin typeface="Cambria"/>
                          <a:cs typeface="Cambria"/>
                        </a:rPr>
                        <a:t>{	</a:t>
                      </a:r>
                      <a:r>
                        <a:rPr sz="1200" i="1" spc="-114" dirty="0">
                          <a:latin typeface="Verdana"/>
                          <a:cs typeface="Verdana"/>
                        </a:rPr>
                        <a:t>,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ts val="1175"/>
                        </a:lnSpc>
                      </a:pPr>
                      <a:r>
                        <a:rPr sz="1200" i="1" dirty="0">
                          <a:latin typeface="Verdana"/>
                          <a:cs typeface="Verdana"/>
                        </a:rPr>
                        <a:t>,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75"/>
                        </a:lnSpc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}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2374" y="1907781"/>
            <a:ext cx="69291" cy="6929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07898" y="1830252"/>
            <a:ext cx="3717290" cy="11741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050" spc="15" dirty="0">
                <a:latin typeface="Arial"/>
                <a:cs typeface="Arial"/>
              </a:rPr>
              <a:t>Properties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Event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Space</a:t>
            </a:r>
            <a:endParaRPr sz="1050" dirty="0">
              <a:latin typeface="Arial"/>
              <a:cs typeface="Arial"/>
            </a:endParaRPr>
          </a:p>
          <a:p>
            <a:pPr marL="335280" indent="-142875">
              <a:lnSpc>
                <a:spcPct val="100000"/>
              </a:lnSpc>
              <a:spcBef>
                <a:spcPts val="45"/>
              </a:spcBef>
              <a:buClr>
                <a:srgbClr val="3333B2"/>
              </a:buClr>
              <a:buSzPct val="63157"/>
              <a:buChar char="►"/>
              <a:tabLst>
                <a:tab pos="335915" algn="l"/>
              </a:tabLst>
            </a:pPr>
            <a:r>
              <a:rPr sz="950" spc="10" dirty="0">
                <a:latin typeface="Arial"/>
                <a:cs typeface="Arial"/>
              </a:rPr>
              <a:t>Event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space</a:t>
            </a:r>
            <a:r>
              <a:rPr sz="950" spc="10" dirty="0">
                <a:latin typeface="Arial"/>
                <a:cs typeface="Arial"/>
              </a:rPr>
              <a:t> contains </a:t>
            </a:r>
            <a:r>
              <a:rPr sz="950" spc="15" dirty="0">
                <a:latin typeface="Arial"/>
                <a:cs typeface="Arial"/>
              </a:rPr>
              <a:t>empty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event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1100" i="1" spc="-70" dirty="0">
                <a:latin typeface="Arial"/>
                <a:cs typeface="Arial"/>
              </a:rPr>
              <a:t>φ</a:t>
            </a:r>
            <a:r>
              <a:rPr sz="1100" i="1" spc="-3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and</a:t>
            </a:r>
            <a:r>
              <a:rPr sz="950" spc="10" dirty="0">
                <a:latin typeface="Arial"/>
                <a:cs typeface="Arial"/>
              </a:rPr>
              <a:t> the trivial </a:t>
            </a:r>
            <a:r>
              <a:rPr sz="950" dirty="0">
                <a:latin typeface="Arial"/>
                <a:cs typeface="Arial"/>
              </a:rPr>
              <a:t>event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1100" spc="10" dirty="0">
                <a:latin typeface="Tahoma"/>
                <a:cs typeface="Tahoma"/>
              </a:rPr>
              <a:t>Ω</a:t>
            </a:r>
            <a:r>
              <a:rPr sz="950" spc="10" dirty="0">
                <a:latin typeface="Arial"/>
                <a:cs typeface="Arial"/>
              </a:rPr>
              <a:t>.</a:t>
            </a:r>
            <a:endParaRPr sz="950" dirty="0">
              <a:latin typeface="Arial"/>
              <a:cs typeface="Arial"/>
            </a:endParaRPr>
          </a:p>
          <a:p>
            <a:pPr marL="335280" indent="-142875">
              <a:lnSpc>
                <a:spcPct val="100000"/>
              </a:lnSpc>
              <a:spcBef>
                <a:spcPts val="185"/>
              </a:spcBef>
              <a:buClr>
                <a:srgbClr val="3333B2"/>
              </a:buClr>
              <a:buSzPct val="63157"/>
              <a:buChar char="►"/>
              <a:tabLst>
                <a:tab pos="335915" algn="l"/>
              </a:tabLst>
            </a:pPr>
            <a:r>
              <a:rPr sz="950" spc="5" dirty="0">
                <a:latin typeface="Arial"/>
                <a:cs typeface="Arial"/>
              </a:rPr>
              <a:t>It</a:t>
            </a:r>
            <a:r>
              <a:rPr sz="950" spc="-10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is</a:t>
            </a:r>
            <a:r>
              <a:rPr sz="950" spc="-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closed</a:t>
            </a:r>
            <a:r>
              <a:rPr sz="950" spc="-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under</a:t>
            </a:r>
            <a:r>
              <a:rPr sz="950" spc="-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union.</a:t>
            </a:r>
            <a:endParaRPr sz="950" dirty="0">
              <a:latin typeface="Arial"/>
              <a:cs typeface="Arial"/>
            </a:endParaRPr>
          </a:p>
          <a:p>
            <a:pPr marL="1849120">
              <a:lnSpc>
                <a:spcPct val="100000"/>
              </a:lnSpc>
              <a:spcBef>
                <a:spcPts val="560"/>
              </a:spcBef>
              <a:tabLst>
                <a:tab pos="2729230" algn="l"/>
              </a:tabLst>
            </a:pPr>
            <a:r>
              <a:rPr sz="950" spc="5" dirty="0">
                <a:latin typeface="Arial"/>
                <a:cs typeface="Arial"/>
              </a:rPr>
              <a:t>If  </a:t>
            </a:r>
            <a:r>
              <a:rPr sz="950" spc="180" dirty="0">
                <a:latin typeface="Arial"/>
                <a:cs typeface="Arial"/>
              </a:rPr>
              <a:t> </a:t>
            </a:r>
            <a:r>
              <a:rPr sz="1100" i="1" spc="35" dirty="0">
                <a:latin typeface="Arial"/>
                <a:cs typeface="Arial"/>
              </a:rPr>
              <a:t>α,</a:t>
            </a:r>
            <a:r>
              <a:rPr sz="1100" i="1" spc="-120" dirty="0">
                <a:latin typeface="Arial"/>
                <a:cs typeface="Arial"/>
              </a:rPr>
              <a:t> </a:t>
            </a:r>
            <a:r>
              <a:rPr sz="1100" i="1" spc="-15" dirty="0">
                <a:latin typeface="Arial"/>
                <a:cs typeface="Arial"/>
              </a:rPr>
              <a:t>β</a:t>
            </a:r>
            <a:r>
              <a:rPr sz="1100" i="1" spc="55" dirty="0">
                <a:latin typeface="Arial"/>
                <a:cs typeface="Arial"/>
              </a:rPr>
              <a:t> </a:t>
            </a:r>
            <a:r>
              <a:rPr sz="1100" spc="40" dirty="0">
                <a:latin typeface="Cambria"/>
                <a:cs typeface="Cambria"/>
              </a:rPr>
              <a:t>∈</a:t>
            </a:r>
            <a:r>
              <a:rPr sz="1100" spc="60" dirty="0">
                <a:latin typeface="Cambria"/>
                <a:cs typeface="Cambria"/>
              </a:rPr>
              <a:t> </a:t>
            </a:r>
            <a:r>
              <a:rPr sz="1100" spc="95" dirty="0">
                <a:latin typeface="Cambria"/>
                <a:cs typeface="Cambria"/>
              </a:rPr>
              <a:t>S</a:t>
            </a:r>
            <a:r>
              <a:rPr sz="1100" i="1" spc="95" dirty="0">
                <a:latin typeface="Arial"/>
                <a:cs typeface="Arial"/>
              </a:rPr>
              <a:t>,	</a:t>
            </a:r>
            <a:r>
              <a:rPr sz="950" spc="15" dirty="0">
                <a:latin typeface="Arial"/>
                <a:cs typeface="Arial"/>
              </a:rPr>
              <a:t>then  </a:t>
            </a:r>
            <a:r>
              <a:rPr sz="950" spc="125" dirty="0">
                <a:latin typeface="Arial"/>
                <a:cs typeface="Arial"/>
              </a:rPr>
              <a:t> </a:t>
            </a:r>
            <a:r>
              <a:rPr sz="1100" i="1" spc="65" dirty="0">
                <a:latin typeface="Arial"/>
                <a:cs typeface="Arial"/>
              </a:rPr>
              <a:t>α</a:t>
            </a:r>
            <a:r>
              <a:rPr sz="1100" i="1" spc="-65" dirty="0">
                <a:latin typeface="Arial"/>
                <a:cs typeface="Arial"/>
              </a:rPr>
              <a:t> </a:t>
            </a:r>
            <a:r>
              <a:rPr sz="1100" spc="-25" dirty="0">
                <a:latin typeface="Cambria"/>
                <a:cs typeface="Cambria"/>
              </a:rPr>
              <a:t>∪</a:t>
            </a:r>
            <a:r>
              <a:rPr sz="1100" spc="-10" dirty="0">
                <a:latin typeface="Cambria"/>
                <a:cs typeface="Cambria"/>
              </a:rPr>
              <a:t> </a:t>
            </a:r>
            <a:r>
              <a:rPr sz="1100" i="1" spc="-15" dirty="0">
                <a:latin typeface="Arial"/>
                <a:cs typeface="Arial"/>
              </a:rPr>
              <a:t>β</a:t>
            </a:r>
            <a:r>
              <a:rPr sz="1100" i="1" spc="45" dirty="0">
                <a:latin typeface="Arial"/>
                <a:cs typeface="Arial"/>
              </a:rPr>
              <a:t> </a:t>
            </a:r>
            <a:r>
              <a:rPr sz="1100" spc="40" dirty="0">
                <a:latin typeface="Cambria"/>
                <a:cs typeface="Cambria"/>
              </a:rPr>
              <a:t>∈</a:t>
            </a:r>
            <a:r>
              <a:rPr sz="1100" spc="50" dirty="0">
                <a:latin typeface="Cambria"/>
                <a:cs typeface="Cambria"/>
              </a:rPr>
              <a:t> </a:t>
            </a:r>
            <a:r>
              <a:rPr sz="1100" spc="110" dirty="0">
                <a:latin typeface="Cambria"/>
                <a:cs typeface="Cambria"/>
              </a:rPr>
              <a:t>S</a:t>
            </a:r>
            <a:endParaRPr sz="11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 dirty="0">
              <a:latin typeface="Cambria"/>
              <a:cs typeface="Cambria"/>
            </a:endParaRPr>
          </a:p>
          <a:p>
            <a:pPr marL="335280" indent="-142875">
              <a:lnSpc>
                <a:spcPct val="100000"/>
              </a:lnSpc>
              <a:buClr>
                <a:srgbClr val="3333B2"/>
              </a:buClr>
              <a:buSzPct val="63157"/>
              <a:buChar char="►"/>
              <a:tabLst>
                <a:tab pos="335915" algn="l"/>
              </a:tabLst>
            </a:pPr>
            <a:r>
              <a:rPr sz="950" spc="5" dirty="0">
                <a:latin typeface="Arial"/>
                <a:cs typeface="Arial"/>
              </a:rPr>
              <a:t>It</a:t>
            </a:r>
            <a:r>
              <a:rPr sz="950" spc="-10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is</a:t>
            </a:r>
            <a:r>
              <a:rPr sz="950" spc="-1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closed</a:t>
            </a:r>
            <a:r>
              <a:rPr sz="950" spc="-1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under</a:t>
            </a:r>
            <a:r>
              <a:rPr sz="950" spc="-10" dirty="0">
                <a:latin typeface="Arial"/>
                <a:cs typeface="Arial"/>
              </a:rPr>
              <a:t> </a:t>
            </a:r>
            <a:r>
              <a:rPr sz="950" spc="10" dirty="0" smtClean="0">
                <a:latin typeface="Arial"/>
                <a:cs typeface="Arial"/>
              </a:rPr>
              <a:t>complementa</a:t>
            </a:r>
            <a:r>
              <a:rPr lang="en-US" sz="950" spc="10" dirty="0" smtClean="0">
                <a:latin typeface="Arial"/>
                <a:cs typeface="Arial"/>
              </a:rPr>
              <a:t>tion</a:t>
            </a:r>
            <a:r>
              <a:rPr sz="950" spc="10" dirty="0" smtClean="0">
                <a:latin typeface="Arial"/>
                <a:cs typeface="Arial"/>
              </a:rPr>
              <a:t>.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3385" y="3118693"/>
            <a:ext cx="125031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10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10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10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10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10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41772" y="3056063"/>
            <a:ext cx="189928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906780" algn="l"/>
              </a:tabLst>
            </a:pPr>
            <a:r>
              <a:rPr sz="600" spc="45" dirty="0">
                <a:latin typeface="PMingLiU"/>
                <a:cs typeface="PMingLiU"/>
              </a:rPr>
              <a:t>12</a:t>
            </a:r>
            <a:r>
              <a:rPr sz="600" spc="70" dirty="0">
                <a:latin typeface="PMingLiU"/>
                <a:cs typeface="PMingLiU"/>
              </a:rPr>
              <a:t> </a:t>
            </a:r>
            <a:r>
              <a:rPr sz="600" spc="225" dirty="0">
                <a:latin typeface="PMingLiU"/>
                <a:cs typeface="PMingLiU"/>
              </a:rPr>
              <a:t>/</a:t>
            </a:r>
            <a:r>
              <a:rPr sz="1425" spc="-150" baseline="2923" dirty="0">
                <a:latin typeface="Arial"/>
                <a:cs typeface="Arial"/>
              </a:rPr>
              <a:t>I</a:t>
            </a:r>
            <a:r>
              <a:rPr sz="600" spc="-185" dirty="0">
                <a:latin typeface="PMingLiU"/>
                <a:cs typeface="PMingLiU"/>
              </a:rPr>
              <a:t>5</a:t>
            </a:r>
            <a:r>
              <a:rPr sz="1425" spc="-60" baseline="2923" dirty="0">
                <a:latin typeface="Arial"/>
                <a:cs typeface="Arial"/>
              </a:rPr>
              <a:t>f</a:t>
            </a:r>
            <a:r>
              <a:rPr sz="600" spc="45" dirty="0">
                <a:latin typeface="PMingLiU"/>
                <a:cs typeface="PMingLiU"/>
              </a:rPr>
              <a:t>1</a:t>
            </a:r>
            <a:r>
              <a:rPr sz="600" dirty="0">
                <a:latin typeface="PMingLiU"/>
                <a:cs typeface="PMingLiU"/>
              </a:rPr>
              <a:t>   </a:t>
            </a:r>
            <a:r>
              <a:rPr sz="600" spc="70" dirty="0">
                <a:latin typeface="PMingLiU"/>
                <a:cs typeface="PMingLiU"/>
              </a:rPr>
              <a:t> </a:t>
            </a:r>
            <a:r>
              <a:rPr sz="1650" i="1" spc="97" baseline="2525" dirty="0">
                <a:latin typeface="Arial"/>
                <a:cs typeface="Arial"/>
              </a:rPr>
              <a:t>α</a:t>
            </a:r>
            <a:r>
              <a:rPr sz="1650" i="1" baseline="2525" dirty="0">
                <a:latin typeface="Arial"/>
                <a:cs typeface="Arial"/>
              </a:rPr>
              <a:t> </a:t>
            </a:r>
            <a:r>
              <a:rPr sz="1650" spc="60" baseline="2525" dirty="0">
                <a:latin typeface="Cambria"/>
                <a:cs typeface="Cambria"/>
              </a:rPr>
              <a:t>∈</a:t>
            </a:r>
            <a:r>
              <a:rPr sz="1650" spc="89" baseline="2525" dirty="0">
                <a:latin typeface="Cambria"/>
                <a:cs typeface="Cambria"/>
              </a:rPr>
              <a:t> </a:t>
            </a:r>
            <a:r>
              <a:rPr sz="1650" spc="284" baseline="2525" dirty="0">
                <a:latin typeface="Cambria"/>
                <a:cs typeface="Cambria"/>
              </a:rPr>
              <a:t>S</a:t>
            </a:r>
            <a:r>
              <a:rPr sz="1650" i="1" spc="-7" baseline="2525" dirty="0">
                <a:latin typeface="Arial"/>
                <a:cs typeface="Arial"/>
              </a:rPr>
              <a:t>,</a:t>
            </a:r>
            <a:r>
              <a:rPr sz="1650" i="1" baseline="2525" dirty="0">
                <a:latin typeface="Arial"/>
                <a:cs typeface="Arial"/>
              </a:rPr>
              <a:t>	</a:t>
            </a:r>
            <a:r>
              <a:rPr sz="1425" spc="22" baseline="2923" dirty="0">
                <a:latin typeface="Arial"/>
                <a:cs typeface="Arial"/>
              </a:rPr>
              <a:t>then</a:t>
            </a:r>
            <a:r>
              <a:rPr sz="1425" baseline="2923" dirty="0">
                <a:latin typeface="Arial"/>
                <a:cs typeface="Arial"/>
              </a:rPr>
              <a:t>   </a:t>
            </a:r>
            <a:r>
              <a:rPr sz="1425" spc="-112" baseline="2923" dirty="0">
                <a:latin typeface="Arial"/>
                <a:cs typeface="Arial"/>
              </a:rPr>
              <a:t> </a:t>
            </a:r>
            <a:r>
              <a:rPr sz="1650" spc="22" baseline="2525" dirty="0">
                <a:latin typeface="Tahoma"/>
                <a:cs typeface="Tahoma"/>
              </a:rPr>
              <a:t>Ω</a:t>
            </a:r>
            <a:r>
              <a:rPr sz="1650" spc="-157" baseline="2525" dirty="0">
                <a:latin typeface="Tahoma"/>
                <a:cs typeface="Tahoma"/>
              </a:rPr>
              <a:t> </a:t>
            </a:r>
            <a:r>
              <a:rPr sz="1650" spc="352" baseline="2525" dirty="0">
                <a:latin typeface="Cambria"/>
                <a:cs typeface="Cambria"/>
              </a:rPr>
              <a:t>−</a:t>
            </a:r>
            <a:r>
              <a:rPr sz="1650" baseline="2525" dirty="0">
                <a:latin typeface="Cambria"/>
                <a:cs typeface="Cambria"/>
              </a:rPr>
              <a:t> </a:t>
            </a:r>
            <a:r>
              <a:rPr sz="1650" i="1" spc="97" baseline="2525" dirty="0">
                <a:latin typeface="Arial"/>
                <a:cs typeface="Arial"/>
              </a:rPr>
              <a:t>α</a:t>
            </a:r>
            <a:r>
              <a:rPr sz="1650" i="1" baseline="2525" dirty="0">
                <a:latin typeface="Arial"/>
                <a:cs typeface="Arial"/>
              </a:rPr>
              <a:t> </a:t>
            </a:r>
            <a:r>
              <a:rPr sz="1650" spc="60" baseline="2525" dirty="0">
                <a:latin typeface="Cambria"/>
                <a:cs typeface="Cambria"/>
              </a:rPr>
              <a:t>∈</a:t>
            </a:r>
            <a:r>
              <a:rPr sz="1650" spc="89" baseline="2525" dirty="0">
                <a:latin typeface="Cambria"/>
                <a:cs typeface="Cambria"/>
              </a:rPr>
              <a:t> </a:t>
            </a:r>
            <a:r>
              <a:rPr sz="1650" spc="165" baseline="2525" dirty="0">
                <a:latin typeface="Cambria"/>
                <a:cs typeface="Cambria"/>
              </a:rPr>
              <a:t>S</a:t>
            </a:r>
            <a:endParaRPr sz="1650" baseline="2525">
              <a:latin typeface="Cambria"/>
              <a:cs typeface="Cambri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" name="Ink 26"/>
              <p14:cNvContentPartPr/>
              <p14:nvPr/>
            </p14:nvContentPartPr>
            <p14:xfrm>
              <a:off x="2488981" y="2632666"/>
              <a:ext cx="1714320" cy="5014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81421" y="2626546"/>
                <a:ext cx="173268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1" name="Ink 20"/>
              <p14:cNvContentPartPr/>
              <p14:nvPr/>
            </p14:nvContentPartPr>
            <p14:xfrm>
              <a:off x="475546" y="1497158"/>
              <a:ext cx="4711680" cy="84456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9066" y="1492478"/>
                <a:ext cx="4726800" cy="85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6" name="Ink 25"/>
              <p14:cNvContentPartPr/>
              <p14:nvPr/>
            </p14:nvContentPartPr>
            <p14:xfrm>
              <a:off x="1140466" y="1724678"/>
              <a:ext cx="12240" cy="0"/>
            </p14:xfrm>
          </p:contentPart>
        </mc:Choice>
        <mc:Fallback>
          <p:pic>
            <p:nvPicPr>
              <p:cNvPr id="26" name="Ink 25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0" y="0"/>
                <a:ext cx="122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96" name="Ink 95"/>
              <p14:cNvContentPartPr/>
              <p14:nvPr/>
            </p14:nvContentPartPr>
            <p14:xfrm>
              <a:off x="4288666" y="1976678"/>
              <a:ext cx="1414800" cy="590400"/>
            </p14:xfrm>
          </p:contentPart>
        </mc:Choice>
        <mc:Fallback>
          <p:pic>
            <p:nvPicPr>
              <p:cNvPr id="96" name="Ink 9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81826" y="1970198"/>
                <a:ext cx="1428120" cy="605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98" y="85751"/>
            <a:ext cx="2677702" cy="28635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300" dirty="0"/>
              <a:t>Probability</a:t>
            </a:r>
            <a:r>
              <a:rPr spc="175" dirty="0"/>
              <a:t> </a:t>
            </a:r>
            <a:r>
              <a:rPr spc="340" dirty="0"/>
              <a:t>of</a:t>
            </a:r>
            <a:r>
              <a:rPr spc="175" dirty="0"/>
              <a:t> </a:t>
            </a:r>
            <a:r>
              <a:rPr spc="325" dirty="0"/>
              <a:t>Event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875931"/>
            <a:ext cx="69291" cy="692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3298" y="778915"/>
            <a:ext cx="4834890" cy="586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700"/>
              </a:lnSpc>
              <a:spcBef>
                <a:spcPts val="95"/>
              </a:spcBef>
            </a:pPr>
            <a:r>
              <a:rPr sz="1050" spc="10" dirty="0">
                <a:latin typeface="Arial"/>
                <a:cs typeface="Arial"/>
              </a:rPr>
              <a:t>Probability of an </a:t>
            </a:r>
            <a:r>
              <a:rPr sz="1050" spc="-5" dirty="0">
                <a:latin typeface="Arial"/>
                <a:cs typeface="Arial"/>
              </a:rPr>
              <a:t>event </a:t>
            </a:r>
            <a:r>
              <a:rPr sz="1050" spc="5" dirty="0">
                <a:latin typeface="Arial"/>
                <a:cs typeface="Arial"/>
              </a:rPr>
              <a:t>is given </a:t>
            </a:r>
            <a:r>
              <a:rPr sz="1050" dirty="0">
                <a:latin typeface="Arial"/>
                <a:cs typeface="Arial"/>
              </a:rPr>
              <a:t>by </a:t>
            </a:r>
            <a:r>
              <a:rPr sz="1050" spc="10" dirty="0">
                <a:latin typeface="Arial"/>
                <a:cs typeface="Arial"/>
              </a:rPr>
              <a:t>the </a:t>
            </a:r>
            <a:r>
              <a:rPr sz="1050" spc="15" dirty="0">
                <a:latin typeface="Arial"/>
                <a:cs typeface="Arial"/>
              </a:rPr>
              <a:t>sum </a:t>
            </a:r>
            <a:r>
              <a:rPr sz="1050" spc="10" dirty="0">
                <a:latin typeface="Arial"/>
                <a:cs typeface="Arial"/>
              </a:rPr>
              <a:t>of the probabilities of the outcomes </a:t>
            </a:r>
            <a:r>
              <a:rPr sz="1050" spc="5" dirty="0">
                <a:latin typeface="Arial"/>
                <a:cs typeface="Arial"/>
              </a:rPr>
              <a:t>it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contains.</a:t>
            </a:r>
            <a:endParaRPr sz="1050">
              <a:latin typeface="Arial"/>
              <a:cs typeface="Arial"/>
            </a:endParaRPr>
          </a:p>
          <a:p>
            <a:pPr marL="527685" algn="ctr">
              <a:lnSpc>
                <a:spcPct val="100000"/>
              </a:lnSpc>
              <a:spcBef>
                <a:spcPts val="90"/>
              </a:spcBef>
            </a:pPr>
            <a:r>
              <a:rPr sz="1200" spc="1390" dirty="0">
                <a:latin typeface="Arial"/>
                <a:cs typeface="Arial"/>
              </a:rPr>
              <a:t> 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96412" y="1527186"/>
            <a:ext cx="236854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75" dirty="0">
                <a:latin typeface="Arial"/>
                <a:cs typeface="Arial"/>
              </a:rPr>
              <a:t>ω</a:t>
            </a:r>
            <a:r>
              <a:rPr sz="800" spc="-240" dirty="0">
                <a:latin typeface="Gulim"/>
                <a:cs typeface="Gulim"/>
              </a:rPr>
              <a:t>∈</a:t>
            </a:r>
            <a:r>
              <a:rPr sz="800" i="1" spc="85" dirty="0">
                <a:latin typeface="Arial"/>
                <a:cs typeface="Arial"/>
              </a:rPr>
              <a:t>α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80564" y="1301975"/>
            <a:ext cx="109664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68985" algn="l"/>
              </a:tabLst>
            </a:pP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i="1" dirty="0">
                <a:latin typeface="Verdana"/>
                <a:cs typeface="Verdana"/>
              </a:rPr>
              <a:t>α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dirty="0">
                <a:latin typeface="Lucida Sans Unicode"/>
                <a:cs typeface="Lucida Sans Unicode"/>
              </a:rPr>
              <a:t>	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i="1" spc="-210" dirty="0">
                <a:latin typeface="Verdana"/>
                <a:cs typeface="Verdana"/>
              </a:rPr>
              <a:t>ω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31650" y="1317160"/>
            <a:ext cx="192405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10" dirty="0">
                <a:latin typeface="Arial"/>
                <a:cs typeface="Arial"/>
              </a:rPr>
              <a:t>(1)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00932" y="2140026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5971" y="0"/>
                </a:lnTo>
              </a:path>
            </a:pathLst>
          </a:custGeom>
          <a:ln w="60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88232" y="2132779"/>
            <a:ext cx="101600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10" dirty="0">
                <a:latin typeface="Arial"/>
                <a:cs typeface="Arial"/>
              </a:rPr>
              <a:t>6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05520" y="2013442"/>
            <a:ext cx="211836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059180" algn="l"/>
              </a:tabLst>
            </a:pPr>
            <a:r>
              <a:rPr sz="1050" spc="15" dirty="0">
                <a:latin typeface="Arial"/>
                <a:cs typeface="Arial"/>
              </a:rPr>
              <a:t>E</a:t>
            </a:r>
            <a:r>
              <a:rPr sz="1050" spc="-20" dirty="0">
                <a:latin typeface="Arial"/>
                <a:cs typeface="Arial"/>
              </a:rPr>
              <a:t>v</a:t>
            </a:r>
            <a:r>
              <a:rPr sz="1050" spc="10" dirty="0">
                <a:latin typeface="Arial"/>
                <a:cs typeface="Arial"/>
              </a:rPr>
              <a:t>en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die</a:t>
            </a:r>
            <a:r>
              <a:rPr sz="1050" spc="5" dirty="0">
                <a:latin typeface="Arial"/>
                <a:cs typeface="Arial"/>
              </a:rPr>
              <a:t> roll</a:t>
            </a:r>
            <a:r>
              <a:rPr sz="1050" dirty="0">
                <a:latin typeface="Arial"/>
                <a:cs typeface="Arial"/>
              </a:rPr>
              <a:t>	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15" dirty="0">
                <a:latin typeface="Arial"/>
                <a:cs typeface="Arial"/>
              </a:rPr>
              <a:t>E</a:t>
            </a:r>
            <a:r>
              <a:rPr sz="1050" i="1" spc="-190" dirty="0">
                <a:latin typeface="Arial"/>
                <a:cs typeface="Arial"/>
              </a:rPr>
              <a:t> 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70" dirty="0">
                <a:latin typeface="Lucida Sans Unicode"/>
                <a:cs typeface="Lucida Sans Unicode"/>
              </a:rPr>
              <a:t> </a:t>
            </a:r>
            <a:r>
              <a:rPr sz="1575" spc="15" baseline="42328" dirty="0">
                <a:latin typeface="Arial"/>
                <a:cs typeface="Arial"/>
              </a:rPr>
              <a:t>3</a:t>
            </a:r>
            <a:r>
              <a:rPr sz="1575" baseline="42328" dirty="0">
                <a:latin typeface="Arial"/>
                <a:cs typeface="Arial"/>
              </a:rPr>
              <a:t> </a:t>
            </a:r>
            <a:r>
              <a:rPr sz="1575" spc="-202" baseline="42328" dirty="0">
                <a:latin typeface="Arial"/>
                <a:cs typeface="Arial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spc="10" dirty="0">
                <a:latin typeface="Arial"/>
                <a:cs typeface="Arial"/>
              </a:rPr>
              <a:t>0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050" spc="10" dirty="0">
                <a:latin typeface="Arial"/>
                <a:cs typeface="Arial"/>
              </a:rPr>
              <a:t>5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00932" y="2496007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5971" y="0"/>
                </a:lnTo>
              </a:path>
            </a:pathLst>
          </a:custGeom>
          <a:ln w="60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88232" y="2488773"/>
            <a:ext cx="101600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10" dirty="0">
                <a:latin typeface="Arial"/>
                <a:cs typeface="Arial"/>
              </a:rPr>
              <a:t>6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33917" y="2369436"/>
            <a:ext cx="219011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109980" algn="l"/>
              </a:tabLst>
            </a:pPr>
            <a:r>
              <a:rPr sz="1050" spc="15" dirty="0">
                <a:latin typeface="Arial"/>
                <a:cs typeface="Arial"/>
              </a:rPr>
              <a:t>P</a:t>
            </a:r>
            <a:r>
              <a:rPr sz="1050" spc="20" dirty="0">
                <a:latin typeface="Arial"/>
                <a:cs typeface="Arial"/>
              </a:rPr>
              <a:t>r</a:t>
            </a:r>
            <a:r>
              <a:rPr sz="1050" spc="10" dirty="0">
                <a:latin typeface="Arial"/>
                <a:cs typeface="Arial"/>
              </a:rPr>
              <a:t>ime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die</a:t>
            </a:r>
            <a:r>
              <a:rPr sz="1050" spc="5" dirty="0">
                <a:latin typeface="Arial"/>
                <a:cs typeface="Arial"/>
              </a:rPr>
              <a:t> roll</a:t>
            </a:r>
            <a:r>
              <a:rPr sz="1050" dirty="0">
                <a:latin typeface="Arial"/>
                <a:cs typeface="Arial"/>
              </a:rPr>
              <a:t>	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105" dirty="0">
                <a:latin typeface="Arial"/>
                <a:cs typeface="Arial"/>
              </a:rPr>
              <a:t>M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70" dirty="0">
                <a:latin typeface="Lucida Sans Unicode"/>
                <a:cs typeface="Lucida Sans Unicode"/>
              </a:rPr>
              <a:t> </a:t>
            </a:r>
            <a:r>
              <a:rPr sz="1575" spc="15" baseline="42328" dirty="0">
                <a:latin typeface="Arial"/>
                <a:cs typeface="Arial"/>
              </a:rPr>
              <a:t>3</a:t>
            </a:r>
            <a:r>
              <a:rPr sz="1575" baseline="42328" dirty="0">
                <a:latin typeface="Arial"/>
                <a:cs typeface="Arial"/>
              </a:rPr>
              <a:t> </a:t>
            </a:r>
            <a:r>
              <a:rPr sz="1575" spc="-202" baseline="42328" dirty="0">
                <a:latin typeface="Arial"/>
                <a:cs typeface="Arial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spc="10" dirty="0">
                <a:latin typeface="Arial"/>
                <a:cs typeface="Arial"/>
              </a:rPr>
              <a:t>0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050" spc="10" dirty="0">
                <a:latin typeface="Arial"/>
                <a:cs typeface="Arial"/>
              </a:rPr>
              <a:t>5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13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Ink 32"/>
              <p14:cNvContentPartPr/>
              <p14:nvPr/>
            </p14:nvContentPartPr>
            <p14:xfrm>
              <a:off x="4038421" y="1146946"/>
              <a:ext cx="10440" cy="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04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5" name="Ink 54"/>
              <p14:cNvContentPartPr/>
              <p14:nvPr/>
            </p14:nvContentPartPr>
            <p14:xfrm>
              <a:off x="3022560" y="834466"/>
              <a:ext cx="2378821" cy="152568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15360" y="829066"/>
                <a:ext cx="2392861" cy="15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5" name="Ink 44"/>
              <p14:cNvContentPartPr/>
              <p14:nvPr/>
            </p14:nvContentPartPr>
            <p14:xfrm>
              <a:off x="104386" y="1408598"/>
              <a:ext cx="2026080" cy="1874880"/>
            </p14:xfrm>
          </p:contentPart>
        </mc:Choice>
        <mc:Fallback>
          <p:pic>
            <p:nvPicPr>
              <p:cNvPr id="45" name="Ink 4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266" y="1403558"/>
                <a:ext cx="2043000" cy="18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2" name="Ink 81"/>
              <p14:cNvContentPartPr/>
              <p14:nvPr/>
            </p14:nvContentPartPr>
            <p14:xfrm>
              <a:off x="3457066" y="1861118"/>
              <a:ext cx="448200" cy="486000"/>
            </p14:xfrm>
          </p:contentPart>
        </mc:Choice>
        <mc:Fallback>
          <p:pic>
            <p:nvPicPr>
              <p:cNvPr id="82" name="Ink 8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53106" y="1854278"/>
                <a:ext cx="461880" cy="498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359" y="75233"/>
            <a:ext cx="2326147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350" dirty="0">
                <a:solidFill>
                  <a:srgbClr val="3333B2"/>
                </a:solidFill>
                <a:latin typeface="PMingLiU"/>
                <a:cs typeface="PMingLiU"/>
              </a:rPr>
              <a:t>Prior</a:t>
            </a:r>
            <a:r>
              <a:rPr sz="1700" spc="145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300" dirty="0">
                <a:solidFill>
                  <a:srgbClr val="3333B2"/>
                </a:solidFill>
                <a:latin typeface="PMingLiU"/>
                <a:cs typeface="PMingLiU"/>
              </a:rPr>
              <a:t>Probability</a:t>
            </a:r>
            <a:endParaRPr sz="1700" dirty="0">
              <a:latin typeface="PMingLiU"/>
              <a:cs typeface="PMingLiU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328521"/>
            <a:ext cx="69291" cy="692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3298" y="1231505"/>
            <a:ext cx="4888865" cy="730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700"/>
              </a:lnSpc>
              <a:spcBef>
                <a:spcPts val="95"/>
              </a:spcBef>
            </a:pP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Prior or Unconditional probabilities </a:t>
            </a:r>
            <a:r>
              <a:rPr sz="1050" dirty="0">
                <a:latin typeface="Arial"/>
                <a:cs typeface="Arial"/>
              </a:rPr>
              <a:t>refer </a:t>
            </a:r>
            <a:r>
              <a:rPr sz="1050" spc="10" dirty="0">
                <a:latin typeface="Arial"/>
                <a:cs typeface="Arial"/>
              </a:rPr>
              <a:t>to degree of belief </a:t>
            </a:r>
            <a:r>
              <a:rPr sz="1050" spc="5" dirty="0">
                <a:latin typeface="Arial"/>
                <a:cs typeface="Arial"/>
              </a:rPr>
              <a:t>in </a:t>
            </a:r>
            <a:r>
              <a:rPr sz="1050" spc="10" dirty="0">
                <a:latin typeface="Arial"/>
                <a:cs typeface="Arial"/>
              </a:rPr>
              <a:t>the absence of </a:t>
            </a:r>
            <a:r>
              <a:rPr sz="1050" spc="5" dirty="0">
                <a:latin typeface="Arial"/>
                <a:cs typeface="Arial"/>
              </a:rPr>
              <a:t>any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other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information.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Arial"/>
              <a:cs typeface="Arial"/>
            </a:endParaRPr>
          </a:p>
          <a:p>
            <a:pPr marL="302260" algn="ctr">
              <a:lnSpc>
                <a:spcPct val="100000"/>
              </a:lnSpc>
            </a:pP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10" dirty="0">
                <a:latin typeface="Arial"/>
                <a:cs typeface="Arial"/>
              </a:rPr>
              <a:t>Die</a:t>
            </a:r>
            <a:r>
              <a:rPr sz="1050" i="1" spc="-114" dirty="0">
                <a:latin typeface="Arial"/>
                <a:cs typeface="Arial"/>
              </a:rPr>
              <a:t>T</a:t>
            </a:r>
            <a:r>
              <a:rPr sz="1050" i="1" spc="10" dirty="0">
                <a:latin typeface="Arial"/>
                <a:cs typeface="Arial"/>
              </a:rPr>
              <a:t>otal</a:t>
            </a:r>
            <a:r>
              <a:rPr sz="1050" i="1" spc="130" dirty="0">
                <a:latin typeface="Arial"/>
                <a:cs typeface="Arial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spc="10" dirty="0">
                <a:latin typeface="Arial"/>
                <a:cs typeface="Arial"/>
              </a:rPr>
              <a:t>11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((</a:t>
            </a:r>
            <a:r>
              <a:rPr sz="1050" spc="10" dirty="0">
                <a:latin typeface="Arial"/>
                <a:cs typeface="Arial"/>
              </a:rPr>
              <a:t>5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spc="10" dirty="0">
                <a:latin typeface="Arial"/>
                <a:cs typeface="Arial"/>
              </a:rPr>
              <a:t>6</a:t>
            </a:r>
            <a:r>
              <a:rPr sz="1200" spc="60" dirty="0">
                <a:latin typeface="Lucida Sans Unicode"/>
                <a:cs typeface="Lucida Sans Unicode"/>
              </a:rPr>
              <a:t>))</a:t>
            </a:r>
            <a:r>
              <a:rPr sz="1200" spc="-114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+</a:t>
            </a:r>
            <a:r>
              <a:rPr sz="1200" spc="-114" dirty="0">
                <a:latin typeface="Lucida Sans Unicode"/>
                <a:cs typeface="Lucida Sans Unicode"/>
              </a:rPr>
              <a:t> 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((</a:t>
            </a:r>
            <a:r>
              <a:rPr sz="1050" spc="10" dirty="0">
                <a:latin typeface="Arial"/>
                <a:cs typeface="Arial"/>
              </a:rPr>
              <a:t>6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spc="10" dirty="0">
                <a:latin typeface="Arial"/>
                <a:cs typeface="Arial"/>
              </a:rPr>
              <a:t>5</a:t>
            </a:r>
            <a:r>
              <a:rPr sz="1200" spc="60" dirty="0">
                <a:latin typeface="Lucida Sans Unicode"/>
                <a:cs typeface="Lucida Sans Unicode"/>
              </a:rPr>
              <a:t>))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spc="10" dirty="0">
                <a:latin typeface="Arial"/>
                <a:cs typeface="Arial"/>
              </a:rPr>
              <a:t>1</a:t>
            </a:r>
            <a:r>
              <a:rPr sz="1200" i="1" spc="35" dirty="0">
                <a:latin typeface="Verdana"/>
                <a:cs typeface="Verdana"/>
              </a:rPr>
              <a:t>/</a:t>
            </a:r>
            <a:r>
              <a:rPr sz="1050" spc="10" dirty="0">
                <a:latin typeface="Arial"/>
                <a:cs typeface="Arial"/>
              </a:rPr>
              <a:t>18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14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/>
              <p14:cNvContentPartPr/>
              <p14:nvPr/>
            </p14:nvContentPartPr>
            <p14:xfrm>
              <a:off x="2823421" y="2089786"/>
              <a:ext cx="2613240" cy="4125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14781" y="2084026"/>
                <a:ext cx="263304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Ink 18"/>
              <p14:cNvContentPartPr/>
              <p14:nvPr/>
            </p14:nvContentPartPr>
            <p14:xfrm>
              <a:off x="216346" y="2360438"/>
              <a:ext cx="5387760" cy="75816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2026" y="2358278"/>
                <a:ext cx="5401800" cy="769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253537"/>
            <a:ext cx="1187400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245" dirty="0">
                <a:solidFill>
                  <a:srgbClr val="3333B2"/>
                </a:solidFill>
                <a:latin typeface="PMingLiU"/>
                <a:cs typeface="PMingLiU"/>
              </a:rPr>
              <a:t>Evidence</a:t>
            </a:r>
            <a:endParaRPr sz="1700" dirty="0">
              <a:latin typeface="PMingLiU"/>
              <a:cs typeface="PMingLiU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526438"/>
            <a:ext cx="69291" cy="692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0598" y="1417858"/>
            <a:ext cx="4056379" cy="59055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70"/>
              </a:spcBef>
            </a:pPr>
            <a:r>
              <a:rPr sz="1050" spc="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information that has already been </a:t>
            </a:r>
            <a:r>
              <a:rPr sz="1050" dirty="0">
                <a:latin typeface="Arial"/>
                <a:cs typeface="Arial"/>
              </a:rPr>
              <a:t>revealed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called </a:t>
            </a:r>
            <a:r>
              <a:rPr sz="1050" spc="5" dirty="0">
                <a:solidFill>
                  <a:srgbClr val="0000FF"/>
                </a:solidFill>
                <a:latin typeface="Arial"/>
                <a:cs typeface="Arial"/>
              </a:rPr>
              <a:t>evidence</a:t>
            </a:r>
            <a:r>
              <a:rPr sz="1050" spc="5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  <a:p>
            <a:pPr marL="322580" indent="-142875">
              <a:lnSpc>
                <a:spcPct val="100000"/>
              </a:lnSpc>
              <a:spcBef>
                <a:spcPts val="244"/>
              </a:spcBef>
              <a:buClr>
                <a:srgbClr val="3333B2"/>
              </a:buClr>
              <a:buSzPct val="63157"/>
              <a:buChar char="►"/>
              <a:tabLst>
                <a:tab pos="323215" algn="l"/>
                <a:tab pos="2983230" algn="l"/>
                <a:tab pos="3357245" algn="l"/>
              </a:tabLst>
            </a:pPr>
            <a:r>
              <a:rPr sz="950" spc="15" dirty="0">
                <a:latin typeface="Arial"/>
                <a:cs typeface="Arial"/>
              </a:rPr>
              <a:t>She </a:t>
            </a:r>
            <a:r>
              <a:rPr sz="950" spc="10" dirty="0">
                <a:latin typeface="Arial"/>
                <a:cs typeface="Arial"/>
              </a:rPr>
              <a:t>is</a:t>
            </a:r>
            <a:r>
              <a:rPr sz="950" spc="20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having</a:t>
            </a:r>
            <a:r>
              <a:rPr sz="950" spc="20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toothache.</a:t>
            </a:r>
            <a:r>
              <a:rPr sz="950" spc="85" dirty="0">
                <a:latin typeface="Arial"/>
                <a:cs typeface="Arial"/>
              </a:rPr>
              <a:t> </a:t>
            </a:r>
            <a:r>
              <a:rPr sz="950" i="1" dirty="0">
                <a:latin typeface="Arial"/>
                <a:cs typeface="Arial"/>
              </a:rPr>
              <a:t>Toothache</a:t>
            </a:r>
            <a:r>
              <a:rPr sz="950" i="1" spc="75" dirty="0">
                <a:latin typeface="Arial"/>
                <a:cs typeface="Arial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950" i="1" spc="-15" dirty="0">
                <a:latin typeface="Arial"/>
                <a:cs typeface="Arial"/>
              </a:rPr>
              <a:t>True	</a:t>
            </a:r>
            <a:r>
              <a:rPr sz="950" i="1" spc="10" dirty="0">
                <a:latin typeface="Arial"/>
                <a:cs typeface="Arial"/>
              </a:rPr>
              <a:t>or	</a:t>
            </a:r>
            <a:r>
              <a:rPr sz="950" i="1" spc="15" dirty="0">
                <a:latin typeface="Arial"/>
                <a:cs typeface="Arial"/>
              </a:rPr>
              <a:t>toothache</a:t>
            </a:r>
            <a:endParaRPr sz="950">
              <a:latin typeface="Arial"/>
              <a:cs typeface="Arial"/>
            </a:endParaRPr>
          </a:p>
          <a:p>
            <a:pPr marL="322580" indent="-142875">
              <a:lnSpc>
                <a:spcPct val="100000"/>
              </a:lnSpc>
              <a:spcBef>
                <a:spcPts val="35"/>
              </a:spcBef>
              <a:buClr>
                <a:srgbClr val="3333B2"/>
              </a:buClr>
              <a:buSzPct val="63157"/>
              <a:buChar char="►"/>
              <a:tabLst>
                <a:tab pos="323215" algn="l"/>
              </a:tabLst>
            </a:pPr>
            <a:r>
              <a:rPr sz="950" spc="5" dirty="0">
                <a:latin typeface="Arial"/>
                <a:cs typeface="Arial"/>
              </a:rPr>
              <a:t>We</a:t>
            </a:r>
            <a:r>
              <a:rPr sz="950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roll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a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dice</a:t>
            </a:r>
            <a:r>
              <a:rPr sz="95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and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we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get</a:t>
            </a:r>
            <a:r>
              <a:rPr sz="950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5.</a:t>
            </a:r>
            <a:r>
              <a:rPr sz="950" spc="70" dirty="0">
                <a:latin typeface="Arial"/>
                <a:cs typeface="Arial"/>
              </a:rPr>
              <a:t> </a:t>
            </a:r>
            <a:r>
              <a:rPr sz="950" i="1" spc="10" dirty="0">
                <a:latin typeface="Arial"/>
                <a:cs typeface="Arial"/>
              </a:rPr>
              <a:t>Die</a:t>
            </a:r>
            <a:r>
              <a:rPr sz="1050" spc="15" baseline="-11904" dirty="0">
                <a:latin typeface="Arial"/>
                <a:cs typeface="Arial"/>
              </a:rPr>
              <a:t>1</a:t>
            </a:r>
            <a:r>
              <a:rPr sz="1050" spc="225" baseline="-11904" dirty="0">
                <a:latin typeface="Arial"/>
                <a:cs typeface="Arial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950" spc="15" dirty="0">
                <a:latin typeface="Arial"/>
                <a:cs typeface="Arial"/>
              </a:rPr>
              <a:t>5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15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4395586" y="1562717"/>
              <a:ext cx="525600" cy="2181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9466" y="1556597"/>
                <a:ext cx="534960" cy="231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032" y="105425"/>
            <a:ext cx="2802662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335" dirty="0"/>
              <a:t>Posterior</a:t>
            </a:r>
            <a:r>
              <a:rPr spc="165" dirty="0"/>
              <a:t> </a:t>
            </a:r>
            <a:r>
              <a:rPr spc="300" dirty="0"/>
              <a:t>Probability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006246"/>
            <a:ext cx="69291" cy="69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2081720"/>
            <a:ext cx="69291" cy="692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33298" y="909229"/>
            <a:ext cx="4955540" cy="1284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700"/>
              </a:lnSpc>
              <a:spcBef>
                <a:spcPts val="95"/>
              </a:spcBef>
            </a:pP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Conditional</a:t>
            </a:r>
            <a:r>
              <a:rPr sz="105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or </a:t>
            </a:r>
            <a:r>
              <a:rPr sz="1050" spc="5" dirty="0">
                <a:solidFill>
                  <a:srgbClr val="0000FF"/>
                </a:solidFill>
                <a:latin typeface="Arial"/>
                <a:cs typeface="Arial"/>
              </a:rPr>
              <a:t>Posterior 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probability </a:t>
            </a:r>
            <a:r>
              <a:rPr sz="1050" dirty="0">
                <a:latin typeface="Arial"/>
                <a:cs typeface="Arial"/>
              </a:rPr>
              <a:t>refer</a:t>
            </a:r>
            <a:r>
              <a:rPr sz="1050" spc="10" dirty="0">
                <a:latin typeface="Arial"/>
                <a:cs typeface="Arial"/>
              </a:rPr>
              <a:t> 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the probability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 </a:t>
            </a:r>
            <a:r>
              <a:rPr sz="1050" spc="15" dirty="0">
                <a:latin typeface="Arial"/>
                <a:cs typeface="Arial"/>
              </a:rPr>
              <a:t>some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event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occurring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given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particular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condition.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Arial"/>
              <a:cs typeface="Arial"/>
            </a:endParaRPr>
          </a:p>
          <a:p>
            <a:pPr marL="235585" algn="ctr">
              <a:lnSpc>
                <a:spcPct val="100000"/>
              </a:lnSpc>
            </a:pP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10" dirty="0">
                <a:latin typeface="Arial"/>
                <a:cs typeface="Arial"/>
              </a:rPr>
              <a:t>c</a:t>
            </a:r>
            <a:r>
              <a:rPr sz="1050" i="1" spc="-15" dirty="0">
                <a:latin typeface="Arial"/>
                <a:cs typeface="Arial"/>
              </a:rPr>
              <a:t>a</a:t>
            </a:r>
            <a:r>
              <a:rPr sz="1050" i="1" spc="5" dirty="0">
                <a:latin typeface="Arial"/>
                <a:cs typeface="Arial"/>
              </a:rPr>
              <a:t>vity</a:t>
            </a:r>
            <a:r>
              <a:rPr sz="1050" i="1" spc="-185" dirty="0">
                <a:latin typeface="Arial"/>
                <a:cs typeface="Arial"/>
              </a:rPr>
              <a:t> </a:t>
            </a:r>
            <a:r>
              <a:rPr sz="1200" spc="-50" dirty="0">
                <a:latin typeface="Cambria"/>
                <a:cs typeface="Cambria"/>
              </a:rPr>
              <a:t>|</a:t>
            </a:r>
            <a:r>
              <a:rPr sz="1050" i="1" spc="10" dirty="0">
                <a:latin typeface="Arial"/>
                <a:cs typeface="Arial"/>
              </a:rPr>
              <a:t>toothach</a:t>
            </a:r>
            <a:r>
              <a:rPr sz="1050" i="1" spc="30" dirty="0">
                <a:latin typeface="Arial"/>
                <a:cs typeface="Arial"/>
              </a:rPr>
              <a:t>e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spc="10" dirty="0">
                <a:latin typeface="Arial"/>
                <a:cs typeface="Arial"/>
              </a:rPr>
              <a:t>0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050" spc="10" dirty="0">
                <a:latin typeface="Arial"/>
                <a:cs typeface="Arial"/>
              </a:rPr>
              <a:t>6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10" dirty="0">
                <a:latin typeface="Arial"/>
                <a:cs typeface="Arial"/>
              </a:rPr>
              <a:t>Condition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on </a:t>
            </a:r>
            <a:r>
              <a:rPr sz="1050" spc="5" dirty="0">
                <a:latin typeface="Arial"/>
                <a:cs typeface="Arial"/>
              </a:rPr>
              <a:t>all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evidences </a:t>
            </a:r>
            <a:r>
              <a:rPr sz="1050" spc="10" dirty="0">
                <a:latin typeface="Arial"/>
                <a:cs typeface="Arial"/>
              </a:rPr>
              <a:t>that has been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observed.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62023" y="2372331"/>
            <a:ext cx="62992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i="1" dirty="0">
                <a:latin typeface="Verdana"/>
                <a:cs typeface="Verdana"/>
              </a:rPr>
              <a:t>α</a:t>
            </a:r>
            <a:r>
              <a:rPr sz="1200" spc="-50" dirty="0">
                <a:latin typeface="Cambria"/>
                <a:cs typeface="Cambria"/>
              </a:rPr>
              <a:t>|</a:t>
            </a:r>
            <a:r>
              <a:rPr sz="1200" i="1" spc="-20" dirty="0">
                <a:latin typeface="Verdana"/>
                <a:cs typeface="Verdana"/>
              </a:rPr>
              <a:t>β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23566" y="2269614"/>
            <a:ext cx="59880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i="1" u="sng" spc="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</a:t>
            </a:r>
            <a:r>
              <a:rPr sz="1200" u="sng" spc="6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(</a:t>
            </a:r>
            <a:r>
              <a:rPr sz="1200" i="1" u="sng" spc="-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α</a:t>
            </a:r>
            <a:r>
              <a:rPr sz="1200" i="1" u="sng" spc="-15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sz="1200" u="sng" spc="8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∧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200" i="1" u="sng" spc="-2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β</a:t>
            </a:r>
            <a:r>
              <a:rPr sz="1200" u="sng" spc="6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)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55684" y="2476472"/>
            <a:ext cx="33401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i="1" spc="-20" dirty="0">
                <a:latin typeface="Verdana"/>
                <a:cs typeface="Verdana"/>
              </a:rPr>
              <a:t>β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84944" y="2372331"/>
            <a:ext cx="1010919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i="1" spc="10" dirty="0">
                <a:latin typeface="Arial"/>
                <a:cs typeface="Arial"/>
              </a:rPr>
              <a:t>where</a:t>
            </a:r>
            <a:r>
              <a:rPr sz="1050" i="1" spc="-70" dirty="0">
                <a:latin typeface="Arial"/>
                <a:cs typeface="Arial"/>
              </a:rPr>
              <a:t> 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i="1" spc="-20" dirty="0">
                <a:latin typeface="Verdana"/>
                <a:cs typeface="Verdana"/>
              </a:rPr>
              <a:t>β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i="1" spc="-75" dirty="0">
                <a:latin typeface="Verdana"/>
                <a:cs typeface="Verdana"/>
              </a:rPr>
              <a:t>&gt;</a:t>
            </a:r>
            <a:r>
              <a:rPr sz="1200" i="1" spc="-90" dirty="0">
                <a:latin typeface="Verdana"/>
                <a:cs typeface="Verdana"/>
              </a:rPr>
              <a:t> </a:t>
            </a:r>
            <a:r>
              <a:rPr sz="1050" spc="10" dirty="0">
                <a:latin typeface="Arial"/>
                <a:cs typeface="Arial"/>
              </a:rPr>
              <a:t>0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31681" y="2387516"/>
            <a:ext cx="192405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10" dirty="0">
                <a:latin typeface="Arial"/>
                <a:cs typeface="Arial"/>
              </a:rPr>
              <a:t>(2)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16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191" y="109394"/>
            <a:ext cx="2326316" cy="28293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300" dirty="0"/>
              <a:t>Probability</a:t>
            </a:r>
            <a:r>
              <a:rPr spc="150" dirty="0"/>
              <a:t> </a:t>
            </a:r>
            <a:r>
              <a:rPr spc="305" dirty="0"/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886637"/>
            <a:ext cx="69291" cy="69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1108062"/>
            <a:ext cx="69291" cy="692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33298" y="733494"/>
            <a:ext cx="3535045" cy="48640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31500"/>
              </a:lnSpc>
              <a:spcBef>
                <a:spcPts val="114"/>
              </a:spcBef>
            </a:pPr>
            <a:r>
              <a:rPr sz="1050" spc="10" dirty="0">
                <a:latin typeface="Arial"/>
                <a:cs typeface="Arial"/>
              </a:rPr>
              <a:t>Associate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numerical probability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P</a:t>
            </a:r>
            <a:r>
              <a:rPr sz="1200" dirty="0">
                <a:latin typeface="Lucida Sans Unicode"/>
                <a:cs typeface="Lucida Sans Unicode"/>
              </a:rPr>
              <a:t>(</a:t>
            </a:r>
            <a:r>
              <a:rPr sz="1200" i="1" dirty="0">
                <a:latin typeface="Verdana"/>
                <a:cs typeface="Verdana"/>
              </a:rPr>
              <a:t>ω</a:t>
            </a:r>
            <a:r>
              <a:rPr sz="1200" dirty="0">
                <a:latin typeface="Lucida Sans Unicode"/>
                <a:cs typeface="Lucida Sans Unicode"/>
              </a:rPr>
              <a:t>)</a:t>
            </a:r>
            <a:r>
              <a:rPr sz="1200" spc="-75" dirty="0">
                <a:latin typeface="Lucida Sans Unicode"/>
                <a:cs typeface="Lucida Sans Unicode"/>
              </a:rPr>
              <a:t> </a:t>
            </a:r>
            <a:r>
              <a:rPr sz="1050" spc="10" dirty="0">
                <a:latin typeface="Arial"/>
                <a:cs typeface="Arial"/>
              </a:rPr>
              <a:t>with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each </a:t>
            </a:r>
            <a:r>
              <a:rPr sz="1050" spc="-5" dirty="0">
                <a:latin typeface="Arial"/>
                <a:cs typeface="Arial"/>
              </a:rPr>
              <a:t>event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200" spc="110" dirty="0">
                <a:latin typeface="Cambria"/>
                <a:cs typeface="Cambria"/>
              </a:rPr>
              <a:t>S</a:t>
            </a:r>
            <a:r>
              <a:rPr sz="1050" spc="110" dirty="0">
                <a:latin typeface="Arial"/>
                <a:cs typeface="Arial"/>
              </a:rPr>
              <a:t>.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Axioms</a:t>
            </a:r>
            <a:r>
              <a:rPr sz="10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sz="105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probability</a:t>
            </a:r>
            <a:r>
              <a:rPr sz="105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50" spc="15" dirty="0">
                <a:solidFill>
                  <a:srgbClr val="0000FF"/>
                </a:solidFill>
                <a:latin typeface="Arial"/>
                <a:cs typeface="Arial"/>
              </a:rPr>
              <a:t>theory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57311" y="1350642"/>
            <a:ext cx="61849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i="1" dirty="0">
                <a:latin typeface="Arial"/>
                <a:cs typeface="Arial"/>
              </a:rPr>
              <a:t>P</a:t>
            </a:r>
            <a:r>
              <a:rPr sz="1200" dirty="0">
                <a:latin typeface="Lucida Sans Unicode"/>
                <a:cs typeface="Lucida Sans Unicode"/>
              </a:rPr>
              <a:t>(</a:t>
            </a:r>
            <a:r>
              <a:rPr sz="1200" i="1" dirty="0">
                <a:latin typeface="Verdana"/>
                <a:cs typeface="Verdana"/>
              </a:rPr>
              <a:t>ω</a:t>
            </a:r>
            <a:r>
              <a:rPr sz="1200" dirty="0">
                <a:latin typeface="Lucida Sans Unicode"/>
                <a:cs typeface="Lucida Sans Unicode"/>
              </a:rPr>
              <a:t>)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60" dirty="0">
                <a:latin typeface="Cambria"/>
                <a:cs typeface="Cambria"/>
              </a:rPr>
              <a:t>≥</a:t>
            </a:r>
            <a:r>
              <a:rPr sz="1200" spc="30" dirty="0">
                <a:latin typeface="Cambria"/>
                <a:cs typeface="Cambria"/>
              </a:rPr>
              <a:t> </a:t>
            </a:r>
            <a:r>
              <a:rPr sz="1050" spc="10" dirty="0">
                <a:latin typeface="Arial"/>
                <a:cs typeface="Arial"/>
              </a:rPr>
              <a:t>0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1927" y="1471482"/>
            <a:ext cx="24511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1390" dirty="0">
                <a:latin typeface="Arial"/>
                <a:cs typeface="Arial"/>
              </a:rPr>
              <a:t> 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71648" y="1845435"/>
            <a:ext cx="24574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75" dirty="0">
                <a:latin typeface="Arial"/>
                <a:cs typeface="Arial"/>
              </a:rPr>
              <a:t>ω</a:t>
            </a:r>
            <a:r>
              <a:rPr sz="800" spc="-240" dirty="0">
                <a:latin typeface="Gulim"/>
                <a:cs typeface="Gulim"/>
              </a:rPr>
              <a:t>∈</a:t>
            </a:r>
            <a:r>
              <a:rPr sz="800" b="0" spc="-190" dirty="0">
                <a:latin typeface="Adobe Gothic Std L"/>
                <a:cs typeface="Adobe Gothic Std L"/>
              </a:rPr>
              <a:t>Ω</a:t>
            </a:r>
            <a:endParaRPr sz="800">
              <a:latin typeface="Adobe Gothic Std L"/>
              <a:cs typeface="Adobe Gothic Std 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47964" y="1615716"/>
            <a:ext cx="138493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1050" algn="l"/>
              </a:tabLst>
            </a:pP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-30" dirty="0">
                <a:latin typeface="Lucida Sans Unicode"/>
                <a:cs typeface="Lucida Sans Unicode"/>
              </a:rPr>
              <a:t>(Ω)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dirty="0">
                <a:latin typeface="Lucida Sans Unicode"/>
                <a:cs typeface="Lucida Sans Unicode"/>
              </a:rPr>
              <a:t>	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i="1" spc="-210" dirty="0">
                <a:latin typeface="Verdana"/>
                <a:cs typeface="Verdana"/>
              </a:rPr>
              <a:t>ω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spc="10" dirty="0">
                <a:latin typeface="Arial"/>
                <a:cs typeface="Arial"/>
              </a:rPr>
              <a:t>1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31698" y="1365826"/>
            <a:ext cx="192405" cy="45465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10" dirty="0">
                <a:latin typeface="Arial"/>
                <a:cs typeface="Arial"/>
              </a:rPr>
              <a:t>(3)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050" spc="10" dirty="0">
                <a:latin typeface="Arial"/>
                <a:cs typeface="Arial"/>
              </a:rPr>
              <a:t>(4)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67344" y="1995434"/>
            <a:ext cx="60579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i="1" spc="-260" dirty="0">
                <a:latin typeface="Verdana"/>
                <a:cs typeface="Verdana"/>
              </a:rPr>
              <a:t>φ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spc="10" dirty="0">
                <a:latin typeface="Arial"/>
                <a:cs typeface="Arial"/>
              </a:rPr>
              <a:t>0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31694" y="2010618"/>
            <a:ext cx="192405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10" dirty="0">
                <a:latin typeface="Arial"/>
                <a:cs typeface="Arial"/>
              </a:rPr>
              <a:t>(5)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40941" y="2317671"/>
            <a:ext cx="71437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i="1" spc="-5" dirty="0">
                <a:latin typeface="Verdana"/>
                <a:cs typeface="Verdana"/>
              </a:rPr>
              <a:t>α</a:t>
            </a:r>
            <a:r>
              <a:rPr sz="1200" i="1" spc="-85" dirty="0">
                <a:latin typeface="Verdana"/>
                <a:cs typeface="Verdana"/>
              </a:rPr>
              <a:t> </a:t>
            </a:r>
            <a:r>
              <a:rPr sz="1200" spc="-50" dirty="0">
                <a:latin typeface="Cambria"/>
                <a:cs typeface="Cambria"/>
              </a:rPr>
              <a:t>|</a:t>
            </a:r>
            <a:r>
              <a:rPr sz="1200" spc="65" dirty="0">
                <a:latin typeface="Cambria"/>
                <a:cs typeface="Cambria"/>
              </a:rPr>
              <a:t> </a:t>
            </a:r>
            <a:r>
              <a:rPr sz="1200" i="1" spc="-20" dirty="0">
                <a:latin typeface="Verdana"/>
                <a:cs typeface="Verdana"/>
              </a:rPr>
              <a:t>β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86825" y="2214953"/>
            <a:ext cx="59880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i="1" u="sng" spc="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</a:t>
            </a:r>
            <a:r>
              <a:rPr sz="1200" u="sng" spc="6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(</a:t>
            </a:r>
            <a:r>
              <a:rPr sz="1200" i="1" u="sng" spc="-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α</a:t>
            </a:r>
            <a:r>
              <a:rPr sz="1200" i="1" u="sng" spc="-15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sz="1200" u="sng" spc="8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∧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200" i="1" u="sng" spc="-2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β</a:t>
            </a:r>
            <a:r>
              <a:rPr sz="1200" u="sng" spc="6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)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18943" y="2421811"/>
            <a:ext cx="33401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i="1" spc="-20" dirty="0">
                <a:latin typeface="Verdana"/>
                <a:cs typeface="Verdana"/>
              </a:rPr>
              <a:t>β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48215" y="2317671"/>
            <a:ext cx="1010919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i="1" spc="10" dirty="0">
                <a:latin typeface="Arial"/>
                <a:cs typeface="Arial"/>
              </a:rPr>
              <a:t>where</a:t>
            </a:r>
            <a:r>
              <a:rPr sz="1050" i="1" spc="-70" dirty="0">
                <a:latin typeface="Arial"/>
                <a:cs typeface="Arial"/>
              </a:rPr>
              <a:t> </a:t>
            </a:r>
            <a:r>
              <a:rPr sz="1050" i="1" spc="85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i="1" spc="-20" dirty="0">
                <a:latin typeface="Verdana"/>
                <a:cs typeface="Verdana"/>
              </a:rPr>
              <a:t>β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i="1" spc="-75" dirty="0">
                <a:latin typeface="Verdana"/>
                <a:cs typeface="Verdana"/>
              </a:rPr>
              <a:t>&gt;</a:t>
            </a:r>
            <a:r>
              <a:rPr sz="1200" i="1" spc="-90" dirty="0">
                <a:latin typeface="Verdana"/>
                <a:cs typeface="Verdana"/>
              </a:rPr>
              <a:t> </a:t>
            </a:r>
            <a:r>
              <a:rPr sz="1050" spc="10" dirty="0">
                <a:latin typeface="Arial"/>
                <a:cs typeface="Arial"/>
              </a:rPr>
              <a:t>0</a:t>
            </a:r>
            <a:endParaRPr sz="1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31672" y="2332855"/>
            <a:ext cx="192405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10" dirty="0">
                <a:latin typeface="Arial"/>
                <a:cs typeface="Arial"/>
              </a:rPr>
              <a:t>(6)</a:t>
            </a:r>
            <a:endParaRPr sz="10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98764" y="2638803"/>
            <a:ext cx="236029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i="1" spc="-5" dirty="0">
                <a:latin typeface="Verdana"/>
                <a:cs typeface="Verdana"/>
              </a:rPr>
              <a:t>α</a:t>
            </a:r>
            <a:r>
              <a:rPr sz="1200" i="1" spc="-150" dirty="0">
                <a:latin typeface="Verdana"/>
                <a:cs typeface="Verdana"/>
              </a:rPr>
              <a:t> </a:t>
            </a:r>
            <a:r>
              <a:rPr sz="1200" spc="85" dirty="0">
                <a:latin typeface="Cambria"/>
                <a:cs typeface="Cambria"/>
              </a:rPr>
              <a:t>∨</a:t>
            </a:r>
            <a:r>
              <a:rPr sz="1200" dirty="0">
                <a:latin typeface="Cambria"/>
                <a:cs typeface="Cambria"/>
              </a:rPr>
              <a:t> </a:t>
            </a:r>
            <a:r>
              <a:rPr sz="1200" i="1" spc="-20" dirty="0">
                <a:latin typeface="Verdana"/>
                <a:cs typeface="Verdana"/>
              </a:rPr>
              <a:t>β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i="1" dirty="0">
                <a:latin typeface="Verdana"/>
                <a:cs typeface="Verdana"/>
              </a:rPr>
              <a:t>α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114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+</a:t>
            </a:r>
            <a:r>
              <a:rPr sz="1200" spc="-114" dirty="0">
                <a:latin typeface="Lucida Sans Unicode"/>
                <a:cs typeface="Lucida Sans Unicode"/>
              </a:rPr>
              <a:t> 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i="1" spc="-20" dirty="0">
                <a:latin typeface="Verdana"/>
                <a:cs typeface="Verdana"/>
              </a:rPr>
              <a:t>β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114" dirty="0">
                <a:latin typeface="Lucida Sans Unicode"/>
                <a:cs typeface="Lucida Sans Unicode"/>
              </a:rPr>
              <a:t> </a:t>
            </a:r>
            <a:r>
              <a:rPr sz="1200" spc="260" dirty="0">
                <a:latin typeface="Cambria"/>
                <a:cs typeface="Cambria"/>
              </a:rPr>
              <a:t>−</a:t>
            </a:r>
            <a:r>
              <a:rPr sz="1200" dirty="0">
                <a:latin typeface="Cambria"/>
                <a:cs typeface="Cambria"/>
              </a:rPr>
              <a:t> 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i="1" spc="-5" dirty="0">
                <a:latin typeface="Verdana"/>
                <a:cs typeface="Verdana"/>
              </a:rPr>
              <a:t>α</a:t>
            </a:r>
            <a:r>
              <a:rPr sz="1200" i="1" spc="-150" dirty="0">
                <a:latin typeface="Verdana"/>
                <a:cs typeface="Verdana"/>
              </a:rPr>
              <a:t> </a:t>
            </a:r>
            <a:r>
              <a:rPr sz="1200" spc="85" dirty="0">
                <a:latin typeface="Cambria"/>
                <a:cs typeface="Cambria"/>
              </a:rPr>
              <a:t>∧</a:t>
            </a:r>
            <a:r>
              <a:rPr sz="1200" dirty="0">
                <a:latin typeface="Cambria"/>
                <a:cs typeface="Cambria"/>
              </a:rPr>
              <a:t> </a:t>
            </a:r>
            <a:r>
              <a:rPr sz="1200" i="1" spc="-20" dirty="0">
                <a:latin typeface="Verdana"/>
                <a:cs typeface="Verdana"/>
              </a:rPr>
              <a:t>β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31650" y="2653987"/>
            <a:ext cx="192405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10" dirty="0">
                <a:latin typeface="Arial"/>
                <a:cs typeface="Arial"/>
              </a:rPr>
              <a:t>(7)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17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k 23"/>
              <p14:cNvContentPartPr/>
              <p14:nvPr/>
            </p14:nvContentPartPr>
            <p14:xfrm>
              <a:off x="1950061" y="1275466"/>
              <a:ext cx="696600" cy="51120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43941" y="1266826"/>
                <a:ext cx="70992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Ink 28"/>
              <p14:cNvContentPartPr/>
              <p14:nvPr/>
            </p14:nvContentPartPr>
            <p14:xfrm>
              <a:off x="3308701" y="2548426"/>
              <a:ext cx="1146240" cy="158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00781" y="2540866"/>
                <a:ext cx="116172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4" name="Ink 33"/>
              <p14:cNvContentPartPr/>
              <p14:nvPr/>
            </p14:nvContentPartPr>
            <p14:xfrm>
              <a:off x="2457301" y="2820226"/>
              <a:ext cx="379080" cy="1980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51541" y="2811946"/>
                <a:ext cx="3938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5" name="Ink 34"/>
              <p14:cNvContentPartPr/>
              <p14:nvPr/>
            </p14:nvContentPartPr>
            <p14:xfrm>
              <a:off x="2932501" y="2820586"/>
              <a:ext cx="299520" cy="1080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25301" y="2812306"/>
                <a:ext cx="3150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6" name="Ink 35"/>
              <p14:cNvContentPartPr/>
              <p14:nvPr/>
            </p14:nvContentPartPr>
            <p14:xfrm>
              <a:off x="3440461" y="2845066"/>
              <a:ext cx="664920" cy="1224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33981" y="2837506"/>
                <a:ext cx="6804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3" name="Ink 72"/>
              <p14:cNvContentPartPr/>
              <p14:nvPr/>
            </p14:nvContentPartPr>
            <p14:xfrm>
              <a:off x="1848946" y="2194478"/>
              <a:ext cx="780480" cy="3060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43906" y="2191598"/>
                <a:ext cx="7930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0" name="Ink 79"/>
              <p14:cNvContentPartPr/>
              <p14:nvPr/>
            </p14:nvContentPartPr>
            <p14:xfrm>
              <a:off x="372586" y="1395278"/>
              <a:ext cx="685440" cy="17352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6826" y="1389878"/>
                <a:ext cx="6937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0" name="Ink 89"/>
              <p14:cNvContentPartPr/>
              <p14:nvPr/>
            </p14:nvContentPartPr>
            <p14:xfrm>
              <a:off x="340546" y="1589678"/>
              <a:ext cx="791640" cy="10008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33706" y="1580678"/>
                <a:ext cx="80748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1" name="Ink 110"/>
              <p14:cNvContentPartPr/>
              <p14:nvPr/>
            </p14:nvContentPartPr>
            <p14:xfrm>
              <a:off x="113746" y="2037518"/>
              <a:ext cx="1748880" cy="79236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6906" y="2030318"/>
                <a:ext cx="176400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6" name="Ink 135"/>
              <p14:cNvContentPartPr/>
              <p14:nvPr/>
            </p14:nvContentPartPr>
            <p14:xfrm>
              <a:off x="3090586" y="917558"/>
              <a:ext cx="2685600" cy="70848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083746" y="915038"/>
                <a:ext cx="2700360" cy="71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1" name="Ink 150"/>
              <p14:cNvContentPartPr/>
              <p14:nvPr/>
            </p14:nvContentPartPr>
            <p14:xfrm>
              <a:off x="1240186" y="1188638"/>
              <a:ext cx="688680" cy="65088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34066" y="1183238"/>
                <a:ext cx="702000" cy="659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87826" y="394057"/>
              <a:ext cx="5506920" cy="26758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586" y="386137"/>
                <a:ext cx="5519160" cy="268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5" name="Ink 234"/>
              <p14:cNvContentPartPr/>
              <p14:nvPr/>
            </p14:nvContentPartPr>
            <p14:xfrm>
              <a:off x="111226" y="2503297"/>
              <a:ext cx="4021200" cy="61128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826" y="2498617"/>
                <a:ext cx="4034520" cy="6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6" name="Ink 235"/>
              <p14:cNvContentPartPr/>
              <p14:nvPr/>
            </p14:nvContentPartPr>
            <p14:xfrm>
              <a:off x="1058386" y="2168137"/>
              <a:ext cx="169560" cy="52164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1186" y="2164177"/>
                <a:ext cx="17892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142546" y="-98203"/>
              <a:ext cx="3939840" cy="637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7506" y="-106123"/>
                <a:ext cx="3952440" cy="65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0150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016" y="95559"/>
            <a:ext cx="1493483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29" dirty="0"/>
              <a:t>Bayes</a:t>
            </a:r>
            <a:r>
              <a:rPr spc="135" dirty="0"/>
              <a:t> </a:t>
            </a:r>
            <a:r>
              <a:rPr spc="300" dirty="0"/>
              <a:t>Rule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425168"/>
            <a:ext cx="69291" cy="692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3298" y="1347652"/>
            <a:ext cx="4467225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Conditional</a:t>
            </a:r>
            <a:r>
              <a:rPr sz="105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probabilities </a:t>
            </a:r>
            <a:r>
              <a:rPr sz="1050" spc="10" dirty="0">
                <a:latin typeface="Arial"/>
                <a:cs typeface="Arial"/>
              </a:rPr>
              <a:t>can be</a:t>
            </a:r>
            <a:r>
              <a:rPr sz="1050" spc="5" dirty="0">
                <a:latin typeface="Arial"/>
                <a:cs typeface="Arial"/>
              </a:rPr>
              <a:t> derived</a:t>
            </a:r>
            <a:r>
              <a:rPr sz="1050" spc="10" dirty="0">
                <a:latin typeface="Arial"/>
                <a:cs typeface="Arial"/>
              </a:rPr>
              <a:t> from 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prior </a:t>
            </a:r>
            <a:r>
              <a:rPr sz="1050" spc="5" dirty="0">
                <a:latin typeface="Arial"/>
                <a:cs typeface="Arial"/>
              </a:rPr>
              <a:t>given</a:t>
            </a:r>
            <a:r>
              <a:rPr sz="1050" spc="10" dirty="0">
                <a:latin typeface="Arial"/>
                <a:cs typeface="Arial"/>
              </a:rPr>
              <a:t> the</a:t>
            </a:r>
            <a:r>
              <a:rPr sz="1050" spc="5" dirty="0">
                <a:latin typeface="Arial"/>
                <a:cs typeface="Arial"/>
              </a:rPr>
              <a:t> evidence.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9351" y="1743935"/>
            <a:ext cx="62992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i="1" dirty="0">
                <a:latin typeface="Verdana"/>
                <a:cs typeface="Verdana"/>
              </a:rPr>
              <a:t>α</a:t>
            </a:r>
            <a:r>
              <a:rPr sz="1200" spc="-50" dirty="0">
                <a:latin typeface="Cambria"/>
                <a:cs typeface="Cambria"/>
              </a:rPr>
              <a:t>|</a:t>
            </a:r>
            <a:r>
              <a:rPr sz="1200" i="1" spc="-20" dirty="0">
                <a:latin typeface="Verdana"/>
                <a:cs typeface="Verdana"/>
              </a:rPr>
              <a:t>β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894" y="1641218"/>
            <a:ext cx="78359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i="1" u="sng" spc="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</a:t>
            </a:r>
            <a:r>
              <a:rPr sz="1200" u="sng" spc="3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(</a:t>
            </a:r>
            <a:r>
              <a:rPr sz="1200" i="1" u="sng" spc="3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β</a:t>
            </a:r>
            <a:r>
              <a:rPr sz="1200" u="sng" spc="3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|</a:t>
            </a:r>
            <a:r>
              <a:rPr sz="1200" i="1" u="sng" spc="3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α</a:t>
            </a:r>
            <a:r>
              <a:rPr sz="1200" u="sng" spc="3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)</a:t>
            </a:r>
            <a:r>
              <a:rPr sz="1050" i="1" u="sng" spc="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</a:t>
            </a:r>
            <a:r>
              <a:rPr sz="1200" u="sng" spc="3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(</a:t>
            </a:r>
            <a:r>
              <a:rPr sz="1200" i="1" u="sng" spc="3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α</a:t>
            </a:r>
            <a:r>
              <a:rPr sz="1200" u="sng" spc="3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)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55684" y="1848088"/>
            <a:ext cx="33401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i="1" spc="-20" dirty="0">
                <a:latin typeface="Verdana"/>
                <a:cs typeface="Verdana"/>
              </a:rPr>
              <a:t>β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77615" y="1743935"/>
            <a:ext cx="1010919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i="1" spc="10" dirty="0">
                <a:latin typeface="Arial"/>
                <a:cs typeface="Arial"/>
              </a:rPr>
              <a:t>where</a:t>
            </a:r>
            <a:r>
              <a:rPr sz="1050" i="1" spc="-70" dirty="0">
                <a:latin typeface="Arial"/>
                <a:cs typeface="Arial"/>
              </a:rPr>
              <a:t> 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i="1" spc="-20" dirty="0">
                <a:latin typeface="Verdana"/>
                <a:cs typeface="Verdana"/>
              </a:rPr>
              <a:t>β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i="1" spc="-75" dirty="0">
                <a:latin typeface="Verdana"/>
                <a:cs typeface="Verdana"/>
              </a:rPr>
              <a:t>&gt;</a:t>
            </a:r>
            <a:r>
              <a:rPr sz="1200" i="1" spc="-90" dirty="0">
                <a:latin typeface="Verdana"/>
                <a:cs typeface="Verdana"/>
              </a:rPr>
              <a:t> </a:t>
            </a:r>
            <a:r>
              <a:rPr sz="1050" spc="10" dirty="0">
                <a:latin typeface="Arial"/>
                <a:cs typeface="Arial"/>
              </a:rPr>
              <a:t>0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31706" y="1759120"/>
            <a:ext cx="192405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10" dirty="0">
                <a:latin typeface="Arial"/>
                <a:cs typeface="Arial"/>
              </a:rPr>
              <a:t>(8)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19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461101" y="2107786"/>
              <a:ext cx="3018600" cy="5724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4981" y="2101666"/>
                <a:ext cx="3030120" cy="5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5" name="Ink 54"/>
              <p14:cNvContentPartPr/>
              <p14:nvPr/>
            </p14:nvContentPartPr>
            <p14:xfrm>
              <a:off x="337621" y="2693506"/>
              <a:ext cx="967680" cy="4788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3301" y="2687026"/>
                <a:ext cx="9802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8" name="Ink 57"/>
              <p14:cNvContentPartPr/>
              <p14:nvPr/>
            </p14:nvContentPartPr>
            <p14:xfrm>
              <a:off x="1639381" y="2689186"/>
              <a:ext cx="1259640" cy="5472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32901" y="2684866"/>
                <a:ext cx="127512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9" name="Ink 58"/>
              <p14:cNvContentPartPr/>
              <p14:nvPr/>
            </p14:nvContentPartPr>
            <p14:xfrm>
              <a:off x="3928621" y="2196346"/>
              <a:ext cx="88560" cy="16524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1781" y="2191666"/>
                <a:ext cx="990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0" name="Ink 59"/>
              <p14:cNvContentPartPr/>
              <p14:nvPr/>
            </p14:nvContentPartPr>
            <p14:xfrm>
              <a:off x="4142821" y="2331346"/>
              <a:ext cx="100080" cy="11664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40661" y="2322706"/>
                <a:ext cx="11088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1" name="Ink 60"/>
              <p14:cNvContentPartPr/>
              <p14:nvPr/>
            </p14:nvContentPartPr>
            <p14:xfrm>
              <a:off x="3178021" y="2568946"/>
              <a:ext cx="1467360" cy="5832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72981" y="2565706"/>
                <a:ext cx="14806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2" name="Ink 61"/>
              <p14:cNvContentPartPr/>
              <p14:nvPr/>
            </p14:nvContentPartPr>
            <p14:xfrm>
              <a:off x="3979741" y="2168266"/>
              <a:ext cx="207720" cy="43704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70741" y="2161426"/>
                <a:ext cx="22248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3" name="Ink 62"/>
              <p14:cNvContentPartPr/>
              <p14:nvPr/>
            </p14:nvContentPartPr>
            <p14:xfrm>
              <a:off x="4121221" y="2361946"/>
              <a:ext cx="50040" cy="22644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13301" y="2359426"/>
                <a:ext cx="6048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4" name="Ink 63"/>
              <p14:cNvContentPartPr/>
              <p14:nvPr/>
            </p14:nvContentPartPr>
            <p14:xfrm>
              <a:off x="4115821" y="2042986"/>
              <a:ext cx="171000" cy="68076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12221" y="2040106"/>
                <a:ext cx="183240" cy="68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6" name="Ink 65"/>
              <p14:cNvContentPartPr/>
              <p14:nvPr/>
            </p14:nvContentPartPr>
            <p14:xfrm>
              <a:off x="3449101" y="2141266"/>
              <a:ext cx="75600" cy="47484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45861" y="2138746"/>
                <a:ext cx="8136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8" name="Ink 67"/>
              <p14:cNvContentPartPr/>
              <p14:nvPr/>
            </p14:nvContentPartPr>
            <p14:xfrm>
              <a:off x="3605701" y="1925986"/>
              <a:ext cx="792000" cy="7282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01021" y="1923106"/>
                <a:ext cx="802440" cy="7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 68"/>
              <p14:cNvContentPartPr/>
              <p14:nvPr/>
            </p14:nvContentPartPr>
            <p14:xfrm>
              <a:off x="3777061" y="2097346"/>
              <a:ext cx="160200" cy="47808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68421" y="2094106"/>
                <a:ext cx="17100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1" name="Ink 70"/>
              <p14:cNvContentPartPr/>
              <p14:nvPr/>
            </p14:nvContentPartPr>
            <p14:xfrm>
              <a:off x="3324541" y="1907266"/>
              <a:ext cx="1152360" cy="6624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19861" y="1904026"/>
                <a:ext cx="1165680" cy="72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5988" y="1041348"/>
            <a:ext cx="2526665" cy="575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4599"/>
              </a:lnSpc>
              <a:spcBef>
                <a:spcPts val="95"/>
              </a:spcBef>
            </a:pPr>
            <a:r>
              <a:rPr sz="1050" spc="10" dirty="0">
                <a:solidFill>
                  <a:srgbClr val="201D71"/>
                </a:solidFill>
                <a:latin typeface="Arial"/>
                <a:cs typeface="Arial"/>
              </a:rPr>
              <a:t>The instructor </a:t>
            </a:r>
            <a:r>
              <a:rPr sz="1050" spc="5" dirty="0">
                <a:solidFill>
                  <a:srgbClr val="201D71"/>
                </a:solidFill>
                <a:latin typeface="Arial"/>
                <a:cs typeface="Arial"/>
              </a:rPr>
              <a:t>is</a:t>
            </a:r>
            <a:r>
              <a:rPr sz="1050" spc="15" dirty="0">
                <a:solidFill>
                  <a:srgbClr val="201D71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rgbClr val="201D71"/>
                </a:solidFill>
                <a:latin typeface="Arial"/>
                <a:cs typeface="Arial"/>
              </a:rPr>
              <a:t>gratefully</a:t>
            </a:r>
            <a:r>
              <a:rPr sz="1050" spc="10" dirty="0">
                <a:solidFill>
                  <a:srgbClr val="201D71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rgbClr val="201D71"/>
                </a:solidFill>
                <a:latin typeface="Arial"/>
                <a:cs typeface="Arial"/>
              </a:rPr>
              <a:t>acknowledging </a:t>
            </a:r>
            <a:r>
              <a:rPr sz="1050" spc="-275" dirty="0">
                <a:solidFill>
                  <a:srgbClr val="201D71"/>
                </a:solidFill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201D71"/>
                </a:solidFill>
                <a:latin typeface="Arial"/>
                <a:cs typeface="Arial"/>
              </a:rPr>
              <a:t>the authors </a:t>
            </a:r>
            <a:r>
              <a:rPr sz="1050" spc="15" dirty="0">
                <a:solidFill>
                  <a:srgbClr val="201D71"/>
                </a:solidFill>
                <a:latin typeface="Arial"/>
                <a:cs typeface="Arial"/>
              </a:rPr>
              <a:t>who made </a:t>
            </a:r>
            <a:r>
              <a:rPr sz="1050" spc="10" dirty="0">
                <a:solidFill>
                  <a:srgbClr val="201D71"/>
                </a:solidFill>
                <a:latin typeface="Arial"/>
                <a:cs typeface="Arial"/>
              </a:rPr>
              <a:t>their course </a:t>
            </a:r>
            <a:r>
              <a:rPr sz="1050" spc="15" dirty="0">
                <a:solidFill>
                  <a:srgbClr val="201D71"/>
                </a:solidFill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201D71"/>
                </a:solidFill>
                <a:latin typeface="Arial"/>
                <a:cs typeface="Arial"/>
              </a:rPr>
              <a:t>materials</a:t>
            </a:r>
            <a:r>
              <a:rPr sz="1050" dirty="0">
                <a:solidFill>
                  <a:srgbClr val="201D71"/>
                </a:solidFill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201D71"/>
                </a:solidFill>
                <a:latin typeface="Arial"/>
                <a:cs typeface="Arial"/>
              </a:rPr>
              <a:t>freely</a:t>
            </a:r>
            <a:r>
              <a:rPr sz="1050" spc="5" dirty="0">
                <a:solidFill>
                  <a:srgbClr val="201D71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201D71"/>
                </a:solidFill>
                <a:latin typeface="Arial"/>
                <a:cs typeface="Arial"/>
              </a:rPr>
              <a:t>available</a:t>
            </a:r>
            <a:r>
              <a:rPr sz="1050" spc="5" dirty="0">
                <a:solidFill>
                  <a:srgbClr val="201D71"/>
                </a:solidFill>
                <a:latin typeface="Arial"/>
                <a:cs typeface="Arial"/>
              </a:rPr>
              <a:t> online.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2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253537"/>
            <a:ext cx="1339800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54" dirty="0"/>
              <a:t>Example</a:t>
            </a:r>
            <a:r>
              <a:rPr spc="130" dirty="0"/>
              <a:t> </a:t>
            </a:r>
            <a:r>
              <a:rPr spc="150" dirty="0"/>
              <a:t>1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397711"/>
            <a:ext cx="69291" cy="692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2981" rIns="0" bIns="0" rtlCol="0">
            <a:spAutoFit/>
          </a:bodyPr>
          <a:lstStyle/>
          <a:p>
            <a:pPr marL="280670" marR="5080">
              <a:lnSpc>
                <a:spcPct val="110700"/>
              </a:lnSpc>
              <a:spcBef>
                <a:spcPts val="145"/>
              </a:spcBef>
            </a:pPr>
            <a:r>
              <a:rPr spc="10" dirty="0"/>
              <a:t>Consider the student population, and </a:t>
            </a:r>
            <a:r>
              <a:rPr spc="5" dirty="0"/>
              <a:t>let </a:t>
            </a:r>
            <a:r>
              <a:rPr spc="20" dirty="0"/>
              <a:t>Smart </a:t>
            </a:r>
            <a:r>
              <a:rPr spc="10" dirty="0"/>
              <a:t>denote </a:t>
            </a:r>
            <a:r>
              <a:rPr spc="20" dirty="0"/>
              <a:t>smart </a:t>
            </a:r>
            <a:r>
              <a:rPr spc="10" dirty="0"/>
              <a:t>students and GradeA </a:t>
            </a:r>
            <a:r>
              <a:rPr spc="15" dirty="0"/>
              <a:t> </a:t>
            </a:r>
            <a:r>
              <a:rPr spc="10" dirty="0"/>
              <a:t>denote students </a:t>
            </a:r>
            <a:r>
              <a:rPr spc="15" dirty="0"/>
              <a:t>who </a:t>
            </a:r>
            <a:r>
              <a:rPr spc="10" dirty="0"/>
              <a:t>got </a:t>
            </a:r>
            <a:r>
              <a:rPr spc="5" dirty="0"/>
              <a:t>grade </a:t>
            </a:r>
            <a:r>
              <a:rPr spc="10" dirty="0"/>
              <a:t>A. Based on estimates from past statistics assume </a:t>
            </a:r>
            <a:r>
              <a:rPr spc="15" dirty="0"/>
              <a:t> </a:t>
            </a:r>
            <a:r>
              <a:rPr spc="10" dirty="0"/>
              <a:t>that </a:t>
            </a:r>
            <a:r>
              <a:rPr i="1" spc="20" dirty="0">
                <a:latin typeface="Arial"/>
                <a:cs typeface="Arial"/>
              </a:rPr>
              <a:t>P</a:t>
            </a:r>
            <a:r>
              <a:rPr sz="1200" spc="20" dirty="0">
                <a:latin typeface="Lucida Sans Unicode"/>
                <a:cs typeface="Lucida Sans Unicode"/>
              </a:rPr>
              <a:t>(</a:t>
            </a:r>
            <a:r>
              <a:rPr i="1" spc="20" dirty="0">
                <a:latin typeface="Arial"/>
                <a:cs typeface="Arial"/>
              </a:rPr>
              <a:t>GradeA</a:t>
            </a:r>
            <a:r>
              <a:rPr sz="1200" spc="20" dirty="0">
                <a:latin typeface="Cambria"/>
                <a:cs typeface="Cambria"/>
              </a:rPr>
              <a:t>|</a:t>
            </a:r>
            <a:r>
              <a:rPr i="1" spc="20" dirty="0">
                <a:latin typeface="Arial"/>
                <a:cs typeface="Arial"/>
              </a:rPr>
              <a:t>Smart </a:t>
            </a:r>
            <a:r>
              <a:rPr sz="1200" spc="60" dirty="0">
                <a:latin typeface="Lucida Sans Unicode"/>
                <a:cs typeface="Lucida Sans Unicode"/>
              </a:rPr>
              <a:t>) </a:t>
            </a:r>
            <a:r>
              <a:rPr sz="1200" spc="-45" dirty="0">
                <a:latin typeface="Lucida Sans Unicode"/>
                <a:cs typeface="Lucida Sans Unicode"/>
              </a:rPr>
              <a:t>= </a:t>
            </a:r>
            <a:r>
              <a:rPr spc="-20" dirty="0"/>
              <a:t>0</a:t>
            </a:r>
            <a:r>
              <a:rPr sz="1200" i="1" spc="-20" dirty="0">
                <a:latin typeface="Verdana"/>
                <a:cs typeface="Verdana"/>
              </a:rPr>
              <a:t>.</a:t>
            </a:r>
            <a:r>
              <a:rPr spc="-20" dirty="0"/>
              <a:t>6, </a:t>
            </a:r>
            <a:r>
              <a:rPr spc="10" dirty="0"/>
              <a:t>the probability </a:t>
            </a:r>
            <a:r>
              <a:rPr spc="-5" dirty="0"/>
              <a:t>for </a:t>
            </a:r>
            <a:r>
              <a:rPr spc="10" dirty="0"/>
              <a:t>students being </a:t>
            </a:r>
            <a:r>
              <a:rPr spc="20" dirty="0"/>
              <a:t>smart </a:t>
            </a:r>
            <a:r>
              <a:rPr spc="5" dirty="0"/>
              <a:t>is </a:t>
            </a:r>
            <a:r>
              <a:rPr spc="10" dirty="0"/>
              <a:t>0.3 and the </a:t>
            </a:r>
            <a:r>
              <a:rPr spc="-280" dirty="0"/>
              <a:t> </a:t>
            </a:r>
            <a:r>
              <a:rPr spc="10" dirty="0"/>
              <a:t>prior</a:t>
            </a:r>
            <a:r>
              <a:rPr spc="5" dirty="0"/>
              <a:t> </a:t>
            </a:r>
            <a:r>
              <a:rPr spc="10" dirty="0"/>
              <a:t>probability</a:t>
            </a:r>
            <a:r>
              <a:rPr spc="5" dirty="0"/>
              <a:t> </a:t>
            </a:r>
            <a:r>
              <a:rPr spc="10" dirty="0"/>
              <a:t>of students</a:t>
            </a:r>
            <a:r>
              <a:rPr spc="5" dirty="0"/>
              <a:t> </a:t>
            </a:r>
            <a:r>
              <a:rPr spc="10" dirty="0"/>
              <a:t>receiving high</a:t>
            </a:r>
            <a:r>
              <a:rPr spc="5" dirty="0"/>
              <a:t> grades</a:t>
            </a:r>
            <a:r>
              <a:rPr spc="10" dirty="0"/>
              <a:t> </a:t>
            </a:r>
            <a:r>
              <a:rPr spc="5" dirty="0"/>
              <a:t>is </a:t>
            </a:r>
            <a:r>
              <a:rPr spc="10" dirty="0"/>
              <a:t>0.2.</a:t>
            </a:r>
            <a:r>
              <a:rPr spc="80" dirty="0"/>
              <a:t> </a:t>
            </a:r>
            <a:r>
              <a:rPr spc="10" dirty="0"/>
              <a:t>Estimate</a:t>
            </a:r>
            <a:r>
              <a:rPr spc="5" dirty="0"/>
              <a:t> </a:t>
            </a:r>
            <a:r>
              <a:rPr spc="10" dirty="0"/>
              <a:t>the</a:t>
            </a:r>
            <a:r>
              <a:rPr spc="5" dirty="0"/>
              <a:t> </a:t>
            </a:r>
            <a:r>
              <a:rPr spc="10" dirty="0"/>
              <a:t>probability that </a:t>
            </a:r>
            <a:r>
              <a:rPr spc="-275" dirty="0"/>
              <a:t> </a:t>
            </a:r>
            <a:r>
              <a:rPr spc="10" dirty="0"/>
              <a:t>the</a:t>
            </a:r>
            <a:r>
              <a:rPr dirty="0"/>
              <a:t> </a:t>
            </a:r>
            <a:r>
              <a:rPr spc="10" dirty="0"/>
              <a:t>student</a:t>
            </a:r>
            <a:r>
              <a:rPr spc="5" dirty="0"/>
              <a:t> is </a:t>
            </a:r>
            <a:r>
              <a:rPr spc="15" dirty="0"/>
              <a:t>smart.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20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/>
              <p14:cNvContentPartPr/>
              <p14:nvPr/>
            </p14:nvContentPartPr>
            <p14:xfrm>
              <a:off x="859261" y="2198506"/>
              <a:ext cx="4940280" cy="8744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2061" y="2192026"/>
                <a:ext cx="4957200" cy="88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1623219" y="2022517"/>
              <a:ext cx="1424880" cy="3024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8179" y="2014597"/>
                <a:ext cx="143640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419026" y="674558"/>
              <a:ext cx="4175280" cy="73764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2906" y="667358"/>
                <a:ext cx="4187160" cy="754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6308" y="1804111"/>
            <a:ext cx="1887220" cy="908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840" marR="5080" indent="120014" algn="r">
              <a:lnSpc>
                <a:spcPct val="121100"/>
              </a:lnSpc>
              <a:spcBef>
                <a:spcPts val="100"/>
              </a:spcBef>
            </a:pPr>
            <a:r>
              <a:rPr sz="1050" spc="10" dirty="0">
                <a:latin typeface="Arial"/>
                <a:cs typeface="Arial"/>
              </a:rPr>
              <a:t>Gi</a:t>
            </a:r>
            <a:r>
              <a:rPr sz="1050" spc="-20" dirty="0">
                <a:latin typeface="Arial"/>
                <a:cs typeface="Arial"/>
              </a:rPr>
              <a:t>v</a:t>
            </a:r>
            <a:r>
              <a:rPr sz="1050" spc="10" dirty="0">
                <a:latin typeface="Arial"/>
                <a:cs typeface="Arial"/>
              </a:rPr>
              <a:t>en,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15" dirty="0">
                <a:latin typeface="Arial"/>
                <a:cs typeface="Arial"/>
              </a:rPr>
              <a:t>Sma</a:t>
            </a:r>
            <a:r>
              <a:rPr sz="1050" i="1" spc="45" dirty="0">
                <a:latin typeface="Arial"/>
                <a:cs typeface="Arial"/>
              </a:rPr>
              <a:t>r</a:t>
            </a:r>
            <a:r>
              <a:rPr sz="1050" i="1" spc="5" dirty="0">
                <a:latin typeface="Arial"/>
                <a:cs typeface="Arial"/>
              </a:rPr>
              <a:t>t</a:t>
            </a:r>
            <a:r>
              <a:rPr sz="1050" i="1" spc="-195" dirty="0">
                <a:latin typeface="Arial"/>
                <a:cs typeface="Arial"/>
              </a:rPr>
              <a:t> 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spc="10" dirty="0">
                <a:latin typeface="Arial"/>
                <a:cs typeface="Arial"/>
              </a:rPr>
              <a:t>0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050" spc="5" dirty="0">
                <a:latin typeface="Arial"/>
                <a:cs typeface="Arial"/>
              </a:rPr>
              <a:t>3  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20" dirty="0">
                <a:latin typeface="Arial"/>
                <a:cs typeface="Arial"/>
              </a:rPr>
              <a:t>G</a:t>
            </a:r>
            <a:r>
              <a:rPr sz="1050" i="1" spc="-10" dirty="0">
                <a:latin typeface="Arial"/>
                <a:cs typeface="Arial"/>
              </a:rPr>
              <a:t>r</a:t>
            </a:r>
            <a:r>
              <a:rPr sz="1050" i="1" spc="15" dirty="0">
                <a:latin typeface="Arial"/>
                <a:cs typeface="Arial"/>
              </a:rPr>
              <a:t>adeA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spc="10" dirty="0">
                <a:latin typeface="Arial"/>
                <a:cs typeface="Arial"/>
              </a:rPr>
              <a:t>0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050" spc="5" dirty="0">
                <a:latin typeface="Arial"/>
                <a:cs typeface="Arial"/>
              </a:rPr>
              <a:t>2  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20" dirty="0">
                <a:latin typeface="Arial"/>
                <a:cs typeface="Arial"/>
              </a:rPr>
              <a:t>G</a:t>
            </a:r>
            <a:r>
              <a:rPr sz="1050" i="1" spc="-10" dirty="0">
                <a:latin typeface="Arial"/>
                <a:cs typeface="Arial"/>
              </a:rPr>
              <a:t>r</a:t>
            </a:r>
            <a:r>
              <a:rPr sz="1050" i="1" spc="15" dirty="0">
                <a:latin typeface="Arial"/>
                <a:cs typeface="Arial"/>
              </a:rPr>
              <a:t>adeA</a:t>
            </a:r>
            <a:r>
              <a:rPr sz="1200" spc="-50" dirty="0">
                <a:latin typeface="Cambria"/>
                <a:cs typeface="Cambria"/>
              </a:rPr>
              <a:t>|</a:t>
            </a:r>
            <a:r>
              <a:rPr sz="1050" i="1" spc="15" dirty="0">
                <a:latin typeface="Arial"/>
                <a:cs typeface="Arial"/>
              </a:rPr>
              <a:t>Sma</a:t>
            </a:r>
            <a:r>
              <a:rPr sz="1050" i="1" spc="45" dirty="0">
                <a:latin typeface="Arial"/>
                <a:cs typeface="Arial"/>
              </a:rPr>
              <a:t>r</a:t>
            </a:r>
            <a:r>
              <a:rPr sz="1050" i="1" spc="5" dirty="0">
                <a:latin typeface="Arial"/>
                <a:cs typeface="Arial"/>
              </a:rPr>
              <a:t>t</a:t>
            </a:r>
            <a:r>
              <a:rPr sz="1050" i="1" spc="-195" dirty="0">
                <a:latin typeface="Arial"/>
                <a:cs typeface="Arial"/>
              </a:rPr>
              <a:t> 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spc="10" dirty="0">
                <a:latin typeface="Arial"/>
                <a:cs typeface="Arial"/>
              </a:rPr>
              <a:t>0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050" spc="10" dirty="0">
                <a:latin typeface="Arial"/>
                <a:cs typeface="Arial"/>
              </a:rPr>
              <a:t>6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050" spc="10" dirty="0">
                <a:latin typeface="Arial"/>
                <a:cs typeface="Arial"/>
              </a:rPr>
              <a:t>According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to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Bayes’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rule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14613" y="2812221"/>
            <a:ext cx="129349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15" dirty="0">
                <a:latin typeface="Arial"/>
                <a:cs typeface="Arial"/>
              </a:rPr>
              <a:t>Sma</a:t>
            </a:r>
            <a:r>
              <a:rPr sz="1050" i="1" spc="45" dirty="0">
                <a:latin typeface="Arial"/>
                <a:cs typeface="Arial"/>
              </a:rPr>
              <a:t>r</a:t>
            </a:r>
            <a:r>
              <a:rPr sz="1050" i="1" spc="5" dirty="0">
                <a:latin typeface="Arial"/>
                <a:cs typeface="Arial"/>
              </a:rPr>
              <a:t>t</a:t>
            </a:r>
            <a:r>
              <a:rPr sz="1050" i="1" spc="-195" dirty="0">
                <a:latin typeface="Arial"/>
                <a:cs typeface="Arial"/>
              </a:rPr>
              <a:t> </a:t>
            </a:r>
            <a:r>
              <a:rPr sz="1200" spc="-50" dirty="0">
                <a:latin typeface="Cambria"/>
                <a:cs typeface="Cambria"/>
              </a:rPr>
              <a:t>|</a:t>
            </a:r>
            <a:r>
              <a:rPr sz="1050" i="1" spc="20" dirty="0">
                <a:latin typeface="Arial"/>
                <a:cs typeface="Arial"/>
              </a:rPr>
              <a:t>G</a:t>
            </a:r>
            <a:r>
              <a:rPr sz="1050" i="1" spc="-10" dirty="0">
                <a:latin typeface="Arial"/>
                <a:cs typeface="Arial"/>
              </a:rPr>
              <a:t>r</a:t>
            </a:r>
            <a:r>
              <a:rPr sz="1050" i="1" spc="15" dirty="0">
                <a:latin typeface="Arial"/>
                <a:cs typeface="Arial"/>
              </a:rPr>
              <a:t>adeA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39998" y="2709516"/>
            <a:ext cx="5556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u="sng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0</a:t>
            </a:r>
            <a:r>
              <a:rPr sz="1200" i="1" u="sng" spc="-114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.</a:t>
            </a:r>
            <a:r>
              <a:rPr sz="1050" u="sng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6</a:t>
            </a:r>
            <a:r>
              <a:rPr sz="1050" u="sng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00" u="sng" spc="1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∗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050" u="sng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0</a:t>
            </a:r>
            <a:r>
              <a:rPr sz="1200" i="1" u="sng" spc="-114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.</a:t>
            </a:r>
            <a:r>
              <a:rPr sz="1050" u="sng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08311" y="2916374"/>
            <a:ext cx="21907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10" dirty="0">
                <a:latin typeface="Arial"/>
                <a:cs typeface="Arial"/>
              </a:rPr>
              <a:t>0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050" spc="10" dirty="0">
                <a:latin typeface="Arial"/>
                <a:cs typeface="Arial"/>
              </a:rPr>
              <a:t>2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27233" y="2812221"/>
            <a:ext cx="37655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spc="10" dirty="0">
                <a:latin typeface="Arial"/>
                <a:cs typeface="Arial"/>
              </a:rPr>
              <a:t>0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050" spc="10" dirty="0">
                <a:latin typeface="Arial"/>
                <a:cs typeface="Arial"/>
              </a:rPr>
              <a:t>9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41772" y="3137672"/>
            <a:ext cx="29273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45" dirty="0">
                <a:latin typeface="PMingLiU"/>
                <a:cs typeface="PMingLiU"/>
              </a:rPr>
              <a:t>20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170" dirty="0">
                <a:latin typeface="PMingLiU"/>
                <a:cs typeface="PMingLiU"/>
              </a:rPr>
              <a:t>/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45" dirty="0">
                <a:latin typeface="PMingLiU"/>
                <a:cs typeface="PMingLiU"/>
              </a:rPr>
              <a:t>51</a:t>
            </a:r>
            <a:endParaRPr sz="600">
              <a:latin typeface="PMingLiU"/>
              <a:cs typeface="PMingLiU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3" name="Ink 82"/>
              <p14:cNvContentPartPr/>
              <p14:nvPr/>
            </p14:nvContentPartPr>
            <p14:xfrm>
              <a:off x="4893340" y="603541"/>
              <a:ext cx="67320" cy="42264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8300" y="598501"/>
                <a:ext cx="8100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4" name="Ink 93"/>
              <p14:cNvContentPartPr/>
              <p14:nvPr/>
            </p14:nvContentPartPr>
            <p14:xfrm>
              <a:off x="2502220" y="613261"/>
              <a:ext cx="3145680" cy="77976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93220" y="607141"/>
                <a:ext cx="3157920" cy="79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6" name="Ink 105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/>
              <p14:cNvContentPartPr/>
              <p14:nvPr/>
            </p14:nvContentPartPr>
            <p14:xfrm>
              <a:off x="3648820" y="963181"/>
              <a:ext cx="2085480" cy="734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43420" y="959221"/>
                <a:ext cx="20991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3" name="Ink 112"/>
              <p14:cNvContentPartPr/>
              <p14:nvPr/>
            </p14:nvContentPartPr>
            <p14:xfrm>
              <a:off x="5562220" y="619741"/>
              <a:ext cx="119520" cy="33804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59340" y="615421"/>
                <a:ext cx="13068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1" name="Ink 130"/>
              <p14:cNvContentPartPr/>
              <p14:nvPr/>
            </p14:nvContentPartPr>
            <p14:xfrm>
              <a:off x="3766900" y="649981"/>
              <a:ext cx="123120" cy="30564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59700" y="646381"/>
                <a:ext cx="13212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3" name="Ink 132"/>
              <p14:cNvContentPartPr/>
              <p14:nvPr/>
            </p14:nvContentPartPr>
            <p14:xfrm>
              <a:off x="4473220" y="665461"/>
              <a:ext cx="104760" cy="31428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64580" y="660781"/>
                <a:ext cx="11808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7" name="Ink 146"/>
              <p14:cNvContentPartPr/>
              <p14:nvPr/>
            </p14:nvContentPartPr>
            <p14:xfrm>
              <a:off x="2012260" y="1001341"/>
              <a:ext cx="438120" cy="19116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08300" y="996301"/>
                <a:ext cx="4514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3" name="Ink 152"/>
              <p14:cNvContentPartPr/>
              <p14:nvPr/>
            </p14:nvContentPartPr>
            <p14:xfrm>
              <a:off x="1927660" y="954541"/>
              <a:ext cx="106560" cy="32148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20820" y="952381"/>
                <a:ext cx="11556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4" name="Ink 153"/>
              <p14:cNvContentPartPr/>
              <p14:nvPr/>
            </p14:nvContentPartPr>
            <p14:xfrm>
              <a:off x="1829020" y="1029781"/>
              <a:ext cx="51840" cy="16956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22180" y="1022221"/>
                <a:ext cx="669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2" name="Ink 161"/>
              <p14:cNvContentPartPr/>
              <p14:nvPr/>
            </p14:nvContentPartPr>
            <p14:xfrm>
              <a:off x="186700" y="376381"/>
              <a:ext cx="831240" cy="26136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2020" y="369181"/>
                <a:ext cx="8445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" name="Ink 10"/>
              <p14:cNvContentPartPr/>
              <p14:nvPr/>
            </p14:nvContentPartPr>
            <p14:xfrm>
              <a:off x="4951741" y="465106"/>
              <a:ext cx="811080" cy="5342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44181" y="456466"/>
                <a:ext cx="826560" cy="5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" name="Ink 12"/>
              <p14:cNvContentPartPr/>
              <p14:nvPr/>
            </p14:nvContentPartPr>
            <p14:xfrm>
              <a:off x="3736741" y="1029226"/>
              <a:ext cx="1485360" cy="4118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29901" y="1020586"/>
                <a:ext cx="150012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" name="Ink 14"/>
              <p14:cNvContentPartPr/>
              <p14:nvPr/>
            </p14:nvContentPartPr>
            <p14:xfrm>
              <a:off x="2092981" y="2050906"/>
              <a:ext cx="1468440" cy="248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86861" y="2044426"/>
                <a:ext cx="14817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 16"/>
              <p14:cNvContentPartPr/>
              <p14:nvPr/>
            </p14:nvContentPartPr>
            <p14:xfrm>
              <a:off x="2345341" y="2246026"/>
              <a:ext cx="1100160" cy="345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39221" y="2241706"/>
                <a:ext cx="11152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/>
              <p14:cNvContentPartPr/>
              <p14:nvPr/>
            </p14:nvContentPartPr>
            <p14:xfrm>
              <a:off x="1955461" y="2432146"/>
              <a:ext cx="1610280" cy="666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49701" y="2428906"/>
                <a:ext cx="16243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/>
              <p14:cNvContentPartPr/>
              <p14:nvPr/>
            </p14:nvContentPartPr>
            <p14:xfrm>
              <a:off x="3928621" y="2945866"/>
              <a:ext cx="388440" cy="496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22501" y="2942266"/>
                <a:ext cx="4042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/>
              <p14:cNvContentPartPr/>
              <p14:nvPr/>
            </p14:nvContentPartPr>
            <p14:xfrm>
              <a:off x="1745941" y="1419826"/>
              <a:ext cx="1767600" cy="702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40181" y="1416586"/>
                <a:ext cx="1781280" cy="80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685" y="98425"/>
            <a:ext cx="1410615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54" dirty="0"/>
              <a:t>Example</a:t>
            </a:r>
            <a:r>
              <a:rPr spc="130" dirty="0"/>
              <a:t> </a:t>
            </a:r>
            <a:r>
              <a:rPr spc="150" dirty="0"/>
              <a:t>2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533994"/>
            <a:ext cx="69291" cy="692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3298" y="1436978"/>
            <a:ext cx="5081905" cy="575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700"/>
              </a:lnSpc>
              <a:spcBef>
                <a:spcPts val="95"/>
              </a:spcBef>
            </a:pPr>
            <a:r>
              <a:rPr sz="1050" spc="10" dirty="0">
                <a:latin typeface="Arial"/>
                <a:cs typeface="Arial"/>
              </a:rPr>
              <a:t>Suppose that a tuberculosis (TB) skin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test </a:t>
            </a:r>
            <a:r>
              <a:rPr sz="1050" spc="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95 percent </a:t>
            </a:r>
            <a:r>
              <a:rPr sz="1050" spc="5" dirty="0">
                <a:latin typeface="Arial"/>
                <a:cs typeface="Arial"/>
              </a:rPr>
              <a:t>accurate.</a:t>
            </a:r>
            <a:r>
              <a:rPr sz="1050" spc="8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Suppose that 1 </a:t>
            </a:r>
            <a:r>
              <a:rPr sz="1050" spc="5" dirty="0">
                <a:latin typeface="Arial"/>
                <a:cs typeface="Arial"/>
              </a:rPr>
              <a:t>in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1000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subjects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5" dirty="0">
                <a:latin typeface="Arial"/>
                <a:cs typeface="Arial"/>
              </a:rPr>
              <a:t>who</a:t>
            </a:r>
            <a:r>
              <a:rPr sz="1050" spc="10" dirty="0">
                <a:latin typeface="Arial"/>
                <a:cs typeface="Arial"/>
              </a:rPr>
              <a:t> get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tested</a:t>
            </a:r>
            <a:r>
              <a:rPr sz="1050" spc="5" dirty="0">
                <a:latin typeface="Arial"/>
                <a:cs typeface="Arial"/>
              </a:rPr>
              <a:t> is infected.</a:t>
            </a:r>
            <a:r>
              <a:rPr sz="1050" spc="80" dirty="0">
                <a:latin typeface="Arial"/>
                <a:cs typeface="Arial"/>
              </a:rPr>
              <a:t> </a:t>
            </a:r>
            <a:r>
              <a:rPr sz="1050" spc="15" dirty="0">
                <a:latin typeface="Arial"/>
                <a:cs typeface="Arial"/>
              </a:rPr>
              <a:t>What</a:t>
            </a:r>
            <a:r>
              <a:rPr sz="1050" spc="5" dirty="0">
                <a:latin typeface="Arial"/>
                <a:cs typeface="Arial"/>
              </a:rPr>
              <a:t> is </a:t>
            </a:r>
            <a:r>
              <a:rPr sz="1050" spc="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probability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 getting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 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positive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test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result?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41772" y="3137672"/>
            <a:ext cx="29273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45" dirty="0">
                <a:latin typeface="PMingLiU"/>
                <a:cs typeface="PMingLiU"/>
              </a:rPr>
              <a:t>20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170" dirty="0">
                <a:latin typeface="PMingLiU"/>
                <a:cs typeface="PMingLiU"/>
              </a:rPr>
              <a:t>/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45" dirty="0">
                <a:latin typeface="PMingLiU"/>
                <a:cs typeface="PMingLiU"/>
              </a:rPr>
              <a:t>51</a:t>
            </a:r>
            <a:endParaRPr sz="600">
              <a:latin typeface="PMingLiU"/>
              <a:cs typeface="PMingLiU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3144946" y="1591359"/>
              <a:ext cx="1186200" cy="226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9906" y="1584159"/>
                <a:ext cx="11980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/>
              <p14:cNvContentPartPr/>
              <p14:nvPr/>
            </p14:nvContentPartPr>
            <p14:xfrm>
              <a:off x="36706" y="1942359"/>
              <a:ext cx="5656680" cy="10414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746" y="1933359"/>
                <a:ext cx="5663520" cy="10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/>
              <p14:cNvContentPartPr/>
              <p14:nvPr/>
            </p14:nvContentPartPr>
            <p14:xfrm>
              <a:off x="83146" y="2283639"/>
              <a:ext cx="1964880" cy="723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026" y="2276079"/>
                <a:ext cx="19782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3" name="Ink 52"/>
              <p14:cNvContentPartPr/>
              <p14:nvPr/>
            </p14:nvContentPartPr>
            <p14:xfrm>
              <a:off x="4335466" y="1354839"/>
              <a:ext cx="68040" cy="1090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30786" y="1349799"/>
                <a:ext cx="78840" cy="120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0527" y="1348613"/>
            <a:ext cx="5139055" cy="91122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R="161290" algn="ctr">
              <a:lnSpc>
                <a:spcPct val="100000"/>
              </a:lnSpc>
              <a:spcBef>
                <a:spcPts val="405"/>
              </a:spcBef>
            </a:pPr>
            <a:r>
              <a:rPr sz="1050" spc="10" dirty="0">
                <a:latin typeface="Arial"/>
                <a:cs typeface="Arial"/>
              </a:rPr>
              <a:t>Gi</a:t>
            </a:r>
            <a:r>
              <a:rPr sz="1050" spc="-20" dirty="0">
                <a:latin typeface="Arial"/>
                <a:cs typeface="Arial"/>
              </a:rPr>
              <a:t>v</a:t>
            </a:r>
            <a:r>
              <a:rPr sz="1050" spc="10" dirty="0">
                <a:latin typeface="Arial"/>
                <a:cs typeface="Arial"/>
              </a:rPr>
              <a:t>en,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15" dirty="0">
                <a:latin typeface="Arial"/>
                <a:cs typeface="Arial"/>
              </a:rPr>
              <a:t>T</a:t>
            </a:r>
            <a:r>
              <a:rPr sz="1050" i="1" spc="60" dirty="0">
                <a:latin typeface="Arial"/>
                <a:cs typeface="Arial"/>
              </a:rPr>
              <a:t>B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spc="10" dirty="0">
                <a:latin typeface="Arial"/>
                <a:cs typeface="Arial"/>
              </a:rPr>
              <a:t>0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050" spc="10" dirty="0">
                <a:latin typeface="Arial"/>
                <a:cs typeface="Arial"/>
              </a:rPr>
              <a:t>001</a:t>
            </a:r>
            <a:endParaRPr sz="1050">
              <a:latin typeface="Arial"/>
              <a:cs typeface="Arial"/>
            </a:endParaRPr>
          </a:p>
          <a:p>
            <a:pPr marR="1566545" algn="r">
              <a:lnSpc>
                <a:spcPct val="100000"/>
              </a:lnSpc>
              <a:spcBef>
                <a:spcPts val="300"/>
              </a:spcBef>
            </a:pPr>
            <a:r>
              <a:rPr sz="1050" i="1" spc="20" dirty="0">
                <a:latin typeface="Arial"/>
                <a:cs typeface="Arial"/>
              </a:rPr>
              <a:t>P</a:t>
            </a:r>
            <a:r>
              <a:rPr sz="1200" spc="20" dirty="0">
                <a:latin typeface="Lucida Sans Unicode"/>
                <a:cs typeface="Lucida Sans Unicode"/>
              </a:rPr>
              <a:t>(</a:t>
            </a:r>
            <a:r>
              <a:rPr sz="1050" spc="20" dirty="0">
                <a:latin typeface="Arial"/>
                <a:cs typeface="Arial"/>
              </a:rPr>
              <a:t>infected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subjects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get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positive </a:t>
            </a:r>
            <a:r>
              <a:rPr sz="1050" spc="15" dirty="0">
                <a:latin typeface="Arial"/>
                <a:cs typeface="Arial"/>
              </a:rPr>
              <a:t>result</a:t>
            </a:r>
            <a:r>
              <a:rPr sz="1200" spc="15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 </a:t>
            </a:r>
            <a:r>
              <a:rPr sz="1050" spc="-15" dirty="0">
                <a:latin typeface="Arial"/>
                <a:cs typeface="Arial"/>
              </a:rPr>
              <a:t>0</a:t>
            </a:r>
            <a:r>
              <a:rPr sz="1200" i="1" spc="-15" dirty="0">
                <a:latin typeface="Verdana"/>
                <a:cs typeface="Verdana"/>
              </a:rPr>
              <a:t>.</a:t>
            </a:r>
            <a:r>
              <a:rPr sz="1050" spc="-15" dirty="0">
                <a:latin typeface="Arial"/>
                <a:cs typeface="Arial"/>
              </a:rPr>
              <a:t>001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200" spc="15" dirty="0">
                <a:latin typeface="Cambria"/>
                <a:cs typeface="Cambria"/>
              </a:rPr>
              <a:t>∗</a:t>
            </a:r>
            <a:r>
              <a:rPr sz="1200" dirty="0">
                <a:latin typeface="Cambria"/>
                <a:cs typeface="Cambria"/>
              </a:rPr>
              <a:t> </a:t>
            </a:r>
            <a:r>
              <a:rPr sz="1050" spc="-20" dirty="0">
                <a:latin typeface="Arial"/>
                <a:cs typeface="Arial"/>
              </a:rPr>
              <a:t>0</a:t>
            </a:r>
            <a:r>
              <a:rPr sz="1200" i="1" spc="-20" dirty="0">
                <a:latin typeface="Verdana"/>
                <a:cs typeface="Verdana"/>
              </a:rPr>
              <a:t>.</a:t>
            </a:r>
            <a:r>
              <a:rPr sz="1050" spc="-20" dirty="0">
                <a:latin typeface="Arial"/>
                <a:cs typeface="Arial"/>
              </a:rPr>
              <a:t>95</a:t>
            </a:r>
            <a:endParaRPr sz="1050">
              <a:latin typeface="Arial"/>
              <a:cs typeface="Arial"/>
            </a:endParaRPr>
          </a:p>
          <a:p>
            <a:pPr marR="1566545" algn="r">
              <a:lnSpc>
                <a:spcPct val="100000"/>
              </a:lnSpc>
              <a:spcBef>
                <a:spcPts val="305"/>
              </a:spcBef>
            </a:pP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spc="10" dirty="0">
                <a:latin typeface="Arial"/>
                <a:cs typeface="Arial"/>
              </a:rPr>
              <a:t>unin</a:t>
            </a:r>
            <a:r>
              <a:rPr sz="1050" spc="-30" dirty="0">
                <a:latin typeface="Arial"/>
                <a:cs typeface="Arial"/>
              </a:rPr>
              <a:t>f</a:t>
            </a:r>
            <a:r>
              <a:rPr sz="1050" spc="10" dirty="0">
                <a:latin typeface="Arial"/>
                <a:cs typeface="Arial"/>
              </a:rPr>
              <a:t>ected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subjects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get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positi</a:t>
            </a:r>
            <a:r>
              <a:rPr sz="1050" spc="-20" dirty="0">
                <a:latin typeface="Arial"/>
                <a:cs typeface="Arial"/>
              </a:rPr>
              <a:t>v</a:t>
            </a:r>
            <a:r>
              <a:rPr sz="1050" spc="10" dirty="0">
                <a:latin typeface="Arial"/>
                <a:cs typeface="Arial"/>
              </a:rPr>
              <a:t>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resul</a:t>
            </a:r>
            <a:r>
              <a:rPr sz="1050" dirty="0">
                <a:latin typeface="Arial"/>
                <a:cs typeface="Arial"/>
              </a:rPr>
              <a:t>t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spc="10" dirty="0">
                <a:latin typeface="Arial"/>
                <a:cs typeface="Arial"/>
              </a:rPr>
              <a:t>0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050" spc="10" dirty="0">
                <a:latin typeface="Arial"/>
                <a:cs typeface="Arial"/>
              </a:rPr>
              <a:t>999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200" spc="15" dirty="0">
                <a:latin typeface="Cambria"/>
                <a:cs typeface="Cambria"/>
              </a:rPr>
              <a:t>∗</a:t>
            </a:r>
            <a:r>
              <a:rPr sz="1200" dirty="0">
                <a:latin typeface="Cambria"/>
                <a:cs typeface="Cambria"/>
              </a:rPr>
              <a:t> </a:t>
            </a:r>
            <a:r>
              <a:rPr sz="1050" spc="10" dirty="0">
                <a:latin typeface="Arial"/>
                <a:cs typeface="Arial"/>
              </a:rPr>
              <a:t>0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050" spc="10" dirty="0">
                <a:latin typeface="Arial"/>
                <a:cs typeface="Arial"/>
              </a:rPr>
              <a:t>05</a:t>
            </a:r>
            <a:endParaRPr sz="1050">
              <a:latin typeface="Arial"/>
              <a:cs typeface="Arial"/>
            </a:endParaRPr>
          </a:p>
          <a:p>
            <a:pPr marL="1918970">
              <a:lnSpc>
                <a:spcPct val="100000"/>
              </a:lnSpc>
              <a:spcBef>
                <a:spcPts val="305"/>
              </a:spcBef>
            </a:pPr>
            <a:r>
              <a:rPr sz="1050" i="1" spc="20" dirty="0">
                <a:latin typeface="Arial"/>
                <a:cs typeface="Arial"/>
              </a:rPr>
              <a:t>P</a:t>
            </a:r>
            <a:r>
              <a:rPr sz="1200" spc="20" dirty="0">
                <a:latin typeface="Lucida Sans Unicode"/>
                <a:cs typeface="Lucida Sans Unicode"/>
              </a:rPr>
              <a:t>(</a:t>
            </a:r>
            <a:r>
              <a:rPr sz="1050" i="1" spc="20" dirty="0">
                <a:latin typeface="Arial"/>
                <a:cs typeface="Arial"/>
              </a:rPr>
              <a:t>Positive</a:t>
            </a:r>
            <a:r>
              <a:rPr sz="1200" spc="2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spc="-15" dirty="0">
                <a:latin typeface="Arial"/>
                <a:cs typeface="Arial"/>
              </a:rPr>
              <a:t>0</a:t>
            </a:r>
            <a:r>
              <a:rPr sz="1200" i="1" spc="-15" dirty="0">
                <a:latin typeface="Verdana"/>
                <a:cs typeface="Verdana"/>
              </a:rPr>
              <a:t>.</a:t>
            </a:r>
            <a:r>
              <a:rPr sz="1050" spc="-15" dirty="0">
                <a:latin typeface="Arial"/>
                <a:cs typeface="Arial"/>
              </a:rPr>
              <a:t>001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200" spc="15" dirty="0">
                <a:latin typeface="Cambria"/>
                <a:cs typeface="Cambria"/>
              </a:rPr>
              <a:t>∗</a:t>
            </a:r>
            <a:r>
              <a:rPr sz="1200" spc="5" dirty="0">
                <a:latin typeface="Cambria"/>
                <a:cs typeface="Cambria"/>
              </a:rPr>
              <a:t> </a:t>
            </a:r>
            <a:r>
              <a:rPr sz="1050" spc="-20" dirty="0">
                <a:latin typeface="Arial"/>
                <a:cs typeface="Arial"/>
              </a:rPr>
              <a:t>0</a:t>
            </a:r>
            <a:r>
              <a:rPr sz="1200" i="1" spc="-20" dirty="0">
                <a:latin typeface="Verdana"/>
                <a:cs typeface="Verdana"/>
              </a:rPr>
              <a:t>.</a:t>
            </a:r>
            <a:r>
              <a:rPr sz="1050" spc="-20" dirty="0">
                <a:latin typeface="Arial"/>
                <a:cs typeface="Arial"/>
              </a:rPr>
              <a:t>95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+</a:t>
            </a:r>
            <a:r>
              <a:rPr sz="1200" spc="-114" dirty="0">
                <a:latin typeface="Lucida Sans Unicode"/>
                <a:cs typeface="Lucida Sans Unicode"/>
              </a:rPr>
              <a:t> </a:t>
            </a:r>
            <a:r>
              <a:rPr sz="1050" spc="-15" dirty="0">
                <a:latin typeface="Arial"/>
                <a:cs typeface="Arial"/>
              </a:rPr>
              <a:t>0</a:t>
            </a:r>
            <a:r>
              <a:rPr sz="1200" i="1" spc="-15" dirty="0">
                <a:latin typeface="Verdana"/>
                <a:cs typeface="Verdana"/>
              </a:rPr>
              <a:t>.</a:t>
            </a:r>
            <a:r>
              <a:rPr sz="1050" spc="-15" dirty="0">
                <a:latin typeface="Arial"/>
                <a:cs typeface="Arial"/>
              </a:rPr>
              <a:t>999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200" spc="15" dirty="0">
                <a:latin typeface="Cambria"/>
                <a:cs typeface="Cambria"/>
              </a:rPr>
              <a:t>∗</a:t>
            </a:r>
            <a:r>
              <a:rPr sz="1200" spc="5" dirty="0">
                <a:latin typeface="Cambria"/>
                <a:cs typeface="Cambria"/>
              </a:rPr>
              <a:t> </a:t>
            </a:r>
            <a:r>
              <a:rPr sz="1050" spc="-20" dirty="0">
                <a:latin typeface="Arial"/>
                <a:cs typeface="Arial"/>
              </a:rPr>
              <a:t>0</a:t>
            </a:r>
            <a:r>
              <a:rPr sz="1200" i="1" spc="-20" dirty="0">
                <a:latin typeface="Verdana"/>
                <a:cs typeface="Verdana"/>
              </a:rPr>
              <a:t>.</a:t>
            </a:r>
            <a:r>
              <a:rPr sz="1050" spc="-20" dirty="0">
                <a:latin typeface="Arial"/>
                <a:cs typeface="Arial"/>
              </a:rPr>
              <a:t>05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spc="-10" dirty="0">
                <a:latin typeface="Arial"/>
                <a:cs typeface="Arial"/>
              </a:rPr>
              <a:t>0</a:t>
            </a:r>
            <a:r>
              <a:rPr sz="1200" i="1" spc="-10" dirty="0">
                <a:latin typeface="Verdana"/>
                <a:cs typeface="Verdana"/>
              </a:rPr>
              <a:t>.</a:t>
            </a:r>
            <a:r>
              <a:rPr sz="1050" spc="-10" dirty="0">
                <a:latin typeface="Arial"/>
                <a:cs typeface="Arial"/>
              </a:rPr>
              <a:t>0509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4396" y="2273525"/>
            <a:ext cx="169354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10" dirty="0">
                <a:latin typeface="Arial"/>
                <a:cs typeface="Arial"/>
              </a:rPr>
              <a:t>According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to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Bayes’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rule</a:t>
            </a:r>
            <a:r>
              <a:rPr sz="1200" i="1" spc="-15" dirty="0">
                <a:latin typeface="Verdana"/>
                <a:cs typeface="Verdana"/>
              </a:rPr>
              <a:t>,</a:t>
            </a:r>
            <a:endParaRPr sz="1200">
              <a:latin typeface="Verdana"/>
              <a:cs typeface="Verdana"/>
            </a:endParaRPr>
          </a:p>
          <a:p>
            <a:pPr marL="612140">
              <a:lnSpc>
                <a:spcPct val="100000"/>
              </a:lnSpc>
              <a:spcBef>
                <a:spcPts val="960"/>
              </a:spcBef>
            </a:pPr>
            <a:r>
              <a:rPr sz="1050" i="1" spc="15" dirty="0">
                <a:latin typeface="Arial"/>
                <a:cs typeface="Arial"/>
              </a:rPr>
              <a:t>P</a:t>
            </a:r>
            <a:r>
              <a:rPr sz="1200" spc="15" dirty="0">
                <a:latin typeface="Lucida Sans Unicode"/>
                <a:cs typeface="Lucida Sans Unicode"/>
              </a:rPr>
              <a:t>(</a:t>
            </a:r>
            <a:r>
              <a:rPr sz="1050" i="1" spc="15" dirty="0">
                <a:latin typeface="Arial"/>
                <a:cs typeface="Arial"/>
              </a:rPr>
              <a:t>TB</a:t>
            </a:r>
            <a:r>
              <a:rPr sz="1200" spc="15" dirty="0">
                <a:latin typeface="Cambria"/>
                <a:cs typeface="Cambria"/>
              </a:rPr>
              <a:t>|</a:t>
            </a:r>
            <a:r>
              <a:rPr sz="1050" i="1" spc="15" dirty="0">
                <a:latin typeface="Arial"/>
                <a:cs typeface="Arial"/>
              </a:rPr>
              <a:t>Positive</a:t>
            </a:r>
            <a:r>
              <a:rPr sz="1200" spc="15" dirty="0">
                <a:latin typeface="Lucida Sans Unicode"/>
                <a:cs typeface="Lucida Sans Unicode"/>
              </a:rPr>
              <a:t>)</a:t>
            </a:r>
            <a:r>
              <a:rPr sz="1200" spc="-75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9373" y="2475443"/>
            <a:ext cx="78359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0</a:t>
            </a:r>
            <a:r>
              <a:rPr sz="1200" i="1" u="sng" spc="-1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.</a:t>
            </a:r>
            <a:r>
              <a:rPr sz="1050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001</a:t>
            </a:r>
            <a:r>
              <a:rPr sz="1050" u="sng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00" u="sng" spc="1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∗</a:t>
            </a:r>
            <a:r>
              <a:rPr sz="1200" u="sng" spc="-3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050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0</a:t>
            </a:r>
            <a:r>
              <a:rPr sz="1200" i="1" u="sng" spc="-2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.</a:t>
            </a:r>
            <a:r>
              <a:rPr sz="1050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95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7699" y="2682301"/>
            <a:ext cx="44704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10" dirty="0">
                <a:latin typeface="Arial"/>
                <a:cs typeface="Arial"/>
              </a:rPr>
              <a:t>0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050" spc="10" dirty="0">
                <a:latin typeface="Arial"/>
                <a:cs typeface="Arial"/>
              </a:rPr>
              <a:t>0509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34548" y="2578160"/>
            <a:ext cx="60452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spc="10" dirty="0">
                <a:latin typeface="Arial"/>
                <a:cs typeface="Arial"/>
              </a:rPr>
              <a:t>0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050" spc="10" dirty="0">
                <a:latin typeface="Arial"/>
                <a:cs typeface="Arial"/>
              </a:rPr>
              <a:t>0187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46387" y="2863593"/>
            <a:ext cx="38354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-75" dirty="0">
                <a:latin typeface="Verdana"/>
                <a:cs typeface="Verdana"/>
              </a:rPr>
              <a:t>&lt;</a:t>
            </a:r>
            <a:r>
              <a:rPr sz="1200" i="1" spc="-90" dirty="0">
                <a:latin typeface="Verdana"/>
                <a:cs typeface="Verdana"/>
              </a:rPr>
              <a:t> </a:t>
            </a:r>
            <a:r>
              <a:rPr sz="1050" spc="10" dirty="0">
                <a:latin typeface="Arial"/>
                <a:cs typeface="Arial"/>
              </a:rPr>
              <a:t>2</a:t>
            </a:r>
            <a:r>
              <a:rPr sz="1200" spc="170" dirty="0">
                <a:latin typeface="Lucida Sans Unicode"/>
                <a:cs typeface="Lucida Sans Unicode"/>
              </a:rPr>
              <a:t>%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41772" y="3137672"/>
            <a:ext cx="29273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45" dirty="0">
                <a:latin typeface="PMingLiU"/>
                <a:cs typeface="PMingLiU"/>
              </a:rPr>
              <a:t>21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170" dirty="0">
                <a:latin typeface="PMingLiU"/>
                <a:cs typeface="PMingLiU"/>
              </a:rPr>
              <a:t>/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45" dirty="0">
                <a:latin typeface="PMingLiU"/>
                <a:cs typeface="PMingLiU"/>
              </a:rPr>
              <a:t>51</a:t>
            </a:r>
            <a:endParaRPr sz="600">
              <a:latin typeface="PMingLiU"/>
              <a:cs typeface="PMingLiU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/>
              <p14:cNvContentPartPr/>
              <p14:nvPr/>
            </p14:nvContentPartPr>
            <p14:xfrm>
              <a:off x="150700" y="387181"/>
              <a:ext cx="709200" cy="2959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500" y="381421"/>
                <a:ext cx="7239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7" name="Ink 66"/>
              <p14:cNvContentPartPr/>
              <p14:nvPr/>
            </p14:nvContentPartPr>
            <p14:xfrm>
              <a:off x="2634421" y="1153426"/>
              <a:ext cx="809280" cy="460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27941" y="1142266"/>
                <a:ext cx="8269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2" name="Ink 91"/>
              <p14:cNvContentPartPr/>
              <p14:nvPr/>
            </p14:nvContentPartPr>
            <p14:xfrm>
              <a:off x="3108901" y="891346"/>
              <a:ext cx="2590920" cy="164556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03141" y="884146"/>
                <a:ext cx="2606040" cy="16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3" name="Ink 102"/>
              <p14:cNvContentPartPr/>
              <p14:nvPr/>
            </p14:nvContentPartPr>
            <p14:xfrm>
              <a:off x="111901" y="543946"/>
              <a:ext cx="4799520" cy="5922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9021" y="540706"/>
                <a:ext cx="4811400" cy="6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3" name="Ink 142"/>
              <p14:cNvContentPartPr/>
              <p14:nvPr/>
            </p14:nvContentPartPr>
            <p14:xfrm>
              <a:off x="2715061" y="919066"/>
              <a:ext cx="704160" cy="22284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09661" y="910786"/>
                <a:ext cx="71388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3" name="Ink 182"/>
              <p14:cNvContentPartPr/>
              <p14:nvPr/>
            </p14:nvContentPartPr>
            <p14:xfrm>
              <a:off x="173821" y="1121026"/>
              <a:ext cx="2090160" cy="56700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5901" y="1117066"/>
                <a:ext cx="210744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6" name="Ink 195"/>
              <p14:cNvContentPartPr/>
              <p14:nvPr/>
            </p14:nvContentPartPr>
            <p14:xfrm>
              <a:off x="3994861" y="2941546"/>
              <a:ext cx="1352520" cy="5472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87301" y="2938306"/>
                <a:ext cx="136908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8" name="Ink 207"/>
              <p14:cNvContentPartPr/>
              <p14:nvPr/>
            </p14:nvContentPartPr>
            <p14:xfrm>
              <a:off x="3666901" y="2619706"/>
              <a:ext cx="1271160" cy="65844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63661" y="2611066"/>
                <a:ext cx="1284840" cy="67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9" name="Ink 208"/>
              <p14:cNvContentPartPr/>
              <p14:nvPr/>
            </p14:nvContentPartPr>
            <p14:xfrm>
              <a:off x="2235541" y="2755066"/>
              <a:ext cx="1484640" cy="16524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29421" y="2750026"/>
                <a:ext cx="149688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2" name="Ink 11"/>
              <p14:cNvContentPartPr/>
              <p14:nvPr/>
            </p14:nvContentPartPr>
            <p14:xfrm>
              <a:off x="473386" y="1808918"/>
              <a:ext cx="2338200" cy="2556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7986" y="1803158"/>
                <a:ext cx="23493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7" name="Ink 26"/>
              <p14:cNvContentPartPr/>
              <p14:nvPr/>
            </p14:nvContentPartPr>
            <p14:xfrm>
              <a:off x="58666" y="1702718"/>
              <a:ext cx="1218240" cy="72144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2186" y="1695518"/>
                <a:ext cx="1233360" cy="735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731" y="92993"/>
            <a:ext cx="2357775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290" dirty="0">
                <a:solidFill>
                  <a:srgbClr val="3333B2"/>
                </a:solidFill>
                <a:latin typeface="PMingLiU"/>
                <a:cs typeface="PMingLiU"/>
              </a:rPr>
              <a:t>Table</a:t>
            </a:r>
            <a:r>
              <a:rPr sz="1700" spc="17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340" dirty="0">
                <a:solidFill>
                  <a:srgbClr val="3333B2"/>
                </a:solidFill>
                <a:latin typeface="PMingLiU"/>
                <a:cs typeface="PMingLiU"/>
              </a:rPr>
              <a:t>of</a:t>
            </a:r>
            <a:r>
              <a:rPr sz="1700" spc="18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330" dirty="0">
                <a:solidFill>
                  <a:srgbClr val="3333B2"/>
                </a:solidFill>
                <a:latin typeface="PMingLiU"/>
                <a:cs typeface="PMingLiU"/>
              </a:rPr>
              <a:t>Contents</a:t>
            </a:r>
            <a:endParaRPr sz="1700" dirty="0">
              <a:latin typeface="PMingLiU"/>
              <a:cs typeface="PMingLiU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21" y="1133932"/>
            <a:ext cx="169964" cy="1699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6631" y="1137613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60" dirty="0">
                <a:solidFill>
                  <a:srgbClr val="FAFAFD"/>
                </a:solidFill>
                <a:latin typeface="PMingLiU"/>
                <a:cs typeface="PMingLiU"/>
              </a:rPr>
              <a:t>1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1688" y="1069782"/>
            <a:ext cx="1312012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90" dirty="0">
                <a:solidFill>
                  <a:srgbClr val="D6D6EF"/>
                </a:solidFill>
                <a:latin typeface="PMingLiU"/>
                <a:cs typeface="PMingLiU"/>
                <a:hlinkClick r:id="rId3" action="ppaction://hlinksldjump"/>
              </a:rPr>
              <a:t>Unce</a:t>
            </a:r>
            <a:r>
              <a:rPr sz="1400" spc="85" dirty="0">
                <a:solidFill>
                  <a:srgbClr val="D6D6EF"/>
                </a:solidFill>
                <a:latin typeface="PMingLiU"/>
                <a:cs typeface="PMingLiU"/>
                <a:hlinkClick r:id="rId3" action="ppaction://hlinksldjump"/>
              </a:rPr>
              <a:t>r</a:t>
            </a:r>
            <a:r>
              <a:rPr sz="1400" spc="385" dirty="0">
                <a:solidFill>
                  <a:srgbClr val="D6D6EF"/>
                </a:solidFill>
                <a:latin typeface="PMingLiU"/>
                <a:cs typeface="PMingLiU"/>
                <a:hlinkClick r:id="rId3" action="ppaction://hlinksldjump"/>
              </a:rPr>
              <a:t>t</a:t>
            </a:r>
            <a:r>
              <a:rPr sz="1400" spc="254" dirty="0">
                <a:solidFill>
                  <a:srgbClr val="D6D6EF"/>
                </a:solidFill>
                <a:latin typeface="PMingLiU"/>
                <a:cs typeface="PMingLiU"/>
                <a:hlinkClick r:id="rId3" action="ppaction://hlinksldjump"/>
              </a:rPr>
              <a:t>ainty</a:t>
            </a:r>
            <a:endParaRPr sz="1400" dirty="0">
              <a:latin typeface="PMingLiU"/>
              <a:cs typeface="PMingLiU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321" y="1547952"/>
            <a:ext cx="169964" cy="16996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6631" y="1551633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60" dirty="0">
                <a:solidFill>
                  <a:srgbClr val="FAFAFD"/>
                </a:solidFill>
                <a:latin typeface="PMingLiU"/>
                <a:cs typeface="PMingLiU"/>
              </a:rPr>
              <a:t>2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1688" y="1483801"/>
            <a:ext cx="2082818" cy="234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54" dirty="0">
                <a:solidFill>
                  <a:srgbClr val="D6D6EF"/>
                </a:solidFill>
                <a:latin typeface="PMingLiU"/>
                <a:cs typeface="PMingLiU"/>
                <a:hlinkClick r:id="rId5" action="ppaction://hlinksldjump"/>
              </a:rPr>
              <a:t>Probability</a:t>
            </a:r>
            <a:r>
              <a:rPr sz="1400" spc="114" dirty="0">
                <a:solidFill>
                  <a:srgbClr val="D6D6EF"/>
                </a:solidFill>
                <a:latin typeface="PMingLiU"/>
                <a:cs typeface="PMingLiU"/>
                <a:hlinkClick r:id="rId5" action="ppaction://hlinksldjump"/>
              </a:rPr>
              <a:t> </a:t>
            </a:r>
            <a:r>
              <a:rPr sz="1400" spc="260" dirty="0">
                <a:solidFill>
                  <a:srgbClr val="D6D6EF"/>
                </a:solidFill>
                <a:latin typeface="PMingLiU"/>
                <a:cs typeface="PMingLiU"/>
                <a:hlinkClick r:id="rId5" action="ppaction://hlinksldjump"/>
              </a:rPr>
              <a:t>Theory</a:t>
            </a:r>
            <a:endParaRPr sz="1400" dirty="0">
              <a:latin typeface="PMingLiU"/>
              <a:cs typeface="PMingLiU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321" y="1961984"/>
            <a:ext cx="169964" cy="16996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6631" y="1965666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60" dirty="0">
                <a:solidFill>
                  <a:srgbClr val="EAEAF7"/>
                </a:solidFill>
                <a:latin typeface="PMingLiU"/>
                <a:cs typeface="PMingLiU"/>
              </a:rPr>
              <a:t>3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1688" y="1897821"/>
            <a:ext cx="1921612" cy="23412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65" dirty="0">
                <a:solidFill>
                  <a:srgbClr val="3333B2"/>
                </a:solidFill>
                <a:latin typeface="PMingLiU"/>
                <a:cs typeface="PMingLiU"/>
                <a:hlinkClick r:id="rId7" action="ppaction://hlinksldjump"/>
              </a:rPr>
              <a:t>Joint</a:t>
            </a:r>
            <a:r>
              <a:rPr sz="1400" spc="120" dirty="0">
                <a:solidFill>
                  <a:srgbClr val="3333B2"/>
                </a:solidFill>
                <a:latin typeface="PMingLiU"/>
                <a:cs typeface="PMingLiU"/>
                <a:hlinkClick r:id="rId7" action="ppaction://hlinksldjump"/>
              </a:rPr>
              <a:t> </a:t>
            </a:r>
            <a:r>
              <a:rPr sz="1400" spc="235" dirty="0">
                <a:solidFill>
                  <a:srgbClr val="3333B2"/>
                </a:solidFill>
                <a:latin typeface="PMingLiU"/>
                <a:cs typeface="PMingLiU"/>
                <a:hlinkClick r:id="rId7" action="ppaction://hlinksldjump"/>
              </a:rPr>
              <a:t>Distribution</a:t>
            </a:r>
            <a:endParaRPr sz="1400" dirty="0">
              <a:latin typeface="PMingLiU"/>
              <a:cs typeface="PMingLiU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21" y="2376004"/>
            <a:ext cx="169964" cy="16996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76631" y="2379686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60" dirty="0">
                <a:solidFill>
                  <a:srgbClr val="FAFAFD"/>
                </a:solidFill>
                <a:latin typeface="PMingLiU"/>
                <a:cs typeface="PMingLiU"/>
              </a:rPr>
              <a:t>4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1688" y="2311855"/>
            <a:ext cx="1540612" cy="2341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70" dirty="0">
                <a:solidFill>
                  <a:srgbClr val="D6D6EF"/>
                </a:solidFill>
                <a:latin typeface="PMingLiU"/>
                <a:cs typeface="PMingLiU"/>
                <a:hlinkClick r:id="rId8" action="ppaction://hlinksldjump"/>
              </a:rPr>
              <a:t>Graph</a:t>
            </a:r>
            <a:r>
              <a:rPr sz="1400" spc="95" dirty="0">
                <a:solidFill>
                  <a:srgbClr val="D6D6EF"/>
                </a:solidFill>
                <a:latin typeface="PMingLiU"/>
                <a:cs typeface="PMingLiU"/>
                <a:hlinkClick r:id="rId8" action="ppaction://hlinksldjump"/>
              </a:rPr>
              <a:t> </a:t>
            </a:r>
            <a:r>
              <a:rPr sz="1400" spc="260" dirty="0">
                <a:solidFill>
                  <a:srgbClr val="D6D6EF"/>
                </a:solidFill>
                <a:latin typeface="PMingLiU"/>
                <a:cs typeface="PMingLiU"/>
                <a:hlinkClick r:id="rId8" action="ppaction://hlinksldjump"/>
              </a:rPr>
              <a:t>Theory</a:t>
            </a:r>
            <a:endParaRPr sz="1400" dirty="0">
              <a:latin typeface="PMingLiU"/>
              <a:cs typeface="PMingLiU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41772" y="3137672"/>
            <a:ext cx="29273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45" dirty="0">
                <a:latin typeface="PMingLiU"/>
                <a:cs typeface="PMingLiU"/>
              </a:rPr>
              <a:t>21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170" dirty="0">
                <a:latin typeface="PMingLiU"/>
                <a:cs typeface="PMingLiU"/>
              </a:rPr>
              <a:t>/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45" dirty="0">
                <a:latin typeface="PMingLiU"/>
                <a:cs typeface="PMingLiU"/>
              </a:rPr>
              <a:t>51</a:t>
            </a:r>
            <a:endParaRPr sz="600">
              <a:latin typeface="PMingLiU"/>
              <a:cs typeface="PMingLiU"/>
            </a:endParaRPr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775" y="89027"/>
            <a:ext cx="2236725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50" dirty="0"/>
              <a:t>Random</a:t>
            </a:r>
            <a:r>
              <a:rPr spc="150" dirty="0"/>
              <a:t> </a:t>
            </a:r>
            <a:r>
              <a:rPr spc="275" dirty="0"/>
              <a:t>Variable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829894"/>
            <a:ext cx="69291" cy="69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1041577"/>
            <a:ext cx="69291" cy="692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253261"/>
            <a:ext cx="69291" cy="692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7898" y="704658"/>
            <a:ext cx="5174615" cy="1160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2983865">
              <a:lnSpc>
                <a:spcPct val="132300"/>
              </a:lnSpc>
              <a:spcBef>
                <a:spcPts val="95"/>
              </a:spcBef>
            </a:pPr>
            <a:r>
              <a:rPr sz="1050" dirty="0">
                <a:latin typeface="Arial"/>
                <a:cs typeface="Arial"/>
              </a:rPr>
              <a:t>Variables </a:t>
            </a:r>
            <a:r>
              <a:rPr sz="1050" spc="10" dirty="0">
                <a:latin typeface="Arial"/>
                <a:cs typeface="Arial"/>
              </a:rPr>
              <a:t>used </a:t>
            </a:r>
            <a:r>
              <a:rPr sz="1050" spc="5" dirty="0">
                <a:latin typeface="Arial"/>
                <a:cs typeface="Arial"/>
              </a:rPr>
              <a:t>in </a:t>
            </a:r>
            <a:r>
              <a:rPr sz="1050" spc="10" dirty="0">
                <a:latin typeface="Arial"/>
                <a:cs typeface="Arial"/>
              </a:rPr>
              <a:t>probability </a:t>
            </a:r>
            <a:r>
              <a:rPr sz="1050" spc="-5" dirty="0">
                <a:latin typeface="Arial"/>
                <a:cs typeface="Arial"/>
              </a:rPr>
              <a:t>theory.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Uppercase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letter</a:t>
            </a:r>
            <a:endParaRPr sz="10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54"/>
              </a:spcBef>
            </a:pPr>
            <a:r>
              <a:rPr sz="1050" spc="15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random </a:t>
            </a:r>
            <a:r>
              <a:rPr sz="1050" spc="5" dirty="0">
                <a:latin typeface="Arial"/>
                <a:cs typeface="Arial"/>
              </a:rPr>
              <a:t>variable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i="1" spc="15" dirty="0">
                <a:latin typeface="Arial"/>
                <a:cs typeface="Arial"/>
              </a:rPr>
              <a:t>X</a:t>
            </a:r>
            <a:r>
              <a:rPr sz="1050" i="1" spc="14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is </a:t>
            </a:r>
            <a:r>
              <a:rPr sz="1050" spc="10" dirty="0">
                <a:latin typeface="Arial"/>
                <a:cs typeface="Arial"/>
              </a:rPr>
              <a:t>defined </a:t>
            </a:r>
            <a:r>
              <a:rPr sz="1050" dirty="0">
                <a:latin typeface="Arial"/>
                <a:cs typeface="Arial"/>
              </a:rPr>
              <a:t>by</a:t>
            </a:r>
            <a:r>
              <a:rPr sz="1050" spc="10" dirty="0">
                <a:latin typeface="Arial"/>
                <a:cs typeface="Arial"/>
              </a:rPr>
              <a:t> 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function that associates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with each outcome</a:t>
            </a:r>
            <a:r>
              <a:rPr sz="1050" spc="5" dirty="0">
                <a:latin typeface="Arial"/>
                <a:cs typeface="Arial"/>
              </a:rPr>
              <a:t> 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200" spc="-210" dirty="0">
                <a:latin typeface="Lucida Sans Unicode"/>
                <a:cs typeface="Lucida Sans Unicode"/>
              </a:rPr>
              <a:t>Ω</a:t>
            </a:r>
            <a:endParaRPr sz="1200">
              <a:latin typeface="Lucida Sans Unicode"/>
              <a:cs typeface="Lucida Sans Unicode"/>
            </a:endParaRPr>
          </a:p>
          <a:p>
            <a:pPr marL="38100">
              <a:lnSpc>
                <a:spcPct val="100000"/>
              </a:lnSpc>
              <a:spcBef>
                <a:spcPts val="155"/>
              </a:spcBef>
            </a:pPr>
            <a:r>
              <a:rPr sz="1050" spc="10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value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or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state.</a:t>
            </a:r>
            <a:endParaRPr sz="1050">
              <a:latin typeface="Arial"/>
              <a:cs typeface="Arial"/>
            </a:endParaRPr>
          </a:p>
          <a:p>
            <a:pPr marL="66675" algn="ctr">
              <a:lnSpc>
                <a:spcPct val="100000"/>
              </a:lnSpc>
              <a:spcBef>
                <a:spcPts val="1050"/>
              </a:spcBef>
            </a:pPr>
            <a:r>
              <a:rPr sz="1050" b="1" spc="10" dirty="0">
                <a:latin typeface="Arial"/>
                <a:cs typeface="Arial"/>
              </a:rPr>
              <a:t>P</a:t>
            </a:r>
            <a:r>
              <a:rPr sz="1200" spc="10" dirty="0">
                <a:latin typeface="Lucida Sans Unicode"/>
                <a:cs typeface="Lucida Sans Unicode"/>
              </a:rPr>
              <a:t>(</a:t>
            </a:r>
            <a:r>
              <a:rPr sz="1050" i="1" spc="10" dirty="0">
                <a:latin typeface="Arial"/>
                <a:cs typeface="Arial"/>
              </a:rPr>
              <a:t>attribute</a:t>
            </a:r>
            <a:r>
              <a:rPr sz="1050" i="1" spc="60" dirty="0">
                <a:latin typeface="Arial"/>
                <a:cs typeface="Arial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 </a:t>
            </a:r>
            <a:r>
              <a:rPr sz="1050" i="1" spc="15" dirty="0">
                <a:latin typeface="Arial"/>
                <a:cs typeface="Arial"/>
              </a:rPr>
              <a:t>value</a:t>
            </a:r>
            <a:r>
              <a:rPr sz="1200" spc="15" dirty="0">
                <a:latin typeface="Lucida Sans Unicode"/>
                <a:cs typeface="Lucida Sans Unicode"/>
              </a:rPr>
              <a:t>)</a:t>
            </a:r>
            <a:r>
              <a:rPr sz="1200" spc="-45" dirty="0">
                <a:latin typeface="Lucida Sans Unicode"/>
                <a:cs typeface="Lucida Sans Unicode"/>
              </a:rPr>
              <a:t> 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b="1" spc="-60" dirty="0">
                <a:latin typeface="Arial"/>
                <a:cs typeface="Arial"/>
              </a:rPr>
              <a:t>P</a:t>
            </a:r>
            <a:r>
              <a:rPr sz="1200" spc="-60" dirty="0">
                <a:latin typeface="Lucida Sans Unicode"/>
                <a:cs typeface="Lucida Sans Unicode"/>
              </a:rPr>
              <a:t>(</a:t>
            </a:r>
            <a:r>
              <a:rPr sz="1200" i="1" spc="-60" dirty="0">
                <a:latin typeface="Verdana"/>
                <a:cs typeface="Verdana"/>
              </a:rPr>
              <a:t>ω</a:t>
            </a:r>
            <a:r>
              <a:rPr sz="1200" i="1" spc="-45" dirty="0">
                <a:latin typeface="Verdana"/>
                <a:cs typeface="Verdana"/>
              </a:rPr>
              <a:t> </a:t>
            </a:r>
            <a:r>
              <a:rPr sz="1200" spc="45" dirty="0">
                <a:latin typeface="Cambria"/>
                <a:cs typeface="Cambria"/>
              </a:rPr>
              <a:t>∈</a:t>
            </a:r>
            <a:r>
              <a:rPr sz="1200" spc="70" dirty="0">
                <a:latin typeface="Cambria"/>
                <a:cs typeface="Cambria"/>
              </a:rPr>
              <a:t> </a:t>
            </a:r>
            <a:r>
              <a:rPr sz="1200" spc="-210" dirty="0">
                <a:latin typeface="Lucida Sans Unicode"/>
                <a:cs typeface="Lucida Sans Unicode"/>
              </a:rPr>
              <a:t>Ω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60" dirty="0">
                <a:latin typeface="Lucida Sans Unicode"/>
                <a:cs typeface="Lucida Sans Unicode"/>
              </a:rPr>
              <a:t>:</a:t>
            </a:r>
            <a:r>
              <a:rPr sz="1200" spc="-45" dirty="0">
                <a:latin typeface="Lucida Sans Unicode"/>
                <a:cs typeface="Lucida Sans Unicode"/>
              </a:rPr>
              <a:t> </a:t>
            </a:r>
            <a:r>
              <a:rPr sz="1050" i="1" spc="5" dirty="0">
                <a:latin typeface="Arial"/>
                <a:cs typeface="Arial"/>
              </a:rPr>
              <a:t>f</a:t>
            </a:r>
            <a:r>
              <a:rPr sz="1050" i="1" spc="7" baseline="-15873" dirty="0">
                <a:latin typeface="Arial"/>
                <a:cs typeface="Arial"/>
              </a:rPr>
              <a:t>attribute  </a:t>
            </a:r>
            <a:r>
              <a:rPr sz="1200" spc="-45" dirty="0">
                <a:latin typeface="Lucida Sans Unicode"/>
                <a:cs typeface="Lucida Sans Unicode"/>
              </a:rPr>
              <a:t>= </a:t>
            </a:r>
            <a:r>
              <a:rPr sz="1050" i="1" spc="15" dirty="0">
                <a:latin typeface="Arial"/>
                <a:cs typeface="Arial"/>
              </a:rPr>
              <a:t>value</a:t>
            </a:r>
            <a:r>
              <a:rPr sz="1200" spc="15" dirty="0">
                <a:latin typeface="Lucida Sans Unicode"/>
                <a:cs typeface="Lucida Sans Unicode"/>
              </a:rPr>
              <a:t>)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31650" y="1984354"/>
            <a:ext cx="192405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10" dirty="0">
                <a:latin typeface="Arial"/>
                <a:cs typeface="Arial"/>
              </a:rPr>
              <a:t>(9)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2317851"/>
            <a:ext cx="69291" cy="6929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3298" y="1895399"/>
            <a:ext cx="3669029" cy="53784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534160">
              <a:lnSpc>
                <a:spcPct val="100000"/>
              </a:lnSpc>
              <a:spcBef>
                <a:spcPts val="675"/>
              </a:spcBef>
            </a:pPr>
            <a:r>
              <a:rPr sz="1050" b="1" spc="1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15" dirty="0">
                <a:latin typeface="Arial"/>
                <a:cs typeface="Arial"/>
              </a:rPr>
              <a:t>X</a:t>
            </a:r>
            <a:r>
              <a:rPr sz="1050" i="1" dirty="0">
                <a:latin typeface="Arial"/>
                <a:cs typeface="Arial"/>
              </a:rPr>
              <a:t> </a:t>
            </a:r>
            <a:r>
              <a:rPr sz="1050" i="1" spc="-120" dirty="0">
                <a:latin typeface="Arial"/>
                <a:cs typeface="Arial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10" dirty="0">
                <a:latin typeface="Arial"/>
                <a:cs typeface="Arial"/>
              </a:rPr>
              <a:t>x</a:t>
            </a:r>
            <a:r>
              <a:rPr sz="1050" i="1" spc="-195" dirty="0">
                <a:latin typeface="Arial"/>
                <a:cs typeface="Arial"/>
              </a:rPr>
              <a:t> 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b="1" spc="1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i="1" spc="-250" dirty="0">
                <a:latin typeface="Verdana"/>
                <a:cs typeface="Verdana"/>
              </a:rPr>
              <a:t>ω</a:t>
            </a:r>
            <a:r>
              <a:rPr sz="1200" i="1" spc="-50" dirty="0">
                <a:latin typeface="Verdana"/>
                <a:cs typeface="Verdana"/>
              </a:rPr>
              <a:t> </a:t>
            </a:r>
            <a:r>
              <a:rPr sz="1200" spc="45" dirty="0">
                <a:latin typeface="Cambria"/>
                <a:cs typeface="Cambria"/>
              </a:rPr>
              <a:t>∈</a:t>
            </a:r>
            <a:r>
              <a:rPr sz="1200" spc="65" dirty="0">
                <a:latin typeface="Cambria"/>
                <a:cs typeface="Cambria"/>
              </a:rPr>
              <a:t> </a:t>
            </a:r>
            <a:r>
              <a:rPr sz="1200" spc="-210" dirty="0">
                <a:latin typeface="Lucida Sans Unicode"/>
                <a:cs typeface="Lucida Sans Unicode"/>
              </a:rPr>
              <a:t>Ω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60" dirty="0">
                <a:latin typeface="Lucida Sans Unicode"/>
                <a:cs typeface="Lucida Sans Unicode"/>
              </a:rPr>
              <a:t>: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15" dirty="0">
                <a:latin typeface="Arial"/>
                <a:cs typeface="Arial"/>
              </a:rPr>
              <a:t>X</a:t>
            </a:r>
            <a:r>
              <a:rPr sz="1050" i="1" spc="-160" dirty="0">
                <a:latin typeface="Arial"/>
                <a:cs typeface="Arial"/>
              </a:rPr>
              <a:t> 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i="1" spc="-210" dirty="0">
                <a:latin typeface="Verdana"/>
                <a:cs typeface="Verdana"/>
              </a:rPr>
              <a:t>ω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10" dirty="0">
                <a:latin typeface="Arial"/>
                <a:cs typeface="Arial"/>
              </a:rPr>
              <a:t>x</a:t>
            </a:r>
            <a:r>
              <a:rPr sz="1050" i="1" spc="-195" dirty="0">
                <a:latin typeface="Arial"/>
                <a:cs typeface="Arial"/>
              </a:rPr>
              <a:t> 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050" spc="15" dirty="0">
                <a:latin typeface="Arial"/>
                <a:cs typeface="Arial"/>
              </a:rPr>
              <a:t>Use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10" dirty="0">
                <a:latin typeface="Arial"/>
                <a:cs typeface="Arial"/>
              </a:rPr>
              <a:t>x</a:t>
            </a:r>
            <a:r>
              <a:rPr sz="1050" i="1" spc="-195" dirty="0">
                <a:latin typeface="Arial"/>
                <a:cs typeface="Arial"/>
              </a:rPr>
              <a:t> 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050" spc="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sho</a:t>
            </a:r>
            <a:r>
              <a:rPr sz="1050" spc="45" dirty="0">
                <a:latin typeface="Arial"/>
                <a:cs typeface="Arial"/>
              </a:rPr>
              <a:t>r</a:t>
            </a:r>
            <a:r>
              <a:rPr sz="1050" spc="10" dirty="0">
                <a:latin typeface="Arial"/>
                <a:cs typeface="Arial"/>
              </a:rPr>
              <a:t>thand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f</a:t>
            </a:r>
            <a:r>
              <a:rPr sz="1050" spc="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15" dirty="0">
                <a:latin typeface="Arial"/>
                <a:cs typeface="Arial"/>
              </a:rPr>
              <a:t>X</a:t>
            </a:r>
            <a:r>
              <a:rPr sz="1050" i="1" dirty="0">
                <a:latin typeface="Arial"/>
                <a:cs typeface="Arial"/>
              </a:rPr>
              <a:t> </a:t>
            </a:r>
            <a:r>
              <a:rPr sz="1050" i="1" spc="-120" dirty="0">
                <a:latin typeface="Arial"/>
                <a:cs typeface="Arial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10" dirty="0">
                <a:latin typeface="Arial"/>
                <a:cs typeface="Arial"/>
              </a:rPr>
              <a:t>x</a:t>
            </a:r>
            <a:r>
              <a:rPr sz="1050" i="1" spc="-195" dirty="0">
                <a:latin typeface="Arial"/>
                <a:cs typeface="Arial"/>
              </a:rPr>
              <a:t> 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050" spc="5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84311" y="2799637"/>
            <a:ext cx="44005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spc="5" dirty="0">
                <a:latin typeface="Arial"/>
                <a:cs typeface="Arial"/>
              </a:rPr>
              <a:t>x</a:t>
            </a:r>
            <a:r>
              <a:rPr sz="700" i="1" spc="-130" dirty="0">
                <a:latin typeface="Arial"/>
                <a:cs typeface="Arial"/>
              </a:rPr>
              <a:t> </a:t>
            </a:r>
            <a:r>
              <a:rPr sz="800" spc="-240" dirty="0">
                <a:latin typeface="Gulim"/>
                <a:cs typeface="Gulim"/>
              </a:rPr>
              <a:t>∈</a:t>
            </a:r>
            <a:r>
              <a:rPr sz="700" i="1" spc="-45" dirty="0">
                <a:latin typeface="Arial"/>
                <a:cs typeface="Arial"/>
              </a:rPr>
              <a:t>V</a:t>
            </a:r>
            <a:r>
              <a:rPr sz="700" i="1" spc="5" dirty="0">
                <a:latin typeface="Arial"/>
                <a:cs typeface="Arial"/>
              </a:rPr>
              <a:t>al</a:t>
            </a:r>
            <a:r>
              <a:rPr sz="700" i="1" spc="-135" dirty="0">
                <a:latin typeface="Arial"/>
                <a:cs typeface="Arial"/>
              </a:rPr>
              <a:t> </a:t>
            </a:r>
            <a:r>
              <a:rPr sz="800" b="0" spc="-5" dirty="0">
                <a:latin typeface="Adobe Gothic Std L"/>
                <a:cs typeface="Adobe Gothic Std L"/>
              </a:rPr>
              <a:t>(</a:t>
            </a:r>
            <a:r>
              <a:rPr sz="700" i="1" spc="10" dirty="0">
                <a:latin typeface="Arial"/>
                <a:cs typeface="Arial"/>
              </a:rPr>
              <a:t>X</a:t>
            </a:r>
            <a:r>
              <a:rPr sz="700" i="1" spc="-110" dirty="0">
                <a:latin typeface="Arial"/>
                <a:cs typeface="Arial"/>
              </a:rPr>
              <a:t> </a:t>
            </a:r>
            <a:r>
              <a:rPr sz="800" b="0" spc="-5" dirty="0">
                <a:latin typeface="Adobe Gothic Std L"/>
                <a:cs typeface="Adobe Gothic Std L"/>
              </a:rPr>
              <a:t>)</a:t>
            </a:r>
            <a:endParaRPr sz="800">
              <a:latin typeface="Adobe Gothic Std L"/>
              <a:cs typeface="Adobe Gothic Std 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81910" y="2420058"/>
            <a:ext cx="1392555" cy="20764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  <a:tabLst>
                <a:tab pos="1160145" algn="l"/>
              </a:tabLst>
            </a:pPr>
            <a:r>
              <a:rPr sz="1200" spc="1390" dirty="0">
                <a:latin typeface="Arial"/>
                <a:cs typeface="Arial"/>
              </a:rPr>
              <a:t> 	 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12147" y="2799637"/>
            <a:ext cx="71120" cy="135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00" i="1" spc="5" dirty="0">
                <a:latin typeface="Arial"/>
                <a:cs typeface="Arial"/>
              </a:rPr>
              <a:t>x</a:t>
            </a:r>
            <a:endParaRPr sz="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24137" y="2564292"/>
            <a:ext cx="164909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62355" algn="l"/>
              </a:tabLst>
            </a:pP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15" dirty="0">
                <a:latin typeface="Arial"/>
                <a:cs typeface="Arial"/>
              </a:rPr>
              <a:t>X</a:t>
            </a:r>
            <a:r>
              <a:rPr sz="1050" i="1" dirty="0">
                <a:latin typeface="Arial"/>
                <a:cs typeface="Arial"/>
              </a:rPr>
              <a:t> </a:t>
            </a:r>
            <a:r>
              <a:rPr sz="1050" i="1" spc="-120" dirty="0">
                <a:latin typeface="Arial"/>
                <a:cs typeface="Arial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10" dirty="0">
                <a:latin typeface="Arial"/>
                <a:cs typeface="Arial"/>
              </a:rPr>
              <a:t>x</a:t>
            </a:r>
            <a:r>
              <a:rPr sz="1050" i="1" spc="-195" dirty="0">
                <a:latin typeface="Arial"/>
                <a:cs typeface="Arial"/>
              </a:rPr>
              <a:t> 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dirty="0">
                <a:latin typeface="Lucida Sans Unicode"/>
                <a:cs typeface="Lucida Sans Unicode"/>
              </a:rPr>
              <a:t>	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10" dirty="0">
                <a:latin typeface="Arial"/>
                <a:cs typeface="Arial"/>
              </a:rPr>
              <a:t>x</a:t>
            </a:r>
            <a:r>
              <a:rPr sz="1050" i="1" spc="-195" dirty="0">
                <a:latin typeface="Arial"/>
                <a:cs typeface="Arial"/>
              </a:rPr>
              <a:t> 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spc="10" dirty="0">
                <a:latin typeface="Arial"/>
                <a:cs typeface="Arial"/>
              </a:rPr>
              <a:t>1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55742" y="2579476"/>
            <a:ext cx="268605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10" dirty="0">
                <a:latin typeface="Arial"/>
                <a:cs typeface="Arial"/>
              </a:rPr>
              <a:t>(10)</a:t>
            </a:r>
            <a:endParaRPr sz="10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r>
              <a:rPr spc="45" dirty="0"/>
              <a:t>22</a:t>
            </a:r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/>
              <p14:cNvContentPartPr/>
              <p14:nvPr/>
            </p14:nvContentPartPr>
            <p14:xfrm>
              <a:off x="2078221" y="2559910"/>
              <a:ext cx="266760" cy="2052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69941" y="2557750"/>
                <a:ext cx="28584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/>
              <p14:cNvContentPartPr/>
              <p14:nvPr/>
            </p14:nvContentPartPr>
            <p14:xfrm>
              <a:off x="3462061" y="1377706"/>
              <a:ext cx="345960" cy="3690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53061" y="1368706"/>
                <a:ext cx="36540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Ink 30"/>
              <p14:cNvContentPartPr/>
              <p14:nvPr/>
            </p14:nvContentPartPr>
            <p14:xfrm>
              <a:off x="2893621" y="2162866"/>
              <a:ext cx="416880" cy="172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85341" y="2155306"/>
                <a:ext cx="4348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3" name="Ink 32"/>
              <p14:cNvContentPartPr/>
              <p14:nvPr/>
            </p14:nvContentPartPr>
            <p14:xfrm>
              <a:off x="3060301" y="1869106"/>
              <a:ext cx="106920" cy="15451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54901" y="1859045"/>
                <a:ext cx="122040" cy="30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" name="Ink 33"/>
              <p14:cNvContentPartPr/>
              <p14:nvPr/>
            </p14:nvContentPartPr>
            <p14:xfrm>
              <a:off x="3350101" y="1874866"/>
              <a:ext cx="116640" cy="9691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44701" y="1868764"/>
                <a:ext cx="131400" cy="233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5" name="Ink 34"/>
              <p14:cNvContentPartPr/>
              <p14:nvPr/>
            </p14:nvContentPartPr>
            <p14:xfrm>
              <a:off x="3549901" y="1639066"/>
              <a:ext cx="459720" cy="277171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543061" y="1632587"/>
                <a:ext cx="473040" cy="289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Ink 36"/>
              <p14:cNvContentPartPr/>
              <p14:nvPr/>
            </p14:nvContentPartPr>
            <p14:xfrm>
              <a:off x="1811461" y="2477110"/>
              <a:ext cx="2291400" cy="5158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03901" y="2469550"/>
                <a:ext cx="2307240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8" name="Ink 37"/>
              <p14:cNvContentPartPr/>
              <p14:nvPr/>
            </p14:nvContentPartPr>
            <p14:xfrm>
              <a:off x="3283501" y="2597350"/>
              <a:ext cx="207360" cy="1177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75221" y="2591230"/>
                <a:ext cx="225360" cy="133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00" y="126226"/>
            <a:ext cx="3657600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15" dirty="0"/>
              <a:t>Domain</a:t>
            </a:r>
            <a:r>
              <a:rPr spc="180" dirty="0"/>
              <a:t> </a:t>
            </a:r>
            <a:r>
              <a:rPr spc="340" dirty="0"/>
              <a:t>of</a:t>
            </a:r>
            <a:r>
              <a:rPr spc="185" dirty="0"/>
              <a:t> </a:t>
            </a:r>
            <a:r>
              <a:rPr spc="250" dirty="0"/>
              <a:t>Random</a:t>
            </a:r>
            <a:r>
              <a:rPr spc="190" dirty="0"/>
              <a:t> </a:t>
            </a:r>
            <a:r>
              <a:rPr spc="275" dirty="0"/>
              <a:t>Variable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130337"/>
            <a:ext cx="69291" cy="69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1351762"/>
            <a:ext cx="69291" cy="692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2374" y="1573174"/>
            <a:ext cx="69291" cy="692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1966671"/>
            <a:ext cx="69291" cy="6929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95198" y="995361"/>
            <a:ext cx="4807585" cy="1622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229870">
              <a:lnSpc>
                <a:spcPct val="138400"/>
              </a:lnSpc>
              <a:spcBef>
                <a:spcPts val="95"/>
              </a:spcBef>
            </a:pPr>
            <a:r>
              <a:rPr sz="1050" spc="10" dirty="0">
                <a:latin typeface="Arial"/>
                <a:cs typeface="Arial"/>
              </a:rPr>
              <a:t>Every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random </a:t>
            </a:r>
            <a:r>
              <a:rPr sz="1050" spc="5" dirty="0">
                <a:latin typeface="Arial"/>
                <a:cs typeface="Arial"/>
              </a:rPr>
              <a:t>variable</a:t>
            </a:r>
            <a:r>
              <a:rPr sz="1050" spc="10" dirty="0">
                <a:latin typeface="Arial"/>
                <a:cs typeface="Arial"/>
              </a:rPr>
              <a:t> has a domain, the set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 </a:t>
            </a:r>
            <a:r>
              <a:rPr sz="1050" spc="5" dirty="0">
                <a:latin typeface="Arial"/>
                <a:cs typeface="Arial"/>
              </a:rPr>
              <a:t>possible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values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it</a:t>
            </a:r>
            <a:r>
              <a:rPr sz="1050" spc="10" dirty="0">
                <a:latin typeface="Arial"/>
                <a:cs typeface="Arial"/>
              </a:rPr>
              <a:t> can </a:t>
            </a:r>
            <a:r>
              <a:rPr sz="1050" dirty="0">
                <a:latin typeface="Arial"/>
                <a:cs typeface="Arial"/>
              </a:rPr>
              <a:t>take.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Finite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random</a:t>
            </a:r>
            <a:r>
              <a:rPr sz="1050" spc="5" dirty="0">
                <a:latin typeface="Arial"/>
                <a:cs typeface="Arial"/>
              </a:rPr>
              <a:t> variable </a:t>
            </a:r>
            <a:r>
              <a:rPr sz="1050" spc="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Infinite </a:t>
            </a:r>
            <a:r>
              <a:rPr sz="1050" spc="10" dirty="0">
                <a:latin typeface="Arial"/>
                <a:cs typeface="Arial"/>
              </a:rPr>
              <a:t>random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variable.</a:t>
            </a:r>
          </a:p>
          <a:p>
            <a:pPr marL="50800">
              <a:lnSpc>
                <a:spcPct val="100000"/>
              </a:lnSpc>
              <a:spcBef>
                <a:spcPts val="480"/>
              </a:spcBef>
            </a:pPr>
            <a:r>
              <a:rPr sz="1050" spc="10" dirty="0">
                <a:latin typeface="Arial"/>
                <a:cs typeface="Arial"/>
              </a:rPr>
              <a:t>Domain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can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be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discrete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or continuous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(integer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real).</a:t>
            </a:r>
            <a:endParaRPr sz="1050" dirty="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35"/>
              </a:spcBef>
            </a:pPr>
            <a:r>
              <a:rPr sz="1050" spc="5" dirty="0">
                <a:latin typeface="Arial"/>
                <a:cs typeface="Arial"/>
              </a:rPr>
              <a:t>Weather</a:t>
            </a:r>
            <a:r>
              <a:rPr sz="1050" spc="10" dirty="0">
                <a:latin typeface="Arial"/>
                <a:cs typeface="Arial"/>
              </a:rPr>
              <a:t> random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variable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–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Domain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40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Cambria"/>
                <a:cs typeface="Cambria"/>
              </a:rPr>
              <a:t>{</a:t>
            </a:r>
            <a:r>
              <a:rPr sz="1050" i="1" spc="20" dirty="0">
                <a:latin typeface="Arial"/>
                <a:cs typeface="Arial"/>
              </a:rPr>
              <a:t>sunny</a:t>
            </a:r>
            <a:r>
              <a:rPr sz="1200" i="1" spc="20" dirty="0">
                <a:latin typeface="Verdana"/>
                <a:cs typeface="Verdana"/>
              </a:rPr>
              <a:t>,</a:t>
            </a:r>
            <a:r>
              <a:rPr sz="1200" i="1" spc="-215" dirty="0">
                <a:latin typeface="Verdana"/>
                <a:cs typeface="Verdana"/>
              </a:rPr>
              <a:t> </a:t>
            </a:r>
            <a:r>
              <a:rPr sz="1050" i="1" dirty="0">
                <a:latin typeface="Arial"/>
                <a:cs typeface="Arial"/>
              </a:rPr>
              <a:t>overcast</a:t>
            </a:r>
            <a:r>
              <a:rPr sz="1200" i="1" dirty="0">
                <a:latin typeface="Verdana"/>
                <a:cs typeface="Verdana"/>
              </a:rPr>
              <a:t>,</a:t>
            </a:r>
            <a:r>
              <a:rPr sz="1200" i="1" spc="-220" dirty="0">
                <a:latin typeface="Verdana"/>
                <a:cs typeface="Verdana"/>
              </a:rPr>
              <a:t> </a:t>
            </a:r>
            <a:r>
              <a:rPr sz="1050" i="1" dirty="0">
                <a:latin typeface="Arial"/>
                <a:cs typeface="Arial"/>
              </a:rPr>
              <a:t>rainy</a:t>
            </a:r>
            <a:r>
              <a:rPr sz="1200" i="1" dirty="0">
                <a:latin typeface="Verdana"/>
                <a:cs typeface="Verdana"/>
              </a:rPr>
              <a:t>,</a:t>
            </a:r>
            <a:r>
              <a:rPr sz="1200" i="1" spc="-220" dirty="0">
                <a:latin typeface="Verdana"/>
                <a:cs typeface="Verdana"/>
              </a:rPr>
              <a:t> </a:t>
            </a:r>
            <a:r>
              <a:rPr sz="1050" i="1" spc="5" dirty="0">
                <a:latin typeface="Arial"/>
                <a:cs typeface="Arial"/>
              </a:rPr>
              <a:t>cloudy</a:t>
            </a:r>
            <a:r>
              <a:rPr sz="1200" i="1" spc="5" dirty="0">
                <a:latin typeface="Verdana"/>
                <a:cs typeface="Verdana"/>
              </a:rPr>
              <a:t>,</a:t>
            </a:r>
            <a:r>
              <a:rPr sz="1200" i="1" spc="-220" dirty="0">
                <a:latin typeface="Verdana"/>
                <a:cs typeface="Verdana"/>
              </a:rPr>
              <a:t> </a:t>
            </a:r>
            <a:r>
              <a:rPr sz="1050" i="1" spc="10" dirty="0">
                <a:latin typeface="Arial"/>
                <a:cs typeface="Arial"/>
              </a:rPr>
              <a:t>snow</a:t>
            </a:r>
            <a:r>
              <a:rPr sz="1050" i="1" spc="-185" dirty="0">
                <a:latin typeface="Arial"/>
                <a:cs typeface="Arial"/>
              </a:rPr>
              <a:t> </a:t>
            </a:r>
            <a:r>
              <a:rPr sz="1200" spc="130" dirty="0">
                <a:latin typeface="Cambria"/>
                <a:cs typeface="Cambria"/>
              </a:rPr>
              <a:t>}</a:t>
            </a:r>
            <a:endParaRPr sz="1200" dirty="0">
              <a:latin typeface="Cambria"/>
              <a:cs typeface="Cambria"/>
            </a:endParaRPr>
          </a:p>
          <a:p>
            <a:pPr marL="50800">
              <a:lnSpc>
                <a:spcPct val="100000"/>
              </a:lnSpc>
              <a:spcBef>
                <a:spcPts val="365"/>
              </a:spcBef>
            </a:pPr>
            <a:r>
              <a:rPr sz="1050" spc="10" dirty="0">
                <a:latin typeface="Arial"/>
                <a:cs typeface="Arial"/>
              </a:rPr>
              <a:t>Boolean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15" dirty="0">
                <a:latin typeface="Arial"/>
                <a:cs typeface="Arial"/>
              </a:rPr>
              <a:t>Random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variable</a:t>
            </a:r>
            <a:endParaRPr sz="1050" dirty="0">
              <a:latin typeface="Arial"/>
              <a:cs typeface="Arial"/>
            </a:endParaRPr>
          </a:p>
          <a:p>
            <a:pPr marL="347980" indent="-142875">
              <a:lnSpc>
                <a:spcPct val="100000"/>
              </a:lnSpc>
              <a:spcBef>
                <a:spcPts val="245"/>
              </a:spcBef>
              <a:buClr>
                <a:srgbClr val="3333B2"/>
              </a:buClr>
              <a:buSzPct val="63157"/>
              <a:buFont typeface="Arial"/>
              <a:buChar char="►"/>
              <a:tabLst>
                <a:tab pos="348615" algn="l"/>
              </a:tabLst>
            </a:pPr>
            <a:r>
              <a:rPr sz="950" i="1" spc="15" dirty="0">
                <a:latin typeface="Arial"/>
                <a:cs typeface="Arial"/>
              </a:rPr>
              <a:t>Domain</a:t>
            </a:r>
            <a:r>
              <a:rPr sz="950" i="1" spc="55" dirty="0">
                <a:latin typeface="Arial"/>
                <a:cs typeface="Arial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950" i="1" spc="-50" dirty="0">
                <a:latin typeface="Arial"/>
                <a:cs typeface="Arial"/>
              </a:rPr>
              <a:t>V</a:t>
            </a:r>
            <a:r>
              <a:rPr sz="950" i="1" spc="10" dirty="0">
                <a:latin typeface="Arial"/>
                <a:cs typeface="Arial"/>
              </a:rPr>
              <a:t>al</a:t>
            </a:r>
            <a:r>
              <a:rPr sz="950" i="1" spc="-18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950" i="1" spc="20" dirty="0">
                <a:latin typeface="Arial"/>
                <a:cs typeface="Arial"/>
              </a:rPr>
              <a:t>X</a:t>
            </a:r>
            <a:r>
              <a:rPr sz="950" i="1" spc="-14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110" dirty="0">
                <a:latin typeface="Cambria"/>
                <a:cs typeface="Cambria"/>
              </a:rPr>
              <a:t>{</a:t>
            </a:r>
            <a:r>
              <a:rPr sz="950" i="1" spc="5" dirty="0">
                <a:latin typeface="Arial"/>
                <a:cs typeface="Arial"/>
              </a:rPr>
              <a:t>t</a:t>
            </a:r>
            <a:r>
              <a:rPr sz="950" i="1" spc="20" dirty="0">
                <a:latin typeface="Arial"/>
                <a:cs typeface="Arial"/>
              </a:rPr>
              <a:t>r</a:t>
            </a:r>
            <a:r>
              <a:rPr sz="950" i="1" spc="15" dirty="0">
                <a:latin typeface="Arial"/>
                <a:cs typeface="Arial"/>
              </a:rPr>
              <a:t>u</a:t>
            </a:r>
            <a:r>
              <a:rPr sz="950" i="1" spc="35" dirty="0">
                <a:latin typeface="Arial"/>
                <a:cs typeface="Arial"/>
              </a:rPr>
              <a:t>e</a:t>
            </a:r>
            <a:r>
              <a:rPr sz="1100" i="1" spc="-5" dirty="0">
                <a:latin typeface="Arial"/>
                <a:cs typeface="Arial"/>
              </a:rPr>
              <a:t>,</a:t>
            </a:r>
            <a:r>
              <a:rPr sz="1100" i="1" spc="-125" dirty="0">
                <a:latin typeface="Arial"/>
                <a:cs typeface="Arial"/>
              </a:rPr>
              <a:t> </a:t>
            </a:r>
            <a:r>
              <a:rPr sz="950" i="1" spc="-25" dirty="0">
                <a:latin typeface="Arial"/>
                <a:cs typeface="Arial"/>
              </a:rPr>
              <a:t>f</a:t>
            </a:r>
            <a:r>
              <a:rPr sz="950" i="1" spc="10" dirty="0">
                <a:latin typeface="Arial"/>
                <a:cs typeface="Arial"/>
              </a:rPr>
              <a:t>als</a:t>
            </a:r>
            <a:r>
              <a:rPr sz="950" i="1" spc="35" dirty="0">
                <a:latin typeface="Arial"/>
                <a:cs typeface="Arial"/>
              </a:rPr>
              <a:t>e</a:t>
            </a:r>
            <a:r>
              <a:rPr sz="1100" spc="114" dirty="0">
                <a:latin typeface="Cambria"/>
                <a:cs typeface="Cambria"/>
              </a:rPr>
              <a:t>}</a:t>
            </a:r>
            <a:endParaRPr sz="1100" dirty="0">
              <a:latin typeface="Cambria"/>
              <a:cs typeface="Cambria"/>
            </a:endParaRPr>
          </a:p>
          <a:p>
            <a:pPr marL="347980" indent="-142875">
              <a:lnSpc>
                <a:spcPct val="100000"/>
              </a:lnSpc>
              <a:spcBef>
                <a:spcPts val="185"/>
              </a:spcBef>
              <a:buClr>
                <a:srgbClr val="3333B2"/>
              </a:buClr>
              <a:buSzPct val="63157"/>
              <a:buFont typeface="Arial"/>
              <a:buChar char="►"/>
              <a:tabLst>
                <a:tab pos="348615" algn="l"/>
              </a:tabLst>
            </a:pPr>
            <a:r>
              <a:rPr sz="950" i="1" spc="15" dirty="0">
                <a:latin typeface="Arial"/>
                <a:cs typeface="Arial"/>
              </a:rPr>
              <a:t>x</a:t>
            </a:r>
            <a:r>
              <a:rPr sz="950" i="1" spc="-175" dirty="0">
                <a:latin typeface="Arial"/>
                <a:cs typeface="Arial"/>
              </a:rPr>
              <a:t> </a:t>
            </a:r>
            <a:r>
              <a:rPr sz="1050" spc="7" baseline="31746" dirty="0">
                <a:latin typeface="Arial"/>
                <a:cs typeface="Arial"/>
              </a:rPr>
              <a:t>1</a:t>
            </a:r>
            <a:r>
              <a:rPr sz="1050" baseline="31746" dirty="0">
                <a:latin typeface="Arial"/>
                <a:cs typeface="Arial"/>
              </a:rPr>
              <a:t> </a:t>
            </a:r>
            <a:r>
              <a:rPr sz="1050" spc="-104" baseline="31746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to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denote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i="1" spc="5" dirty="0">
                <a:latin typeface="Arial"/>
                <a:cs typeface="Arial"/>
              </a:rPr>
              <a:t>t</a:t>
            </a:r>
            <a:r>
              <a:rPr sz="950" i="1" spc="20" dirty="0">
                <a:latin typeface="Arial"/>
                <a:cs typeface="Arial"/>
              </a:rPr>
              <a:t>r</a:t>
            </a:r>
            <a:r>
              <a:rPr sz="950" i="1" spc="15" dirty="0">
                <a:latin typeface="Arial"/>
                <a:cs typeface="Arial"/>
              </a:rPr>
              <a:t>ue</a:t>
            </a:r>
            <a:r>
              <a:rPr sz="950" i="1" spc="3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and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i="1" spc="15" dirty="0">
                <a:latin typeface="Arial"/>
                <a:cs typeface="Arial"/>
              </a:rPr>
              <a:t>x</a:t>
            </a:r>
            <a:r>
              <a:rPr sz="950" i="1" spc="-175" dirty="0">
                <a:latin typeface="Arial"/>
                <a:cs typeface="Arial"/>
              </a:rPr>
              <a:t> </a:t>
            </a:r>
            <a:r>
              <a:rPr sz="1050" spc="7" baseline="31746" dirty="0">
                <a:latin typeface="Arial"/>
                <a:cs typeface="Arial"/>
              </a:rPr>
              <a:t>0</a:t>
            </a:r>
            <a:r>
              <a:rPr sz="1050" baseline="31746" dirty="0">
                <a:latin typeface="Arial"/>
                <a:cs typeface="Arial"/>
              </a:rPr>
              <a:t> </a:t>
            </a:r>
            <a:r>
              <a:rPr sz="1050" spc="-104" baseline="31746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to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denote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i="1" spc="-25" dirty="0">
                <a:latin typeface="Arial"/>
                <a:cs typeface="Arial"/>
              </a:rPr>
              <a:t>f</a:t>
            </a:r>
            <a:r>
              <a:rPr sz="950" i="1" spc="10" dirty="0">
                <a:latin typeface="Arial"/>
                <a:cs typeface="Arial"/>
              </a:rPr>
              <a:t>als</a:t>
            </a:r>
            <a:r>
              <a:rPr sz="950" i="1" spc="35" dirty="0">
                <a:latin typeface="Arial"/>
                <a:cs typeface="Arial"/>
              </a:rPr>
              <a:t>e</a:t>
            </a:r>
            <a:r>
              <a:rPr sz="950" spc="5" dirty="0">
                <a:latin typeface="Arial"/>
                <a:cs typeface="Arial"/>
              </a:rPr>
              <a:t>.</a:t>
            </a:r>
            <a:endParaRPr sz="950" dirty="0">
              <a:latin typeface="Arial"/>
              <a:cs typeface="Arial"/>
            </a:endParaRPr>
          </a:p>
          <a:p>
            <a:pPr marL="347980" indent="-142875">
              <a:lnSpc>
                <a:spcPct val="100000"/>
              </a:lnSpc>
              <a:spcBef>
                <a:spcPts val="215"/>
              </a:spcBef>
              <a:buClr>
                <a:srgbClr val="3333B2"/>
              </a:buClr>
              <a:buSzPct val="63157"/>
              <a:buChar char="►"/>
              <a:tabLst>
                <a:tab pos="348615" algn="l"/>
              </a:tabLst>
            </a:pPr>
            <a:r>
              <a:rPr sz="950" spc="15" dirty="0">
                <a:latin typeface="Arial"/>
                <a:cs typeface="Arial"/>
              </a:rPr>
              <a:t>The</a:t>
            </a:r>
            <a:r>
              <a:rPr sz="950" spc="10" dirty="0">
                <a:latin typeface="Arial"/>
                <a:cs typeface="Arial"/>
              </a:rPr>
              <a:t> distribution of </a:t>
            </a:r>
            <a:r>
              <a:rPr sz="950" spc="15" dirty="0">
                <a:latin typeface="Arial"/>
                <a:cs typeface="Arial"/>
              </a:rPr>
              <a:t>binary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random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spc="5" dirty="0">
                <a:latin typeface="Arial"/>
                <a:cs typeface="Arial"/>
              </a:rPr>
              <a:t>variable</a:t>
            </a:r>
            <a:r>
              <a:rPr sz="950" spc="10" dirty="0">
                <a:latin typeface="Arial"/>
                <a:cs typeface="Arial"/>
              </a:rPr>
              <a:t> is called </a:t>
            </a:r>
            <a:r>
              <a:rPr sz="950" spc="15" dirty="0">
                <a:latin typeface="Arial"/>
                <a:cs typeface="Arial"/>
              </a:rPr>
              <a:t>a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Bernoulli</a:t>
            </a:r>
            <a:r>
              <a:rPr sz="950" spc="10" dirty="0">
                <a:latin typeface="Arial"/>
                <a:cs typeface="Arial"/>
              </a:rPr>
              <a:t> distribution.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r>
              <a:rPr spc="45" dirty="0"/>
              <a:t>23</a:t>
            </a:r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495" y="106193"/>
            <a:ext cx="2329011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310" dirty="0"/>
              <a:t>Joint</a:t>
            </a:r>
            <a:r>
              <a:rPr spc="155" dirty="0"/>
              <a:t> </a:t>
            </a:r>
            <a:r>
              <a:rPr spc="275" dirty="0"/>
              <a:t>Distribution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875309"/>
            <a:ext cx="69291" cy="69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096721"/>
            <a:ext cx="69291" cy="692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318145"/>
            <a:ext cx="69291" cy="692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539570"/>
            <a:ext cx="69291" cy="6929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69798" y="759743"/>
            <a:ext cx="5191125" cy="1261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200" marR="68580">
              <a:lnSpc>
                <a:spcPct val="126499"/>
              </a:lnSpc>
              <a:spcBef>
                <a:spcPts val="90"/>
              </a:spcBef>
            </a:pPr>
            <a:r>
              <a:rPr sz="1050" spc="10" dirty="0">
                <a:latin typeface="Arial"/>
                <a:cs typeface="Arial"/>
              </a:rPr>
              <a:t>The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distribution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over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several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random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variables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are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described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using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joint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distribution.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Set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</a:t>
            </a:r>
            <a:r>
              <a:rPr sz="1050" spc="15" dirty="0">
                <a:latin typeface="Arial"/>
                <a:cs typeface="Arial"/>
              </a:rPr>
              <a:t>andom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v</a:t>
            </a:r>
            <a:r>
              <a:rPr sz="1050" spc="10" dirty="0">
                <a:latin typeface="Arial"/>
                <a:cs typeface="Arial"/>
              </a:rPr>
              <a:t>a</a:t>
            </a:r>
            <a:r>
              <a:rPr sz="1050" spc="20" dirty="0">
                <a:latin typeface="Arial"/>
                <a:cs typeface="Arial"/>
              </a:rPr>
              <a:t>r</a:t>
            </a:r>
            <a:r>
              <a:rPr sz="1050" spc="10" dirty="0">
                <a:latin typeface="Arial"/>
                <a:cs typeface="Arial"/>
              </a:rPr>
              <a:t>ia</a:t>
            </a:r>
            <a:r>
              <a:rPr sz="1050" spc="-15" dirty="0">
                <a:latin typeface="Arial"/>
                <a:cs typeface="Arial"/>
              </a:rPr>
              <a:t>b</a:t>
            </a:r>
            <a:r>
              <a:rPr sz="1050" spc="10" dirty="0">
                <a:latin typeface="Arial"/>
                <a:cs typeface="Arial"/>
              </a:rPr>
              <a:t>les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200" spc="165" dirty="0">
                <a:latin typeface="Cambria"/>
                <a:cs typeface="Cambria"/>
              </a:rPr>
              <a:t>X</a:t>
            </a:r>
            <a:r>
              <a:rPr sz="1200" dirty="0">
                <a:latin typeface="Cambria"/>
                <a:cs typeface="Cambria"/>
              </a:rPr>
              <a:t> </a:t>
            </a:r>
            <a:r>
              <a:rPr sz="1200" spc="-25" dirty="0">
                <a:latin typeface="Cambria"/>
                <a:cs typeface="Cambria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125" dirty="0">
                <a:latin typeface="Cambria"/>
                <a:cs typeface="Cambria"/>
              </a:rPr>
              <a:t>{</a:t>
            </a:r>
            <a:r>
              <a:rPr sz="1050" i="1" spc="15" dirty="0">
                <a:latin typeface="Arial"/>
                <a:cs typeface="Arial"/>
              </a:rPr>
              <a:t>X</a:t>
            </a:r>
            <a:r>
              <a:rPr sz="1050" spc="75" baseline="-15873" dirty="0">
                <a:latin typeface="Arial"/>
                <a:cs typeface="Arial"/>
              </a:rPr>
              <a:t>1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i="1" spc="15" dirty="0">
                <a:latin typeface="Arial"/>
                <a:cs typeface="Arial"/>
              </a:rPr>
              <a:t>X</a:t>
            </a:r>
            <a:r>
              <a:rPr sz="1050" spc="75" baseline="-15873" dirty="0">
                <a:latin typeface="Arial"/>
                <a:cs typeface="Arial"/>
              </a:rPr>
              <a:t>2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i="1" spc="10" dirty="0">
                <a:latin typeface="Arial"/>
                <a:cs typeface="Arial"/>
              </a:rPr>
              <a:t>X</a:t>
            </a:r>
            <a:r>
              <a:rPr sz="1050" i="1" spc="7" baseline="-15873" dirty="0">
                <a:latin typeface="Arial"/>
                <a:cs typeface="Arial"/>
              </a:rPr>
              <a:t>n</a:t>
            </a:r>
            <a:r>
              <a:rPr sz="1050" i="1" spc="-202" baseline="-15873" dirty="0">
                <a:latin typeface="Arial"/>
                <a:cs typeface="Arial"/>
              </a:rPr>
              <a:t> </a:t>
            </a:r>
            <a:r>
              <a:rPr sz="1200" spc="130" dirty="0">
                <a:latin typeface="Cambria"/>
                <a:cs typeface="Cambria"/>
              </a:rPr>
              <a:t>}</a:t>
            </a:r>
            <a:endParaRPr sz="1200" dirty="0">
              <a:latin typeface="Cambria"/>
              <a:cs typeface="Cambria"/>
            </a:endParaRPr>
          </a:p>
          <a:p>
            <a:pPr marL="76200">
              <a:lnSpc>
                <a:spcPct val="100000"/>
              </a:lnSpc>
              <a:spcBef>
                <a:spcPts val="305"/>
              </a:spcBef>
            </a:pPr>
            <a:r>
              <a:rPr sz="1050" spc="10" dirty="0">
                <a:latin typeface="Arial"/>
                <a:cs typeface="Arial"/>
              </a:rPr>
              <a:t>Joint</a:t>
            </a:r>
            <a:r>
              <a:rPr sz="1050" spc="5" dirty="0">
                <a:latin typeface="Arial"/>
                <a:cs typeface="Arial"/>
              </a:rPr>
              <a:t> Distribution </a:t>
            </a:r>
            <a:r>
              <a:rPr sz="1050" b="1" spc="120" dirty="0">
                <a:latin typeface="Arial"/>
                <a:cs typeface="Arial"/>
              </a:rPr>
              <a:t>P</a:t>
            </a:r>
            <a:r>
              <a:rPr sz="1200" spc="120" dirty="0">
                <a:latin typeface="Lucida Sans Unicode"/>
                <a:cs typeface="Lucida Sans Unicode"/>
              </a:rPr>
              <a:t>(</a:t>
            </a:r>
            <a:r>
              <a:rPr sz="1200" spc="120" dirty="0">
                <a:latin typeface="Cambria"/>
                <a:cs typeface="Cambria"/>
              </a:rPr>
              <a:t>X</a:t>
            </a:r>
            <a:r>
              <a:rPr sz="1200" spc="12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 </a:t>
            </a:r>
            <a:r>
              <a:rPr sz="1050" i="1" spc="20" dirty="0">
                <a:latin typeface="Arial"/>
                <a:cs typeface="Arial"/>
              </a:rPr>
              <a:t>P</a:t>
            </a:r>
            <a:r>
              <a:rPr sz="1200" spc="20" dirty="0">
                <a:latin typeface="Lucida Sans Unicode"/>
                <a:cs typeface="Lucida Sans Unicode"/>
              </a:rPr>
              <a:t>(</a:t>
            </a:r>
            <a:r>
              <a:rPr sz="1050" i="1" spc="20" dirty="0">
                <a:latin typeface="Arial"/>
                <a:cs typeface="Arial"/>
              </a:rPr>
              <a:t>X</a:t>
            </a:r>
            <a:r>
              <a:rPr sz="1050" spc="30" baseline="-15873" dirty="0">
                <a:latin typeface="Arial"/>
                <a:cs typeface="Arial"/>
              </a:rPr>
              <a:t>1</a:t>
            </a:r>
            <a:r>
              <a:rPr sz="1200" i="1" spc="20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i="1" spc="-20" dirty="0">
                <a:latin typeface="Arial"/>
                <a:cs typeface="Arial"/>
              </a:rPr>
              <a:t>X</a:t>
            </a:r>
            <a:r>
              <a:rPr sz="1050" spc="-30" baseline="-15873" dirty="0">
                <a:latin typeface="Arial"/>
                <a:cs typeface="Arial"/>
              </a:rPr>
              <a:t>2</a:t>
            </a:r>
            <a:r>
              <a:rPr sz="1200" i="1" spc="-20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200" i="1" spc="-220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i="1" spc="10" dirty="0">
                <a:latin typeface="Arial"/>
                <a:cs typeface="Arial"/>
              </a:rPr>
              <a:t>X</a:t>
            </a:r>
            <a:r>
              <a:rPr sz="1050" i="1" spc="15" baseline="-15873" dirty="0">
                <a:latin typeface="Arial"/>
                <a:cs typeface="Arial"/>
              </a:rPr>
              <a:t>n</a:t>
            </a:r>
            <a:r>
              <a:rPr sz="1050" i="1" spc="-202" baseline="-15873" dirty="0">
                <a:latin typeface="Arial"/>
                <a:cs typeface="Arial"/>
              </a:rPr>
              <a:t> </a:t>
            </a:r>
            <a:r>
              <a:rPr sz="1200" spc="35" dirty="0">
                <a:latin typeface="Lucida Sans Unicode"/>
                <a:cs typeface="Lucida Sans Unicode"/>
              </a:rPr>
              <a:t>)</a:t>
            </a:r>
            <a:r>
              <a:rPr sz="1050" spc="35" dirty="0">
                <a:latin typeface="Arial"/>
                <a:cs typeface="Arial"/>
              </a:rPr>
              <a:t>.</a:t>
            </a:r>
            <a:endParaRPr sz="1050" dirty="0">
              <a:latin typeface="Arial"/>
              <a:cs typeface="Arial"/>
            </a:endParaRPr>
          </a:p>
          <a:p>
            <a:pPr marL="75565" marR="269240">
              <a:lnSpc>
                <a:spcPct val="108700"/>
              </a:lnSpc>
              <a:spcBef>
                <a:spcPts val="340"/>
              </a:spcBef>
            </a:pPr>
            <a:r>
              <a:rPr sz="1050" spc="10" dirty="0">
                <a:latin typeface="Arial"/>
                <a:cs typeface="Arial"/>
              </a:rPr>
              <a:t>Eg:</a:t>
            </a:r>
            <a:r>
              <a:rPr sz="1050" spc="8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Suppose random </a:t>
            </a:r>
            <a:r>
              <a:rPr sz="1050" spc="5" dirty="0">
                <a:latin typeface="Arial"/>
                <a:cs typeface="Arial"/>
              </a:rPr>
              <a:t>variable </a:t>
            </a:r>
            <a:r>
              <a:rPr sz="1050" i="1" spc="10" dirty="0">
                <a:latin typeface="Arial"/>
                <a:cs typeface="Arial"/>
              </a:rPr>
              <a:t>Grade</a:t>
            </a:r>
            <a:r>
              <a:rPr sz="1050" i="1" spc="40" dirty="0">
                <a:latin typeface="Arial"/>
                <a:cs typeface="Arial"/>
              </a:rPr>
              <a:t> </a:t>
            </a:r>
            <a:r>
              <a:rPr sz="1050" spc="15" dirty="0">
                <a:latin typeface="Arial"/>
                <a:cs typeface="Arial"/>
              </a:rPr>
              <a:t>reports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the </a:t>
            </a:r>
            <a:r>
              <a:rPr sz="1050" spc="5" dirty="0">
                <a:latin typeface="Arial"/>
                <a:cs typeface="Arial"/>
              </a:rPr>
              <a:t>final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grade</a:t>
            </a:r>
            <a:r>
              <a:rPr sz="1050" spc="10" dirty="0">
                <a:latin typeface="Arial"/>
                <a:cs typeface="Arial"/>
              </a:rPr>
              <a:t> of a student and 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student’s </a:t>
            </a:r>
            <a:r>
              <a:rPr sz="1050" spc="10" dirty="0">
                <a:latin typeface="Arial"/>
                <a:cs typeface="Arial"/>
              </a:rPr>
              <a:t>intelligence</a:t>
            </a:r>
            <a:r>
              <a:rPr sz="1050" spc="5" dirty="0">
                <a:latin typeface="Arial"/>
                <a:cs typeface="Arial"/>
              </a:rPr>
              <a:t> 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given </a:t>
            </a:r>
            <a:r>
              <a:rPr sz="1050" dirty="0">
                <a:latin typeface="Arial"/>
                <a:cs typeface="Arial"/>
              </a:rPr>
              <a:t>by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i="1" spc="10" dirty="0">
                <a:latin typeface="Arial"/>
                <a:cs typeface="Arial"/>
              </a:rPr>
              <a:t>Intelligence</a:t>
            </a:r>
            <a:r>
              <a:rPr sz="1050" spc="10" dirty="0">
                <a:latin typeface="Arial"/>
                <a:cs typeface="Arial"/>
              </a:rPr>
              <a:t>.</a:t>
            </a:r>
            <a:r>
              <a:rPr sz="1050" spc="7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Then the</a:t>
            </a:r>
            <a:r>
              <a:rPr sz="1050" spc="5" dirty="0">
                <a:latin typeface="Arial"/>
                <a:cs typeface="Arial"/>
              </a:rPr>
              <a:t> joint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distribution 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b="1" spc="5" dirty="0">
                <a:latin typeface="Arial"/>
                <a:cs typeface="Arial"/>
              </a:rPr>
              <a:t>P</a:t>
            </a:r>
            <a:r>
              <a:rPr sz="1200" spc="5" dirty="0">
                <a:latin typeface="Lucida Sans Unicode"/>
                <a:cs typeface="Lucida Sans Unicode"/>
              </a:rPr>
              <a:t>(</a:t>
            </a:r>
            <a:r>
              <a:rPr sz="1050" i="1" spc="5" dirty="0">
                <a:latin typeface="Arial"/>
                <a:cs typeface="Arial"/>
              </a:rPr>
              <a:t>Intelligence</a:t>
            </a:r>
            <a:r>
              <a:rPr sz="1200" i="1" spc="5" dirty="0">
                <a:latin typeface="Verdana"/>
                <a:cs typeface="Verdana"/>
              </a:rPr>
              <a:t>,</a:t>
            </a:r>
            <a:r>
              <a:rPr sz="1200" i="1" spc="-229" dirty="0">
                <a:latin typeface="Verdana"/>
                <a:cs typeface="Verdana"/>
              </a:rPr>
              <a:t> </a:t>
            </a:r>
            <a:r>
              <a:rPr sz="1050" i="1" spc="20" dirty="0">
                <a:latin typeface="Arial"/>
                <a:cs typeface="Arial"/>
              </a:rPr>
              <a:t>Grade</a:t>
            </a:r>
            <a:r>
              <a:rPr sz="1200" spc="20" dirty="0">
                <a:latin typeface="Lucida Sans Unicode"/>
                <a:cs typeface="Lucida Sans Unicode"/>
              </a:rPr>
              <a:t>)</a:t>
            </a:r>
            <a:endParaRPr sz="1200" dirty="0">
              <a:latin typeface="Lucida Sans Unicode"/>
              <a:cs typeface="Lucida Sans Unicode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216835" y="2066874"/>
          <a:ext cx="1622424" cy="920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0415"/>
                <a:gridCol w="419100"/>
                <a:gridCol w="422909"/>
              </a:tblGrid>
              <a:tr h="3689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75565">
                        <a:lnSpc>
                          <a:spcPts val="1220"/>
                        </a:lnSpc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Intelligence</a:t>
                      </a:r>
                      <a:endParaRPr sz="1050">
                        <a:latin typeface="Arial"/>
                        <a:cs typeface="Arial"/>
                      </a:endParaRPr>
                    </a:p>
                    <a:p>
                      <a:pPr marL="107314">
                        <a:lnSpc>
                          <a:spcPct val="100000"/>
                        </a:lnSpc>
                        <a:spcBef>
                          <a:spcPts val="185"/>
                        </a:spcBef>
                        <a:tabLst>
                          <a:tab pos="501015" algn="l"/>
                        </a:tabLst>
                      </a:pPr>
                      <a:r>
                        <a:rPr sz="1050" spc="5" dirty="0">
                          <a:latin typeface="Arial"/>
                          <a:cs typeface="Arial"/>
                        </a:rPr>
                        <a:t>low	</a:t>
                      </a:r>
                      <a:r>
                        <a:rPr sz="1050" spc="10" dirty="0">
                          <a:latin typeface="Arial"/>
                          <a:cs typeface="Arial"/>
                        </a:rPr>
                        <a:t>high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6530">
                <a:tc>
                  <a:txBody>
                    <a:bodyPr/>
                    <a:lstStyle/>
                    <a:p>
                      <a:pPr marR="71755" algn="r">
                        <a:lnSpc>
                          <a:spcPts val="1240"/>
                        </a:lnSpc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A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9850" algn="r">
                        <a:lnSpc>
                          <a:spcPts val="1240"/>
                        </a:lnSpc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0.07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40"/>
                        </a:lnSpc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0.18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533400" algn="l"/>
                        </a:tabLst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Grade	</a:t>
                      </a:r>
                      <a:r>
                        <a:rPr sz="1050" spc="15" dirty="0">
                          <a:latin typeface="Arial"/>
                          <a:cs typeface="Arial"/>
                        </a:rPr>
                        <a:t>B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985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0.28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0.09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</a:tr>
              <a:tr h="192405"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C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985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0.35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0.03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r>
              <a:rPr spc="45" dirty="0"/>
              <a:t>24</a:t>
            </a:r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346261" y="2047306"/>
              <a:ext cx="1655280" cy="140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421" y="2038306"/>
                <a:ext cx="167112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/>
              <p14:cNvContentPartPr/>
              <p14:nvPr/>
            </p14:nvContentPartPr>
            <p14:xfrm>
              <a:off x="2610661" y="1733710"/>
              <a:ext cx="3080880" cy="13892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07781" y="1726150"/>
                <a:ext cx="3093120" cy="14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/>
              <p14:cNvContentPartPr/>
              <p14:nvPr/>
            </p14:nvContentPartPr>
            <p14:xfrm>
              <a:off x="2737741" y="2192350"/>
              <a:ext cx="1189440" cy="855036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29821" y="2184790"/>
                <a:ext cx="1206000" cy="870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/>
              <p14:cNvContentPartPr/>
              <p14:nvPr/>
            </p14:nvContentPartPr>
            <p14:xfrm>
              <a:off x="3021421" y="2410870"/>
              <a:ext cx="822240" cy="622836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18181" y="2403670"/>
                <a:ext cx="832680" cy="636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/>
              <p14:cNvContentPartPr/>
              <p14:nvPr/>
            </p14:nvContentPartPr>
            <p14:xfrm>
              <a:off x="3030061" y="2426710"/>
              <a:ext cx="399600" cy="159156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23581" y="2419868"/>
                <a:ext cx="412920" cy="172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0" name="Ink 39"/>
              <p14:cNvContentPartPr/>
              <p14:nvPr/>
            </p14:nvContentPartPr>
            <p14:xfrm>
              <a:off x="3457381" y="2426710"/>
              <a:ext cx="343440" cy="196236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50901" y="2420229"/>
                <a:ext cx="357480" cy="209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2" name="Ink 101"/>
              <p14:cNvContentPartPr/>
              <p14:nvPr/>
            </p14:nvContentPartPr>
            <p14:xfrm>
              <a:off x="2091541" y="2436070"/>
              <a:ext cx="574920" cy="11016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85781" y="2432110"/>
                <a:ext cx="5878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3" name="Ink 102"/>
              <p14:cNvContentPartPr/>
              <p14:nvPr/>
            </p14:nvContentPartPr>
            <p14:xfrm>
              <a:off x="2995141" y="2349670"/>
              <a:ext cx="878760" cy="31716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87221" y="2342110"/>
                <a:ext cx="89388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Ink 13"/>
              <p14:cNvContentPartPr/>
              <p14:nvPr/>
            </p14:nvContentPartPr>
            <p14:xfrm>
              <a:off x="4310986" y="2229279"/>
              <a:ext cx="1091520" cy="6660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05226" y="2223879"/>
                <a:ext cx="11030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" name="Ink 15"/>
              <p14:cNvContentPartPr/>
              <p14:nvPr/>
            </p14:nvContentPartPr>
            <p14:xfrm>
              <a:off x="4470466" y="2520519"/>
              <a:ext cx="1145160" cy="4140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65066" y="2516559"/>
                <a:ext cx="1157400" cy="48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20" y="107429"/>
            <a:ext cx="2868479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310" dirty="0"/>
              <a:t>Marginal</a:t>
            </a:r>
            <a:r>
              <a:rPr spc="175" dirty="0"/>
              <a:t> </a:t>
            </a:r>
            <a:r>
              <a:rPr spc="275" dirty="0"/>
              <a:t>Distribution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015390"/>
            <a:ext cx="69291" cy="69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420266"/>
            <a:ext cx="69291" cy="692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1641690"/>
            <a:ext cx="69291" cy="692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863115"/>
            <a:ext cx="69291" cy="6929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3298" y="918373"/>
            <a:ext cx="5100320" cy="1270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700"/>
              </a:lnSpc>
              <a:spcBef>
                <a:spcPts val="95"/>
              </a:spcBef>
            </a:pPr>
            <a:r>
              <a:rPr sz="1050" spc="10" dirty="0">
                <a:latin typeface="Arial"/>
                <a:cs typeface="Arial"/>
              </a:rPr>
              <a:t>The </a:t>
            </a:r>
            <a:r>
              <a:rPr sz="1050" spc="5" dirty="0">
                <a:latin typeface="Arial"/>
                <a:cs typeface="Arial"/>
              </a:rPr>
              <a:t>distribution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over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events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that can be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described using </a:t>
            </a:r>
            <a:r>
              <a:rPr sz="1050" i="1" spc="15" dirty="0">
                <a:latin typeface="Arial"/>
                <a:cs typeface="Arial"/>
              </a:rPr>
              <a:t>X</a:t>
            </a:r>
            <a:r>
              <a:rPr sz="1050" i="1" spc="14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often </a:t>
            </a:r>
            <a:r>
              <a:rPr sz="1050" spc="5" dirty="0">
                <a:latin typeface="Arial"/>
                <a:cs typeface="Arial"/>
              </a:rPr>
              <a:t>referred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to as 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marginal</a:t>
            </a:r>
            <a:r>
              <a:rPr sz="1050" spc="5" dirty="0">
                <a:latin typeface="Arial"/>
                <a:cs typeface="Arial"/>
              </a:rPr>
              <a:t> distribution </a:t>
            </a:r>
            <a:r>
              <a:rPr sz="1050" dirty="0">
                <a:latin typeface="Arial"/>
                <a:cs typeface="Arial"/>
              </a:rPr>
              <a:t>over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random</a:t>
            </a:r>
            <a:r>
              <a:rPr sz="1050" spc="5" dirty="0">
                <a:latin typeface="Arial"/>
                <a:cs typeface="Arial"/>
              </a:rPr>
              <a:t> variable </a:t>
            </a:r>
            <a:r>
              <a:rPr sz="1050" i="1" spc="15" dirty="0">
                <a:latin typeface="Arial"/>
                <a:cs typeface="Arial"/>
              </a:rPr>
              <a:t>X</a:t>
            </a:r>
            <a:r>
              <a:rPr sz="1050" i="1" spc="-16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.</a:t>
            </a:r>
            <a:endParaRPr sz="10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050" spc="15" dirty="0">
                <a:solidFill>
                  <a:srgbClr val="EC008C"/>
                </a:solidFill>
                <a:latin typeface="Arial"/>
                <a:cs typeface="Arial"/>
              </a:rPr>
              <a:t>Summing</a:t>
            </a:r>
            <a:r>
              <a:rPr sz="1050" spc="-40" dirty="0">
                <a:solidFill>
                  <a:srgbClr val="EC008C"/>
                </a:solidFill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EC008C"/>
                </a:solidFill>
                <a:latin typeface="Arial"/>
                <a:cs typeface="Arial"/>
              </a:rPr>
              <a:t>out</a:t>
            </a:r>
            <a:endParaRPr sz="10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050" spc="10" dirty="0">
                <a:latin typeface="Arial"/>
                <a:cs typeface="Arial"/>
              </a:rPr>
              <a:t>Marginal</a:t>
            </a:r>
            <a:r>
              <a:rPr sz="1050" spc="5" dirty="0">
                <a:latin typeface="Arial"/>
                <a:cs typeface="Arial"/>
              </a:rPr>
              <a:t> distribution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is </a:t>
            </a:r>
            <a:r>
              <a:rPr sz="1050" spc="10" dirty="0">
                <a:latin typeface="Arial"/>
                <a:cs typeface="Arial"/>
              </a:rPr>
              <a:t>denoted </a:t>
            </a:r>
            <a:r>
              <a:rPr sz="105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i="1" spc="55" dirty="0">
                <a:latin typeface="Arial"/>
                <a:cs typeface="Arial"/>
              </a:rPr>
              <a:t>P</a:t>
            </a:r>
            <a:r>
              <a:rPr sz="1200" spc="55" dirty="0">
                <a:latin typeface="Lucida Sans Unicode"/>
                <a:cs typeface="Lucida Sans Unicode"/>
              </a:rPr>
              <a:t>(</a:t>
            </a:r>
            <a:r>
              <a:rPr sz="1050" i="1" spc="55" dirty="0">
                <a:latin typeface="Arial"/>
                <a:cs typeface="Arial"/>
              </a:rPr>
              <a:t>X</a:t>
            </a:r>
            <a:r>
              <a:rPr sz="1050" i="1" spc="-160" dirty="0">
                <a:latin typeface="Arial"/>
                <a:cs typeface="Arial"/>
              </a:rPr>
              <a:t> </a:t>
            </a:r>
            <a:r>
              <a:rPr sz="1200" spc="35" dirty="0">
                <a:latin typeface="Lucida Sans Unicode"/>
                <a:cs typeface="Lucida Sans Unicode"/>
              </a:rPr>
              <a:t>)</a:t>
            </a:r>
            <a:r>
              <a:rPr sz="1050" spc="35" dirty="0">
                <a:latin typeface="Arial"/>
                <a:cs typeface="Arial"/>
              </a:rPr>
              <a:t>.</a:t>
            </a:r>
            <a:endParaRPr sz="10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050" spc="10" dirty="0">
                <a:latin typeface="Arial"/>
                <a:cs typeface="Arial"/>
              </a:rPr>
              <a:t>Row-wise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or Column-wise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summations </a:t>
            </a:r>
            <a:r>
              <a:rPr sz="1050" spc="5" dirty="0">
                <a:latin typeface="Arial"/>
                <a:cs typeface="Arial"/>
              </a:rPr>
              <a:t>in </a:t>
            </a:r>
            <a:r>
              <a:rPr sz="1050" spc="10" dirty="0">
                <a:latin typeface="Arial"/>
                <a:cs typeface="Arial"/>
              </a:rPr>
              <a:t>the </a:t>
            </a:r>
            <a:r>
              <a:rPr sz="1050" spc="15" dirty="0">
                <a:latin typeface="Arial"/>
                <a:cs typeface="Arial"/>
              </a:rPr>
              <a:t>JD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gives </a:t>
            </a:r>
            <a:r>
              <a:rPr sz="1050" spc="-15" dirty="0">
                <a:latin typeface="Arial"/>
                <a:cs typeface="Arial"/>
              </a:rPr>
              <a:t>MD.</a:t>
            </a:r>
            <a:endParaRPr sz="1050" dirty="0">
              <a:latin typeface="Arial"/>
              <a:cs typeface="Arial"/>
            </a:endParaRPr>
          </a:p>
          <a:p>
            <a:pPr marL="120014" algn="ctr">
              <a:lnSpc>
                <a:spcPct val="100000"/>
              </a:lnSpc>
              <a:spcBef>
                <a:spcPts val="240"/>
              </a:spcBef>
            </a:pPr>
            <a:r>
              <a:rPr sz="1200" spc="1390" dirty="0">
                <a:latin typeface="Arial"/>
                <a:cs typeface="Arial"/>
              </a:rPr>
              <a:t> 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04452" y="2124707"/>
            <a:ext cx="124841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74065" algn="l"/>
              </a:tabLst>
            </a:pPr>
            <a:r>
              <a:rPr sz="1050" b="1" spc="1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15" dirty="0">
                <a:latin typeface="Arial"/>
                <a:cs typeface="Arial"/>
              </a:rPr>
              <a:t>Y</a:t>
            </a:r>
            <a:r>
              <a:rPr sz="1050" i="1" spc="-145" dirty="0">
                <a:latin typeface="Arial"/>
                <a:cs typeface="Arial"/>
              </a:rPr>
              <a:t> 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dirty="0">
                <a:latin typeface="Lucida Sans Unicode"/>
                <a:cs typeface="Lucida Sans Unicode"/>
              </a:rPr>
              <a:t>	</a:t>
            </a:r>
            <a:r>
              <a:rPr sz="1050" b="1" spc="15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160" dirty="0">
                <a:latin typeface="Arial"/>
                <a:cs typeface="Arial"/>
              </a:rPr>
              <a:t>Y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i="1" spc="85" dirty="0">
                <a:latin typeface="Arial"/>
                <a:cs typeface="Arial"/>
              </a:rPr>
              <a:t>z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5678" y="2139891"/>
            <a:ext cx="268605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10" dirty="0">
                <a:latin typeface="Arial"/>
                <a:cs typeface="Arial"/>
              </a:rPr>
              <a:t>(11)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2374" y="2678810"/>
            <a:ext cx="69291" cy="6929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33298" y="2349955"/>
            <a:ext cx="4626610" cy="441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2295" algn="ctr">
              <a:lnSpc>
                <a:spcPct val="100000"/>
              </a:lnSpc>
              <a:spcBef>
                <a:spcPts val="95"/>
              </a:spcBef>
            </a:pPr>
            <a:r>
              <a:rPr sz="700" i="1" spc="-60" dirty="0">
                <a:latin typeface="Arial"/>
                <a:cs typeface="Arial"/>
              </a:rPr>
              <a:t>z</a:t>
            </a:r>
            <a:r>
              <a:rPr sz="800" spc="-60" dirty="0">
                <a:latin typeface="Gulim"/>
                <a:cs typeface="Gulim"/>
              </a:rPr>
              <a:t>∈</a:t>
            </a:r>
            <a:r>
              <a:rPr sz="700" i="1" spc="-60" dirty="0">
                <a:latin typeface="Arial"/>
                <a:cs typeface="Arial"/>
              </a:rPr>
              <a:t>Z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050" spc="15" dirty="0">
                <a:latin typeface="Arial"/>
                <a:cs typeface="Arial"/>
              </a:rPr>
              <a:t>Sum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over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all</a:t>
            </a:r>
            <a:r>
              <a:rPr sz="1050" spc="10" dirty="0">
                <a:latin typeface="Arial"/>
                <a:cs typeface="Arial"/>
              </a:rPr>
              <a:t> the</a:t>
            </a:r>
            <a:r>
              <a:rPr sz="1050" spc="5" dirty="0">
                <a:latin typeface="Arial"/>
                <a:cs typeface="Arial"/>
              </a:rPr>
              <a:t> possible</a:t>
            </a:r>
            <a:r>
              <a:rPr sz="1050" spc="10" dirty="0">
                <a:latin typeface="Arial"/>
                <a:cs typeface="Arial"/>
              </a:rPr>
              <a:t> combinations of </a:t>
            </a:r>
            <a:r>
              <a:rPr sz="1050" spc="5" dirty="0">
                <a:latin typeface="Arial"/>
                <a:cs typeface="Arial"/>
              </a:rPr>
              <a:t>values </a:t>
            </a:r>
            <a:r>
              <a:rPr sz="1050" spc="10" dirty="0">
                <a:latin typeface="Arial"/>
                <a:cs typeface="Arial"/>
              </a:rPr>
              <a:t>of the set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 </a:t>
            </a:r>
            <a:r>
              <a:rPr sz="1050" dirty="0">
                <a:latin typeface="Arial"/>
                <a:cs typeface="Arial"/>
              </a:rPr>
              <a:t>varaibles</a:t>
            </a:r>
            <a:r>
              <a:rPr sz="1050" spc="10" dirty="0">
                <a:latin typeface="Arial"/>
                <a:cs typeface="Arial"/>
              </a:rPr>
              <a:t> of </a:t>
            </a:r>
            <a:r>
              <a:rPr sz="1050" i="1" spc="15" dirty="0">
                <a:latin typeface="Arial"/>
                <a:cs typeface="Arial"/>
              </a:rPr>
              <a:t>Z</a:t>
            </a:r>
            <a:r>
              <a:rPr sz="1050" i="1" spc="-15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r>
              <a:rPr spc="45" dirty="0"/>
              <a:t>25</a:t>
            </a:r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/>
              <p14:cNvContentPartPr/>
              <p14:nvPr/>
            </p14:nvContentPartPr>
            <p14:xfrm>
              <a:off x="2950780" y="2145421"/>
              <a:ext cx="142200" cy="1602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42860" y="2137861"/>
                <a:ext cx="15876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/>
              <p14:cNvContentPartPr/>
              <p14:nvPr/>
            </p14:nvContentPartPr>
            <p14:xfrm>
              <a:off x="407461" y="1955506"/>
              <a:ext cx="3750120" cy="734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0981" y="1951906"/>
                <a:ext cx="37659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6" name="Ink 45"/>
              <p14:cNvContentPartPr/>
              <p14:nvPr/>
            </p14:nvContentPartPr>
            <p14:xfrm>
              <a:off x="4009621" y="1895350"/>
              <a:ext cx="943560" cy="6321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03861" y="1886350"/>
                <a:ext cx="955440" cy="6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3" name="Ink 52"/>
              <p14:cNvContentPartPr/>
              <p14:nvPr/>
            </p14:nvContentPartPr>
            <p14:xfrm>
              <a:off x="3878221" y="1468390"/>
              <a:ext cx="1603080" cy="6444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71381" y="1465510"/>
                <a:ext cx="16182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1" name="Ink 60"/>
              <p14:cNvContentPartPr/>
              <p14:nvPr/>
            </p14:nvContentPartPr>
            <p14:xfrm>
              <a:off x="4470781" y="429070"/>
              <a:ext cx="58320" cy="162648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63581" y="424390"/>
                <a:ext cx="73440" cy="163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5" name="Ink 64"/>
              <p14:cNvContentPartPr/>
              <p14:nvPr/>
            </p14:nvContentPartPr>
            <p14:xfrm>
              <a:off x="4849861" y="168070"/>
              <a:ext cx="56880" cy="131688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42661" y="160870"/>
                <a:ext cx="71640" cy="13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3" name="Ink 72"/>
              <p14:cNvContentPartPr/>
              <p14:nvPr/>
            </p14:nvContentPartPr>
            <p14:xfrm>
              <a:off x="5100061" y="147550"/>
              <a:ext cx="42120" cy="139320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92141" y="141070"/>
                <a:ext cx="56520" cy="14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6" name="Ink 85"/>
              <p14:cNvContentPartPr/>
              <p14:nvPr/>
            </p14:nvContentPartPr>
            <p14:xfrm>
              <a:off x="3172621" y="1773346"/>
              <a:ext cx="231840" cy="25128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65781" y="1767946"/>
                <a:ext cx="24660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4" name="Ink 93"/>
              <p14:cNvContentPartPr/>
              <p14:nvPr/>
            </p14:nvContentPartPr>
            <p14:xfrm>
              <a:off x="4205461" y="366430"/>
              <a:ext cx="358560" cy="34812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96821" y="359590"/>
                <a:ext cx="37404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5" name="Ink 94"/>
              <p14:cNvContentPartPr/>
              <p14:nvPr/>
            </p14:nvContentPartPr>
            <p14:xfrm>
              <a:off x="5328301" y="1437430"/>
              <a:ext cx="407520" cy="31788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23621" y="1429510"/>
                <a:ext cx="41544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1" name="Ink 100"/>
              <p14:cNvContentPartPr/>
              <p14:nvPr/>
            </p14:nvContentPartPr>
            <p14:xfrm>
              <a:off x="4911781" y="1424470"/>
              <a:ext cx="78480" cy="126252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06021" y="1419070"/>
                <a:ext cx="90000" cy="12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2" name="Ink 101"/>
              <p14:cNvContentPartPr/>
              <p14:nvPr/>
            </p14:nvContentPartPr>
            <p14:xfrm>
              <a:off x="4622341" y="1494670"/>
              <a:ext cx="1075320" cy="107100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15141" y="1489630"/>
                <a:ext cx="1089000" cy="10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3" name="Ink 112"/>
              <p14:cNvContentPartPr/>
              <p14:nvPr/>
            </p14:nvContentPartPr>
            <p14:xfrm>
              <a:off x="4973701" y="1983910"/>
              <a:ext cx="623520" cy="49680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966861" y="1975630"/>
                <a:ext cx="63756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4" name="Ink 113"/>
              <p14:cNvContentPartPr/>
              <p14:nvPr/>
            </p14:nvContentPartPr>
            <p14:xfrm>
              <a:off x="4808461" y="263830"/>
              <a:ext cx="394200" cy="257868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03781" y="258070"/>
                <a:ext cx="402120" cy="259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9" name="Ink 18"/>
              <p14:cNvContentPartPr/>
              <p14:nvPr/>
            </p14:nvContentPartPr>
            <p14:xfrm>
              <a:off x="4684306" y="1505798"/>
              <a:ext cx="937080" cy="13176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80346" y="1498217"/>
                <a:ext cx="944280" cy="145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8" name="Ink 27"/>
              <p14:cNvContentPartPr/>
              <p14:nvPr/>
            </p14:nvContentPartPr>
            <p14:xfrm>
              <a:off x="445666" y="1549718"/>
              <a:ext cx="810360" cy="8640"/>
            </p14:xfrm>
          </p:contentPart>
        </mc:Choice>
        <mc:Fallback>
          <p:pic>
            <p:nvPicPr>
              <p:cNvPr id="28" name="Ink 2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8466" y="1545038"/>
                <a:ext cx="82584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0" name="Ink 29"/>
              <p14:cNvContentPartPr/>
              <p14:nvPr/>
            </p14:nvContentPartPr>
            <p14:xfrm>
              <a:off x="4463986" y="727478"/>
              <a:ext cx="1223640" cy="3672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58226" y="722438"/>
                <a:ext cx="12351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3" name="Ink 32"/>
              <p14:cNvContentPartPr/>
              <p14:nvPr/>
            </p14:nvContentPartPr>
            <p14:xfrm>
              <a:off x="4482706" y="926918"/>
              <a:ext cx="1265400" cy="37080"/>
            </p14:xfrm>
          </p:contentPart>
        </mc:Choice>
        <mc:Fallback>
          <p:pic>
            <p:nvPicPr>
              <p:cNvPr id="33" name="Ink 3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478746" y="924038"/>
                <a:ext cx="12758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4" name="Ink 33"/>
              <p14:cNvContentPartPr/>
              <p14:nvPr/>
            </p14:nvContentPartPr>
            <p14:xfrm>
              <a:off x="4333666" y="719558"/>
              <a:ext cx="111240" cy="231120"/>
            </p14:xfrm>
          </p:contentPart>
        </mc:Choice>
        <mc:Fallback>
          <p:pic>
            <p:nvPicPr>
              <p:cNvPr id="34" name="Ink 3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327906" y="715238"/>
                <a:ext cx="122040" cy="241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384" y="79030"/>
            <a:ext cx="2769515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310" dirty="0"/>
              <a:t>Marginal</a:t>
            </a:r>
            <a:r>
              <a:rPr spc="175" dirty="0"/>
              <a:t> </a:t>
            </a:r>
            <a:r>
              <a:rPr spc="275" dirty="0"/>
              <a:t>Distribution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122540"/>
            <a:ext cx="69291" cy="692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0598" y="1025523"/>
            <a:ext cx="5058410" cy="1438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 marR="17780">
              <a:lnSpc>
                <a:spcPct val="114700"/>
              </a:lnSpc>
              <a:spcBef>
                <a:spcPts val="95"/>
              </a:spcBef>
            </a:pPr>
            <a:r>
              <a:rPr sz="1050" spc="10" dirty="0">
                <a:latin typeface="Arial"/>
                <a:cs typeface="Arial"/>
              </a:rPr>
              <a:t>Eg:</a:t>
            </a:r>
            <a:r>
              <a:rPr sz="1050" spc="8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Suppose random </a:t>
            </a:r>
            <a:r>
              <a:rPr sz="1050" spc="5" dirty="0">
                <a:latin typeface="Arial"/>
                <a:cs typeface="Arial"/>
              </a:rPr>
              <a:t>variable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i="1" spc="10" dirty="0">
                <a:latin typeface="Arial"/>
                <a:cs typeface="Arial"/>
              </a:rPr>
              <a:t>Grade</a:t>
            </a:r>
            <a:r>
              <a:rPr sz="1050" i="1" spc="35" dirty="0">
                <a:latin typeface="Arial"/>
                <a:cs typeface="Arial"/>
              </a:rPr>
              <a:t> </a:t>
            </a:r>
            <a:r>
              <a:rPr sz="1050" spc="15" dirty="0">
                <a:latin typeface="Arial"/>
                <a:cs typeface="Arial"/>
              </a:rPr>
              <a:t>reports</a:t>
            </a:r>
            <a:r>
              <a:rPr sz="1050" spc="10" dirty="0">
                <a:latin typeface="Arial"/>
                <a:cs typeface="Arial"/>
              </a:rPr>
              <a:t> the </a:t>
            </a:r>
            <a:r>
              <a:rPr sz="1050" spc="5" dirty="0">
                <a:latin typeface="Arial"/>
                <a:cs typeface="Arial"/>
              </a:rPr>
              <a:t>final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grade</a:t>
            </a:r>
            <a:r>
              <a:rPr sz="1050" spc="10" dirty="0">
                <a:latin typeface="Arial"/>
                <a:cs typeface="Arial"/>
              </a:rPr>
              <a:t> of a student</a:t>
            </a:r>
            <a:r>
              <a:rPr sz="1050" spc="5" dirty="0">
                <a:latin typeface="Arial"/>
                <a:cs typeface="Arial"/>
              </a:rPr>
              <a:t> .</a:t>
            </a:r>
            <a:r>
              <a:rPr sz="1050" spc="8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Then the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marginal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distribution </a:t>
            </a:r>
            <a:r>
              <a:rPr sz="1050" spc="10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i="1" spc="10" dirty="0">
                <a:latin typeface="Arial"/>
                <a:cs typeface="Arial"/>
              </a:rPr>
              <a:t>Grade</a:t>
            </a:r>
            <a:endParaRPr sz="1050" dirty="0">
              <a:latin typeface="Arial"/>
              <a:cs typeface="Arial"/>
            </a:endParaRPr>
          </a:p>
          <a:p>
            <a:pPr marL="1920875" marR="1755139" indent="15240" algn="just">
              <a:lnSpc>
                <a:spcPct val="121100"/>
              </a:lnSpc>
              <a:spcBef>
                <a:spcPts val="925"/>
              </a:spcBef>
            </a:pP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20" dirty="0">
                <a:latin typeface="Arial"/>
                <a:cs typeface="Arial"/>
              </a:rPr>
              <a:t>G</a:t>
            </a:r>
            <a:r>
              <a:rPr sz="1050" i="1" spc="-10" dirty="0">
                <a:latin typeface="Arial"/>
                <a:cs typeface="Arial"/>
              </a:rPr>
              <a:t>r</a:t>
            </a:r>
            <a:r>
              <a:rPr sz="1050" i="1" spc="10" dirty="0">
                <a:latin typeface="Arial"/>
                <a:cs typeface="Arial"/>
              </a:rPr>
              <a:t>ade</a:t>
            </a:r>
            <a:r>
              <a:rPr sz="1050" i="1" spc="60" dirty="0">
                <a:latin typeface="Arial"/>
                <a:cs typeface="Arial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15" dirty="0">
                <a:latin typeface="Arial"/>
                <a:cs typeface="Arial"/>
              </a:rPr>
              <a:t>A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spc="10" dirty="0">
                <a:latin typeface="Arial"/>
                <a:cs typeface="Arial"/>
              </a:rPr>
              <a:t>0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050" spc="10" dirty="0">
                <a:latin typeface="Arial"/>
                <a:cs typeface="Arial"/>
              </a:rPr>
              <a:t>25  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20" dirty="0">
                <a:latin typeface="Arial"/>
                <a:cs typeface="Arial"/>
              </a:rPr>
              <a:t>G</a:t>
            </a:r>
            <a:r>
              <a:rPr sz="1050" i="1" spc="-10" dirty="0">
                <a:latin typeface="Arial"/>
                <a:cs typeface="Arial"/>
              </a:rPr>
              <a:t>r</a:t>
            </a:r>
            <a:r>
              <a:rPr sz="1050" i="1" spc="10" dirty="0">
                <a:latin typeface="Arial"/>
                <a:cs typeface="Arial"/>
              </a:rPr>
              <a:t>ade</a:t>
            </a:r>
            <a:r>
              <a:rPr sz="1050" i="1" spc="60" dirty="0">
                <a:latin typeface="Arial"/>
                <a:cs typeface="Arial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60" dirty="0">
                <a:latin typeface="Arial"/>
                <a:cs typeface="Arial"/>
              </a:rPr>
              <a:t>B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spc="10" dirty="0">
                <a:latin typeface="Arial"/>
                <a:cs typeface="Arial"/>
              </a:rPr>
              <a:t>0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050" spc="10" dirty="0">
                <a:latin typeface="Arial"/>
                <a:cs typeface="Arial"/>
              </a:rPr>
              <a:t>37  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20" dirty="0">
                <a:latin typeface="Arial"/>
                <a:cs typeface="Arial"/>
              </a:rPr>
              <a:t>G</a:t>
            </a:r>
            <a:r>
              <a:rPr sz="1050" i="1" spc="-10" dirty="0">
                <a:latin typeface="Arial"/>
                <a:cs typeface="Arial"/>
              </a:rPr>
              <a:t>r</a:t>
            </a:r>
            <a:r>
              <a:rPr sz="1050" i="1" spc="10" dirty="0">
                <a:latin typeface="Arial"/>
                <a:cs typeface="Arial"/>
              </a:rPr>
              <a:t>ade</a:t>
            </a:r>
            <a:r>
              <a:rPr sz="1050" i="1" spc="60" dirty="0">
                <a:latin typeface="Arial"/>
                <a:cs typeface="Arial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80" dirty="0">
                <a:latin typeface="Arial"/>
                <a:cs typeface="Arial"/>
              </a:rPr>
              <a:t>C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spc="10" dirty="0">
                <a:latin typeface="Arial"/>
                <a:cs typeface="Arial"/>
              </a:rPr>
              <a:t>0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050" spc="10" dirty="0">
                <a:latin typeface="Arial"/>
                <a:cs typeface="Arial"/>
              </a:rPr>
              <a:t>38</a:t>
            </a:r>
            <a:endParaRPr sz="1050" dirty="0">
              <a:latin typeface="Arial"/>
              <a:cs typeface="Arial"/>
            </a:endParaRPr>
          </a:p>
          <a:p>
            <a:pPr marL="1983105" algn="just">
              <a:lnSpc>
                <a:spcPct val="100000"/>
              </a:lnSpc>
              <a:spcBef>
                <a:spcPts val="645"/>
              </a:spcBef>
            </a:pPr>
            <a:r>
              <a:rPr sz="1800" spc="2085" baseline="53240" dirty="0">
                <a:latin typeface="Arial"/>
                <a:cs typeface="Arial"/>
              </a:rPr>
              <a:t> </a:t>
            </a:r>
            <a:r>
              <a:rPr sz="1800" spc="-202" baseline="53240" dirty="0">
                <a:latin typeface="Arial"/>
                <a:cs typeface="Arial"/>
              </a:rPr>
              <a:t> 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20" dirty="0">
                <a:latin typeface="Arial"/>
                <a:cs typeface="Arial"/>
              </a:rPr>
              <a:t>G</a:t>
            </a:r>
            <a:r>
              <a:rPr sz="1050" i="1" spc="-10" dirty="0">
                <a:latin typeface="Arial"/>
                <a:cs typeface="Arial"/>
              </a:rPr>
              <a:t>r</a:t>
            </a:r>
            <a:r>
              <a:rPr sz="1050" i="1" spc="10" dirty="0">
                <a:latin typeface="Arial"/>
                <a:cs typeface="Arial"/>
              </a:rPr>
              <a:t>ad</a:t>
            </a:r>
            <a:r>
              <a:rPr sz="1050" i="1" spc="30" dirty="0">
                <a:latin typeface="Arial"/>
                <a:cs typeface="Arial"/>
              </a:rPr>
              <a:t>e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spc="10" dirty="0">
                <a:latin typeface="Arial"/>
                <a:cs typeface="Arial"/>
              </a:rPr>
              <a:t>1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r>
              <a:rPr spc="45" dirty="0"/>
              <a:t>26</a:t>
            </a:r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791" y="87243"/>
            <a:ext cx="215392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290" dirty="0">
                <a:solidFill>
                  <a:srgbClr val="3333B2"/>
                </a:solidFill>
                <a:latin typeface="PMingLiU"/>
                <a:cs typeface="PMingLiU"/>
              </a:rPr>
              <a:t>Table</a:t>
            </a:r>
            <a:r>
              <a:rPr sz="1700" spc="17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340" dirty="0">
                <a:solidFill>
                  <a:srgbClr val="3333B2"/>
                </a:solidFill>
                <a:latin typeface="PMingLiU"/>
                <a:cs typeface="PMingLiU"/>
              </a:rPr>
              <a:t>of</a:t>
            </a:r>
            <a:r>
              <a:rPr sz="1700" spc="18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330" dirty="0">
                <a:solidFill>
                  <a:srgbClr val="3333B2"/>
                </a:solidFill>
                <a:latin typeface="PMingLiU"/>
                <a:cs typeface="PMingLiU"/>
              </a:rPr>
              <a:t>Contents</a:t>
            </a:r>
            <a:endParaRPr sz="1700" dirty="0">
              <a:latin typeface="PMingLiU"/>
              <a:cs typeface="PMingLiU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21" y="1133932"/>
            <a:ext cx="169964" cy="1699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6631" y="1137613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60" dirty="0">
                <a:solidFill>
                  <a:srgbClr val="EAEAF7"/>
                </a:solidFill>
                <a:latin typeface="PMingLiU"/>
                <a:cs typeface="PMingLiU"/>
              </a:rPr>
              <a:t>1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6595" y="1018536"/>
            <a:ext cx="131710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90" dirty="0" smtClean="0">
                <a:solidFill>
                  <a:srgbClr val="3333B2"/>
                </a:solidFill>
                <a:latin typeface="PMingLiU"/>
                <a:cs typeface="PMingLiU"/>
                <a:hlinkClick r:id="rId3" action="ppaction://hlinksldjump"/>
              </a:rPr>
              <a:t>Unce</a:t>
            </a:r>
            <a:r>
              <a:rPr sz="1400" spc="85" dirty="0" smtClean="0">
                <a:solidFill>
                  <a:srgbClr val="3333B2"/>
                </a:solidFill>
                <a:latin typeface="PMingLiU"/>
                <a:cs typeface="PMingLiU"/>
                <a:hlinkClick r:id="rId3" action="ppaction://hlinksldjump"/>
              </a:rPr>
              <a:t>r</a:t>
            </a:r>
            <a:r>
              <a:rPr sz="1400" spc="385" dirty="0" smtClean="0">
                <a:solidFill>
                  <a:srgbClr val="3333B2"/>
                </a:solidFill>
                <a:latin typeface="PMingLiU"/>
                <a:cs typeface="PMingLiU"/>
                <a:hlinkClick r:id="rId3" action="ppaction://hlinksldjump"/>
              </a:rPr>
              <a:t>t</a:t>
            </a:r>
            <a:r>
              <a:rPr sz="1400" spc="254" dirty="0" smtClean="0">
                <a:solidFill>
                  <a:srgbClr val="3333B2"/>
                </a:solidFill>
                <a:latin typeface="PMingLiU"/>
                <a:cs typeface="PMingLiU"/>
                <a:hlinkClick r:id="rId3" action="ppaction://hlinksldjump"/>
              </a:rPr>
              <a:t>ai</a:t>
            </a:r>
            <a:r>
              <a:rPr lang="en-US" sz="1400" spc="254" dirty="0" smtClean="0">
                <a:solidFill>
                  <a:srgbClr val="3333B2"/>
                </a:solidFill>
                <a:latin typeface="PMingLiU"/>
                <a:cs typeface="PMingLiU"/>
                <a:hlinkClick r:id="rId3" action="ppaction://hlinksldjump"/>
              </a:rPr>
              <a:t>nt</a:t>
            </a:r>
            <a:r>
              <a:rPr sz="1400" spc="254" dirty="0" smtClean="0">
                <a:solidFill>
                  <a:srgbClr val="3333B2"/>
                </a:solidFill>
                <a:latin typeface="PMingLiU"/>
                <a:cs typeface="PMingLiU"/>
                <a:hlinkClick r:id="rId3" action="ppaction://hlinksldjump"/>
              </a:rPr>
              <a:t>y</a:t>
            </a:r>
            <a:endParaRPr sz="1400" dirty="0">
              <a:latin typeface="PMingLiU"/>
              <a:cs typeface="PMingLiU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321" y="1547952"/>
            <a:ext cx="169964" cy="16996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6631" y="1551633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60" dirty="0">
                <a:solidFill>
                  <a:srgbClr val="FAFAFD"/>
                </a:solidFill>
                <a:latin typeface="PMingLiU"/>
                <a:cs typeface="PMingLiU"/>
              </a:rPr>
              <a:t>2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1688" y="1483802"/>
            <a:ext cx="2226412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54" dirty="0">
                <a:solidFill>
                  <a:srgbClr val="D6D6EF"/>
                </a:solidFill>
                <a:latin typeface="PMingLiU"/>
                <a:cs typeface="PMingLiU"/>
                <a:hlinkClick r:id="rId5" action="ppaction://hlinksldjump"/>
              </a:rPr>
              <a:t>Probability</a:t>
            </a:r>
            <a:r>
              <a:rPr sz="1400" spc="114" dirty="0">
                <a:solidFill>
                  <a:srgbClr val="D6D6EF"/>
                </a:solidFill>
                <a:latin typeface="PMingLiU"/>
                <a:cs typeface="PMingLiU"/>
                <a:hlinkClick r:id="rId5" action="ppaction://hlinksldjump"/>
              </a:rPr>
              <a:t> </a:t>
            </a:r>
            <a:r>
              <a:rPr sz="1400" spc="260" dirty="0">
                <a:solidFill>
                  <a:srgbClr val="D6D6EF"/>
                </a:solidFill>
                <a:latin typeface="PMingLiU"/>
                <a:cs typeface="PMingLiU"/>
                <a:hlinkClick r:id="rId5" action="ppaction://hlinksldjump"/>
              </a:rPr>
              <a:t>Theory</a:t>
            </a:r>
            <a:endParaRPr sz="1400" dirty="0">
              <a:latin typeface="PMingLiU"/>
              <a:cs typeface="PMingLiU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321" y="1961984"/>
            <a:ext cx="169964" cy="16996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6631" y="1965666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60" dirty="0">
                <a:solidFill>
                  <a:srgbClr val="FAFAFD"/>
                </a:solidFill>
                <a:latin typeface="PMingLiU"/>
                <a:cs typeface="PMingLiU"/>
              </a:rPr>
              <a:t>3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1688" y="1897821"/>
            <a:ext cx="2150212" cy="23412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65" dirty="0">
                <a:solidFill>
                  <a:srgbClr val="D6D6EF"/>
                </a:solidFill>
                <a:latin typeface="PMingLiU"/>
                <a:cs typeface="PMingLiU"/>
                <a:hlinkClick r:id="rId7" action="ppaction://hlinksldjump"/>
              </a:rPr>
              <a:t>Joint</a:t>
            </a:r>
            <a:r>
              <a:rPr sz="1400" spc="120" dirty="0">
                <a:solidFill>
                  <a:srgbClr val="D6D6EF"/>
                </a:solidFill>
                <a:latin typeface="PMingLiU"/>
                <a:cs typeface="PMingLiU"/>
                <a:hlinkClick r:id="rId7" action="ppaction://hlinksldjump"/>
              </a:rPr>
              <a:t> </a:t>
            </a:r>
            <a:r>
              <a:rPr sz="1400" spc="235" dirty="0">
                <a:solidFill>
                  <a:srgbClr val="D6D6EF"/>
                </a:solidFill>
                <a:latin typeface="PMingLiU"/>
                <a:cs typeface="PMingLiU"/>
                <a:hlinkClick r:id="rId7" action="ppaction://hlinksldjump"/>
              </a:rPr>
              <a:t>Distribution</a:t>
            </a:r>
            <a:endParaRPr sz="1400" dirty="0">
              <a:latin typeface="PMingLiU"/>
              <a:cs typeface="PMingLiU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321" y="2376004"/>
            <a:ext cx="169964" cy="16996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76631" y="2379686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60" dirty="0">
                <a:solidFill>
                  <a:srgbClr val="FAFAFD"/>
                </a:solidFill>
                <a:latin typeface="PMingLiU"/>
                <a:cs typeface="PMingLiU"/>
              </a:rPr>
              <a:t>4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1688" y="2311854"/>
            <a:ext cx="176468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70" dirty="0">
                <a:solidFill>
                  <a:srgbClr val="D6D6EF"/>
                </a:solidFill>
                <a:latin typeface="PMingLiU"/>
                <a:cs typeface="PMingLiU"/>
                <a:hlinkClick r:id="rId8" action="ppaction://hlinksldjump"/>
              </a:rPr>
              <a:t>Graph</a:t>
            </a:r>
            <a:r>
              <a:rPr sz="1400" spc="95" dirty="0">
                <a:solidFill>
                  <a:srgbClr val="D6D6EF"/>
                </a:solidFill>
                <a:latin typeface="PMingLiU"/>
                <a:cs typeface="PMingLiU"/>
                <a:hlinkClick r:id="rId8" action="ppaction://hlinksldjump"/>
              </a:rPr>
              <a:t> </a:t>
            </a:r>
            <a:r>
              <a:rPr sz="1400" spc="260" dirty="0">
                <a:solidFill>
                  <a:srgbClr val="D6D6EF"/>
                </a:solidFill>
                <a:latin typeface="PMingLiU"/>
                <a:cs typeface="PMingLiU"/>
                <a:hlinkClick r:id="rId8" action="ppaction://hlinksldjump"/>
              </a:rPr>
              <a:t>Theory</a:t>
            </a:r>
            <a:endParaRPr sz="1400" dirty="0">
              <a:latin typeface="PMingLiU"/>
              <a:cs typeface="PMingLiU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3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045" y="100595"/>
            <a:ext cx="4624655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85" dirty="0"/>
              <a:t>Conditional</a:t>
            </a:r>
            <a:r>
              <a:rPr spc="200" dirty="0"/>
              <a:t> </a:t>
            </a:r>
            <a:r>
              <a:rPr spc="300" dirty="0"/>
              <a:t>Probability</a:t>
            </a:r>
            <a:r>
              <a:rPr spc="204" dirty="0"/>
              <a:t> </a:t>
            </a:r>
            <a:r>
              <a:rPr spc="275" dirty="0"/>
              <a:t>Distribution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813307"/>
            <a:ext cx="69291" cy="69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188542"/>
            <a:ext cx="69291" cy="692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33298" y="716291"/>
            <a:ext cx="5111750" cy="728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700"/>
              </a:lnSpc>
              <a:spcBef>
                <a:spcPts val="95"/>
              </a:spcBef>
            </a:pPr>
            <a:r>
              <a:rPr sz="1050" spc="10" dirty="0">
                <a:latin typeface="Arial"/>
                <a:cs typeface="Arial"/>
              </a:rPr>
              <a:t>The conditional</a:t>
            </a:r>
            <a:r>
              <a:rPr sz="1050" spc="5" dirty="0">
                <a:latin typeface="Arial"/>
                <a:cs typeface="Arial"/>
              </a:rPr>
              <a:t> distribution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over</a:t>
            </a:r>
            <a:r>
              <a:rPr sz="1050" spc="10" dirty="0">
                <a:latin typeface="Arial"/>
                <a:cs typeface="Arial"/>
              </a:rPr>
              <a:t> a random </a:t>
            </a:r>
            <a:r>
              <a:rPr sz="1050" spc="5" dirty="0">
                <a:latin typeface="Arial"/>
                <a:cs typeface="Arial"/>
              </a:rPr>
              <a:t>variable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given</a:t>
            </a:r>
            <a:r>
              <a:rPr sz="1050" spc="10" dirty="0">
                <a:latin typeface="Arial"/>
                <a:cs typeface="Arial"/>
              </a:rPr>
              <a:t> an observation of the </a:t>
            </a:r>
            <a:r>
              <a:rPr sz="1050" spc="5" dirty="0">
                <a:latin typeface="Arial"/>
                <a:cs typeface="Arial"/>
              </a:rPr>
              <a:t>value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another random</a:t>
            </a:r>
            <a:r>
              <a:rPr sz="1050" spc="5" dirty="0">
                <a:latin typeface="Arial"/>
                <a:cs typeface="Arial"/>
              </a:rPr>
              <a:t> variable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referred </a:t>
            </a:r>
            <a:r>
              <a:rPr sz="1050" spc="10" dirty="0">
                <a:latin typeface="Arial"/>
                <a:cs typeface="Arial"/>
              </a:rPr>
              <a:t>to as Conditional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Probability </a:t>
            </a:r>
            <a:r>
              <a:rPr sz="1050" spc="5" dirty="0">
                <a:latin typeface="Arial"/>
                <a:cs typeface="Arial"/>
              </a:rPr>
              <a:t>Distribution.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ts val="1110"/>
              </a:lnSpc>
              <a:spcBef>
                <a:spcPts val="250"/>
              </a:spcBef>
            </a:pPr>
            <a:r>
              <a:rPr sz="1050" spc="15" dirty="0">
                <a:latin typeface="Arial"/>
                <a:cs typeface="Arial"/>
              </a:rPr>
              <a:t>Compute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conditional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probability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5" dirty="0">
                <a:latin typeface="Arial"/>
                <a:cs typeface="Arial"/>
              </a:rPr>
              <a:t>some</a:t>
            </a:r>
            <a:r>
              <a:rPr sz="1050" spc="5" dirty="0">
                <a:latin typeface="Arial"/>
                <a:cs typeface="Arial"/>
              </a:rPr>
              <a:t> variable given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evidence </a:t>
            </a:r>
            <a:r>
              <a:rPr sz="1050" spc="10" dirty="0">
                <a:latin typeface="Arial"/>
                <a:cs typeface="Arial"/>
              </a:rPr>
              <a:t>about</a:t>
            </a:r>
            <a:r>
              <a:rPr sz="1050" spc="5" dirty="0">
                <a:latin typeface="Arial"/>
                <a:cs typeface="Arial"/>
              </a:rPr>
              <a:t> others.</a:t>
            </a:r>
            <a:endParaRPr sz="1050">
              <a:latin typeface="Arial"/>
              <a:cs typeface="Arial"/>
            </a:endParaRPr>
          </a:p>
          <a:p>
            <a:pPr marR="236854" algn="ctr">
              <a:lnSpc>
                <a:spcPts val="1290"/>
              </a:lnSpc>
            </a:pPr>
            <a:r>
              <a:rPr sz="1200" spc="1390" dirty="0">
                <a:latin typeface="Arial"/>
                <a:cs typeface="Arial"/>
              </a:rPr>
              <a:t> 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27845" y="1616314"/>
            <a:ext cx="71120" cy="135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00" i="1" spc="5" dirty="0">
                <a:latin typeface="Arial"/>
                <a:cs typeface="Arial"/>
              </a:rPr>
              <a:t>z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27313" y="1380982"/>
            <a:ext cx="160274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74065" algn="l"/>
              </a:tabLst>
            </a:pPr>
            <a:r>
              <a:rPr sz="1050" b="1" spc="30" dirty="0">
                <a:latin typeface="Arial"/>
                <a:cs typeface="Arial"/>
              </a:rPr>
              <a:t>P</a:t>
            </a:r>
            <a:r>
              <a:rPr sz="1200" spc="30" dirty="0">
                <a:latin typeface="Lucida Sans Unicode"/>
                <a:cs typeface="Lucida Sans Unicode"/>
              </a:rPr>
              <a:t>(</a:t>
            </a:r>
            <a:r>
              <a:rPr sz="1050" i="1" spc="30" dirty="0">
                <a:latin typeface="Arial"/>
                <a:cs typeface="Arial"/>
              </a:rPr>
              <a:t>Y</a:t>
            </a:r>
            <a:r>
              <a:rPr sz="1050" i="1" spc="-145" dirty="0">
                <a:latin typeface="Arial"/>
                <a:cs typeface="Arial"/>
              </a:rPr>
              <a:t> 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	</a:t>
            </a:r>
            <a:r>
              <a:rPr sz="1050" b="1" spc="30" dirty="0">
                <a:latin typeface="Arial"/>
                <a:cs typeface="Arial"/>
              </a:rPr>
              <a:t>P</a:t>
            </a:r>
            <a:r>
              <a:rPr sz="1200" spc="30" dirty="0">
                <a:latin typeface="Lucida Sans Unicode"/>
                <a:cs typeface="Lucida Sans Unicode"/>
              </a:rPr>
              <a:t>(</a:t>
            </a:r>
            <a:r>
              <a:rPr sz="1050" i="1" spc="30" dirty="0">
                <a:latin typeface="Arial"/>
                <a:cs typeface="Arial"/>
              </a:rPr>
              <a:t>Y</a:t>
            </a:r>
            <a:r>
              <a:rPr sz="1050" i="1" spc="145" dirty="0">
                <a:latin typeface="Arial"/>
                <a:cs typeface="Arial"/>
              </a:rPr>
              <a:t> </a:t>
            </a:r>
            <a:r>
              <a:rPr sz="1200" spc="-50" dirty="0">
                <a:latin typeface="Cambria"/>
                <a:cs typeface="Cambria"/>
              </a:rPr>
              <a:t>|</a:t>
            </a:r>
            <a:r>
              <a:rPr sz="1200" spc="40" dirty="0">
                <a:latin typeface="Cambria"/>
                <a:cs typeface="Cambria"/>
              </a:rPr>
              <a:t> </a:t>
            </a:r>
            <a:r>
              <a:rPr sz="1050" i="1" spc="75" dirty="0">
                <a:latin typeface="Arial"/>
                <a:cs typeface="Arial"/>
              </a:rPr>
              <a:t>z</a:t>
            </a:r>
            <a:r>
              <a:rPr sz="1200" spc="75" dirty="0">
                <a:latin typeface="Lucida Sans Unicode"/>
                <a:cs typeface="Lucida Sans Unicode"/>
              </a:rPr>
              <a:t>)</a:t>
            </a:r>
            <a:r>
              <a:rPr sz="1050" i="1" spc="75" dirty="0">
                <a:latin typeface="Arial"/>
                <a:cs typeface="Arial"/>
              </a:rPr>
              <a:t>P</a:t>
            </a:r>
            <a:r>
              <a:rPr sz="1200" spc="75" dirty="0">
                <a:latin typeface="Lucida Sans Unicode"/>
                <a:cs typeface="Lucida Sans Unicode"/>
              </a:rPr>
              <a:t>(</a:t>
            </a:r>
            <a:r>
              <a:rPr sz="1050" i="1" spc="75" dirty="0">
                <a:latin typeface="Arial"/>
                <a:cs typeface="Arial"/>
              </a:rPr>
              <a:t>z</a:t>
            </a:r>
            <a:r>
              <a:rPr sz="1200" spc="75" dirty="0">
                <a:latin typeface="Lucida Sans Unicode"/>
                <a:cs typeface="Lucida Sans Unicode"/>
              </a:rPr>
              <a:t>)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5678" y="1396166"/>
            <a:ext cx="268605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10" dirty="0">
                <a:latin typeface="Arial"/>
                <a:cs typeface="Arial"/>
              </a:rPr>
              <a:t>(12)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1858619"/>
            <a:ext cx="69291" cy="692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33298" y="1761603"/>
            <a:ext cx="4881880" cy="392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700"/>
              </a:lnSpc>
              <a:spcBef>
                <a:spcPts val="95"/>
              </a:spcBef>
            </a:pPr>
            <a:r>
              <a:rPr sz="1050" spc="10" dirty="0">
                <a:latin typeface="Arial"/>
                <a:cs typeface="Arial"/>
              </a:rPr>
              <a:t>Eg:</a:t>
            </a:r>
            <a:r>
              <a:rPr sz="1050" spc="70" dirty="0">
                <a:latin typeface="Arial"/>
                <a:cs typeface="Arial"/>
              </a:rPr>
              <a:t> </a:t>
            </a:r>
            <a:r>
              <a:rPr sz="1050" spc="15" dirty="0">
                <a:latin typeface="Arial"/>
                <a:cs typeface="Arial"/>
              </a:rPr>
              <a:t>What</a:t>
            </a:r>
            <a:r>
              <a:rPr sz="1050" spc="5" dirty="0">
                <a:latin typeface="Arial"/>
                <a:cs typeface="Arial"/>
              </a:rPr>
              <a:t> is </a:t>
            </a:r>
            <a:r>
              <a:rPr sz="1050" spc="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probability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student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have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high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intelligence</a:t>
            </a:r>
            <a:r>
              <a:rPr sz="1050" spc="5" dirty="0">
                <a:latin typeface="Arial"/>
                <a:cs typeface="Arial"/>
              </a:rPr>
              <a:t> given </a:t>
            </a:r>
            <a:r>
              <a:rPr sz="1050" spc="10" dirty="0">
                <a:latin typeface="Arial"/>
                <a:cs typeface="Arial"/>
              </a:rPr>
              <a:t>that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grade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scored</a:t>
            </a:r>
            <a:r>
              <a:rPr sz="1050" spc="5" dirty="0">
                <a:latin typeface="Arial"/>
                <a:cs typeface="Arial"/>
              </a:rPr>
              <a:t> is </a:t>
            </a:r>
            <a:r>
              <a:rPr sz="1050" i="1" spc="10" dirty="0">
                <a:latin typeface="Arial"/>
                <a:cs typeface="Arial"/>
              </a:rPr>
              <a:t>A</a:t>
            </a:r>
            <a:r>
              <a:rPr sz="1050" spc="10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0558" y="2274072"/>
            <a:ext cx="226885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10" dirty="0">
                <a:latin typeface="Arial"/>
                <a:cs typeface="Arial"/>
              </a:rPr>
              <a:t>Intelligence</a:t>
            </a:r>
            <a:r>
              <a:rPr sz="1050" i="1" spc="60" dirty="0">
                <a:latin typeface="Arial"/>
                <a:cs typeface="Arial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10" dirty="0">
                <a:latin typeface="Arial"/>
                <a:cs typeface="Arial"/>
              </a:rPr>
              <a:t>hig</a:t>
            </a:r>
            <a:r>
              <a:rPr sz="1050" i="1" spc="25" dirty="0">
                <a:latin typeface="Arial"/>
                <a:cs typeface="Arial"/>
              </a:rPr>
              <a:t>h</a:t>
            </a:r>
            <a:r>
              <a:rPr sz="1200" spc="-50" dirty="0">
                <a:latin typeface="Cambria"/>
                <a:cs typeface="Cambria"/>
              </a:rPr>
              <a:t>|</a:t>
            </a:r>
            <a:r>
              <a:rPr sz="1050" i="1" spc="20" dirty="0">
                <a:latin typeface="Arial"/>
                <a:cs typeface="Arial"/>
              </a:rPr>
              <a:t>G</a:t>
            </a:r>
            <a:r>
              <a:rPr sz="1050" i="1" spc="-10" dirty="0">
                <a:latin typeface="Arial"/>
                <a:cs typeface="Arial"/>
              </a:rPr>
              <a:t>r</a:t>
            </a:r>
            <a:r>
              <a:rPr sz="1050" i="1" spc="10" dirty="0">
                <a:latin typeface="Arial"/>
                <a:cs typeface="Arial"/>
              </a:rPr>
              <a:t>ade</a:t>
            </a:r>
            <a:r>
              <a:rPr sz="1050" i="1" spc="60" dirty="0">
                <a:latin typeface="Arial"/>
                <a:cs typeface="Arial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10" dirty="0">
                <a:latin typeface="Arial"/>
                <a:cs typeface="Arial"/>
              </a:rPr>
              <a:t>A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21227" y="2146694"/>
            <a:ext cx="294640" cy="43942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050" u="sng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0</a:t>
            </a:r>
            <a:r>
              <a:rPr sz="1200" i="1" u="sng" spc="-114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.</a:t>
            </a:r>
            <a:r>
              <a:rPr sz="1050" u="sng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18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1050" spc="10" dirty="0">
                <a:latin typeface="Arial"/>
                <a:cs typeface="Arial"/>
              </a:rPr>
              <a:t>0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050" spc="10" dirty="0">
                <a:latin typeface="Arial"/>
                <a:cs typeface="Arial"/>
              </a:rPr>
              <a:t>25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47807" y="2274072"/>
            <a:ext cx="45275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spc="10" dirty="0">
                <a:latin typeface="Arial"/>
                <a:cs typeface="Arial"/>
              </a:rPr>
              <a:t>0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050" spc="10" dirty="0">
                <a:latin typeface="Arial"/>
                <a:cs typeface="Arial"/>
              </a:rPr>
              <a:t>72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48240" y="2520277"/>
            <a:ext cx="1489075" cy="46863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200" spc="-25" dirty="0" smtClean="0">
                <a:latin typeface="Cambria"/>
                <a:cs typeface="Cambria"/>
              </a:rPr>
              <a:t>/</a:t>
            </a:r>
            <a:r>
              <a:rPr sz="1200" spc="-65" dirty="0" smtClean="0">
                <a:latin typeface="Lucida Sans Unicode"/>
                <a:cs typeface="Lucida Sans Unicode"/>
              </a:rPr>
              <a:t> </a:t>
            </a:r>
            <a:r>
              <a:rPr sz="1050" i="1" spc="20" dirty="0">
                <a:latin typeface="Arial"/>
                <a:cs typeface="Arial"/>
              </a:rPr>
              <a:t>P</a:t>
            </a:r>
            <a:r>
              <a:rPr sz="1200" spc="20" dirty="0">
                <a:latin typeface="Lucida Sans Unicode"/>
                <a:cs typeface="Lucida Sans Unicode"/>
              </a:rPr>
              <a:t>(</a:t>
            </a:r>
            <a:r>
              <a:rPr sz="1050" i="1" spc="20" dirty="0">
                <a:latin typeface="Arial"/>
                <a:cs typeface="Arial"/>
              </a:rPr>
              <a:t>Intelligence</a:t>
            </a:r>
            <a:r>
              <a:rPr sz="1200" spc="20" dirty="0">
                <a:latin typeface="Lucida Sans Unicode"/>
                <a:cs typeface="Lucida Sans Unicode"/>
              </a:rPr>
              <a:t>)</a:t>
            </a:r>
            <a:endParaRPr sz="12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00" spc="-25" dirty="0" smtClean="0">
                <a:latin typeface="Cambria"/>
                <a:cs typeface="Cambria"/>
              </a:rPr>
              <a:t>/</a:t>
            </a:r>
            <a:r>
              <a:rPr sz="1200" spc="-30" dirty="0" smtClean="0">
                <a:latin typeface="Lucida Sans Unicode"/>
                <a:cs typeface="Lucida Sans Unicode"/>
              </a:rPr>
              <a:t> </a:t>
            </a:r>
            <a:r>
              <a:rPr sz="1050" spc="10" dirty="0">
                <a:latin typeface="Arial"/>
                <a:cs typeface="Arial"/>
              </a:rPr>
              <a:t>Marginal </a:t>
            </a:r>
            <a:r>
              <a:rPr sz="1050" spc="20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Distribution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r>
              <a:rPr spc="45" dirty="0"/>
              <a:t>27</a:t>
            </a:r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/>
              <p14:cNvContentPartPr/>
              <p14:nvPr/>
            </p14:nvContentPartPr>
            <p14:xfrm>
              <a:off x="2767180" y="1420021"/>
              <a:ext cx="704520" cy="15004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59260" y="1412821"/>
                <a:ext cx="721440" cy="151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/>
              <p14:cNvContentPartPr/>
              <p14:nvPr/>
            </p14:nvContentPartPr>
            <p14:xfrm>
              <a:off x="3316261" y="1387426"/>
              <a:ext cx="430200" cy="24192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09421" y="1380226"/>
                <a:ext cx="44460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/>
              <p14:cNvContentPartPr/>
              <p14:nvPr/>
            </p14:nvContentPartPr>
            <p14:xfrm>
              <a:off x="2038261" y="1245946"/>
              <a:ext cx="1975320" cy="5389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35021" y="1237306"/>
                <a:ext cx="1987560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k 24"/>
              <p14:cNvContentPartPr/>
              <p14:nvPr/>
            </p14:nvContentPartPr>
            <p14:xfrm>
              <a:off x="64381" y="1349626"/>
              <a:ext cx="3278880" cy="175608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621" y="1345306"/>
                <a:ext cx="3293280" cy="176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0" name="Ink 59"/>
              <p14:cNvContentPartPr/>
              <p14:nvPr/>
            </p14:nvContentPartPr>
            <p14:xfrm>
              <a:off x="3390421" y="2137666"/>
              <a:ext cx="519120" cy="42480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82861" y="2129746"/>
                <a:ext cx="53388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3" name="Ink 62"/>
              <p14:cNvContentPartPr/>
              <p14:nvPr/>
            </p14:nvContentPartPr>
            <p14:xfrm>
              <a:off x="3960661" y="2441146"/>
              <a:ext cx="357480" cy="2052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54181" y="2435386"/>
                <a:ext cx="3747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4" name="Ink 23"/>
              <p14:cNvContentPartPr/>
              <p14:nvPr/>
            </p14:nvContentPartPr>
            <p14:xfrm>
              <a:off x="3791146" y="1888719"/>
              <a:ext cx="1939680" cy="58212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85026" y="1885119"/>
                <a:ext cx="1950120" cy="5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6" name="Ink 55"/>
              <p14:cNvContentPartPr/>
              <p14:nvPr/>
            </p14:nvContentPartPr>
            <p14:xfrm>
              <a:off x="4399546" y="2348079"/>
              <a:ext cx="1277280" cy="14040"/>
            </p14:xfrm>
          </p:contentPart>
        </mc:Choice>
        <mc:Fallback>
          <p:pic>
            <p:nvPicPr>
              <p:cNvPr id="56" name="Ink 55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93426" y="2340519"/>
                <a:ext cx="129168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8" name="Ink 67"/>
              <p14:cNvContentPartPr/>
              <p14:nvPr/>
            </p14:nvContentPartPr>
            <p14:xfrm>
              <a:off x="4731826" y="2340519"/>
              <a:ext cx="914760" cy="256680"/>
            </p14:xfrm>
          </p:contentPart>
        </mc:Choice>
        <mc:Fallback>
          <p:pic>
            <p:nvPicPr>
              <p:cNvPr id="68" name="Ink 6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26426" y="2336559"/>
                <a:ext cx="92700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2" name="Ink 71"/>
              <p14:cNvContentPartPr/>
              <p14:nvPr/>
            </p14:nvContentPartPr>
            <p14:xfrm>
              <a:off x="5633986" y="2357439"/>
              <a:ext cx="108720" cy="364320"/>
            </p14:xfrm>
          </p:contentPart>
        </mc:Choice>
        <mc:Fallback>
          <p:pic>
            <p:nvPicPr>
              <p:cNvPr id="72" name="Ink 7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630386" y="2353119"/>
                <a:ext cx="121680" cy="372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253537"/>
            <a:ext cx="1187400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54" dirty="0"/>
              <a:t>Exercise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5966" y="901532"/>
            <a:ext cx="498284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5" dirty="0">
                <a:latin typeface="Arial"/>
                <a:cs typeface="Arial"/>
              </a:rPr>
              <a:t>Given</a:t>
            </a:r>
            <a:r>
              <a:rPr sz="1050" spc="10" dirty="0">
                <a:latin typeface="Arial"/>
                <a:cs typeface="Arial"/>
              </a:rPr>
              <a:t> Joint </a:t>
            </a:r>
            <a:r>
              <a:rPr sz="1050" spc="5" dirty="0">
                <a:latin typeface="Arial"/>
                <a:cs typeface="Arial"/>
              </a:rPr>
              <a:t>Distribution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b="1" spc="10" dirty="0">
                <a:latin typeface="Arial"/>
                <a:cs typeface="Arial"/>
              </a:rPr>
              <a:t>P</a:t>
            </a:r>
            <a:r>
              <a:rPr sz="1200" spc="10" dirty="0">
                <a:latin typeface="Lucida Sans Unicode"/>
                <a:cs typeface="Lucida Sans Unicode"/>
              </a:rPr>
              <a:t>(</a:t>
            </a:r>
            <a:r>
              <a:rPr sz="1050" i="1" spc="10" dirty="0">
                <a:latin typeface="Arial"/>
                <a:cs typeface="Arial"/>
              </a:rPr>
              <a:t>Cavity</a:t>
            </a:r>
            <a:r>
              <a:rPr sz="1200" i="1" spc="10" dirty="0">
                <a:latin typeface="Verdana"/>
                <a:cs typeface="Verdana"/>
              </a:rPr>
              <a:t>,</a:t>
            </a:r>
            <a:r>
              <a:rPr sz="1200" i="1" spc="-220" dirty="0">
                <a:latin typeface="Verdana"/>
                <a:cs typeface="Verdana"/>
              </a:rPr>
              <a:t> </a:t>
            </a:r>
            <a:r>
              <a:rPr sz="1050" i="1" spc="-10" dirty="0">
                <a:latin typeface="Arial"/>
                <a:cs typeface="Arial"/>
              </a:rPr>
              <a:t>Toothache</a:t>
            </a:r>
            <a:r>
              <a:rPr sz="1200" i="1" spc="-10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i="1" spc="20" dirty="0">
                <a:latin typeface="Arial"/>
                <a:cs typeface="Arial"/>
              </a:rPr>
              <a:t>Catch</a:t>
            </a:r>
            <a:r>
              <a:rPr sz="1200" spc="20" dirty="0">
                <a:latin typeface="Lucida Sans Unicode"/>
                <a:cs typeface="Lucida Sans Unicode"/>
              </a:rPr>
              <a:t>)</a:t>
            </a:r>
            <a:r>
              <a:rPr sz="1200" spc="-70" dirty="0">
                <a:latin typeface="Lucida Sans Unicode"/>
                <a:cs typeface="Lucida Sans Unicode"/>
              </a:rPr>
              <a:t> </a:t>
            </a:r>
            <a:r>
              <a:rPr sz="1050" spc="10" dirty="0">
                <a:latin typeface="Arial"/>
                <a:cs typeface="Arial"/>
              </a:rPr>
              <a:t>of 3 </a:t>
            </a:r>
            <a:r>
              <a:rPr sz="1050" spc="15" dirty="0">
                <a:latin typeface="Arial"/>
                <a:cs typeface="Arial"/>
              </a:rPr>
              <a:t>binary</a:t>
            </a:r>
            <a:r>
              <a:rPr sz="1050" spc="10" dirty="0">
                <a:latin typeface="Arial"/>
                <a:cs typeface="Arial"/>
              </a:rPr>
              <a:t> random </a:t>
            </a:r>
            <a:r>
              <a:rPr sz="1050" spc="5" dirty="0">
                <a:latin typeface="Arial"/>
                <a:cs typeface="Arial"/>
              </a:rPr>
              <a:t>variables.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08479" y="1240650"/>
            <a:ext cx="1080770" cy="372110"/>
            <a:chOff x="2108479" y="1240650"/>
            <a:chExt cx="1080770" cy="372110"/>
          </a:xfrm>
        </p:grpSpPr>
        <p:sp>
          <p:nvSpPr>
            <p:cNvPr id="5" name="object 5"/>
            <p:cNvSpPr/>
            <p:nvPr/>
          </p:nvSpPr>
          <p:spPr>
            <a:xfrm>
              <a:off x="2111019" y="1243190"/>
              <a:ext cx="0" cy="183515"/>
            </a:xfrm>
            <a:custGeom>
              <a:avLst/>
              <a:gdLst/>
              <a:ahLst/>
              <a:cxnLst/>
              <a:rect l="l" t="t" r="r" b="b"/>
              <a:pathLst>
                <a:path h="183515">
                  <a:moveTo>
                    <a:pt x="0" y="18346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11019" y="1426654"/>
              <a:ext cx="0" cy="183515"/>
            </a:xfrm>
            <a:custGeom>
              <a:avLst/>
              <a:gdLst/>
              <a:ahLst/>
              <a:cxnLst/>
              <a:rect l="l" t="t" r="r" b="b"/>
              <a:pathLst>
                <a:path h="183515">
                  <a:moveTo>
                    <a:pt x="0" y="18346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86620" y="1243190"/>
              <a:ext cx="0" cy="183515"/>
            </a:xfrm>
            <a:custGeom>
              <a:avLst/>
              <a:gdLst/>
              <a:ahLst/>
              <a:cxnLst/>
              <a:rect l="l" t="t" r="r" b="b"/>
              <a:pathLst>
                <a:path h="183515">
                  <a:moveTo>
                    <a:pt x="0" y="18346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359568" y="1207094"/>
            <a:ext cx="72707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20" dirty="0">
                <a:latin typeface="Cambria"/>
                <a:cs typeface="Cambria"/>
              </a:rPr>
              <a:t>¬</a:t>
            </a:r>
            <a:r>
              <a:rPr sz="1050" i="1" spc="20" dirty="0">
                <a:latin typeface="Arial"/>
                <a:cs typeface="Arial"/>
              </a:rPr>
              <a:t>toothache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80767" y="1202803"/>
            <a:ext cx="779780" cy="392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53670">
              <a:lnSpc>
                <a:spcPct val="114599"/>
              </a:lnSpc>
              <a:spcBef>
                <a:spcPts val="95"/>
              </a:spcBef>
            </a:pPr>
            <a:r>
              <a:rPr sz="1050" i="1" spc="10" dirty="0">
                <a:latin typeface="Arial"/>
                <a:cs typeface="Arial"/>
              </a:rPr>
              <a:t>toothache </a:t>
            </a:r>
            <a:r>
              <a:rPr sz="1050" i="1" spc="5" dirty="0">
                <a:latin typeface="Arial"/>
                <a:cs typeface="Arial"/>
              </a:rPr>
              <a:t> </a:t>
            </a:r>
            <a:r>
              <a:rPr sz="1050" i="1" spc="10" dirty="0">
                <a:latin typeface="Arial"/>
                <a:cs typeface="Arial"/>
              </a:rPr>
              <a:t>catch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86620" y="1426654"/>
            <a:ext cx="0" cy="183515"/>
          </a:xfrm>
          <a:custGeom>
            <a:avLst/>
            <a:gdLst/>
            <a:ahLst/>
            <a:cxnLst/>
            <a:rect l="l" t="t" r="r" b="b"/>
            <a:pathLst>
              <a:path h="183515">
                <a:moveTo>
                  <a:pt x="0" y="183464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67952" y="1390545"/>
            <a:ext cx="152908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00710" algn="l"/>
                <a:tab pos="1087755" algn="l"/>
              </a:tabLst>
            </a:pPr>
            <a:r>
              <a:rPr sz="1200" spc="130" dirty="0">
                <a:latin typeface="Cambria"/>
                <a:cs typeface="Cambria"/>
              </a:rPr>
              <a:t>¬</a:t>
            </a:r>
            <a:r>
              <a:rPr sz="1050" i="1" spc="10" dirty="0">
                <a:latin typeface="Arial"/>
                <a:cs typeface="Arial"/>
              </a:rPr>
              <a:t>catch	catch	</a:t>
            </a:r>
            <a:r>
              <a:rPr sz="1200" spc="130" dirty="0">
                <a:latin typeface="Cambria"/>
                <a:cs typeface="Cambria"/>
              </a:rPr>
              <a:t>¬</a:t>
            </a:r>
            <a:r>
              <a:rPr sz="1050" i="1" spc="10" dirty="0">
                <a:latin typeface="Arial"/>
                <a:cs typeface="Arial"/>
              </a:rPr>
              <a:t>catch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495234" y="1610118"/>
            <a:ext cx="2769870" cy="191135"/>
            <a:chOff x="1495234" y="1610118"/>
            <a:chExt cx="2769870" cy="191135"/>
          </a:xfrm>
        </p:grpSpPr>
        <p:sp>
          <p:nvSpPr>
            <p:cNvPr id="13" name="object 13"/>
            <p:cNvSpPr/>
            <p:nvPr/>
          </p:nvSpPr>
          <p:spPr>
            <a:xfrm>
              <a:off x="1497774" y="1612658"/>
              <a:ext cx="2764790" cy="0"/>
            </a:xfrm>
            <a:custGeom>
              <a:avLst/>
              <a:gdLst/>
              <a:ahLst/>
              <a:cxnLst/>
              <a:rect l="l" t="t" r="r" b="b"/>
              <a:pathLst>
                <a:path w="2764790">
                  <a:moveTo>
                    <a:pt x="0" y="0"/>
                  </a:moveTo>
                  <a:lnTo>
                    <a:pt x="2764459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11019" y="1615185"/>
              <a:ext cx="0" cy="183515"/>
            </a:xfrm>
            <a:custGeom>
              <a:avLst/>
              <a:gdLst/>
              <a:ahLst/>
              <a:cxnLst/>
              <a:rect l="l" t="t" r="r" b="b"/>
              <a:pathLst>
                <a:path h="183514">
                  <a:moveTo>
                    <a:pt x="0" y="18346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86620" y="1615185"/>
              <a:ext cx="0" cy="183515"/>
            </a:xfrm>
            <a:custGeom>
              <a:avLst/>
              <a:gdLst/>
              <a:ahLst/>
              <a:cxnLst/>
              <a:rect l="l" t="t" r="r" b="b"/>
              <a:pathLst>
                <a:path h="183514">
                  <a:moveTo>
                    <a:pt x="0" y="18346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560982" y="1594261"/>
            <a:ext cx="473709" cy="3759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25"/>
              </a:spcBef>
            </a:pPr>
            <a:r>
              <a:rPr sz="1050" i="1" spc="5" dirty="0">
                <a:latin typeface="Arial"/>
                <a:cs typeface="Arial"/>
              </a:rPr>
              <a:t>cavity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200" spc="20" dirty="0">
                <a:latin typeface="Cambria"/>
                <a:cs typeface="Cambria"/>
              </a:rPr>
              <a:t>¬</a:t>
            </a:r>
            <a:r>
              <a:rPr sz="1050" i="1" spc="20" dirty="0">
                <a:latin typeface="Arial"/>
                <a:cs typeface="Arial"/>
              </a:rPr>
              <a:t>cavity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108492" y="1798637"/>
            <a:ext cx="1080770" cy="183515"/>
            <a:chOff x="2108492" y="1798637"/>
            <a:chExt cx="1080770" cy="183515"/>
          </a:xfrm>
        </p:grpSpPr>
        <p:sp>
          <p:nvSpPr>
            <p:cNvPr id="18" name="object 18"/>
            <p:cNvSpPr/>
            <p:nvPr/>
          </p:nvSpPr>
          <p:spPr>
            <a:xfrm>
              <a:off x="2111019" y="1798637"/>
              <a:ext cx="0" cy="183515"/>
            </a:xfrm>
            <a:custGeom>
              <a:avLst/>
              <a:gdLst/>
              <a:ahLst/>
              <a:cxnLst/>
              <a:rect l="l" t="t" r="r" b="b"/>
              <a:pathLst>
                <a:path h="183514">
                  <a:moveTo>
                    <a:pt x="0" y="18346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86620" y="1798637"/>
              <a:ext cx="0" cy="183515"/>
            </a:xfrm>
            <a:custGeom>
              <a:avLst/>
              <a:gdLst/>
              <a:ahLst/>
              <a:cxnLst/>
              <a:rect l="l" t="t" r="r" b="b"/>
              <a:pathLst>
                <a:path h="183514">
                  <a:moveTo>
                    <a:pt x="0" y="18346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174239" y="1574773"/>
            <a:ext cx="1981200" cy="39243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  <a:tabLst>
                <a:tab pos="549910" algn="l"/>
                <a:tab pos="1087755" algn="l"/>
                <a:tab pos="1625600" algn="l"/>
              </a:tabLst>
            </a:pPr>
            <a:r>
              <a:rPr sz="1050" spc="10" dirty="0">
                <a:latin typeface="Arial"/>
                <a:cs typeface="Arial"/>
              </a:rPr>
              <a:t>0.108	0.012	0.072	0.008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  <a:tabLst>
                <a:tab pos="549910" algn="l"/>
                <a:tab pos="1087755" algn="l"/>
                <a:tab pos="1625600" algn="l"/>
              </a:tabLst>
            </a:pPr>
            <a:r>
              <a:rPr sz="1050" spc="10" dirty="0">
                <a:latin typeface="Arial"/>
                <a:cs typeface="Arial"/>
              </a:rPr>
              <a:t>0.016	0.064	0.144	0.576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656" y="2169998"/>
            <a:ext cx="121259" cy="12125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272605" y="2160147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45" dirty="0">
                <a:solidFill>
                  <a:srgbClr val="FFFFFF"/>
                </a:solidFill>
                <a:latin typeface="PMingLiU"/>
                <a:cs typeface="PMingLiU"/>
              </a:rPr>
              <a:t>1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3298" y="2108591"/>
            <a:ext cx="204216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15" dirty="0">
                <a:latin typeface="Arial"/>
                <a:cs typeface="Arial"/>
              </a:rPr>
              <a:t>Compute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i="1" spc="20" dirty="0" smtClean="0">
                <a:latin typeface="Arial"/>
                <a:cs typeface="Arial"/>
              </a:rPr>
              <a:t>P</a:t>
            </a:r>
            <a:r>
              <a:rPr sz="1200" spc="20" dirty="0" smtClean="0">
                <a:latin typeface="Lucida Sans Unicode"/>
                <a:cs typeface="Lucida Sans Unicode"/>
              </a:rPr>
              <a:t>(</a:t>
            </a:r>
            <a:r>
              <a:rPr sz="1050" i="1" spc="15" dirty="0" smtClean="0">
                <a:latin typeface="Arial"/>
                <a:cs typeface="Arial"/>
              </a:rPr>
              <a:t>toothache</a:t>
            </a:r>
            <a:r>
              <a:rPr sz="1200" spc="15" dirty="0">
                <a:latin typeface="Lucida Sans Unicode"/>
                <a:cs typeface="Lucida Sans Unicode"/>
              </a:rPr>
              <a:t>)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050" spc="5" dirty="0">
                <a:latin typeface="Arial"/>
                <a:cs typeface="Arial"/>
              </a:rPr>
              <a:t>.</a:t>
            </a:r>
            <a:endParaRPr sz="1050" dirty="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5656" y="2391422"/>
            <a:ext cx="121259" cy="121259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272605" y="238155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45" dirty="0">
                <a:solidFill>
                  <a:srgbClr val="FFFFFF"/>
                </a:solidFill>
                <a:latin typeface="PMingLiU"/>
                <a:cs typeface="PMingLiU"/>
              </a:rPr>
              <a:t>2</a:t>
            </a:r>
            <a:endParaRPr sz="600">
              <a:latin typeface="PMingLiU"/>
              <a:cs typeface="PMingLiU"/>
            </a:endParaRPr>
          </a:p>
        </p:txBody>
      </p: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5656" y="2612834"/>
            <a:ext cx="121259" cy="121259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272605" y="2602984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45" dirty="0">
                <a:solidFill>
                  <a:srgbClr val="FFFFFF"/>
                </a:solidFill>
                <a:latin typeface="PMingLiU"/>
                <a:cs typeface="PMingLiU"/>
              </a:rPr>
              <a:t>3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33298" y="2290775"/>
            <a:ext cx="3230245" cy="621324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050" spc="15" dirty="0">
                <a:latin typeface="Arial"/>
                <a:cs typeface="Arial"/>
              </a:rPr>
              <a:t>Compute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10" dirty="0">
                <a:latin typeface="Arial"/>
                <a:cs typeface="Arial"/>
              </a:rPr>
              <a:t>c</a:t>
            </a:r>
            <a:r>
              <a:rPr sz="1050" i="1" spc="-15" dirty="0">
                <a:latin typeface="Arial"/>
                <a:cs typeface="Arial"/>
              </a:rPr>
              <a:t>a</a:t>
            </a:r>
            <a:r>
              <a:rPr sz="1050" i="1" spc="5" dirty="0">
                <a:latin typeface="Arial"/>
                <a:cs typeface="Arial"/>
              </a:rPr>
              <a:t>vity</a:t>
            </a:r>
            <a:r>
              <a:rPr sz="1050" i="1" spc="-185" dirty="0">
                <a:latin typeface="Arial"/>
                <a:cs typeface="Arial"/>
              </a:rPr>
              <a:t> 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050" spc="5" dirty="0">
                <a:latin typeface="Arial"/>
                <a:cs typeface="Arial"/>
              </a:rPr>
              <a:t>.</a:t>
            </a:r>
            <a:endParaRPr sz="10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50" spc="15" dirty="0">
                <a:latin typeface="Arial"/>
                <a:cs typeface="Arial"/>
              </a:rPr>
              <a:t>Compute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i="1" spc="20" dirty="0">
                <a:latin typeface="Arial"/>
                <a:cs typeface="Arial"/>
              </a:rPr>
              <a:t>P</a:t>
            </a:r>
            <a:r>
              <a:rPr sz="1200" spc="20" dirty="0">
                <a:latin typeface="Lucida Sans Unicode"/>
                <a:cs typeface="Lucida Sans Unicode"/>
              </a:rPr>
              <a:t>(</a:t>
            </a:r>
            <a:r>
              <a:rPr sz="1050" i="1" spc="20" dirty="0">
                <a:latin typeface="Arial"/>
                <a:cs typeface="Arial"/>
              </a:rPr>
              <a:t>cavity</a:t>
            </a:r>
            <a:r>
              <a:rPr sz="1050" i="1" spc="-185" dirty="0">
                <a:latin typeface="Arial"/>
                <a:cs typeface="Arial"/>
              </a:rPr>
              <a:t> </a:t>
            </a:r>
            <a:r>
              <a:rPr lang="en-US" sz="1050" i="1" spc="-185" dirty="0" smtClean="0">
                <a:latin typeface="Arial"/>
                <a:cs typeface="Arial"/>
              </a:rPr>
              <a:t>/</a:t>
            </a:r>
            <a:r>
              <a:rPr sz="1200" spc="-80" dirty="0" smtClean="0">
                <a:latin typeface="Lucida Sans Unicode"/>
                <a:cs typeface="Lucida Sans Unicode"/>
              </a:rPr>
              <a:t> </a:t>
            </a:r>
            <a:r>
              <a:rPr lang="en-US" sz="1200" spc="-80" dirty="0" smtClean="0">
                <a:latin typeface="Lucida Sans Unicode"/>
                <a:cs typeface="Lucida Sans Unicode"/>
              </a:rPr>
              <a:t> </a:t>
            </a:r>
            <a:r>
              <a:rPr lang="en-US" sz="1200" spc="-80" dirty="0">
                <a:latin typeface="Lucida Sans Unicode"/>
                <a:cs typeface="Lucida Sans Unicode"/>
              </a:rPr>
              <a:t> </a:t>
            </a:r>
            <a:r>
              <a:rPr lang="en-US" sz="1200" spc="-80" dirty="0" smtClean="0">
                <a:latin typeface="Lucida Sans Unicode"/>
                <a:cs typeface="Lucida Sans Unicode"/>
              </a:rPr>
              <a:t>                       </a:t>
            </a:r>
            <a:r>
              <a:rPr sz="1050" spc="5" dirty="0" smtClean="0">
                <a:latin typeface="Arial"/>
                <a:cs typeface="Arial"/>
              </a:rPr>
              <a:t>given </a:t>
            </a:r>
            <a:r>
              <a:rPr sz="1050" spc="10" dirty="0">
                <a:latin typeface="Arial"/>
                <a:cs typeface="Arial"/>
              </a:rPr>
              <a:t>the </a:t>
            </a:r>
            <a:r>
              <a:rPr sz="1050" spc="5" dirty="0">
                <a:latin typeface="Arial"/>
                <a:cs typeface="Arial"/>
              </a:rPr>
              <a:t>evidence </a:t>
            </a:r>
            <a:r>
              <a:rPr sz="1050" spc="10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toothache</a:t>
            </a:r>
            <a:r>
              <a:rPr sz="1050" spc="5" dirty="0">
                <a:latin typeface="Arial"/>
                <a:cs typeface="Arial"/>
              </a:rPr>
              <a:t> .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r>
              <a:rPr spc="45" dirty="0"/>
              <a:t>28</a:t>
            </a:r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5" name="Ink 34"/>
              <p14:cNvContentPartPr/>
              <p14:nvPr/>
            </p14:nvContentPartPr>
            <p14:xfrm>
              <a:off x="4311220" y="1305181"/>
              <a:ext cx="1457280" cy="94752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07980" y="1295461"/>
                <a:ext cx="1467000" cy="9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0" name="Ink 69"/>
              <p14:cNvContentPartPr/>
              <p14:nvPr/>
            </p14:nvContentPartPr>
            <p14:xfrm>
              <a:off x="4159660" y="1834021"/>
              <a:ext cx="294480" cy="18468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53540" y="1827901"/>
                <a:ext cx="3088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3" name="Ink 102"/>
              <p14:cNvContentPartPr/>
              <p14:nvPr/>
            </p14:nvContentPartPr>
            <p14:xfrm>
              <a:off x="5188900" y="2102221"/>
              <a:ext cx="43560" cy="26424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85300" y="2096821"/>
                <a:ext cx="5544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0" name="Ink 119"/>
              <p14:cNvContentPartPr/>
              <p14:nvPr/>
            </p14:nvContentPartPr>
            <p14:xfrm>
              <a:off x="1634260" y="2548981"/>
              <a:ext cx="761040" cy="16344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28860" y="2545021"/>
                <a:ext cx="76968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9" name="Ink 128"/>
              <p14:cNvContentPartPr/>
              <p14:nvPr/>
            </p14:nvContentPartPr>
            <p14:xfrm>
              <a:off x="3742780" y="1587061"/>
              <a:ext cx="453960" cy="25848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35940" y="1579141"/>
                <a:ext cx="46872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2" name="Ink 131"/>
              <p14:cNvContentPartPr/>
              <p14:nvPr/>
            </p14:nvContentPartPr>
            <p14:xfrm>
              <a:off x="2328340" y="2518021"/>
              <a:ext cx="96480" cy="32904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24740" y="2513701"/>
                <a:ext cx="10836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 35"/>
              <p14:cNvContentPartPr/>
              <p14:nvPr/>
            </p14:nvContentPartPr>
            <p14:xfrm>
              <a:off x="1563421" y="1420546"/>
              <a:ext cx="1009440" cy="37368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60541" y="1413346"/>
                <a:ext cx="101880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Ink 43"/>
              <p14:cNvContentPartPr/>
              <p14:nvPr/>
            </p14:nvContentPartPr>
            <p14:xfrm>
              <a:off x="2285941" y="1194466"/>
              <a:ext cx="708120" cy="19980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82341" y="1186546"/>
                <a:ext cx="71928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/>
              <p14:cNvContentPartPr/>
              <p14:nvPr/>
            </p14:nvContentPartPr>
            <p14:xfrm>
              <a:off x="2082541" y="1557346"/>
              <a:ext cx="532080" cy="23148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74261" y="1549066"/>
                <a:ext cx="54936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7" name="Ink 46"/>
              <p14:cNvContentPartPr/>
              <p14:nvPr/>
            </p14:nvContentPartPr>
            <p14:xfrm>
              <a:off x="1983901" y="2177986"/>
              <a:ext cx="339480" cy="2988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80661" y="2174746"/>
                <a:ext cx="3495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9" name="Ink 48"/>
              <p14:cNvContentPartPr/>
              <p14:nvPr/>
            </p14:nvContentPartPr>
            <p14:xfrm>
              <a:off x="1592221" y="2135866"/>
              <a:ext cx="540720" cy="35604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85741" y="2131546"/>
                <a:ext cx="55656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1" name="Ink 50"/>
              <p14:cNvContentPartPr/>
              <p14:nvPr/>
            </p14:nvContentPartPr>
            <p14:xfrm>
              <a:off x="160861" y="2091586"/>
              <a:ext cx="33480" cy="75348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4741" y="2086906"/>
                <a:ext cx="4788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3" name="Ink 52"/>
              <p14:cNvContentPartPr/>
              <p14:nvPr/>
            </p14:nvContentPartPr>
            <p14:xfrm>
              <a:off x="4954621" y="361426"/>
              <a:ext cx="360" cy="3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948141" y="354946"/>
                <a:ext cx="13320" cy="13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63500" y="327025"/>
              <a:ext cx="5685920" cy="2839743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80" y="321985"/>
                <a:ext cx="5703200" cy="2849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5" name="Ink 284"/>
              <p14:cNvContentPartPr/>
              <p14:nvPr/>
            </p14:nvContentPartPr>
            <p14:xfrm>
              <a:off x="4965340" y="2276848"/>
              <a:ext cx="3960" cy="0"/>
            </p14:xfrm>
          </p:contentPart>
        </mc:Choice>
        <mc:Fallback xmlns="">
          <p:pic>
            <p:nvPicPr>
              <p:cNvPr id="285" name="Ink 28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39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9" name="Ink 338"/>
              <p14:cNvContentPartPr/>
              <p14:nvPr/>
            </p14:nvContentPartPr>
            <p14:xfrm>
              <a:off x="2028820" y="2815768"/>
              <a:ext cx="1911600" cy="53640"/>
            </p14:xfrm>
          </p:contentPart>
        </mc:Choice>
        <mc:Fallback xmlns="">
          <p:pic>
            <p:nvPicPr>
              <p:cNvPr id="339" name="Ink 33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22340" y="2810368"/>
                <a:ext cx="19252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5" name="Ink 374"/>
              <p14:cNvContentPartPr/>
              <p14:nvPr/>
            </p14:nvContentPartPr>
            <p14:xfrm>
              <a:off x="4230580" y="2791288"/>
              <a:ext cx="1277280" cy="21600"/>
            </p14:xfrm>
          </p:contentPart>
        </mc:Choice>
        <mc:Fallback xmlns="">
          <p:pic>
            <p:nvPicPr>
              <p:cNvPr id="375" name="Ink 37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26620" y="2783008"/>
                <a:ext cx="12913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2798221" y="929481"/>
              <a:ext cx="1027080" cy="14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90661" y="921561"/>
                <a:ext cx="10425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Ink 4"/>
              <p14:cNvContentPartPr/>
              <p14:nvPr/>
            </p14:nvContentPartPr>
            <p14:xfrm>
              <a:off x="1350301" y="1268961"/>
              <a:ext cx="1124640" cy="15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44541" y="1265001"/>
                <a:ext cx="11376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/>
              <p14:cNvContentPartPr/>
              <p14:nvPr/>
            </p14:nvContentPartPr>
            <p14:xfrm>
              <a:off x="3932581" y="1126761"/>
              <a:ext cx="1311840" cy="51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26101" y="1121361"/>
                <a:ext cx="13276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/>
              <p14:cNvContentPartPr/>
              <p14:nvPr/>
            </p14:nvContentPartPr>
            <p14:xfrm>
              <a:off x="1520581" y="1548681"/>
              <a:ext cx="1331280" cy="399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14101" y="1545441"/>
                <a:ext cx="1346400" cy="4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211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28" y="69326"/>
            <a:ext cx="3096172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45" dirty="0"/>
              <a:t>Independence</a:t>
            </a:r>
            <a:r>
              <a:rPr spc="170" dirty="0"/>
              <a:t> </a:t>
            </a:r>
            <a:r>
              <a:rPr spc="340" dirty="0"/>
              <a:t>of</a:t>
            </a:r>
            <a:r>
              <a:rPr spc="170" dirty="0"/>
              <a:t> </a:t>
            </a:r>
            <a:r>
              <a:rPr spc="300" dirty="0"/>
              <a:t>Events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141666"/>
            <a:ext cx="69291" cy="692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3298" y="1025779"/>
            <a:ext cx="2585720" cy="43624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050" spc="15" dirty="0">
                <a:latin typeface="Arial"/>
                <a:cs typeface="Arial"/>
              </a:rPr>
              <a:t>An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event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200" i="1" spc="-5" dirty="0">
                <a:latin typeface="Verdana"/>
                <a:cs typeface="Verdana"/>
              </a:rPr>
              <a:t>α</a:t>
            </a:r>
            <a:r>
              <a:rPr sz="1200" i="1" spc="-114" dirty="0">
                <a:latin typeface="Verdana"/>
                <a:cs typeface="Verdana"/>
              </a:rPr>
              <a:t> </a:t>
            </a:r>
            <a:r>
              <a:rPr sz="1050" spc="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independent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event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200" i="1" spc="-85" dirty="0">
                <a:latin typeface="Verdana"/>
                <a:cs typeface="Verdana"/>
              </a:rPr>
              <a:t>β</a:t>
            </a:r>
            <a:r>
              <a:rPr sz="1200" i="1" spc="-55" dirty="0">
                <a:latin typeface="Verdana"/>
                <a:cs typeface="Verdana"/>
              </a:rPr>
              <a:t> </a:t>
            </a:r>
            <a:r>
              <a:rPr sz="1050" spc="5" dirty="0">
                <a:latin typeface="Arial"/>
                <a:cs typeface="Arial"/>
              </a:rPr>
              <a:t>in </a:t>
            </a:r>
            <a:r>
              <a:rPr sz="1050" i="1" spc="45" dirty="0">
                <a:latin typeface="Arial"/>
                <a:cs typeface="Arial"/>
              </a:rPr>
              <a:t>P</a:t>
            </a:r>
            <a:r>
              <a:rPr sz="1050" spc="45" dirty="0">
                <a:latin typeface="Arial"/>
                <a:cs typeface="Arial"/>
              </a:rPr>
              <a:t>,</a:t>
            </a:r>
            <a:endParaRPr sz="1050" dirty="0">
              <a:latin typeface="Arial"/>
              <a:cs typeface="Arial"/>
            </a:endParaRPr>
          </a:p>
          <a:p>
            <a:pPr marR="335280" algn="r">
              <a:lnSpc>
                <a:spcPct val="100000"/>
              </a:lnSpc>
              <a:spcBef>
                <a:spcPts val="180"/>
              </a:spcBef>
            </a:pPr>
            <a:r>
              <a:rPr sz="1200" spc="-850" dirty="0">
                <a:latin typeface="Arial"/>
                <a:cs typeface="Arial"/>
              </a:rPr>
              <a:t>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62643" y="1436545"/>
            <a:ext cx="16065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215" dirty="0">
                <a:latin typeface="Arial"/>
                <a:cs typeface="Arial"/>
              </a:rPr>
              <a:t>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62643" y="1391003"/>
            <a:ext cx="1461135" cy="1974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47320">
              <a:lnSpc>
                <a:spcPts val="695"/>
              </a:lnSpc>
              <a:spcBef>
                <a:spcPts val="140"/>
              </a:spcBef>
              <a:tabLst>
                <a:tab pos="1326515" algn="l"/>
              </a:tabLst>
            </a:pP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i="1" spc="-5" dirty="0">
                <a:latin typeface="Verdana"/>
                <a:cs typeface="Verdana"/>
              </a:rPr>
              <a:t>α</a:t>
            </a:r>
            <a:r>
              <a:rPr sz="1200" i="1" spc="-85" dirty="0">
                <a:latin typeface="Verdana"/>
                <a:cs typeface="Verdana"/>
              </a:rPr>
              <a:t> </a:t>
            </a:r>
            <a:r>
              <a:rPr sz="1200" spc="-50" dirty="0">
                <a:latin typeface="Cambria"/>
                <a:cs typeface="Cambria"/>
              </a:rPr>
              <a:t>|</a:t>
            </a:r>
            <a:r>
              <a:rPr sz="1200" spc="65" dirty="0">
                <a:latin typeface="Cambria"/>
                <a:cs typeface="Cambria"/>
              </a:rPr>
              <a:t> </a:t>
            </a:r>
            <a:r>
              <a:rPr sz="1200" i="1" spc="-20" dirty="0">
                <a:latin typeface="Verdana"/>
                <a:cs typeface="Verdana"/>
              </a:rPr>
              <a:t>β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i="1" dirty="0">
                <a:latin typeface="Verdana"/>
                <a:cs typeface="Verdana"/>
              </a:rPr>
              <a:t>α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dirty="0">
                <a:latin typeface="Lucida Sans Unicode"/>
                <a:cs typeface="Lucida Sans Unicode"/>
              </a:rPr>
              <a:t>	</a:t>
            </a:r>
            <a:r>
              <a:rPr sz="1050" spc="10" dirty="0">
                <a:latin typeface="Arial"/>
                <a:cs typeface="Arial"/>
              </a:rPr>
              <a:t>or</a:t>
            </a:r>
            <a:endParaRPr sz="1050" dirty="0">
              <a:latin typeface="Arial"/>
              <a:cs typeface="Arial"/>
            </a:endParaRPr>
          </a:p>
          <a:p>
            <a:pPr marL="12700">
              <a:lnSpc>
                <a:spcPts val="695"/>
              </a:lnSpc>
            </a:pPr>
            <a:endParaRPr sz="1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9074" y="1617228"/>
            <a:ext cx="243205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55650" algn="l"/>
                <a:tab pos="1120775" algn="l"/>
                <a:tab pos="2296795" algn="l"/>
              </a:tabLst>
            </a:pPr>
            <a:r>
              <a:rPr sz="1575" i="1" spc="135" baseline="2645" dirty="0">
                <a:latin typeface="Arial"/>
                <a:cs typeface="Arial"/>
              </a:rPr>
              <a:t>P</a:t>
            </a:r>
            <a:r>
              <a:rPr sz="1800" spc="89" baseline="2314" dirty="0">
                <a:latin typeface="Lucida Sans Unicode"/>
                <a:cs typeface="Lucida Sans Unicode"/>
              </a:rPr>
              <a:t>(</a:t>
            </a:r>
            <a:r>
              <a:rPr sz="1800" i="1" spc="-7" baseline="2314" dirty="0">
                <a:latin typeface="Verdana"/>
                <a:cs typeface="Verdana"/>
              </a:rPr>
              <a:t>α</a:t>
            </a:r>
            <a:r>
              <a:rPr sz="1800" i="1" spc="-127" baseline="2314" dirty="0">
                <a:latin typeface="Verdana"/>
                <a:cs typeface="Verdana"/>
              </a:rPr>
              <a:t> </a:t>
            </a:r>
            <a:r>
              <a:rPr sz="1800" spc="195" baseline="2314" dirty="0">
                <a:latin typeface="Cambria"/>
                <a:cs typeface="Cambria"/>
              </a:rPr>
              <a:t>⊥</a:t>
            </a:r>
            <a:r>
              <a:rPr sz="1800" spc="97" baseline="2314" dirty="0">
                <a:latin typeface="Cambria"/>
                <a:cs typeface="Cambria"/>
              </a:rPr>
              <a:t> </a:t>
            </a:r>
            <a:r>
              <a:rPr sz="1800" i="1" spc="-30" baseline="2314" dirty="0">
                <a:latin typeface="Verdana"/>
                <a:cs typeface="Verdana"/>
              </a:rPr>
              <a:t>β</a:t>
            </a:r>
            <a:r>
              <a:rPr sz="1800" spc="89" baseline="2314" dirty="0">
                <a:latin typeface="Lucida Sans Unicode"/>
                <a:cs typeface="Lucida Sans Unicode"/>
              </a:rPr>
              <a:t>)</a:t>
            </a:r>
            <a:r>
              <a:rPr sz="1800" baseline="2314" dirty="0">
                <a:latin typeface="Lucida Sans Unicode"/>
                <a:cs typeface="Lucida Sans Unicode"/>
              </a:rPr>
              <a:t>	</a:t>
            </a:r>
            <a:r>
              <a:rPr sz="1575" spc="7" baseline="2645" dirty="0">
                <a:latin typeface="Arial"/>
                <a:cs typeface="Arial"/>
              </a:rPr>
              <a:t>if</a:t>
            </a:r>
            <a:r>
              <a:rPr sz="1575" baseline="2645" dirty="0">
                <a:latin typeface="Arial"/>
                <a:cs typeface="Arial"/>
              </a:rPr>
              <a:t>	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i="1" spc="-85" dirty="0">
                <a:latin typeface="Verdana"/>
                <a:cs typeface="Verdana"/>
              </a:rPr>
              <a:t>β</a:t>
            </a:r>
            <a:r>
              <a:rPr sz="1200" i="1" spc="-25" dirty="0">
                <a:latin typeface="Verdana"/>
                <a:cs typeface="Verdana"/>
              </a:rPr>
              <a:t> </a:t>
            </a:r>
            <a:r>
              <a:rPr sz="1200" spc="-50" dirty="0">
                <a:latin typeface="Cambria"/>
                <a:cs typeface="Cambria"/>
              </a:rPr>
              <a:t>|</a:t>
            </a:r>
            <a:r>
              <a:rPr sz="1200" spc="65" dirty="0">
                <a:latin typeface="Cambria"/>
                <a:cs typeface="Cambria"/>
              </a:rPr>
              <a:t> </a:t>
            </a:r>
            <a:r>
              <a:rPr sz="1200" i="1" dirty="0">
                <a:latin typeface="Verdana"/>
                <a:cs typeface="Verdana"/>
              </a:rPr>
              <a:t>α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i="1" spc="-20" dirty="0">
                <a:latin typeface="Verdana"/>
                <a:cs typeface="Verdana"/>
              </a:rPr>
              <a:t>β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dirty="0">
                <a:latin typeface="Lucida Sans Unicode"/>
                <a:cs typeface="Lucida Sans Unicode"/>
              </a:rPr>
              <a:t>	</a:t>
            </a:r>
            <a:r>
              <a:rPr sz="1050" spc="10" dirty="0">
                <a:latin typeface="Arial"/>
                <a:cs typeface="Arial"/>
              </a:rPr>
              <a:t>or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37243" y="1837382"/>
            <a:ext cx="1604645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800" spc="322" baseline="30092" dirty="0" smtClean="0">
                <a:latin typeface="Arial"/>
                <a:cs typeface="Arial"/>
              </a:rPr>
              <a:t>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i="1" spc="-5" dirty="0">
                <a:latin typeface="Verdana"/>
                <a:cs typeface="Verdana"/>
              </a:rPr>
              <a:t>α</a:t>
            </a:r>
            <a:r>
              <a:rPr sz="1200" i="1" spc="-150" dirty="0">
                <a:latin typeface="Verdana"/>
                <a:cs typeface="Verdana"/>
              </a:rPr>
              <a:t> </a:t>
            </a:r>
            <a:r>
              <a:rPr sz="1200" spc="85" dirty="0">
                <a:latin typeface="Cambria"/>
                <a:cs typeface="Cambria"/>
              </a:rPr>
              <a:t>∧</a:t>
            </a:r>
            <a:r>
              <a:rPr sz="1200" dirty="0">
                <a:latin typeface="Cambria"/>
                <a:cs typeface="Cambria"/>
              </a:rPr>
              <a:t> </a:t>
            </a:r>
            <a:r>
              <a:rPr sz="1200" i="1" spc="-20" dirty="0">
                <a:latin typeface="Verdana"/>
                <a:cs typeface="Verdana"/>
              </a:rPr>
              <a:t>β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35" dirty="0">
                <a:latin typeface="Arial"/>
                <a:cs typeface="Arial"/>
              </a:rPr>
              <a:t>P</a:t>
            </a:r>
            <a:r>
              <a:rPr sz="1200" spc="5" dirty="0">
                <a:latin typeface="Lucida Sans Unicode"/>
                <a:cs typeface="Lucida Sans Unicode"/>
              </a:rPr>
              <a:t>(</a:t>
            </a:r>
            <a:r>
              <a:rPr sz="1200" i="1" spc="-55" dirty="0">
                <a:latin typeface="Verdana"/>
                <a:cs typeface="Verdana"/>
              </a:rPr>
              <a:t>α</a:t>
            </a:r>
            <a:r>
              <a:rPr sz="1200" spc="5" dirty="0">
                <a:latin typeface="Lucida Sans Unicode"/>
                <a:cs typeface="Lucida Sans Unicode"/>
              </a:rPr>
              <a:t>)</a:t>
            </a:r>
            <a:r>
              <a:rPr sz="1050" i="1" spc="35" dirty="0">
                <a:latin typeface="Arial"/>
                <a:cs typeface="Arial"/>
              </a:rPr>
              <a:t>P</a:t>
            </a:r>
            <a:r>
              <a:rPr sz="1200" spc="5" dirty="0">
                <a:latin typeface="Lucida Sans Unicode"/>
                <a:cs typeface="Lucida Sans Unicode"/>
              </a:rPr>
              <a:t>(</a:t>
            </a:r>
            <a:r>
              <a:rPr sz="1200" i="1" spc="-75" dirty="0">
                <a:latin typeface="Verdana"/>
                <a:cs typeface="Verdana"/>
              </a:rPr>
              <a:t>β</a:t>
            </a:r>
            <a:r>
              <a:rPr sz="1200" spc="5" dirty="0">
                <a:latin typeface="Lucida Sans Unicode"/>
                <a:cs typeface="Lucida Sans Unicode"/>
              </a:rPr>
              <a:t>)</a:t>
            </a:r>
            <a:endParaRPr sz="1200" dirty="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5678" y="1626341"/>
            <a:ext cx="268605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10" dirty="0">
                <a:latin typeface="Arial"/>
                <a:cs typeface="Arial"/>
              </a:rPr>
              <a:t>(13)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2266060"/>
            <a:ext cx="69291" cy="6929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2487472"/>
            <a:ext cx="69291" cy="6929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33298" y="2112890"/>
            <a:ext cx="2207895" cy="48704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1200" i="1" spc="-5" dirty="0">
                <a:latin typeface="Verdana"/>
                <a:cs typeface="Verdana"/>
              </a:rPr>
              <a:t>α</a:t>
            </a:r>
            <a:r>
              <a:rPr sz="1200" i="1" spc="-85" dirty="0">
                <a:latin typeface="Verdana"/>
                <a:cs typeface="Verdana"/>
              </a:rPr>
              <a:t> </a:t>
            </a:r>
            <a:r>
              <a:rPr sz="1200" spc="130" dirty="0">
                <a:latin typeface="Cambria"/>
                <a:cs typeface="Cambria"/>
              </a:rPr>
              <a:t>⊥</a:t>
            </a:r>
            <a:r>
              <a:rPr sz="1200" spc="65" dirty="0">
                <a:latin typeface="Cambria"/>
                <a:cs typeface="Cambria"/>
              </a:rPr>
              <a:t> </a:t>
            </a:r>
            <a:r>
              <a:rPr sz="1200" i="1" spc="-85" dirty="0">
                <a:latin typeface="Verdana"/>
                <a:cs typeface="Verdana"/>
              </a:rPr>
              <a:t>β</a:t>
            </a:r>
            <a:r>
              <a:rPr sz="1200" i="1" spc="-60" dirty="0">
                <a:latin typeface="Verdana"/>
                <a:cs typeface="Verdana"/>
              </a:rPr>
              <a:t> </a:t>
            </a:r>
            <a:r>
              <a:rPr sz="1050" spc="10" dirty="0">
                <a:latin typeface="Arial"/>
                <a:cs typeface="Arial"/>
              </a:rPr>
              <a:t>implies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200" i="1" spc="-85" dirty="0">
                <a:latin typeface="Verdana"/>
                <a:cs typeface="Verdana"/>
              </a:rPr>
              <a:t>β</a:t>
            </a:r>
            <a:r>
              <a:rPr sz="1200" i="1" spc="-25" dirty="0">
                <a:latin typeface="Verdana"/>
                <a:cs typeface="Verdana"/>
              </a:rPr>
              <a:t> </a:t>
            </a:r>
            <a:r>
              <a:rPr sz="1200" spc="130" dirty="0">
                <a:latin typeface="Cambria"/>
                <a:cs typeface="Cambria"/>
              </a:rPr>
              <a:t>⊥</a:t>
            </a:r>
            <a:r>
              <a:rPr sz="1200" spc="65" dirty="0">
                <a:latin typeface="Cambria"/>
                <a:cs typeface="Cambria"/>
              </a:rPr>
              <a:t> </a:t>
            </a:r>
            <a:r>
              <a:rPr sz="1200" i="1" spc="-5" dirty="0">
                <a:latin typeface="Verdana"/>
                <a:cs typeface="Verdana"/>
              </a:rPr>
              <a:t>α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050" spc="10" dirty="0">
                <a:latin typeface="Arial"/>
                <a:cs typeface="Arial"/>
              </a:rPr>
              <a:t>Eg:</a:t>
            </a:r>
            <a:r>
              <a:rPr sz="1050" spc="7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Tossing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two coins,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Rolling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die.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r>
              <a:rPr spc="45" dirty="0"/>
              <a:t>29</a:t>
            </a:r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2773381" y="1239106"/>
              <a:ext cx="1132560" cy="3463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6901" y="1231906"/>
                <a:ext cx="114588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/>
              <p14:cNvContentPartPr/>
              <p14:nvPr/>
            </p14:nvContentPartPr>
            <p14:xfrm>
              <a:off x="3161101" y="1313266"/>
              <a:ext cx="142920" cy="2257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55701" y="1308226"/>
                <a:ext cx="15480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" name="Ink 29"/>
              <p14:cNvContentPartPr/>
              <p14:nvPr/>
            </p14:nvContentPartPr>
            <p14:xfrm>
              <a:off x="2329546" y="1421558"/>
              <a:ext cx="438480" cy="18180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4146" y="1417238"/>
                <a:ext cx="4532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0" name="Ink 49"/>
              <p14:cNvContentPartPr/>
              <p14:nvPr/>
            </p14:nvContentPartPr>
            <p14:xfrm>
              <a:off x="3564346" y="1997198"/>
              <a:ext cx="604800" cy="68040"/>
            </p14:xfrm>
          </p:contentPart>
        </mc:Choice>
        <mc:Fallback>
          <p:pic>
            <p:nvPicPr>
              <p:cNvPr id="50" name="Ink 4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57866" y="1988558"/>
                <a:ext cx="6199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0" name="Ink 69"/>
              <p14:cNvContentPartPr/>
              <p14:nvPr/>
            </p14:nvContentPartPr>
            <p14:xfrm>
              <a:off x="2668666" y="1798118"/>
              <a:ext cx="1545840" cy="304920"/>
            </p14:xfrm>
          </p:contentPart>
        </mc:Choice>
        <mc:Fallback>
          <p:pic>
            <p:nvPicPr>
              <p:cNvPr id="70" name="Ink 6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61106" y="1790558"/>
                <a:ext cx="15609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3" name="Ink 72"/>
              <p14:cNvContentPartPr/>
              <p14:nvPr/>
            </p14:nvContentPartPr>
            <p14:xfrm>
              <a:off x="3242146" y="1977758"/>
              <a:ext cx="2193840" cy="1147680"/>
            </p14:xfrm>
          </p:contentPart>
        </mc:Choice>
        <mc:Fallback>
          <p:pic>
            <p:nvPicPr>
              <p:cNvPr id="73" name="Ink 7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37466" y="1972718"/>
                <a:ext cx="2206800" cy="1160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695" y="103333"/>
            <a:ext cx="4631005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45" dirty="0"/>
              <a:t>Independence</a:t>
            </a:r>
            <a:r>
              <a:rPr spc="200" dirty="0"/>
              <a:t> </a:t>
            </a:r>
            <a:r>
              <a:rPr spc="340" dirty="0"/>
              <a:t>of</a:t>
            </a:r>
            <a:r>
              <a:rPr spc="200" dirty="0"/>
              <a:t> </a:t>
            </a:r>
            <a:r>
              <a:rPr spc="250" dirty="0"/>
              <a:t>Random</a:t>
            </a:r>
            <a:r>
              <a:rPr spc="200" dirty="0"/>
              <a:t> </a:t>
            </a:r>
            <a:r>
              <a:rPr spc="260" dirty="0"/>
              <a:t>Variables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053515"/>
            <a:ext cx="69291" cy="69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1274940"/>
            <a:ext cx="69291" cy="692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43748" y="1743389"/>
            <a:ext cx="86741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6130" algn="l"/>
              </a:tabLst>
            </a:pP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15" dirty="0">
                <a:latin typeface="Arial"/>
                <a:cs typeface="Arial"/>
              </a:rPr>
              <a:t>X</a:t>
            </a:r>
            <a:r>
              <a:rPr sz="1050" i="1" dirty="0">
                <a:latin typeface="Arial"/>
                <a:cs typeface="Arial"/>
              </a:rPr>
              <a:t> </a:t>
            </a:r>
            <a:r>
              <a:rPr sz="1050" i="1" spc="-120" dirty="0">
                <a:latin typeface="Arial"/>
                <a:cs typeface="Arial"/>
              </a:rPr>
              <a:t> </a:t>
            </a:r>
            <a:r>
              <a:rPr sz="1200" spc="130" dirty="0">
                <a:latin typeface="Cambria"/>
                <a:cs typeface="Cambria"/>
              </a:rPr>
              <a:t>⊥</a:t>
            </a:r>
            <a:r>
              <a:rPr sz="1200" spc="65" dirty="0">
                <a:latin typeface="Cambria"/>
                <a:cs typeface="Cambria"/>
              </a:rPr>
              <a:t> </a:t>
            </a:r>
            <a:r>
              <a:rPr sz="1050" i="1" spc="15" dirty="0">
                <a:latin typeface="Arial"/>
                <a:cs typeface="Arial"/>
              </a:rPr>
              <a:t>Y</a:t>
            </a:r>
            <a:r>
              <a:rPr sz="1050" i="1" spc="-145" dirty="0">
                <a:latin typeface="Arial"/>
                <a:cs typeface="Arial"/>
              </a:rPr>
              <a:t> 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dirty="0">
                <a:latin typeface="Lucida Sans Unicode"/>
                <a:cs typeface="Lucida Sans Unicode"/>
              </a:rPr>
              <a:t>	</a:t>
            </a:r>
            <a:r>
              <a:rPr sz="1050" spc="5" dirty="0">
                <a:latin typeface="Arial"/>
                <a:cs typeface="Arial"/>
              </a:rPr>
              <a:t>if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3298" y="918539"/>
            <a:ext cx="4053204" cy="675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8400"/>
              </a:lnSpc>
              <a:spcBef>
                <a:spcPts val="95"/>
              </a:spcBef>
            </a:pPr>
            <a:r>
              <a:rPr sz="1050" spc="-35" dirty="0">
                <a:latin typeface="Arial"/>
                <a:cs typeface="Arial"/>
              </a:rPr>
              <a:t>Two </a:t>
            </a:r>
            <a:r>
              <a:rPr sz="1050" spc="10" dirty="0">
                <a:latin typeface="Arial"/>
                <a:cs typeface="Arial"/>
              </a:rPr>
              <a:t>random </a:t>
            </a:r>
            <a:r>
              <a:rPr sz="1050" spc="5" dirty="0">
                <a:latin typeface="Arial"/>
                <a:cs typeface="Arial"/>
              </a:rPr>
              <a:t>variables </a:t>
            </a:r>
            <a:r>
              <a:rPr sz="1050" i="1" spc="15" dirty="0">
                <a:latin typeface="Arial"/>
                <a:cs typeface="Arial"/>
              </a:rPr>
              <a:t>X </a:t>
            </a:r>
            <a:r>
              <a:rPr sz="1050" spc="10" dirty="0">
                <a:latin typeface="Arial"/>
                <a:cs typeface="Arial"/>
              </a:rPr>
              <a:t>and </a:t>
            </a:r>
            <a:r>
              <a:rPr sz="1050" i="1" spc="15" dirty="0">
                <a:latin typeface="Arial"/>
                <a:cs typeface="Arial"/>
              </a:rPr>
              <a:t>Y  </a:t>
            </a:r>
            <a:r>
              <a:rPr sz="1050" spc="10" dirty="0">
                <a:latin typeface="Arial"/>
                <a:cs typeface="Arial"/>
              </a:rPr>
              <a:t>can be independent of each </a:t>
            </a:r>
            <a:r>
              <a:rPr sz="1050" dirty="0">
                <a:latin typeface="Arial"/>
                <a:cs typeface="Arial"/>
              </a:rPr>
              <a:t>other. 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5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random</a:t>
            </a:r>
            <a:r>
              <a:rPr sz="1050" spc="5" dirty="0">
                <a:latin typeface="Arial"/>
                <a:cs typeface="Arial"/>
              </a:rPr>
              <a:t> variable </a:t>
            </a:r>
            <a:r>
              <a:rPr sz="1050" i="1" spc="15" dirty="0">
                <a:latin typeface="Arial"/>
                <a:cs typeface="Arial"/>
              </a:rPr>
              <a:t>X</a:t>
            </a:r>
            <a:r>
              <a:rPr sz="1050" i="1" spc="14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is </a:t>
            </a:r>
            <a:r>
              <a:rPr sz="1050" spc="10" dirty="0">
                <a:latin typeface="Arial"/>
                <a:cs typeface="Arial"/>
              </a:rPr>
              <a:t>independent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another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random </a:t>
            </a:r>
            <a:r>
              <a:rPr sz="1050" spc="5" dirty="0">
                <a:latin typeface="Arial"/>
                <a:cs typeface="Arial"/>
              </a:rPr>
              <a:t>variable </a:t>
            </a:r>
            <a:r>
              <a:rPr sz="1050" i="1" spc="15" dirty="0">
                <a:latin typeface="Arial"/>
                <a:cs typeface="Arial"/>
              </a:rPr>
              <a:t>Y</a:t>
            </a:r>
            <a:r>
              <a:rPr sz="1050" i="1" spc="-14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,</a:t>
            </a:r>
            <a:endParaRPr sz="1050">
              <a:latin typeface="Arial"/>
              <a:cs typeface="Arial"/>
            </a:endParaRPr>
          </a:p>
          <a:p>
            <a:pPr marL="400685" algn="ctr">
              <a:lnSpc>
                <a:spcPct val="100000"/>
              </a:lnSpc>
              <a:spcBef>
                <a:spcPts val="195"/>
              </a:spcBef>
            </a:pPr>
            <a:r>
              <a:rPr sz="1200" spc="-850" dirty="0">
                <a:latin typeface="Arial"/>
                <a:cs typeface="Arial"/>
              </a:rPr>
              <a:t>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47530" y="1568777"/>
            <a:ext cx="16065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215" dirty="0">
                <a:latin typeface="Arial"/>
                <a:cs typeface="Arial"/>
              </a:rPr>
              <a:t>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47530" y="1523235"/>
            <a:ext cx="1504315" cy="21399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47320">
              <a:lnSpc>
                <a:spcPts val="695"/>
              </a:lnSpc>
              <a:spcBef>
                <a:spcPts val="140"/>
              </a:spcBef>
              <a:tabLst>
                <a:tab pos="1369060" algn="l"/>
              </a:tabLst>
            </a:pP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15" dirty="0">
                <a:latin typeface="Arial"/>
                <a:cs typeface="Arial"/>
              </a:rPr>
              <a:t>X</a:t>
            </a:r>
            <a:r>
              <a:rPr sz="1050" i="1" dirty="0">
                <a:latin typeface="Arial"/>
                <a:cs typeface="Arial"/>
              </a:rPr>
              <a:t> </a:t>
            </a:r>
            <a:r>
              <a:rPr sz="1050" i="1" spc="-120" dirty="0">
                <a:latin typeface="Arial"/>
                <a:cs typeface="Arial"/>
              </a:rPr>
              <a:t> </a:t>
            </a:r>
            <a:r>
              <a:rPr sz="1200" spc="-50" dirty="0">
                <a:latin typeface="Cambria"/>
                <a:cs typeface="Cambria"/>
              </a:rPr>
              <a:t>|</a:t>
            </a:r>
            <a:r>
              <a:rPr sz="1200" spc="65" dirty="0">
                <a:latin typeface="Cambria"/>
                <a:cs typeface="Cambria"/>
              </a:rPr>
              <a:t> </a:t>
            </a:r>
            <a:r>
              <a:rPr sz="1050" i="1" spc="15" dirty="0">
                <a:latin typeface="Arial"/>
                <a:cs typeface="Arial"/>
              </a:rPr>
              <a:t>Y</a:t>
            </a:r>
            <a:r>
              <a:rPr sz="1050" i="1" spc="-145" dirty="0">
                <a:latin typeface="Arial"/>
                <a:cs typeface="Arial"/>
              </a:rPr>
              <a:t> 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15" dirty="0">
                <a:latin typeface="Arial"/>
                <a:cs typeface="Arial"/>
              </a:rPr>
              <a:t>X</a:t>
            </a:r>
            <a:r>
              <a:rPr sz="1050" i="1" spc="-160" dirty="0">
                <a:latin typeface="Arial"/>
                <a:cs typeface="Arial"/>
              </a:rPr>
              <a:t> 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dirty="0">
                <a:latin typeface="Lucida Sans Unicode"/>
                <a:cs typeface="Lucida Sans Unicode"/>
              </a:rPr>
              <a:t>	</a:t>
            </a:r>
            <a:r>
              <a:rPr sz="1050" spc="10" dirty="0">
                <a:latin typeface="Arial"/>
                <a:cs typeface="Arial"/>
              </a:rPr>
              <a:t>or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ts val="695"/>
              </a:lnSpc>
            </a:pPr>
            <a:r>
              <a:rPr sz="1200" spc="-850" dirty="0">
                <a:latin typeface="Arial"/>
                <a:cs typeface="Arial"/>
              </a:rPr>
              <a:t>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82493" y="1749460"/>
            <a:ext cx="137096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36345" algn="l"/>
              </a:tabLst>
            </a:pP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15" dirty="0">
                <a:latin typeface="Arial"/>
                <a:cs typeface="Arial"/>
              </a:rPr>
              <a:t>Y</a:t>
            </a:r>
            <a:r>
              <a:rPr sz="1050" i="1" dirty="0">
                <a:latin typeface="Arial"/>
                <a:cs typeface="Arial"/>
              </a:rPr>
              <a:t> </a:t>
            </a:r>
            <a:r>
              <a:rPr sz="1050" i="1" spc="-105" dirty="0">
                <a:latin typeface="Arial"/>
                <a:cs typeface="Arial"/>
              </a:rPr>
              <a:t> </a:t>
            </a:r>
            <a:r>
              <a:rPr sz="1200" spc="-50" dirty="0">
                <a:latin typeface="Cambria"/>
                <a:cs typeface="Cambria"/>
              </a:rPr>
              <a:t>|</a:t>
            </a:r>
            <a:r>
              <a:rPr sz="1200" spc="65" dirty="0">
                <a:latin typeface="Cambria"/>
                <a:cs typeface="Cambria"/>
              </a:rPr>
              <a:t> </a:t>
            </a:r>
            <a:r>
              <a:rPr sz="1050" i="1" spc="15" dirty="0">
                <a:latin typeface="Arial"/>
                <a:cs typeface="Arial"/>
              </a:rPr>
              <a:t>X</a:t>
            </a:r>
            <a:r>
              <a:rPr sz="1050" i="1" spc="-160" dirty="0">
                <a:latin typeface="Arial"/>
                <a:cs typeface="Arial"/>
              </a:rPr>
              <a:t> 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15" dirty="0">
                <a:latin typeface="Arial"/>
                <a:cs typeface="Arial"/>
              </a:rPr>
              <a:t>Y</a:t>
            </a:r>
            <a:r>
              <a:rPr sz="1050" i="1" spc="-145" dirty="0">
                <a:latin typeface="Arial"/>
                <a:cs typeface="Arial"/>
              </a:rPr>
              <a:t> 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dirty="0">
                <a:latin typeface="Lucida Sans Unicode"/>
                <a:cs typeface="Lucida Sans Unicode"/>
              </a:rPr>
              <a:t>	</a:t>
            </a:r>
            <a:r>
              <a:rPr sz="1050" spc="10" dirty="0">
                <a:latin typeface="Arial"/>
                <a:cs typeface="Arial"/>
              </a:rPr>
              <a:t>or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22130" y="1969615"/>
            <a:ext cx="166497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800" spc="-1275" baseline="46296" dirty="0">
                <a:latin typeface="Arial"/>
                <a:cs typeface="Arial"/>
              </a:rPr>
              <a:t></a:t>
            </a:r>
            <a:r>
              <a:rPr sz="1800" spc="322" baseline="30092" dirty="0">
                <a:latin typeface="Arial"/>
                <a:cs typeface="Arial"/>
              </a:rPr>
              <a:t>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15" dirty="0">
                <a:latin typeface="Arial"/>
                <a:cs typeface="Arial"/>
              </a:rPr>
              <a:t>X</a:t>
            </a:r>
            <a:r>
              <a:rPr sz="1050" i="1" spc="105" dirty="0">
                <a:latin typeface="Arial"/>
                <a:cs typeface="Arial"/>
              </a:rPr>
              <a:t> </a:t>
            </a:r>
            <a:r>
              <a:rPr sz="1200" spc="85" dirty="0">
                <a:latin typeface="Cambria"/>
                <a:cs typeface="Cambria"/>
              </a:rPr>
              <a:t>∧</a:t>
            </a:r>
            <a:r>
              <a:rPr sz="1200" dirty="0">
                <a:latin typeface="Cambria"/>
                <a:cs typeface="Cambria"/>
              </a:rPr>
              <a:t> </a:t>
            </a:r>
            <a:r>
              <a:rPr sz="1050" i="1" spc="15" dirty="0">
                <a:latin typeface="Arial"/>
                <a:cs typeface="Arial"/>
              </a:rPr>
              <a:t>Y</a:t>
            </a:r>
            <a:r>
              <a:rPr sz="1050" i="1" spc="-145" dirty="0">
                <a:latin typeface="Arial"/>
                <a:cs typeface="Arial"/>
              </a:rPr>
              <a:t> 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15" dirty="0">
                <a:latin typeface="Arial"/>
                <a:cs typeface="Arial"/>
              </a:rPr>
              <a:t>X</a:t>
            </a:r>
            <a:r>
              <a:rPr sz="1050" i="1" spc="-160" dirty="0">
                <a:latin typeface="Arial"/>
                <a:cs typeface="Arial"/>
              </a:rPr>
              <a:t> 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15" dirty="0">
                <a:latin typeface="Arial"/>
                <a:cs typeface="Arial"/>
              </a:rPr>
              <a:t>Y</a:t>
            </a:r>
            <a:r>
              <a:rPr sz="1050" i="1" spc="-145" dirty="0">
                <a:latin typeface="Arial"/>
                <a:cs typeface="Arial"/>
              </a:rPr>
              <a:t> </a:t>
            </a:r>
            <a:r>
              <a:rPr sz="1200" spc="-375" dirty="0">
                <a:latin typeface="Lucida Sans Unicode"/>
                <a:cs typeface="Lucida Sans Unicode"/>
              </a:rPr>
              <a:t>)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5678" y="1758574"/>
            <a:ext cx="268605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10" dirty="0">
                <a:latin typeface="Arial"/>
                <a:cs typeface="Arial"/>
              </a:rPr>
              <a:t>(14)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2398293"/>
            <a:ext cx="69291" cy="6929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2374" y="2619705"/>
            <a:ext cx="69291" cy="6929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33298" y="2245123"/>
            <a:ext cx="2912110" cy="48704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1050" i="1" spc="15" dirty="0">
                <a:latin typeface="Arial"/>
                <a:cs typeface="Arial"/>
              </a:rPr>
              <a:t>X</a:t>
            </a:r>
            <a:r>
              <a:rPr sz="1050" i="1" spc="155" dirty="0">
                <a:latin typeface="Arial"/>
                <a:cs typeface="Arial"/>
              </a:rPr>
              <a:t> </a:t>
            </a:r>
            <a:r>
              <a:rPr sz="1200" spc="130" dirty="0">
                <a:latin typeface="Cambria"/>
                <a:cs typeface="Cambria"/>
              </a:rPr>
              <a:t>⊥</a:t>
            </a:r>
            <a:r>
              <a:rPr sz="1200" spc="55" dirty="0">
                <a:latin typeface="Cambria"/>
                <a:cs typeface="Cambria"/>
              </a:rPr>
              <a:t> </a:t>
            </a:r>
            <a:r>
              <a:rPr sz="1050" i="1" spc="15" dirty="0">
                <a:latin typeface="Arial"/>
                <a:cs typeface="Arial"/>
              </a:rPr>
              <a:t>Y</a:t>
            </a:r>
            <a:r>
              <a:rPr sz="1050" i="1" spc="14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implies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i="1" spc="15" dirty="0">
                <a:latin typeface="Arial"/>
                <a:cs typeface="Arial"/>
              </a:rPr>
              <a:t>Y</a:t>
            </a:r>
            <a:r>
              <a:rPr sz="1050" i="1" spc="170" dirty="0">
                <a:latin typeface="Arial"/>
                <a:cs typeface="Arial"/>
              </a:rPr>
              <a:t> </a:t>
            </a:r>
            <a:r>
              <a:rPr sz="1200" spc="130" dirty="0">
                <a:latin typeface="Cambria"/>
                <a:cs typeface="Cambria"/>
              </a:rPr>
              <a:t>⊥</a:t>
            </a:r>
            <a:r>
              <a:rPr sz="1200" spc="60" dirty="0">
                <a:latin typeface="Cambria"/>
                <a:cs typeface="Cambria"/>
              </a:rPr>
              <a:t> </a:t>
            </a:r>
            <a:r>
              <a:rPr sz="1050" i="1" spc="15" dirty="0">
                <a:latin typeface="Arial"/>
                <a:cs typeface="Arial"/>
              </a:rPr>
              <a:t>X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050" spc="10" dirty="0">
                <a:latin typeface="Arial"/>
                <a:cs typeface="Arial"/>
              </a:rPr>
              <a:t>Eg:</a:t>
            </a:r>
            <a:r>
              <a:rPr sz="1050" spc="7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Weather is</a:t>
            </a:r>
            <a:r>
              <a:rPr sz="1050" spc="10" dirty="0">
                <a:latin typeface="Arial"/>
                <a:cs typeface="Arial"/>
              </a:rPr>
              <a:t> independent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dental </a:t>
            </a:r>
            <a:r>
              <a:rPr sz="1050" spc="5" dirty="0">
                <a:latin typeface="Arial"/>
                <a:cs typeface="Arial"/>
              </a:rPr>
              <a:t>problems.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r>
              <a:rPr spc="45" dirty="0"/>
              <a:t>30</a:t>
            </a:r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/>
              <p14:cNvContentPartPr/>
              <p14:nvPr/>
            </p14:nvContentPartPr>
            <p14:xfrm>
              <a:off x="2713981" y="1335226"/>
              <a:ext cx="1244880" cy="3301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8581" y="1326226"/>
                <a:ext cx="125928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/>
              <p14:cNvContentPartPr/>
              <p14:nvPr/>
            </p14:nvContentPartPr>
            <p14:xfrm>
              <a:off x="2719381" y="1729426"/>
              <a:ext cx="1144080" cy="2739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12181" y="1721866"/>
                <a:ext cx="115884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/>
              <p14:cNvContentPartPr/>
              <p14:nvPr/>
            </p14:nvContentPartPr>
            <p14:xfrm>
              <a:off x="2765821" y="1934266"/>
              <a:ext cx="1547640" cy="3024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61861" y="1925986"/>
                <a:ext cx="155952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/>
              <p14:cNvContentPartPr/>
              <p14:nvPr/>
            </p14:nvContentPartPr>
            <p14:xfrm>
              <a:off x="2773381" y="2247826"/>
              <a:ext cx="3004560" cy="5428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70501" y="2240266"/>
                <a:ext cx="301716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3" name="Ink 52"/>
              <p14:cNvContentPartPr/>
              <p14:nvPr/>
            </p14:nvContentPartPr>
            <p14:xfrm>
              <a:off x="4215181" y="2184106"/>
              <a:ext cx="705960" cy="64152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08341" y="2175826"/>
                <a:ext cx="72036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8" name="Ink 67"/>
              <p14:cNvContentPartPr/>
              <p14:nvPr/>
            </p14:nvContentPartPr>
            <p14:xfrm>
              <a:off x="2776981" y="2905906"/>
              <a:ext cx="2139840" cy="4932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73021" y="2900146"/>
                <a:ext cx="2151360" cy="62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253537"/>
            <a:ext cx="4692600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85" dirty="0"/>
              <a:t>Conditional</a:t>
            </a:r>
            <a:r>
              <a:rPr spc="190" dirty="0"/>
              <a:t> </a:t>
            </a:r>
            <a:r>
              <a:rPr spc="245" dirty="0"/>
              <a:t>Independence</a:t>
            </a:r>
            <a:r>
              <a:rPr spc="200" dirty="0"/>
              <a:t> </a:t>
            </a:r>
            <a:r>
              <a:rPr spc="340" dirty="0"/>
              <a:t>of</a:t>
            </a:r>
            <a:r>
              <a:rPr spc="195" dirty="0"/>
              <a:t> </a:t>
            </a:r>
            <a:r>
              <a:rPr spc="300" dirty="0"/>
              <a:t>Events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169657"/>
            <a:ext cx="69291" cy="692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3298" y="1052868"/>
            <a:ext cx="4177029" cy="43815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050" spc="15" dirty="0">
                <a:latin typeface="Arial"/>
                <a:cs typeface="Arial"/>
              </a:rPr>
              <a:t>An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event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200" i="1" spc="-5" dirty="0">
                <a:latin typeface="Verdana"/>
                <a:cs typeface="Verdana"/>
              </a:rPr>
              <a:t>α</a:t>
            </a:r>
            <a:r>
              <a:rPr sz="1200" i="1" spc="-110" dirty="0">
                <a:latin typeface="Verdana"/>
                <a:cs typeface="Verdana"/>
              </a:rPr>
              <a:t> </a:t>
            </a:r>
            <a:r>
              <a:rPr sz="1050" spc="5" dirty="0">
                <a:latin typeface="Arial"/>
                <a:cs typeface="Arial"/>
              </a:rPr>
              <a:t>is </a:t>
            </a:r>
            <a:r>
              <a:rPr sz="1050" spc="10" dirty="0">
                <a:latin typeface="Arial"/>
                <a:cs typeface="Arial"/>
              </a:rPr>
              <a:t>conditionally independent 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event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200" i="1" spc="-85" dirty="0">
                <a:latin typeface="Verdana"/>
                <a:cs typeface="Verdana"/>
              </a:rPr>
              <a:t>β</a:t>
            </a:r>
            <a:r>
              <a:rPr sz="1200" i="1" spc="-55" dirty="0">
                <a:latin typeface="Verdana"/>
                <a:cs typeface="Verdana"/>
              </a:rPr>
              <a:t> </a:t>
            </a:r>
            <a:r>
              <a:rPr sz="1050" spc="5" dirty="0">
                <a:latin typeface="Arial"/>
                <a:cs typeface="Arial"/>
              </a:rPr>
              <a:t>given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event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200" i="1" spc="-105" dirty="0">
                <a:latin typeface="Verdana"/>
                <a:cs typeface="Verdana"/>
              </a:rPr>
              <a:t>γ</a:t>
            </a:r>
            <a:r>
              <a:rPr sz="1200" i="1" spc="-55" dirty="0">
                <a:latin typeface="Verdana"/>
                <a:cs typeface="Verdana"/>
              </a:rPr>
              <a:t> </a:t>
            </a:r>
            <a:r>
              <a:rPr sz="1050" spc="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i="1" spc="15" dirty="0">
                <a:latin typeface="Arial"/>
                <a:cs typeface="Arial"/>
              </a:rPr>
              <a:t>P</a:t>
            </a:r>
            <a:endParaRPr sz="1050">
              <a:latin typeface="Arial"/>
              <a:cs typeface="Arial"/>
            </a:endParaRPr>
          </a:p>
          <a:p>
            <a:pPr marR="108585" algn="ctr">
              <a:lnSpc>
                <a:spcPct val="100000"/>
              </a:lnSpc>
              <a:spcBef>
                <a:spcPts val="185"/>
              </a:spcBef>
            </a:pPr>
            <a:r>
              <a:rPr sz="1200" spc="-850" dirty="0">
                <a:latin typeface="Arial"/>
                <a:cs typeface="Arial"/>
              </a:rPr>
              <a:t>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50744" y="1465412"/>
            <a:ext cx="16065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215" dirty="0">
                <a:latin typeface="Arial"/>
                <a:cs typeface="Arial"/>
              </a:rPr>
              <a:t>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50744" y="1738716"/>
            <a:ext cx="14795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850" dirty="0">
                <a:latin typeface="Arial"/>
                <a:cs typeface="Arial"/>
              </a:rPr>
              <a:t>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0744" y="1784258"/>
            <a:ext cx="16065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215" dirty="0">
                <a:latin typeface="Arial"/>
                <a:cs typeface="Arial"/>
              </a:rPr>
              <a:t>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0744" y="1419857"/>
            <a:ext cx="1668780" cy="21399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47320">
              <a:lnSpc>
                <a:spcPts val="695"/>
              </a:lnSpc>
              <a:spcBef>
                <a:spcPts val="140"/>
              </a:spcBef>
            </a:pP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i="1" spc="-5" dirty="0">
                <a:latin typeface="Verdana"/>
                <a:cs typeface="Verdana"/>
              </a:rPr>
              <a:t>α</a:t>
            </a:r>
            <a:r>
              <a:rPr sz="1200" i="1" spc="-85" dirty="0">
                <a:latin typeface="Verdana"/>
                <a:cs typeface="Verdana"/>
              </a:rPr>
              <a:t> </a:t>
            </a:r>
            <a:r>
              <a:rPr sz="1200" spc="-50" dirty="0">
                <a:latin typeface="Cambria"/>
                <a:cs typeface="Cambria"/>
              </a:rPr>
              <a:t>|</a:t>
            </a:r>
            <a:r>
              <a:rPr sz="1200" spc="65" dirty="0">
                <a:latin typeface="Cambria"/>
                <a:cs typeface="Cambria"/>
              </a:rPr>
              <a:t> </a:t>
            </a:r>
            <a:r>
              <a:rPr sz="1200" i="1" spc="-85" dirty="0">
                <a:latin typeface="Verdana"/>
                <a:cs typeface="Verdana"/>
              </a:rPr>
              <a:t>β</a:t>
            </a:r>
            <a:r>
              <a:rPr sz="1200" i="1" spc="-95" dirty="0">
                <a:latin typeface="Verdana"/>
                <a:cs typeface="Verdana"/>
              </a:rPr>
              <a:t> </a:t>
            </a:r>
            <a:r>
              <a:rPr sz="1200" spc="85" dirty="0">
                <a:latin typeface="Cambria"/>
                <a:cs typeface="Cambria"/>
              </a:rPr>
              <a:t>∧</a:t>
            </a:r>
            <a:r>
              <a:rPr sz="1200" dirty="0">
                <a:latin typeface="Cambria"/>
                <a:cs typeface="Cambria"/>
              </a:rPr>
              <a:t> </a:t>
            </a:r>
            <a:r>
              <a:rPr sz="1200" i="1" spc="-40" dirty="0">
                <a:latin typeface="Verdana"/>
                <a:cs typeface="Verdana"/>
              </a:rPr>
              <a:t>γ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i="1" spc="-5" dirty="0">
                <a:latin typeface="Verdana"/>
                <a:cs typeface="Verdana"/>
              </a:rPr>
              <a:t>α</a:t>
            </a:r>
            <a:r>
              <a:rPr sz="1200" i="1" spc="-85" dirty="0">
                <a:latin typeface="Verdana"/>
                <a:cs typeface="Verdana"/>
              </a:rPr>
              <a:t> </a:t>
            </a:r>
            <a:r>
              <a:rPr sz="1200" spc="-50" dirty="0">
                <a:latin typeface="Cambria"/>
                <a:cs typeface="Cambria"/>
              </a:rPr>
              <a:t>|</a:t>
            </a:r>
            <a:r>
              <a:rPr sz="1200" spc="65" dirty="0">
                <a:latin typeface="Cambria"/>
                <a:cs typeface="Cambria"/>
              </a:rPr>
              <a:t> </a:t>
            </a:r>
            <a:r>
              <a:rPr sz="1200" i="1" spc="-40" dirty="0">
                <a:latin typeface="Verdana"/>
                <a:cs typeface="Verdana"/>
              </a:rPr>
              <a:t>γ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ts val="695"/>
              </a:lnSpc>
            </a:pPr>
            <a:r>
              <a:rPr sz="1200" spc="-850" dirty="0">
                <a:latin typeface="Arial"/>
                <a:cs typeface="Arial"/>
              </a:rPr>
              <a:t>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65275" y="1646095"/>
            <a:ext cx="312737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67740" algn="l"/>
                <a:tab pos="1332865" algn="l"/>
              </a:tabLst>
            </a:pPr>
            <a:r>
              <a:rPr sz="1575" i="1" spc="135" baseline="2645" dirty="0">
                <a:latin typeface="Arial"/>
                <a:cs typeface="Arial"/>
              </a:rPr>
              <a:t>P</a:t>
            </a:r>
            <a:r>
              <a:rPr sz="1800" spc="89" baseline="2314" dirty="0">
                <a:latin typeface="Lucida Sans Unicode"/>
                <a:cs typeface="Lucida Sans Unicode"/>
              </a:rPr>
              <a:t>(</a:t>
            </a:r>
            <a:r>
              <a:rPr sz="1800" i="1" spc="-7" baseline="2314" dirty="0">
                <a:latin typeface="Verdana"/>
                <a:cs typeface="Verdana"/>
              </a:rPr>
              <a:t>α</a:t>
            </a:r>
            <a:r>
              <a:rPr sz="1800" i="1" spc="-127" baseline="2314" dirty="0">
                <a:latin typeface="Verdana"/>
                <a:cs typeface="Verdana"/>
              </a:rPr>
              <a:t> </a:t>
            </a:r>
            <a:r>
              <a:rPr sz="1800" spc="195" baseline="2314" dirty="0">
                <a:latin typeface="Cambria"/>
                <a:cs typeface="Cambria"/>
              </a:rPr>
              <a:t>⊥</a:t>
            </a:r>
            <a:r>
              <a:rPr sz="1800" spc="97" baseline="2314" dirty="0">
                <a:latin typeface="Cambria"/>
                <a:cs typeface="Cambria"/>
              </a:rPr>
              <a:t> </a:t>
            </a:r>
            <a:r>
              <a:rPr sz="1800" i="1" spc="-127" baseline="2314" dirty="0">
                <a:latin typeface="Verdana"/>
                <a:cs typeface="Verdana"/>
              </a:rPr>
              <a:t>β</a:t>
            </a:r>
            <a:r>
              <a:rPr sz="1800" i="1" spc="-37" baseline="2314" dirty="0">
                <a:latin typeface="Verdana"/>
                <a:cs typeface="Verdana"/>
              </a:rPr>
              <a:t> </a:t>
            </a:r>
            <a:r>
              <a:rPr sz="1800" spc="-75" baseline="2314" dirty="0">
                <a:latin typeface="Cambria"/>
                <a:cs typeface="Cambria"/>
              </a:rPr>
              <a:t>|</a:t>
            </a:r>
            <a:r>
              <a:rPr sz="1800" spc="97" baseline="2314" dirty="0">
                <a:latin typeface="Cambria"/>
                <a:cs typeface="Cambria"/>
              </a:rPr>
              <a:t> </a:t>
            </a:r>
            <a:r>
              <a:rPr sz="1800" i="1" spc="-60" baseline="2314" dirty="0">
                <a:latin typeface="Verdana"/>
                <a:cs typeface="Verdana"/>
              </a:rPr>
              <a:t>γ</a:t>
            </a:r>
            <a:r>
              <a:rPr sz="1800" spc="89" baseline="2314" dirty="0">
                <a:latin typeface="Lucida Sans Unicode"/>
                <a:cs typeface="Lucida Sans Unicode"/>
              </a:rPr>
              <a:t>)</a:t>
            </a:r>
            <a:r>
              <a:rPr sz="1800" baseline="2314" dirty="0">
                <a:latin typeface="Lucida Sans Unicode"/>
                <a:cs typeface="Lucida Sans Unicode"/>
              </a:rPr>
              <a:t>	</a:t>
            </a:r>
            <a:r>
              <a:rPr sz="1575" spc="7" baseline="2645" dirty="0">
                <a:latin typeface="Arial"/>
                <a:cs typeface="Arial"/>
              </a:rPr>
              <a:t>if</a:t>
            </a:r>
            <a:r>
              <a:rPr sz="1575" baseline="2645" dirty="0">
                <a:latin typeface="Arial"/>
                <a:cs typeface="Arial"/>
              </a:rPr>
              <a:t>	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i="1" spc="-5" dirty="0">
                <a:latin typeface="Verdana"/>
                <a:cs typeface="Verdana"/>
              </a:rPr>
              <a:t>α</a:t>
            </a:r>
            <a:r>
              <a:rPr sz="1200" i="1" spc="-85" dirty="0">
                <a:latin typeface="Verdana"/>
                <a:cs typeface="Verdana"/>
              </a:rPr>
              <a:t> </a:t>
            </a:r>
            <a:r>
              <a:rPr sz="1200" spc="-50" dirty="0">
                <a:latin typeface="Cambria"/>
                <a:cs typeface="Cambria"/>
              </a:rPr>
              <a:t>|</a:t>
            </a:r>
            <a:r>
              <a:rPr sz="1200" spc="65" dirty="0">
                <a:latin typeface="Cambria"/>
                <a:cs typeface="Cambria"/>
              </a:rPr>
              <a:t> </a:t>
            </a:r>
            <a:r>
              <a:rPr sz="1200" i="1" spc="-85" dirty="0">
                <a:latin typeface="Verdana"/>
                <a:cs typeface="Verdana"/>
              </a:rPr>
              <a:t>β</a:t>
            </a:r>
            <a:r>
              <a:rPr sz="1200" i="1" spc="-95" dirty="0">
                <a:latin typeface="Verdana"/>
                <a:cs typeface="Verdana"/>
              </a:rPr>
              <a:t> </a:t>
            </a:r>
            <a:r>
              <a:rPr sz="1200" spc="85" dirty="0">
                <a:latin typeface="Cambria"/>
                <a:cs typeface="Cambria"/>
              </a:rPr>
              <a:t>∧</a:t>
            </a:r>
            <a:r>
              <a:rPr sz="1200" dirty="0">
                <a:latin typeface="Cambria"/>
                <a:cs typeface="Cambria"/>
              </a:rPr>
              <a:t> </a:t>
            </a:r>
            <a:r>
              <a:rPr sz="1200" i="1" spc="-40" dirty="0">
                <a:latin typeface="Verdana"/>
                <a:cs typeface="Verdana"/>
              </a:rPr>
              <a:t>γ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i="1" spc="-85" dirty="0">
                <a:latin typeface="Verdana"/>
                <a:cs typeface="Verdana"/>
              </a:rPr>
              <a:t>β</a:t>
            </a:r>
            <a:r>
              <a:rPr sz="1200" i="1" spc="-25" dirty="0">
                <a:latin typeface="Verdana"/>
                <a:cs typeface="Verdana"/>
              </a:rPr>
              <a:t> </a:t>
            </a:r>
            <a:r>
              <a:rPr sz="1200" spc="-50" dirty="0">
                <a:latin typeface="Cambria"/>
                <a:cs typeface="Cambria"/>
              </a:rPr>
              <a:t>|</a:t>
            </a:r>
            <a:r>
              <a:rPr sz="1200" spc="65" dirty="0">
                <a:latin typeface="Cambria"/>
                <a:cs typeface="Cambria"/>
              </a:rPr>
              <a:t> </a:t>
            </a:r>
            <a:r>
              <a:rPr sz="1200" i="1" spc="-40" dirty="0">
                <a:latin typeface="Verdana"/>
                <a:cs typeface="Verdana"/>
              </a:rPr>
              <a:t>γ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spc="10" dirty="0">
                <a:latin typeface="Arial"/>
                <a:cs typeface="Arial"/>
              </a:rPr>
              <a:t>0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85707" y="1866249"/>
            <a:ext cx="205486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i="1" spc="-5" dirty="0">
                <a:latin typeface="Verdana"/>
                <a:cs typeface="Verdana"/>
              </a:rPr>
              <a:t>α</a:t>
            </a:r>
            <a:r>
              <a:rPr sz="1200" i="1" spc="-150" dirty="0">
                <a:latin typeface="Verdana"/>
                <a:cs typeface="Verdana"/>
              </a:rPr>
              <a:t> </a:t>
            </a:r>
            <a:r>
              <a:rPr sz="1200" spc="85" dirty="0">
                <a:latin typeface="Cambria"/>
                <a:cs typeface="Cambria"/>
              </a:rPr>
              <a:t>∧</a:t>
            </a:r>
            <a:r>
              <a:rPr sz="1200" dirty="0">
                <a:latin typeface="Cambria"/>
                <a:cs typeface="Cambria"/>
              </a:rPr>
              <a:t> </a:t>
            </a:r>
            <a:r>
              <a:rPr sz="1200" i="1" spc="-85" dirty="0">
                <a:latin typeface="Verdana"/>
                <a:cs typeface="Verdana"/>
              </a:rPr>
              <a:t>β</a:t>
            </a:r>
            <a:r>
              <a:rPr sz="1200" i="1" spc="-25" dirty="0">
                <a:latin typeface="Verdana"/>
                <a:cs typeface="Verdana"/>
              </a:rPr>
              <a:t> </a:t>
            </a:r>
            <a:r>
              <a:rPr sz="1200" spc="-50" dirty="0">
                <a:latin typeface="Cambria"/>
                <a:cs typeface="Cambria"/>
              </a:rPr>
              <a:t>|</a:t>
            </a:r>
            <a:r>
              <a:rPr sz="1200" spc="65" dirty="0">
                <a:latin typeface="Cambria"/>
                <a:cs typeface="Cambria"/>
              </a:rPr>
              <a:t> </a:t>
            </a:r>
            <a:r>
              <a:rPr sz="1200" i="1" spc="-40" dirty="0">
                <a:latin typeface="Verdana"/>
                <a:cs typeface="Verdana"/>
              </a:rPr>
              <a:t>γ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i="1" spc="-5" dirty="0">
                <a:latin typeface="Verdana"/>
                <a:cs typeface="Verdana"/>
              </a:rPr>
              <a:t>α</a:t>
            </a:r>
            <a:r>
              <a:rPr sz="1200" i="1" spc="-85" dirty="0">
                <a:latin typeface="Verdana"/>
                <a:cs typeface="Verdana"/>
              </a:rPr>
              <a:t> </a:t>
            </a:r>
            <a:r>
              <a:rPr sz="1200" spc="-50" dirty="0">
                <a:latin typeface="Cambria"/>
                <a:cs typeface="Cambria"/>
              </a:rPr>
              <a:t>|</a:t>
            </a:r>
            <a:r>
              <a:rPr sz="1200" spc="65" dirty="0">
                <a:latin typeface="Cambria"/>
                <a:cs typeface="Cambria"/>
              </a:rPr>
              <a:t> </a:t>
            </a:r>
            <a:r>
              <a:rPr sz="1200" i="1" spc="-40" dirty="0">
                <a:latin typeface="Verdana"/>
                <a:cs typeface="Verdana"/>
              </a:rPr>
              <a:t>γ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i="1" spc="-85" dirty="0">
                <a:latin typeface="Verdana"/>
                <a:cs typeface="Verdana"/>
              </a:rPr>
              <a:t>β</a:t>
            </a:r>
            <a:r>
              <a:rPr sz="1200" i="1" spc="-25" dirty="0">
                <a:latin typeface="Verdana"/>
                <a:cs typeface="Verdana"/>
              </a:rPr>
              <a:t> </a:t>
            </a:r>
            <a:r>
              <a:rPr sz="1200" spc="-50" dirty="0">
                <a:latin typeface="Cambria"/>
                <a:cs typeface="Cambria"/>
              </a:rPr>
              <a:t>|</a:t>
            </a:r>
            <a:r>
              <a:rPr sz="1200" spc="65" dirty="0">
                <a:latin typeface="Cambria"/>
                <a:cs typeface="Cambria"/>
              </a:rPr>
              <a:t> </a:t>
            </a:r>
            <a:r>
              <a:rPr sz="1200" i="1" spc="-40" dirty="0">
                <a:latin typeface="Verdana"/>
                <a:cs typeface="Verdana"/>
              </a:rPr>
              <a:t>γ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5678" y="1655208"/>
            <a:ext cx="268605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10" dirty="0">
                <a:latin typeface="Arial"/>
                <a:cs typeface="Arial"/>
              </a:rPr>
              <a:t>(15)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2290191"/>
            <a:ext cx="69291" cy="6929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33298" y="2193174"/>
            <a:ext cx="5078095" cy="392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700"/>
              </a:lnSpc>
              <a:spcBef>
                <a:spcPts val="95"/>
              </a:spcBef>
            </a:pPr>
            <a:r>
              <a:rPr sz="1050" spc="10" dirty="0">
                <a:latin typeface="Arial"/>
                <a:cs typeface="Arial"/>
              </a:rPr>
              <a:t>Eg:</a:t>
            </a:r>
            <a:r>
              <a:rPr sz="1050" spc="8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Getting Admission </a:t>
            </a:r>
            <a:r>
              <a:rPr sz="1050" spc="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15" dirty="0">
                <a:latin typeface="Arial"/>
                <a:cs typeface="Arial"/>
              </a:rPr>
              <a:t>MIT </a:t>
            </a:r>
            <a:r>
              <a:rPr sz="1050" spc="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independent of getting admission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Stanford,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given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student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has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scored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Grade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r>
              <a:rPr spc="45" dirty="0"/>
              <a:t>31</a:t>
            </a:r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/>
              <p14:cNvContentPartPr/>
              <p14:nvPr/>
            </p14:nvContentPartPr>
            <p14:xfrm>
              <a:off x="1253461" y="1318306"/>
              <a:ext cx="1756800" cy="133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5901" y="1309666"/>
                <a:ext cx="17733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Ink 24"/>
              <p14:cNvContentPartPr/>
              <p14:nvPr/>
            </p14:nvContentPartPr>
            <p14:xfrm>
              <a:off x="3251461" y="2095186"/>
              <a:ext cx="7920" cy="540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49301" y="2093026"/>
                <a:ext cx="1296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Ink 26"/>
              <p14:cNvContentPartPr/>
              <p14:nvPr/>
            </p14:nvContentPartPr>
            <p14:xfrm>
              <a:off x="1230061" y="1577866"/>
              <a:ext cx="3569040" cy="51732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25021" y="1569586"/>
                <a:ext cx="358272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0" name="Ink 29"/>
              <p14:cNvContentPartPr/>
              <p14:nvPr/>
            </p14:nvContentPartPr>
            <p14:xfrm>
              <a:off x="4490221" y="1410826"/>
              <a:ext cx="673560" cy="2768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81941" y="1401826"/>
                <a:ext cx="69228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3" name="Ink 32"/>
              <p14:cNvContentPartPr/>
              <p14:nvPr/>
            </p14:nvContentPartPr>
            <p14:xfrm>
              <a:off x="3205381" y="1565986"/>
              <a:ext cx="123840" cy="18000"/>
            </p14:xfrm>
          </p:contentPart>
        </mc:Choice>
        <mc:Fallback>
          <p:pic>
            <p:nvPicPr>
              <p:cNvPr id="33" name="Ink 3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01781" y="1557706"/>
                <a:ext cx="1306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4" name="Ink 33"/>
              <p14:cNvContentPartPr/>
              <p14:nvPr/>
            </p14:nvContentPartPr>
            <p14:xfrm>
              <a:off x="4423261" y="1631506"/>
              <a:ext cx="44280" cy="7704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20741" y="1627546"/>
                <a:ext cx="507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6" name="Ink 35"/>
              <p14:cNvContentPartPr/>
              <p14:nvPr/>
            </p14:nvContentPartPr>
            <p14:xfrm>
              <a:off x="204421" y="976306"/>
              <a:ext cx="187920" cy="12096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4701" y="968026"/>
                <a:ext cx="205200" cy="12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1" name="Ink 20"/>
              <p14:cNvContentPartPr/>
              <p14:nvPr/>
            </p14:nvContentPartPr>
            <p14:xfrm>
              <a:off x="679666" y="530198"/>
              <a:ext cx="5129640" cy="83088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72826" y="526238"/>
                <a:ext cx="5138640" cy="84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6" name="Ink 65"/>
              <p14:cNvContentPartPr/>
              <p14:nvPr/>
            </p14:nvContentPartPr>
            <p14:xfrm>
              <a:off x="2698546" y="970838"/>
              <a:ext cx="1217160" cy="153000"/>
            </p14:xfrm>
          </p:contentPart>
        </mc:Choice>
        <mc:Fallback>
          <p:pic>
            <p:nvPicPr>
              <p:cNvPr id="66" name="Ink 6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692786" y="962558"/>
                <a:ext cx="1233360" cy="166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98425"/>
            <a:ext cx="4159200" cy="5386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85" dirty="0"/>
              <a:t>Conditional</a:t>
            </a:r>
            <a:r>
              <a:rPr spc="210" dirty="0"/>
              <a:t> </a:t>
            </a:r>
            <a:r>
              <a:rPr spc="245" dirty="0"/>
              <a:t>Independence</a:t>
            </a:r>
            <a:r>
              <a:rPr spc="215" dirty="0"/>
              <a:t> </a:t>
            </a:r>
            <a:r>
              <a:rPr spc="340" dirty="0"/>
              <a:t>of</a:t>
            </a:r>
            <a:r>
              <a:rPr spc="210" dirty="0"/>
              <a:t> </a:t>
            </a:r>
            <a:r>
              <a:rPr spc="250" dirty="0"/>
              <a:t>Random</a:t>
            </a:r>
            <a:r>
              <a:rPr spc="210" dirty="0"/>
              <a:t> </a:t>
            </a:r>
            <a:r>
              <a:rPr spc="260" dirty="0"/>
              <a:t>Variables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096733"/>
            <a:ext cx="69291" cy="692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3298" y="999717"/>
            <a:ext cx="5164455" cy="392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700"/>
              </a:lnSpc>
              <a:spcBef>
                <a:spcPts val="95"/>
              </a:spcBef>
            </a:pPr>
            <a:r>
              <a:rPr sz="1050" spc="15" dirty="0">
                <a:latin typeface="Arial"/>
                <a:cs typeface="Arial"/>
              </a:rPr>
              <a:t>A </a:t>
            </a:r>
            <a:r>
              <a:rPr sz="1050" spc="10" dirty="0">
                <a:latin typeface="Arial"/>
                <a:cs typeface="Arial"/>
              </a:rPr>
              <a:t>random </a:t>
            </a:r>
            <a:r>
              <a:rPr sz="1050" spc="5" dirty="0">
                <a:latin typeface="Arial"/>
                <a:cs typeface="Arial"/>
              </a:rPr>
              <a:t>variable </a:t>
            </a:r>
            <a:r>
              <a:rPr sz="1050" i="1" spc="15" dirty="0">
                <a:latin typeface="Arial"/>
                <a:cs typeface="Arial"/>
              </a:rPr>
              <a:t>X </a:t>
            </a:r>
            <a:r>
              <a:rPr sz="1050" spc="5" dirty="0">
                <a:latin typeface="Arial"/>
                <a:cs typeface="Arial"/>
              </a:rPr>
              <a:t>is </a:t>
            </a:r>
            <a:r>
              <a:rPr sz="1050" spc="10" dirty="0">
                <a:latin typeface="Arial"/>
                <a:cs typeface="Arial"/>
              </a:rPr>
              <a:t>conditionally independent of random </a:t>
            </a:r>
            <a:r>
              <a:rPr sz="1050" spc="5" dirty="0">
                <a:latin typeface="Arial"/>
                <a:cs typeface="Arial"/>
              </a:rPr>
              <a:t>variable </a:t>
            </a:r>
            <a:r>
              <a:rPr sz="1050" i="1" spc="15" dirty="0">
                <a:latin typeface="Arial"/>
                <a:cs typeface="Arial"/>
              </a:rPr>
              <a:t>Y</a:t>
            </a:r>
            <a:r>
              <a:rPr sz="1050" i="1" spc="2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given </a:t>
            </a:r>
            <a:r>
              <a:rPr sz="1050" spc="10" dirty="0">
                <a:latin typeface="Arial"/>
                <a:cs typeface="Arial"/>
              </a:rPr>
              <a:t>random </a:t>
            </a:r>
            <a:r>
              <a:rPr sz="1050" spc="-28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variable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i="1" spc="15" dirty="0">
                <a:latin typeface="Arial"/>
                <a:cs typeface="Arial"/>
              </a:rPr>
              <a:t>Z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9253" y="1722409"/>
            <a:ext cx="109537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13460" algn="l"/>
              </a:tabLst>
            </a:pP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15" dirty="0">
                <a:latin typeface="Arial"/>
                <a:cs typeface="Arial"/>
              </a:rPr>
              <a:t>X</a:t>
            </a:r>
            <a:r>
              <a:rPr sz="1050" i="1" dirty="0">
                <a:latin typeface="Arial"/>
                <a:cs typeface="Arial"/>
              </a:rPr>
              <a:t> </a:t>
            </a:r>
            <a:r>
              <a:rPr sz="1050" i="1" spc="-120" dirty="0">
                <a:latin typeface="Arial"/>
                <a:cs typeface="Arial"/>
              </a:rPr>
              <a:t> </a:t>
            </a:r>
            <a:r>
              <a:rPr sz="1200" spc="130" dirty="0">
                <a:latin typeface="Cambria"/>
                <a:cs typeface="Cambria"/>
              </a:rPr>
              <a:t>⊥</a:t>
            </a:r>
            <a:r>
              <a:rPr sz="1200" spc="65" dirty="0">
                <a:latin typeface="Cambria"/>
                <a:cs typeface="Cambria"/>
              </a:rPr>
              <a:t> </a:t>
            </a:r>
            <a:r>
              <a:rPr sz="1050" i="1" spc="15" dirty="0">
                <a:latin typeface="Arial"/>
                <a:cs typeface="Arial"/>
              </a:rPr>
              <a:t>Y</a:t>
            </a:r>
            <a:r>
              <a:rPr sz="1050" i="1" dirty="0">
                <a:latin typeface="Arial"/>
                <a:cs typeface="Arial"/>
              </a:rPr>
              <a:t> </a:t>
            </a:r>
            <a:r>
              <a:rPr sz="1050" i="1" spc="-105" dirty="0">
                <a:latin typeface="Arial"/>
                <a:cs typeface="Arial"/>
              </a:rPr>
              <a:t> </a:t>
            </a:r>
            <a:r>
              <a:rPr sz="1200" spc="-50" dirty="0">
                <a:latin typeface="Cambria"/>
                <a:cs typeface="Cambria"/>
              </a:rPr>
              <a:t>|</a:t>
            </a:r>
            <a:r>
              <a:rPr sz="1200" spc="65" dirty="0">
                <a:latin typeface="Cambria"/>
                <a:cs typeface="Cambria"/>
              </a:rPr>
              <a:t> </a:t>
            </a:r>
            <a:r>
              <a:rPr sz="1050" i="1" spc="15" dirty="0">
                <a:latin typeface="Arial"/>
                <a:cs typeface="Arial"/>
              </a:rPr>
              <a:t>Z</a:t>
            </a:r>
            <a:r>
              <a:rPr sz="1050" i="1" spc="-155" dirty="0">
                <a:latin typeface="Arial"/>
                <a:cs typeface="Arial"/>
              </a:rPr>
              <a:t> 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dirty="0">
                <a:latin typeface="Lucida Sans Unicode"/>
                <a:cs typeface="Lucida Sans Unicode"/>
              </a:rPr>
              <a:t>	</a:t>
            </a:r>
            <a:r>
              <a:rPr sz="1050" spc="5" dirty="0">
                <a:latin typeface="Arial"/>
                <a:cs typeface="Arial"/>
              </a:rPr>
              <a:t>if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70810" y="1365603"/>
            <a:ext cx="14795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850" dirty="0">
                <a:latin typeface="Arial"/>
                <a:cs typeface="Arial"/>
              </a:rPr>
              <a:t>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0810" y="1547809"/>
            <a:ext cx="16065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215" dirty="0">
                <a:latin typeface="Arial"/>
                <a:cs typeface="Arial"/>
              </a:rPr>
              <a:t>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70810" y="1821101"/>
            <a:ext cx="14795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850" dirty="0">
                <a:latin typeface="Arial"/>
                <a:cs typeface="Arial"/>
              </a:rPr>
              <a:t>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70810" y="1866656"/>
            <a:ext cx="16065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215" dirty="0">
                <a:latin typeface="Arial"/>
                <a:cs typeface="Arial"/>
              </a:rPr>
              <a:t>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45410" y="1470368"/>
            <a:ext cx="2246630" cy="68643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72720">
              <a:lnSpc>
                <a:spcPct val="100000"/>
              </a:lnSpc>
              <a:spcBef>
                <a:spcPts val="395"/>
              </a:spcBef>
            </a:pP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15" dirty="0">
                <a:latin typeface="Arial"/>
                <a:cs typeface="Arial"/>
              </a:rPr>
              <a:t>X</a:t>
            </a:r>
            <a:r>
              <a:rPr sz="1050" i="1" dirty="0">
                <a:latin typeface="Arial"/>
                <a:cs typeface="Arial"/>
              </a:rPr>
              <a:t> </a:t>
            </a:r>
            <a:r>
              <a:rPr sz="1050" i="1" spc="-120" dirty="0">
                <a:latin typeface="Arial"/>
                <a:cs typeface="Arial"/>
              </a:rPr>
              <a:t> </a:t>
            </a:r>
            <a:r>
              <a:rPr sz="1200" spc="-50" dirty="0">
                <a:latin typeface="Cambria"/>
                <a:cs typeface="Cambria"/>
              </a:rPr>
              <a:t>|</a:t>
            </a:r>
            <a:r>
              <a:rPr sz="1200" spc="65" dirty="0">
                <a:latin typeface="Cambria"/>
                <a:cs typeface="Cambria"/>
              </a:rPr>
              <a:t> </a:t>
            </a:r>
            <a:r>
              <a:rPr sz="1050" i="1" spc="160" dirty="0">
                <a:latin typeface="Arial"/>
                <a:cs typeface="Arial"/>
              </a:rPr>
              <a:t>Y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i="1" spc="15" dirty="0">
                <a:latin typeface="Arial"/>
                <a:cs typeface="Arial"/>
              </a:rPr>
              <a:t>Z</a:t>
            </a:r>
            <a:r>
              <a:rPr sz="1050" i="1" spc="-155" dirty="0">
                <a:latin typeface="Arial"/>
                <a:cs typeface="Arial"/>
              </a:rPr>
              <a:t> 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15" dirty="0">
                <a:latin typeface="Arial"/>
                <a:cs typeface="Arial"/>
              </a:rPr>
              <a:t>X</a:t>
            </a:r>
            <a:r>
              <a:rPr sz="1050" i="1" dirty="0">
                <a:latin typeface="Arial"/>
                <a:cs typeface="Arial"/>
              </a:rPr>
              <a:t> </a:t>
            </a:r>
            <a:r>
              <a:rPr sz="1050" i="1" spc="-120" dirty="0">
                <a:latin typeface="Arial"/>
                <a:cs typeface="Arial"/>
              </a:rPr>
              <a:t> </a:t>
            </a:r>
            <a:r>
              <a:rPr sz="1200" spc="-50" dirty="0">
                <a:latin typeface="Cambria"/>
                <a:cs typeface="Cambria"/>
              </a:rPr>
              <a:t>|</a:t>
            </a:r>
            <a:r>
              <a:rPr sz="1200" spc="65" dirty="0">
                <a:latin typeface="Cambria"/>
                <a:cs typeface="Cambria"/>
              </a:rPr>
              <a:t> </a:t>
            </a:r>
            <a:r>
              <a:rPr sz="1050" i="1" spc="15" dirty="0">
                <a:latin typeface="Arial"/>
                <a:cs typeface="Arial"/>
              </a:rPr>
              <a:t>Z</a:t>
            </a:r>
            <a:r>
              <a:rPr sz="1050" i="1" spc="-155" dirty="0">
                <a:latin typeface="Arial"/>
                <a:cs typeface="Arial"/>
              </a:rPr>
              <a:t> 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endParaRPr sz="1200" dirty="0">
              <a:latin typeface="Lucida Sans Unicode"/>
              <a:cs typeface="Lucida Sans Unicode"/>
            </a:endParaRPr>
          </a:p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sz="1800" spc="322" baseline="83333" dirty="0">
                <a:latin typeface="Arial"/>
                <a:cs typeface="Arial"/>
              </a:rPr>
              <a:t>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15" dirty="0">
                <a:latin typeface="Arial"/>
                <a:cs typeface="Arial"/>
              </a:rPr>
              <a:t>X</a:t>
            </a:r>
            <a:r>
              <a:rPr sz="1050" i="1" dirty="0">
                <a:latin typeface="Arial"/>
                <a:cs typeface="Arial"/>
              </a:rPr>
              <a:t> </a:t>
            </a:r>
            <a:r>
              <a:rPr sz="1050" i="1" spc="-120" dirty="0">
                <a:latin typeface="Arial"/>
                <a:cs typeface="Arial"/>
              </a:rPr>
              <a:t> </a:t>
            </a:r>
            <a:r>
              <a:rPr sz="1200" spc="-50" dirty="0">
                <a:latin typeface="Cambria"/>
                <a:cs typeface="Cambria"/>
              </a:rPr>
              <a:t>|</a:t>
            </a:r>
            <a:r>
              <a:rPr sz="1200" spc="65" dirty="0">
                <a:latin typeface="Cambria"/>
                <a:cs typeface="Cambria"/>
              </a:rPr>
              <a:t> </a:t>
            </a:r>
            <a:r>
              <a:rPr sz="1050" i="1" spc="160" dirty="0">
                <a:latin typeface="Arial"/>
                <a:cs typeface="Arial"/>
              </a:rPr>
              <a:t>Y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i="1" spc="15" dirty="0">
                <a:latin typeface="Arial"/>
                <a:cs typeface="Arial"/>
              </a:rPr>
              <a:t>Z</a:t>
            </a:r>
            <a:r>
              <a:rPr sz="1050" i="1" spc="-155" dirty="0">
                <a:latin typeface="Arial"/>
                <a:cs typeface="Arial"/>
              </a:rPr>
              <a:t> 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15" dirty="0">
                <a:latin typeface="Arial"/>
                <a:cs typeface="Arial"/>
              </a:rPr>
              <a:t>Y</a:t>
            </a:r>
            <a:r>
              <a:rPr sz="1050" i="1" dirty="0">
                <a:latin typeface="Arial"/>
                <a:cs typeface="Arial"/>
              </a:rPr>
              <a:t> </a:t>
            </a:r>
            <a:r>
              <a:rPr sz="1050" i="1" spc="-105" dirty="0">
                <a:latin typeface="Arial"/>
                <a:cs typeface="Arial"/>
              </a:rPr>
              <a:t> </a:t>
            </a:r>
            <a:r>
              <a:rPr sz="1200" spc="-50" dirty="0">
                <a:latin typeface="Cambria"/>
                <a:cs typeface="Cambria"/>
              </a:rPr>
              <a:t>|</a:t>
            </a:r>
            <a:r>
              <a:rPr sz="1200" spc="65" dirty="0">
                <a:latin typeface="Cambria"/>
                <a:cs typeface="Cambria"/>
              </a:rPr>
              <a:t> </a:t>
            </a:r>
            <a:r>
              <a:rPr sz="1050" i="1" spc="15" dirty="0">
                <a:latin typeface="Arial"/>
                <a:cs typeface="Arial"/>
              </a:rPr>
              <a:t>Z</a:t>
            </a:r>
            <a:r>
              <a:rPr sz="1050" i="1" spc="-155" dirty="0">
                <a:latin typeface="Arial"/>
                <a:cs typeface="Arial"/>
              </a:rPr>
              <a:t> 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endParaRPr sz="1200" dirty="0">
              <a:latin typeface="Lucida Sans Unicode"/>
              <a:cs typeface="Lucida Sans Unicode"/>
            </a:endParaRPr>
          </a:p>
          <a:p>
            <a:pPr marL="172720">
              <a:lnSpc>
                <a:spcPct val="100000"/>
              </a:lnSpc>
              <a:spcBef>
                <a:spcPts val="295"/>
              </a:spcBef>
            </a:pP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145" dirty="0">
                <a:latin typeface="Arial"/>
                <a:cs typeface="Arial"/>
              </a:rPr>
              <a:t>X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i="1" spc="15" dirty="0">
                <a:latin typeface="Arial"/>
                <a:cs typeface="Arial"/>
              </a:rPr>
              <a:t>Y</a:t>
            </a:r>
            <a:r>
              <a:rPr sz="1050" i="1" dirty="0">
                <a:latin typeface="Arial"/>
                <a:cs typeface="Arial"/>
              </a:rPr>
              <a:t> </a:t>
            </a:r>
            <a:r>
              <a:rPr sz="1050" i="1" spc="-105" dirty="0">
                <a:latin typeface="Arial"/>
                <a:cs typeface="Arial"/>
              </a:rPr>
              <a:t> </a:t>
            </a:r>
            <a:r>
              <a:rPr sz="1200" spc="-50" dirty="0">
                <a:latin typeface="Cambria"/>
                <a:cs typeface="Cambria"/>
              </a:rPr>
              <a:t>|</a:t>
            </a:r>
            <a:r>
              <a:rPr sz="1200" spc="65" dirty="0">
                <a:latin typeface="Cambria"/>
                <a:cs typeface="Cambria"/>
              </a:rPr>
              <a:t> </a:t>
            </a:r>
            <a:r>
              <a:rPr sz="1050" i="1" spc="15" dirty="0">
                <a:latin typeface="Arial"/>
                <a:cs typeface="Arial"/>
              </a:rPr>
              <a:t>Z</a:t>
            </a:r>
            <a:r>
              <a:rPr sz="1050" i="1" spc="-155" dirty="0">
                <a:latin typeface="Arial"/>
                <a:cs typeface="Arial"/>
              </a:rPr>
              <a:t> 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15" dirty="0">
                <a:latin typeface="Arial"/>
                <a:cs typeface="Arial"/>
              </a:rPr>
              <a:t>X</a:t>
            </a:r>
            <a:r>
              <a:rPr sz="1050" i="1" dirty="0">
                <a:latin typeface="Arial"/>
                <a:cs typeface="Arial"/>
              </a:rPr>
              <a:t> </a:t>
            </a:r>
            <a:r>
              <a:rPr sz="1050" i="1" spc="-120" dirty="0">
                <a:latin typeface="Arial"/>
                <a:cs typeface="Arial"/>
              </a:rPr>
              <a:t> </a:t>
            </a:r>
            <a:r>
              <a:rPr sz="1200" spc="-50" dirty="0">
                <a:latin typeface="Cambria"/>
                <a:cs typeface="Cambria"/>
              </a:rPr>
              <a:t>|</a:t>
            </a:r>
            <a:r>
              <a:rPr sz="1200" spc="65" dirty="0">
                <a:latin typeface="Cambria"/>
                <a:cs typeface="Cambria"/>
              </a:rPr>
              <a:t> </a:t>
            </a:r>
            <a:r>
              <a:rPr sz="1050" i="1" spc="15" dirty="0">
                <a:latin typeface="Arial"/>
                <a:cs typeface="Arial"/>
              </a:rPr>
              <a:t>Z</a:t>
            </a:r>
            <a:r>
              <a:rPr sz="1050" i="1" spc="-155" dirty="0">
                <a:latin typeface="Arial"/>
                <a:cs typeface="Arial"/>
              </a:rPr>
              <a:t> 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050" i="1" spc="9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i="1" spc="15" dirty="0">
                <a:latin typeface="Arial"/>
                <a:cs typeface="Arial"/>
              </a:rPr>
              <a:t>Y</a:t>
            </a:r>
            <a:r>
              <a:rPr sz="1050" i="1" dirty="0">
                <a:latin typeface="Arial"/>
                <a:cs typeface="Arial"/>
              </a:rPr>
              <a:t> </a:t>
            </a:r>
            <a:r>
              <a:rPr sz="1050" i="1" spc="-105" dirty="0">
                <a:latin typeface="Arial"/>
                <a:cs typeface="Arial"/>
              </a:rPr>
              <a:t> </a:t>
            </a:r>
            <a:r>
              <a:rPr sz="1200" spc="-50" dirty="0">
                <a:latin typeface="Cambria"/>
                <a:cs typeface="Cambria"/>
              </a:rPr>
              <a:t>|</a:t>
            </a:r>
            <a:r>
              <a:rPr sz="1200" spc="65" dirty="0">
                <a:latin typeface="Cambria"/>
                <a:cs typeface="Cambria"/>
              </a:rPr>
              <a:t> </a:t>
            </a:r>
            <a:r>
              <a:rPr sz="1050" i="1" spc="15" dirty="0">
                <a:latin typeface="Arial"/>
                <a:cs typeface="Arial"/>
              </a:rPr>
              <a:t>Z</a:t>
            </a:r>
            <a:r>
              <a:rPr sz="1050" i="1" spc="-155" dirty="0">
                <a:latin typeface="Arial"/>
                <a:cs typeface="Arial"/>
              </a:rPr>
              <a:t> 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endParaRPr sz="1200" dirty="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5678" y="1737593"/>
            <a:ext cx="268605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10" dirty="0">
                <a:latin typeface="Arial"/>
                <a:cs typeface="Arial"/>
              </a:rPr>
              <a:t>(16)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2372588"/>
            <a:ext cx="69291" cy="6929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33298" y="2275572"/>
            <a:ext cx="5136515" cy="392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700"/>
              </a:lnSpc>
              <a:spcBef>
                <a:spcPts val="95"/>
              </a:spcBef>
            </a:pPr>
            <a:r>
              <a:rPr sz="1050" spc="10" dirty="0">
                <a:latin typeface="Arial"/>
                <a:cs typeface="Arial"/>
              </a:rPr>
              <a:t>Eg:</a:t>
            </a:r>
            <a:r>
              <a:rPr sz="1050" spc="8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The random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variables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Toothache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and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Catch are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independent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given</a:t>
            </a:r>
            <a:r>
              <a:rPr sz="1050" spc="10" dirty="0">
                <a:latin typeface="Arial"/>
                <a:cs typeface="Arial"/>
              </a:rPr>
              <a:t> the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presence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absence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Cavity.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r>
              <a:rPr spc="45" dirty="0"/>
              <a:t>32</a:t>
            </a:r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k 23"/>
              <p14:cNvContentPartPr/>
              <p14:nvPr/>
            </p14:nvContentPartPr>
            <p14:xfrm>
              <a:off x="4128106" y="1768637"/>
              <a:ext cx="402840" cy="1400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3426" y="1760357"/>
                <a:ext cx="415440" cy="155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059" y="111359"/>
            <a:ext cx="2257441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335" dirty="0"/>
              <a:t>Student</a:t>
            </a:r>
            <a:r>
              <a:rPr spc="130" dirty="0"/>
              <a:t> </a:t>
            </a:r>
            <a:r>
              <a:rPr spc="254" dirty="0"/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806373"/>
            <a:ext cx="69291" cy="69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1173302"/>
            <a:ext cx="69291" cy="692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2293048"/>
            <a:ext cx="69291" cy="692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95198" y="709357"/>
            <a:ext cx="5267325" cy="2388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43180">
              <a:lnSpc>
                <a:spcPct val="114700"/>
              </a:lnSpc>
              <a:spcBef>
                <a:spcPts val="95"/>
              </a:spcBef>
            </a:pPr>
            <a:r>
              <a:rPr sz="1050" spc="10" dirty="0">
                <a:latin typeface="Arial"/>
                <a:cs typeface="Arial"/>
              </a:rPr>
              <a:t>Model the </a:t>
            </a:r>
            <a:r>
              <a:rPr sz="1050" spc="5" dirty="0">
                <a:latin typeface="Arial"/>
                <a:cs typeface="Arial"/>
              </a:rPr>
              <a:t>difficulty </a:t>
            </a:r>
            <a:r>
              <a:rPr sz="1050" spc="10" dirty="0">
                <a:latin typeface="Arial"/>
                <a:cs typeface="Arial"/>
              </a:rPr>
              <a:t>of a </a:t>
            </a:r>
            <a:r>
              <a:rPr sz="1050" spc="5" dirty="0">
                <a:latin typeface="Arial"/>
                <a:cs typeface="Arial"/>
              </a:rPr>
              <a:t>course, </a:t>
            </a:r>
            <a:r>
              <a:rPr sz="1050" spc="10" dirty="0">
                <a:latin typeface="Arial"/>
                <a:cs typeface="Arial"/>
              </a:rPr>
              <a:t>intelligence of </a:t>
            </a:r>
            <a:r>
              <a:rPr sz="1050" spc="5" dirty="0">
                <a:latin typeface="Arial"/>
                <a:cs typeface="Arial"/>
              </a:rPr>
              <a:t>students, </a:t>
            </a:r>
            <a:r>
              <a:rPr sz="1050" spc="10" dirty="0">
                <a:latin typeface="Arial"/>
                <a:cs typeface="Arial"/>
              </a:rPr>
              <a:t>Grade the students score </a:t>
            </a:r>
            <a:r>
              <a:rPr sz="1050" spc="5" dirty="0">
                <a:latin typeface="Arial"/>
                <a:cs typeface="Arial"/>
              </a:rPr>
              <a:t>in </a:t>
            </a:r>
            <a:r>
              <a:rPr sz="1050" spc="10" dirty="0">
                <a:latin typeface="Arial"/>
                <a:cs typeface="Arial"/>
              </a:rPr>
              <a:t>a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particular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course.</a:t>
            </a:r>
            <a:endParaRPr sz="1050" dirty="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180"/>
              </a:spcBef>
            </a:pPr>
            <a:r>
              <a:rPr sz="1050" spc="10" dirty="0">
                <a:latin typeface="Arial"/>
                <a:cs typeface="Arial"/>
              </a:rPr>
              <a:t>Let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i="1" spc="15" dirty="0">
                <a:latin typeface="Arial"/>
                <a:cs typeface="Arial"/>
              </a:rPr>
              <a:t>D</a:t>
            </a:r>
            <a:r>
              <a:rPr sz="1050" i="1" spc="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represent the</a:t>
            </a:r>
            <a:r>
              <a:rPr sz="1050" spc="5" dirty="0">
                <a:latin typeface="Arial"/>
                <a:cs typeface="Arial"/>
              </a:rPr>
              <a:t> difficulty </a:t>
            </a:r>
            <a:r>
              <a:rPr sz="1050" spc="10" dirty="0">
                <a:latin typeface="Arial"/>
                <a:cs typeface="Arial"/>
              </a:rPr>
              <a:t>of a</a:t>
            </a:r>
            <a:r>
              <a:rPr sz="1050" spc="5" dirty="0">
                <a:latin typeface="Arial"/>
                <a:cs typeface="Arial"/>
              </a:rPr>
              <a:t> course.</a:t>
            </a:r>
            <a:endParaRPr sz="105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sz="1050" i="1" spc="10" dirty="0">
                <a:latin typeface="Arial"/>
                <a:cs typeface="Arial"/>
              </a:rPr>
              <a:t>Domain</a:t>
            </a:r>
            <a:r>
              <a:rPr sz="1050" i="1" spc="-75" dirty="0">
                <a:latin typeface="Arial"/>
                <a:cs typeface="Arial"/>
              </a:rPr>
              <a:t> </a:t>
            </a:r>
            <a:r>
              <a:rPr sz="1050" i="1" spc="10" dirty="0">
                <a:latin typeface="Arial"/>
                <a:cs typeface="Arial"/>
              </a:rPr>
              <a:t>of</a:t>
            </a:r>
            <a:r>
              <a:rPr sz="1050" i="1" spc="55" dirty="0">
                <a:latin typeface="Arial"/>
                <a:cs typeface="Arial"/>
              </a:rPr>
              <a:t> </a:t>
            </a:r>
            <a:r>
              <a:rPr sz="1050" b="1" spc="15" dirty="0">
                <a:latin typeface="Arial"/>
                <a:cs typeface="Arial"/>
              </a:rPr>
              <a:t>D</a:t>
            </a:r>
            <a:r>
              <a:rPr sz="1050" b="1" spc="40" dirty="0">
                <a:latin typeface="Arial"/>
                <a:cs typeface="Arial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130" dirty="0">
                <a:latin typeface="Cambria"/>
                <a:cs typeface="Cambria"/>
              </a:rPr>
              <a:t>{</a:t>
            </a:r>
            <a:r>
              <a:rPr sz="1050" i="1" spc="10" dirty="0">
                <a:latin typeface="Arial"/>
                <a:cs typeface="Arial"/>
              </a:rPr>
              <a:t>eas</a:t>
            </a:r>
            <a:r>
              <a:rPr sz="1050" i="1" spc="114" dirty="0">
                <a:latin typeface="Arial"/>
                <a:cs typeface="Arial"/>
              </a:rPr>
              <a:t>y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i="1" spc="10" dirty="0">
                <a:latin typeface="Arial"/>
                <a:cs typeface="Arial"/>
              </a:rPr>
              <a:t>hard</a:t>
            </a:r>
            <a:r>
              <a:rPr sz="1050" i="1" spc="-190" dirty="0">
                <a:latin typeface="Arial"/>
                <a:cs typeface="Arial"/>
              </a:rPr>
              <a:t> </a:t>
            </a:r>
            <a:r>
              <a:rPr sz="1200" spc="130" dirty="0">
                <a:latin typeface="Cambria"/>
                <a:cs typeface="Cambria"/>
              </a:rPr>
              <a:t>}</a:t>
            </a:r>
            <a:endParaRPr sz="1200" dirty="0">
              <a:latin typeface="Cambria"/>
              <a:cs typeface="Cambria"/>
            </a:endParaRPr>
          </a:p>
          <a:p>
            <a:pPr marL="152400" algn="ctr">
              <a:lnSpc>
                <a:spcPct val="100000"/>
              </a:lnSpc>
              <a:spcBef>
                <a:spcPts val="305"/>
              </a:spcBef>
            </a:pPr>
            <a:r>
              <a:rPr sz="1050" b="1" spc="1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b="1" spc="15" dirty="0">
                <a:latin typeface="Arial"/>
                <a:cs typeface="Arial"/>
              </a:rPr>
              <a:t>D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130" dirty="0">
                <a:latin typeface="Cambria"/>
                <a:cs typeface="Cambria"/>
              </a:rPr>
              <a:t>{</a:t>
            </a:r>
            <a:r>
              <a:rPr sz="1050" i="1" spc="10" dirty="0">
                <a:latin typeface="Arial"/>
                <a:cs typeface="Arial"/>
              </a:rPr>
              <a:t>d</a:t>
            </a:r>
            <a:r>
              <a:rPr sz="1050" i="1" spc="-190" dirty="0">
                <a:latin typeface="Arial"/>
                <a:cs typeface="Arial"/>
              </a:rPr>
              <a:t> </a:t>
            </a:r>
            <a:r>
              <a:rPr sz="1050" spc="75" baseline="39682" dirty="0">
                <a:latin typeface="Arial"/>
                <a:cs typeface="Arial"/>
              </a:rPr>
              <a:t>0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i="1" spc="10" dirty="0">
                <a:latin typeface="Arial"/>
                <a:cs typeface="Arial"/>
              </a:rPr>
              <a:t>d</a:t>
            </a:r>
            <a:r>
              <a:rPr sz="1050" i="1" spc="-190" dirty="0">
                <a:latin typeface="Arial"/>
                <a:cs typeface="Arial"/>
              </a:rPr>
              <a:t> </a:t>
            </a:r>
            <a:r>
              <a:rPr sz="1050" spc="75" baseline="39682" dirty="0">
                <a:latin typeface="Arial"/>
                <a:cs typeface="Arial"/>
              </a:rPr>
              <a:t>1</a:t>
            </a:r>
            <a:r>
              <a:rPr sz="1200" spc="130" dirty="0">
                <a:latin typeface="Cambria"/>
                <a:cs typeface="Cambria"/>
              </a:rPr>
              <a:t>}</a:t>
            </a:r>
            <a:endParaRPr sz="1200" dirty="0">
              <a:latin typeface="Cambria"/>
              <a:cs typeface="Cambria"/>
            </a:endParaRPr>
          </a:p>
          <a:p>
            <a:pPr marL="594360" algn="ctr">
              <a:lnSpc>
                <a:spcPct val="100000"/>
              </a:lnSpc>
              <a:spcBef>
                <a:spcPts val="300"/>
              </a:spcBef>
            </a:pP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130" dirty="0">
                <a:latin typeface="Cambria"/>
                <a:cs typeface="Cambria"/>
              </a:rPr>
              <a:t>{</a:t>
            </a:r>
            <a:r>
              <a:rPr sz="1050" spc="10" dirty="0">
                <a:latin typeface="Arial"/>
                <a:cs typeface="Arial"/>
              </a:rPr>
              <a:t>0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050" spc="10" dirty="0">
                <a:latin typeface="Arial"/>
                <a:cs typeface="Arial"/>
              </a:rPr>
              <a:t>6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spc="10" dirty="0">
                <a:latin typeface="Arial"/>
                <a:cs typeface="Arial"/>
              </a:rPr>
              <a:t>0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050" spc="10" dirty="0">
                <a:latin typeface="Arial"/>
                <a:cs typeface="Arial"/>
              </a:rPr>
              <a:t>4</a:t>
            </a:r>
            <a:r>
              <a:rPr sz="1200" spc="130" dirty="0">
                <a:latin typeface="Cambria"/>
                <a:cs typeface="Cambria"/>
              </a:rPr>
              <a:t>}</a:t>
            </a:r>
            <a:endParaRPr sz="12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 dirty="0">
              <a:latin typeface="Cambria"/>
              <a:cs typeface="Cambria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sz="1050" spc="10" dirty="0">
                <a:latin typeface="Arial"/>
                <a:cs typeface="Arial"/>
              </a:rPr>
              <a:t>Let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i="1" spc="5" dirty="0">
                <a:latin typeface="Arial"/>
                <a:cs typeface="Arial"/>
              </a:rPr>
              <a:t>I</a:t>
            </a:r>
            <a:r>
              <a:rPr sz="1050" i="1" spc="6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represent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intelligence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student.</a:t>
            </a:r>
            <a:endParaRPr sz="105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sz="1050" i="1" spc="10" dirty="0">
                <a:latin typeface="Arial"/>
                <a:cs typeface="Arial"/>
              </a:rPr>
              <a:t>Domain</a:t>
            </a:r>
            <a:r>
              <a:rPr sz="1050" i="1" spc="-75" dirty="0">
                <a:latin typeface="Arial"/>
                <a:cs typeface="Arial"/>
              </a:rPr>
              <a:t> </a:t>
            </a:r>
            <a:r>
              <a:rPr sz="1050" i="1" spc="10" dirty="0">
                <a:latin typeface="Arial"/>
                <a:cs typeface="Arial"/>
              </a:rPr>
              <a:t>of</a:t>
            </a:r>
            <a:r>
              <a:rPr sz="1050" i="1" spc="55" dirty="0">
                <a:latin typeface="Arial"/>
                <a:cs typeface="Arial"/>
              </a:rPr>
              <a:t> </a:t>
            </a:r>
            <a:r>
              <a:rPr sz="1050" b="1" spc="5" dirty="0">
                <a:latin typeface="Arial"/>
                <a:cs typeface="Arial"/>
              </a:rPr>
              <a:t>I</a:t>
            </a:r>
            <a:r>
              <a:rPr sz="1050" b="1" spc="40" dirty="0">
                <a:latin typeface="Arial"/>
                <a:cs typeface="Arial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130" dirty="0">
                <a:latin typeface="Cambria"/>
                <a:cs typeface="Cambria"/>
              </a:rPr>
              <a:t>{</a:t>
            </a:r>
            <a:r>
              <a:rPr sz="1050" i="1" spc="5" dirty="0">
                <a:latin typeface="Arial"/>
                <a:cs typeface="Arial"/>
              </a:rPr>
              <a:t>l</a:t>
            </a:r>
            <a:r>
              <a:rPr sz="1050" i="1" spc="-10" dirty="0">
                <a:latin typeface="Arial"/>
                <a:cs typeface="Arial"/>
              </a:rPr>
              <a:t>o</a:t>
            </a:r>
            <a:r>
              <a:rPr sz="1050" i="1" spc="120" dirty="0">
                <a:latin typeface="Arial"/>
                <a:cs typeface="Arial"/>
              </a:rPr>
              <a:t>w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i="1" spc="10" dirty="0">
                <a:latin typeface="Arial"/>
                <a:cs typeface="Arial"/>
              </a:rPr>
              <a:t>hig</a:t>
            </a:r>
            <a:r>
              <a:rPr sz="1050" i="1" spc="25" dirty="0">
                <a:latin typeface="Arial"/>
                <a:cs typeface="Arial"/>
              </a:rPr>
              <a:t>h</a:t>
            </a:r>
            <a:r>
              <a:rPr sz="1200" spc="130" dirty="0">
                <a:latin typeface="Cambria"/>
                <a:cs typeface="Cambria"/>
              </a:rPr>
              <a:t>}</a:t>
            </a:r>
            <a:endParaRPr sz="1200" dirty="0">
              <a:latin typeface="Cambria"/>
              <a:cs typeface="Cambria"/>
            </a:endParaRPr>
          </a:p>
          <a:p>
            <a:pPr marL="170815" algn="ctr">
              <a:lnSpc>
                <a:spcPct val="100000"/>
              </a:lnSpc>
              <a:spcBef>
                <a:spcPts val="305"/>
              </a:spcBef>
            </a:pPr>
            <a:r>
              <a:rPr sz="1050" b="1" spc="10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b="1" spc="5" dirty="0">
                <a:latin typeface="Arial"/>
                <a:cs typeface="Arial"/>
              </a:rPr>
              <a:t>I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130" dirty="0">
                <a:latin typeface="Cambria"/>
                <a:cs typeface="Cambria"/>
              </a:rPr>
              <a:t>{</a:t>
            </a:r>
            <a:r>
              <a:rPr sz="1050" i="1" spc="5" dirty="0">
                <a:latin typeface="Arial"/>
                <a:cs typeface="Arial"/>
              </a:rPr>
              <a:t>i</a:t>
            </a:r>
            <a:r>
              <a:rPr sz="1050" i="1" spc="-200" dirty="0">
                <a:latin typeface="Arial"/>
                <a:cs typeface="Arial"/>
              </a:rPr>
              <a:t> </a:t>
            </a:r>
            <a:r>
              <a:rPr sz="1050" spc="75" baseline="39682" dirty="0">
                <a:latin typeface="Arial"/>
                <a:cs typeface="Arial"/>
              </a:rPr>
              <a:t>0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i="1" spc="5" dirty="0">
                <a:latin typeface="Arial"/>
                <a:cs typeface="Arial"/>
              </a:rPr>
              <a:t>i</a:t>
            </a:r>
            <a:r>
              <a:rPr sz="1050" i="1" spc="-200" dirty="0">
                <a:latin typeface="Arial"/>
                <a:cs typeface="Arial"/>
              </a:rPr>
              <a:t> </a:t>
            </a:r>
            <a:r>
              <a:rPr sz="1050" spc="75" baseline="39682" dirty="0">
                <a:latin typeface="Arial"/>
                <a:cs typeface="Arial"/>
              </a:rPr>
              <a:t>1</a:t>
            </a:r>
            <a:r>
              <a:rPr sz="1200" spc="130" dirty="0">
                <a:latin typeface="Cambria"/>
                <a:cs typeface="Cambria"/>
              </a:rPr>
              <a:t>}</a:t>
            </a:r>
            <a:endParaRPr sz="1200" dirty="0">
              <a:latin typeface="Cambria"/>
              <a:cs typeface="Cambria"/>
            </a:endParaRPr>
          </a:p>
          <a:p>
            <a:pPr marL="645795" algn="ctr">
              <a:lnSpc>
                <a:spcPct val="100000"/>
              </a:lnSpc>
              <a:spcBef>
                <a:spcPts val="300"/>
              </a:spcBef>
            </a:pP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130" dirty="0">
                <a:latin typeface="Cambria"/>
                <a:cs typeface="Cambria"/>
              </a:rPr>
              <a:t>{</a:t>
            </a:r>
            <a:r>
              <a:rPr sz="1050" spc="10" dirty="0">
                <a:latin typeface="Arial"/>
                <a:cs typeface="Arial"/>
              </a:rPr>
              <a:t>0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050" spc="10" dirty="0">
                <a:latin typeface="Arial"/>
                <a:cs typeface="Arial"/>
              </a:rPr>
              <a:t>7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spc="10" dirty="0">
                <a:latin typeface="Arial"/>
                <a:cs typeface="Arial"/>
              </a:rPr>
              <a:t>0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050" spc="10" dirty="0">
                <a:latin typeface="Arial"/>
                <a:cs typeface="Arial"/>
              </a:rPr>
              <a:t>3</a:t>
            </a:r>
            <a:r>
              <a:rPr sz="1200" spc="130" dirty="0">
                <a:latin typeface="Cambria"/>
                <a:cs typeface="Cambria"/>
              </a:rPr>
              <a:t>}</a:t>
            </a:r>
            <a:endParaRPr sz="1200" dirty="0">
              <a:latin typeface="Cambria"/>
              <a:cs typeface="Cambr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r>
              <a:rPr spc="45" dirty="0"/>
              <a:t>33</a:t>
            </a:r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253537"/>
            <a:ext cx="2330400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335" dirty="0"/>
              <a:t>Student</a:t>
            </a:r>
            <a:r>
              <a:rPr spc="130" dirty="0"/>
              <a:t> </a:t>
            </a:r>
            <a:r>
              <a:rPr spc="254" dirty="0"/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072667"/>
            <a:ext cx="69291" cy="69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2186101"/>
            <a:ext cx="69291" cy="692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2590977"/>
            <a:ext cx="69291" cy="692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7898" y="995151"/>
            <a:ext cx="5138420" cy="1711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050" spc="10" dirty="0">
                <a:latin typeface="Arial"/>
                <a:cs typeface="Arial"/>
              </a:rPr>
              <a:t>Let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i="1" spc="20" dirty="0">
                <a:latin typeface="Arial"/>
                <a:cs typeface="Arial"/>
              </a:rPr>
              <a:t>G</a:t>
            </a:r>
            <a:r>
              <a:rPr sz="1050" i="1" spc="3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represent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the </a:t>
            </a:r>
            <a:r>
              <a:rPr sz="1050" spc="5" dirty="0">
                <a:latin typeface="Arial"/>
                <a:cs typeface="Arial"/>
              </a:rPr>
              <a:t>grade </a:t>
            </a:r>
            <a:r>
              <a:rPr sz="1050" spc="1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student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gets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course.</a:t>
            </a:r>
            <a:endParaRPr sz="10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 dirty="0">
              <a:latin typeface="Arial"/>
              <a:cs typeface="Arial"/>
            </a:endParaRPr>
          </a:p>
          <a:p>
            <a:pPr marR="13970" algn="ctr">
              <a:lnSpc>
                <a:spcPct val="100000"/>
              </a:lnSpc>
            </a:pPr>
            <a:r>
              <a:rPr sz="1050" i="1" spc="10" dirty="0">
                <a:latin typeface="Arial"/>
                <a:cs typeface="Arial"/>
              </a:rPr>
              <a:t>Domain</a:t>
            </a:r>
            <a:r>
              <a:rPr sz="1050" i="1" spc="-75" dirty="0">
                <a:latin typeface="Arial"/>
                <a:cs typeface="Arial"/>
              </a:rPr>
              <a:t> </a:t>
            </a:r>
            <a:r>
              <a:rPr sz="1050" i="1" spc="10" dirty="0">
                <a:latin typeface="Arial"/>
                <a:cs typeface="Arial"/>
              </a:rPr>
              <a:t>of</a:t>
            </a:r>
            <a:r>
              <a:rPr sz="1050" i="1" spc="55" dirty="0">
                <a:latin typeface="Arial"/>
                <a:cs typeface="Arial"/>
              </a:rPr>
              <a:t> </a:t>
            </a:r>
            <a:r>
              <a:rPr sz="1050" b="1" spc="20" dirty="0">
                <a:latin typeface="Arial"/>
                <a:cs typeface="Arial"/>
              </a:rPr>
              <a:t>G</a:t>
            </a:r>
            <a:r>
              <a:rPr sz="1050" b="1" spc="40" dirty="0">
                <a:latin typeface="Arial"/>
                <a:cs typeface="Arial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125" dirty="0">
                <a:latin typeface="Cambria"/>
                <a:cs typeface="Cambria"/>
              </a:rPr>
              <a:t>{</a:t>
            </a:r>
            <a:r>
              <a:rPr sz="1050" i="1" spc="15" dirty="0">
                <a:latin typeface="Arial"/>
                <a:cs typeface="Arial"/>
              </a:rPr>
              <a:t>A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i="1" spc="60" dirty="0">
                <a:latin typeface="Arial"/>
                <a:cs typeface="Arial"/>
              </a:rPr>
              <a:t>B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i="1" spc="80" dirty="0">
                <a:latin typeface="Arial"/>
                <a:cs typeface="Arial"/>
              </a:rPr>
              <a:t>C</a:t>
            </a:r>
            <a:r>
              <a:rPr sz="1200" spc="130" dirty="0">
                <a:latin typeface="Cambria"/>
                <a:cs typeface="Cambria"/>
              </a:rPr>
              <a:t>}</a:t>
            </a:r>
            <a:endParaRPr sz="1200" dirty="0">
              <a:latin typeface="Cambria"/>
              <a:cs typeface="Cambria"/>
            </a:endParaRPr>
          </a:p>
          <a:p>
            <a:pPr marL="553085" algn="ctr">
              <a:lnSpc>
                <a:spcPct val="100000"/>
              </a:lnSpc>
              <a:spcBef>
                <a:spcPts val="305"/>
              </a:spcBef>
            </a:pPr>
            <a:r>
              <a:rPr sz="1050" b="1" spc="15" dirty="0">
                <a:latin typeface="Arial"/>
                <a:cs typeface="Arial"/>
              </a:rPr>
              <a:t>P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050" b="1" spc="20" dirty="0">
                <a:latin typeface="Arial"/>
                <a:cs typeface="Arial"/>
              </a:rPr>
              <a:t>G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125" dirty="0">
                <a:latin typeface="Cambria"/>
                <a:cs typeface="Cambria"/>
              </a:rPr>
              <a:t>{</a:t>
            </a:r>
            <a:r>
              <a:rPr sz="1050" i="1" spc="65" dirty="0">
                <a:latin typeface="Arial"/>
                <a:cs typeface="Arial"/>
              </a:rPr>
              <a:t>g</a:t>
            </a:r>
            <a:r>
              <a:rPr sz="1050" spc="75" baseline="39682" dirty="0">
                <a:latin typeface="Arial"/>
                <a:cs typeface="Arial"/>
              </a:rPr>
              <a:t>1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i="1" spc="65" dirty="0">
                <a:latin typeface="Arial"/>
                <a:cs typeface="Arial"/>
              </a:rPr>
              <a:t>g</a:t>
            </a:r>
            <a:r>
              <a:rPr sz="1050" spc="75" baseline="39682" dirty="0">
                <a:latin typeface="Arial"/>
                <a:cs typeface="Arial"/>
              </a:rPr>
              <a:t>2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i="1" spc="65" dirty="0">
                <a:latin typeface="Arial"/>
                <a:cs typeface="Arial"/>
              </a:rPr>
              <a:t>g</a:t>
            </a:r>
            <a:r>
              <a:rPr sz="1050" spc="75" baseline="39682" dirty="0">
                <a:latin typeface="Arial"/>
                <a:cs typeface="Arial"/>
              </a:rPr>
              <a:t>3</a:t>
            </a:r>
            <a:r>
              <a:rPr sz="1200" spc="130" dirty="0">
                <a:latin typeface="Cambria"/>
                <a:cs typeface="Cambria"/>
              </a:rPr>
              <a:t>}</a:t>
            </a:r>
            <a:endParaRPr sz="12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 dirty="0">
              <a:latin typeface="Cambria"/>
              <a:cs typeface="Cambria"/>
            </a:endParaRPr>
          </a:p>
          <a:p>
            <a:pPr marL="37465" marR="17780">
              <a:lnSpc>
                <a:spcPct val="110700"/>
              </a:lnSpc>
            </a:pPr>
            <a:r>
              <a:rPr sz="1050" b="1" spc="-5" dirty="0">
                <a:latin typeface="Arial"/>
                <a:cs typeface="Arial"/>
              </a:rPr>
              <a:t>P</a:t>
            </a:r>
            <a:r>
              <a:rPr sz="1200" spc="-5" dirty="0">
                <a:latin typeface="Lucida Sans Unicode"/>
                <a:cs typeface="Lucida Sans Unicode"/>
              </a:rPr>
              <a:t>(</a:t>
            </a:r>
            <a:r>
              <a:rPr sz="1050" b="1" spc="-5" dirty="0">
                <a:latin typeface="Arial"/>
                <a:cs typeface="Arial"/>
              </a:rPr>
              <a:t>D</a:t>
            </a:r>
            <a:r>
              <a:rPr sz="1200" i="1" spc="-5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b="1" spc="-55" dirty="0">
                <a:latin typeface="Arial"/>
                <a:cs typeface="Arial"/>
              </a:rPr>
              <a:t>I</a:t>
            </a:r>
            <a:r>
              <a:rPr sz="1200" i="1" spc="-55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b="1" spc="35" dirty="0">
                <a:latin typeface="Arial"/>
                <a:cs typeface="Arial"/>
              </a:rPr>
              <a:t>G</a:t>
            </a:r>
            <a:r>
              <a:rPr sz="1200" spc="35" dirty="0">
                <a:latin typeface="Lucida Sans Unicode"/>
                <a:cs typeface="Lucida Sans Unicode"/>
              </a:rPr>
              <a:t>)</a:t>
            </a:r>
            <a:r>
              <a:rPr sz="1200" spc="-75" dirty="0">
                <a:latin typeface="Lucida Sans Unicode"/>
                <a:cs typeface="Lucida Sans Unicode"/>
              </a:rPr>
              <a:t> </a:t>
            </a:r>
            <a:r>
              <a:rPr sz="1050" spc="10" dirty="0">
                <a:latin typeface="Arial"/>
                <a:cs typeface="Arial"/>
              </a:rPr>
              <a:t>denotes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the probabilities of</a:t>
            </a:r>
            <a:r>
              <a:rPr sz="1050" spc="5" dirty="0">
                <a:latin typeface="Arial"/>
                <a:cs typeface="Arial"/>
              </a:rPr>
              <a:t> all</a:t>
            </a:r>
            <a:r>
              <a:rPr sz="1050" spc="10" dirty="0">
                <a:latin typeface="Arial"/>
                <a:cs typeface="Arial"/>
              </a:rPr>
              <a:t> combinations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 the</a:t>
            </a:r>
            <a:r>
              <a:rPr sz="1050" spc="5" dirty="0">
                <a:latin typeface="Arial"/>
                <a:cs typeface="Arial"/>
              </a:rPr>
              <a:t> values</a:t>
            </a:r>
            <a:r>
              <a:rPr sz="1050" spc="10" dirty="0">
                <a:latin typeface="Arial"/>
                <a:cs typeface="Arial"/>
              </a:rPr>
              <a:t> of 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3 random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variables.</a:t>
            </a:r>
            <a:endParaRPr sz="1050" dirty="0">
              <a:latin typeface="Arial"/>
              <a:cs typeface="Arial"/>
            </a:endParaRPr>
          </a:p>
          <a:p>
            <a:pPr marL="37465">
              <a:lnSpc>
                <a:spcPct val="100000"/>
              </a:lnSpc>
              <a:spcBef>
                <a:spcPts val="334"/>
              </a:spcBef>
            </a:pPr>
            <a:r>
              <a:rPr sz="1050" spc="10" dirty="0">
                <a:latin typeface="Arial"/>
                <a:cs typeface="Arial"/>
              </a:rPr>
              <a:t>These 2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200" spc="15" dirty="0">
                <a:latin typeface="Cambria"/>
                <a:cs typeface="Cambria"/>
              </a:rPr>
              <a:t>∗</a:t>
            </a:r>
            <a:r>
              <a:rPr sz="1200" spc="5" dirty="0">
                <a:latin typeface="Cambria"/>
                <a:cs typeface="Cambria"/>
              </a:rPr>
              <a:t> </a:t>
            </a:r>
            <a:r>
              <a:rPr sz="1050" spc="10" dirty="0">
                <a:latin typeface="Arial"/>
                <a:cs typeface="Arial"/>
              </a:rPr>
              <a:t>3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200" spc="15" dirty="0">
                <a:latin typeface="Cambria"/>
                <a:cs typeface="Cambria"/>
              </a:rPr>
              <a:t>∗</a:t>
            </a:r>
            <a:r>
              <a:rPr sz="1200" spc="5" dirty="0">
                <a:latin typeface="Cambria"/>
                <a:cs typeface="Cambria"/>
              </a:rPr>
              <a:t> </a:t>
            </a:r>
            <a:r>
              <a:rPr sz="1050" spc="10" dirty="0">
                <a:latin typeface="Arial"/>
                <a:cs typeface="Arial"/>
              </a:rPr>
              <a:t>3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 </a:t>
            </a:r>
            <a:r>
              <a:rPr sz="1050" spc="10" dirty="0">
                <a:latin typeface="Arial"/>
                <a:cs typeface="Arial"/>
              </a:rPr>
              <a:t>12 </a:t>
            </a:r>
            <a:r>
              <a:rPr sz="1050" spc="5" dirty="0">
                <a:latin typeface="Arial"/>
                <a:cs typeface="Arial"/>
              </a:rPr>
              <a:t>values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can be represented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using a Joint </a:t>
            </a:r>
            <a:r>
              <a:rPr sz="1050" spc="5" dirty="0">
                <a:latin typeface="Arial"/>
                <a:cs typeface="Arial"/>
              </a:rPr>
              <a:t>Distribution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Table.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r>
              <a:rPr spc="45" dirty="0"/>
              <a:t>34</a:t>
            </a:r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/>
              <p14:cNvContentPartPr/>
              <p14:nvPr/>
            </p14:nvContentPartPr>
            <p14:xfrm>
              <a:off x="1052581" y="2396146"/>
              <a:ext cx="147960" cy="3301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6461" y="2388586"/>
                <a:ext cx="164520" cy="344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253537"/>
            <a:ext cx="3854400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310" dirty="0"/>
              <a:t>Joint</a:t>
            </a:r>
            <a:r>
              <a:rPr spc="185" dirty="0"/>
              <a:t> </a:t>
            </a:r>
            <a:r>
              <a:rPr spc="300" dirty="0"/>
              <a:t>Probability</a:t>
            </a:r>
            <a:r>
              <a:rPr spc="180" dirty="0"/>
              <a:t> </a:t>
            </a:r>
            <a:r>
              <a:rPr spc="275" dirty="0"/>
              <a:t>Distribution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283169"/>
            <a:ext cx="69291" cy="69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1688045"/>
            <a:ext cx="69291" cy="692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2092934"/>
            <a:ext cx="69291" cy="6929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0670" marR="5080">
              <a:lnSpc>
                <a:spcPct val="114700"/>
              </a:lnSpc>
              <a:spcBef>
                <a:spcPts val="95"/>
              </a:spcBef>
            </a:pPr>
            <a:r>
              <a:rPr spc="10" dirty="0">
                <a:solidFill>
                  <a:srgbClr val="0000FF"/>
                </a:solidFill>
              </a:rPr>
              <a:t>Joint</a:t>
            </a:r>
            <a:r>
              <a:rPr spc="15" dirty="0">
                <a:solidFill>
                  <a:srgbClr val="0000FF"/>
                </a:solidFill>
              </a:rPr>
              <a:t> </a:t>
            </a:r>
            <a:r>
              <a:rPr spc="10" dirty="0">
                <a:solidFill>
                  <a:srgbClr val="0000FF"/>
                </a:solidFill>
              </a:rPr>
              <a:t>Probability</a:t>
            </a:r>
            <a:r>
              <a:rPr spc="20" dirty="0">
                <a:solidFill>
                  <a:srgbClr val="0000FF"/>
                </a:solidFill>
              </a:rPr>
              <a:t> </a:t>
            </a:r>
            <a:r>
              <a:rPr spc="5" dirty="0">
                <a:solidFill>
                  <a:srgbClr val="0000FF"/>
                </a:solidFill>
              </a:rPr>
              <a:t>Distribution</a:t>
            </a:r>
            <a:r>
              <a:rPr spc="15" dirty="0">
                <a:solidFill>
                  <a:srgbClr val="0000FF"/>
                </a:solidFill>
              </a:rPr>
              <a:t> </a:t>
            </a:r>
            <a:r>
              <a:rPr spc="10" dirty="0"/>
              <a:t>completely</a:t>
            </a:r>
            <a:r>
              <a:rPr spc="20" dirty="0"/>
              <a:t> </a:t>
            </a:r>
            <a:r>
              <a:rPr spc="10" dirty="0"/>
              <a:t>represents</a:t>
            </a:r>
            <a:r>
              <a:rPr spc="20" dirty="0"/>
              <a:t> </a:t>
            </a:r>
            <a:r>
              <a:rPr spc="10" dirty="0"/>
              <a:t>the</a:t>
            </a:r>
            <a:r>
              <a:rPr spc="15" dirty="0"/>
              <a:t> </a:t>
            </a:r>
            <a:r>
              <a:rPr spc="5" dirty="0"/>
              <a:t>joint</a:t>
            </a:r>
            <a:r>
              <a:rPr spc="20" dirty="0"/>
              <a:t> </a:t>
            </a:r>
            <a:r>
              <a:rPr spc="5" dirty="0"/>
              <a:t>distribution</a:t>
            </a:r>
            <a:r>
              <a:rPr spc="20" dirty="0"/>
              <a:t> </a:t>
            </a:r>
            <a:r>
              <a:rPr spc="-5" dirty="0"/>
              <a:t>for</a:t>
            </a:r>
            <a:r>
              <a:rPr spc="15" dirty="0"/>
              <a:t> </a:t>
            </a:r>
            <a:r>
              <a:rPr spc="5" dirty="0"/>
              <a:t>all</a:t>
            </a:r>
            <a:r>
              <a:rPr spc="20" dirty="0"/>
              <a:t> </a:t>
            </a:r>
            <a:r>
              <a:rPr spc="10" dirty="0"/>
              <a:t>random </a:t>
            </a:r>
            <a:r>
              <a:rPr spc="-275" dirty="0"/>
              <a:t> </a:t>
            </a:r>
            <a:r>
              <a:rPr spc="5" dirty="0"/>
              <a:t>variables.</a:t>
            </a:r>
          </a:p>
          <a:p>
            <a:pPr marL="280670" marR="88900">
              <a:lnSpc>
                <a:spcPct val="110700"/>
              </a:lnSpc>
              <a:spcBef>
                <a:spcPts val="175"/>
              </a:spcBef>
            </a:pPr>
            <a:r>
              <a:rPr spc="10" dirty="0"/>
              <a:t>In</a:t>
            </a:r>
            <a:r>
              <a:rPr spc="5" dirty="0"/>
              <a:t> </a:t>
            </a:r>
            <a:r>
              <a:rPr spc="10" dirty="0"/>
              <a:t>the</a:t>
            </a:r>
            <a:r>
              <a:rPr spc="5" dirty="0"/>
              <a:t> </a:t>
            </a:r>
            <a:r>
              <a:rPr spc="10" dirty="0"/>
              <a:t>students</a:t>
            </a:r>
            <a:r>
              <a:rPr spc="5" dirty="0"/>
              <a:t> example,</a:t>
            </a:r>
            <a:r>
              <a:rPr spc="10" dirty="0"/>
              <a:t> the</a:t>
            </a:r>
            <a:r>
              <a:rPr spc="5" dirty="0"/>
              <a:t> </a:t>
            </a:r>
            <a:r>
              <a:rPr b="1" spc="-5" dirty="0">
                <a:latin typeface="Arial"/>
                <a:cs typeface="Arial"/>
              </a:rPr>
              <a:t>P</a:t>
            </a:r>
            <a:r>
              <a:rPr sz="1200" spc="-5" dirty="0">
                <a:latin typeface="Lucida Sans Unicode"/>
                <a:cs typeface="Lucida Sans Unicode"/>
              </a:rPr>
              <a:t>(</a:t>
            </a:r>
            <a:r>
              <a:rPr b="1" spc="-5" dirty="0">
                <a:latin typeface="Arial"/>
                <a:cs typeface="Arial"/>
              </a:rPr>
              <a:t>D</a:t>
            </a:r>
            <a:r>
              <a:rPr sz="1200" i="1" spc="-5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b="1" spc="-55" dirty="0">
                <a:latin typeface="Arial"/>
                <a:cs typeface="Arial"/>
              </a:rPr>
              <a:t>I</a:t>
            </a:r>
            <a:r>
              <a:rPr sz="1200" i="1" spc="-55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b="1" spc="30" dirty="0">
                <a:latin typeface="Arial"/>
                <a:cs typeface="Arial"/>
              </a:rPr>
              <a:t>G</a:t>
            </a:r>
            <a:r>
              <a:rPr sz="1200" spc="30" dirty="0">
                <a:latin typeface="Lucida Sans Unicode"/>
                <a:cs typeface="Lucida Sans Unicode"/>
              </a:rPr>
              <a:t>)</a:t>
            </a:r>
            <a:r>
              <a:rPr spc="30" dirty="0"/>
              <a:t>,</a:t>
            </a:r>
            <a:r>
              <a:rPr spc="5" dirty="0"/>
              <a:t> </a:t>
            </a:r>
            <a:r>
              <a:rPr spc="10" dirty="0"/>
              <a:t>the 12</a:t>
            </a:r>
            <a:r>
              <a:rPr spc="5" dirty="0"/>
              <a:t> </a:t>
            </a:r>
            <a:r>
              <a:rPr spc="10" dirty="0"/>
              <a:t>parameters</a:t>
            </a:r>
            <a:r>
              <a:rPr spc="5" dirty="0"/>
              <a:t> </a:t>
            </a:r>
            <a:r>
              <a:rPr spc="10" dirty="0"/>
              <a:t>cannot</a:t>
            </a:r>
            <a:r>
              <a:rPr spc="5" dirty="0"/>
              <a:t> </a:t>
            </a:r>
            <a:r>
              <a:rPr spc="10" dirty="0"/>
              <a:t>be </a:t>
            </a:r>
            <a:r>
              <a:rPr spc="15" dirty="0"/>
              <a:t>determined</a:t>
            </a:r>
            <a:r>
              <a:rPr spc="5" dirty="0"/>
              <a:t> </a:t>
            </a:r>
            <a:r>
              <a:rPr dirty="0"/>
              <a:t>by </a:t>
            </a:r>
            <a:r>
              <a:rPr spc="-275" dirty="0"/>
              <a:t> </a:t>
            </a:r>
            <a:r>
              <a:rPr spc="10" dirty="0"/>
              <a:t>the</a:t>
            </a:r>
            <a:r>
              <a:rPr spc="5" dirty="0"/>
              <a:t> value</a:t>
            </a:r>
            <a:r>
              <a:rPr spc="10" dirty="0"/>
              <a:t> of the</a:t>
            </a:r>
            <a:r>
              <a:rPr spc="5" dirty="0"/>
              <a:t> </a:t>
            </a:r>
            <a:r>
              <a:rPr spc="10" dirty="0"/>
              <a:t>other </a:t>
            </a:r>
            <a:r>
              <a:rPr spc="5" dirty="0"/>
              <a:t>parameters.</a:t>
            </a:r>
            <a:r>
              <a:rPr spc="80" dirty="0"/>
              <a:t> </a:t>
            </a:r>
            <a:r>
              <a:rPr spc="10" dirty="0"/>
              <a:t>Hence called</a:t>
            </a:r>
            <a:r>
              <a:rPr spc="5" dirty="0"/>
              <a:t> </a:t>
            </a:r>
            <a:r>
              <a:rPr spc="10" dirty="0"/>
              <a:t>Independent </a:t>
            </a:r>
            <a:r>
              <a:rPr spc="5" dirty="0"/>
              <a:t>parameters.</a:t>
            </a:r>
            <a:endParaRPr sz="1200">
              <a:latin typeface="Lucida Sans Unicode"/>
              <a:cs typeface="Lucida Sans Unicode"/>
            </a:endParaRPr>
          </a:p>
          <a:p>
            <a:pPr marL="280670" marR="679450">
              <a:lnSpc>
                <a:spcPct val="114700"/>
              </a:lnSpc>
              <a:spcBef>
                <a:spcPts val="300"/>
              </a:spcBef>
            </a:pPr>
            <a:r>
              <a:rPr spc="10" dirty="0">
                <a:solidFill>
                  <a:srgbClr val="0000FF"/>
                </a:solidFill>
              </a:rPr>
              <a:t>Independent parameters </a:t>
            </a:r>
            <a:r>
              <a:rPr spc="10" dirty="0"/>
              <a:t>are parameters whose </a:t>
            </a:r>
            <a:r>
              <a:rPr spc="5" dirty="0"/>
              <a:t>values</a:t>
            </a:r>
            <a:r>
              <a:rPr spc="10" dirty="0"/>
              <a:t> are</a:t>
            </a:r>
            <a:r>
              <a:rPr spc="15" dirty="0"/>
              <a:t> </a:t>
            </a:r>
            <a:r>
              <a:rPr spc="10" dirty="0"/>
              <a:t>not completely </a:t>
            </a:r>
            <a:r>
              <a:rPr spc="-280" dirty="0"/>
              <a:t> </a:t>
            </a:r>
            <a:r>
              <a:rPr spc="15" dirty="0"/>
              <a:t>determined</a:t>
            </a:r>
            <a:r>
              <a:rPr dirty="0"/>
              <a:t> by</a:t>
            </a:r>
            <a:r>
              <a:rPr spc="5" dirty="0"/>
              <a:t> </a:t>
            </a:r>
            <a:r>
              <a:rPr spc="10" dirty="0"/>
              <a:t>the</a:t>
            </a:r>
            <a:r>
              <a:rPr spc="5" dirty="0"/>
              <a:t> values </a:t>
            </a:r>
            <a:r>
              <a:rPr spc="10" dirty="0"/>
              <a:t>of</a:t>
            </a:r>
            <a:r>
              <a:rPr spc="5" dirty="0"/>
              <a:t> </a:t>
            </a:r>
            <a:r>
              <a:rPr spc="10" dirty="0"/>
              <a:t>the</a:t>
            </a:r>
            <a:r>
              <a:rPr spc="5" dirty="0"/>
              <a:t> </a:t>
            </a:r>
            <a:r>
              <a:rPr spc="10" dirty="0"/>
              <a:t>other</a:t>
            </a:r>
            <a:r>
              <a:rPr spc="5" dirty="0"/>
              <a:t> parameters.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r>
              <a:rPr spc="45" dirty="0"/>
              <a:t>35</a:t>
            </a:r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/>
              <p14:cNvContentPartPr/>
              <p14:nvPr/>
            </p14:nvContentPartPr>
            <p14:xfrm>
              <a:off x="472261" y="572386"/>
              <a:ext cx="4734360" cy="6865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7221" y="563746"/>
                <a:ext cx="4749120" cy="704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385" y="228778"/>
            <a:ext cx="1550315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65" dirty="0"/>
              <a:t>Unce</a:t>
            </a:r>
            <a:r>
              <a:rPr spc="385" dirty="0"/>
              <a:t>r</a:t>
            </a:r>
            <a:r>
              <a:rPr spc="455" dirty="0"/>
              <a:t>t</a:t>
            </a:r>
            <a:r>
              <a:rPr spc="300" dirty="0"/>
              <a:t>ainty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106030"/>
            <a:ext cx="69291" cy="69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1327454"/>
            <a:ext cx="69291" cy="692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2374" y="1732330"/>
            <a:ext cx="69291" cy="692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953755"/>
            <a:ext cx="69291" cy="6929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2358631"/>
            <a:ext cx="69291" cy="692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3298" y="971053"/>
            <a:ext cx="5118100" cy="168338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050" dirty="0">
                <a:latin typeface="Arial"/>
                <a:cs typeface="Arial"/>
              </a:rPr>
              <a:t>We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select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course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actions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5" dirty="0">
                <a:latin typeface="Arial"/>
                <a:cs typeface="Arial"/>
              </a:rPr>
              <a:t>among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many</a:t>
            </a:r>
            <a:r>
              <a:rPr sz="1050" spc="5" dirty="0">
                <a:latin typeface="Arial"/>
                <a:cs typeface="Arial"/>
              </a:rPr>
              <a:t> possibilities.</a:t>
            </a:r>
            <a:endParaRPr sz="1050" dirty="0">
              <a:latin typeface="Arial"/>
              <a:cs typeface="Arial"/>
            </a:endParaRPr>
          </a:p>
          <a:p>
            <a:pPr marL="12700" marR="5080">
              <a:lnSpc>
                <a:spcPct val="114700"/>
              </a:lnSpc>
              <a:spcBef>
                <a:spcPts val="300"/>
              </a:spcBef>
            </a:pPr>
            <a:r>
              <a:rPr sz="1050" spc="10" dirty="0">
                <a:latin typeface="Arial"/>
                <a:cs typeface="Arial"/>
              </a:rPr>
              <a:t>Decisions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may</a:t>
            </a:r>
            <a:r>
              <a:rPr sz="1050" spc="10" dirty="0">
                <a:latin typeface="Arial"/>
                <a:cs typeface="Arial"/>
              </a:rPr>
              <a:t> be based on the information obtained 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the environment, </a:t>
            </a:r>
            <a:r>
              <a:rPr sz="1050" spc="5" dirty="0">
                <a:latin typeface="Arial"/>
                <a:cs typeface="Arial"/>
              </a:rPr>
              <a:t>previous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knowledge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objectives.</a:t>
            </a:r>
            <a:endParaRPr sz="10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050" spc="10" dirty="0">
                <a:latin typeface="Arial"/>
                <a:cs typeface="Arial"/>
              </a:rPr>
              <a:t>Eg:</a:t>
            </a:r>
            <a:r>
              <a:rPr sz="1050" spc="7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It </a:t>
            </a:r>
            <a:r>
              <a:rPr sz="1050" spc="10" dirty="0">
                <a:latin typeface="Arial"/>
                <a:cs typeface="Arial"/>
              </a:rPr>
              <a:t>looks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cloudy.</a:t>
            </a:r>
            <a:r>
              <a:rPr sz="1050" spc="7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I </a:t>
            </a:r>
            <a:r>
              <a:rPr sz="1050" spc="15" dirty="0" smtClean="0">
                <a:latin typeface="Arial"/>
                <a:cs typeface="Arial"/>
              </a:rPr>
              <a:t>carry</a:t>
            </a:r>
            <a:r>
              <a:rPr lang="en-US" sz="1050" spc="15" dirty="0" smtClean="0">
                <a:latin typeface="Arial"/>
                <a:cs typeface="Arial"/>
              </a:rPr>
              <a:t> an</a:t>
            </a:r>
            <a:r>
              <a:rPr sz="1050" dirty="0" smtClean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umbrella?</a:t>
            </a:r>
            <a:endParaRPr sz="1050" dirty="0">
              <a:latin typeface="Arial"/>
              <a:cs typeface="Arial"/>
            </a:endParaRPr>
          </a:p>
          <a:p>
            <a:pPr marL="12700" marR="105410">
              <a:lnSpc>
                <a:spcPct val="114700"/>
              </a:lnSpc>
              <a:spcBef>
                <a:spcPts val="295"/>
              </a:spcBef>
            </a:pPr>
            <a:r>
              <a:rPr sz="1050" spc="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information 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knowledge </a:t>
            </a:r>
            <a:r>
              <a:rPr sz="1050" spc="5" dirty="0">
                <a:latin typeface="Arial"/>
                <a:cs typeface="Arial"/>
              </a:rPr>
              <a:t>is </a:t>
            </a:r>
            <a:r>
              <a:rPr sz="1050" spc="10" dirty="0">
                <a:latin typeface="Arial"/>
                <a:cs typeface="Arial"/>
              </a:rPr>
              <a:t>incomplete or</a:t>
            </a:r>
            <a:r>
              <a:rPr sz="1050" spc="5" dirty="0">
                <a:latin typeface="Arial"/>
                <a:cs typeface="Arial"/>
              </a:rPr>
              <a:t> unreliable.</a:t>
            </a:r>
            <a:r>
              <a:rPr sz="1050" spc="80" dirty="0">
                <a:latin typeface="Arial"/>
                <a:cs typeface="Arial"/>
              </a:rPr>
              <a:t> </a:t>
            </a:r>
            <a:r>
              <a:rPr sz="1050" spc="15" dirty="0">
                <a:latin typeface="Arial"/>
                <a:cs typeface="Arial"/>
              </a:rPr>
              <a:t>So</a:t>
            </a:r>
            <a:r>
              <a:rPr sz="1050" spc="10" dirty="0">
                <a:latin typeface="Arial"/>
                <a:cs typeface="Arial"/>
              </a:rPr>
              <a:t> 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decisions </a:t>
            </a:r>
            <a:r>
              <a:rPr sz="1050" spc="15" dirty="0">
                <a:latin typeface="Arial"/>
                <a:cs typeface="Arial"/>
              </a:rPr>
              <a:t>made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not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5" dirty="0">
                <a:latin typeface="Arial"/>
                <a:cs typeface="Arial"/>
              </a:rPr>
              <a:t>certain.</a:t>
            </a:r>
            <a:r>
              <a:rPr sz="1050" spc="75" dirty="0"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EC008C"/>
                </a:solidFill>
                <a:latin typeface="Arial"/>
                <a:cs typeface="Arial"/>
              </a:rPr>
              <a:t>We</a:t>
            </a:r>
            <a:r>
              <a:rPr sz="1050" spc="5" dirty="0">
                <a:solidFill>
                  <a:srgbClr val="EC008C"/>
                </a:solidFill>
                <a:latin typeface="Arial"/>
                <a:cs typeface="Arial"/>
              </a:rPr>
              <a:t> make </a:t>
            </a:r>
            <a:r>
              <a:rPr sz="1050" spc="10" dirty="0">
                <a:solidFill>
                  <a:srgbClr val="EC008C"/>
                </a:solidFill>
                <a:latin typeface="Arial"/>
                <a:cs typeface="Arial"/>
              </a:rPr>
              <a:t>decisions</a:t>
            </a:r>
            <a:r>
              <a:rPr sz="1050" spc="5" dirty="0">
                <a:solidFill>
                  <a:srgbClr val="EC008C"/>
                </a:solidFill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EC008C"/>
                </a:solidFill>
                <a:latin typeface="Arial"/>
                <a:cs typeface="Arial"/>
              </a:rPr>
              <a:t>under</a:t>
            </a:r>
            <a:r>
              <a:rPr sz="1050" spc="5" dirty="0">
                <a:solidFill>
                  <a:srgbClr val="EC008C"/>
                </a:solidFill>
                <a:latin typeface="Arial"/>
                <a:cs typeface="Arial"/>
              </a:rPr>
              <a:t> uncertainty.</a:t>
            </a:r>
            <a:endParaRPr sz="1050" dirty="0">
              <a:latin typeface="Arial"/>
              <a:cs typeface="Arial"/>
            </a:endParaRPr>
          </a:p>
          <a:p>
            <a:pPr marL="12700" marR="215900">
              <a:lnSpc>
                <a:spcPct val="114599"/>
              </a:lnSpc>
              <a:spcBef>
                <a:spcPts val="300"/>
              </a:spcBef>
            </a:pPr>
            <a:r>
              <a:rPr sz="1050" spc="15" dirty="0">
                <a:latin typeface="Arial"/>
                <a:cs typeface="Arial"/>
              </a:rPr>
              <a:t>One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 the goals of AI </a:t>
            </a:r>
            <a:r>
              <a:rPr sz="1050" spc="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to </a:t>
            </a:r>
            <a:r>
              <a:rPr sz="1050" dirty="0">
                <a:latin typeface="Arial"/>
                <a:cs typeface="Arial"/>
              </a:rPr>
              <a:t>develop</a:t>
            </a:r>
            <a:r>
              <a:rPr sz="1050" spc="10" dirty="0">
                <a:latin typeface="Arial"/>
                <a:cs typeface="Arial"/>
              </a:rPr>
              <a:t> systems that can reason and </a:t>
            </a:r>
            <a:r>
              <a:rPr sz="1050" spc="5" dirty="0">
                <a:latin typeface="Arial"/>
                <a:cs typeface="Arial"/>
              </a:rPr>
              <a:t>make</a:t>
            </a:r>
            <a:r>
              <a:rPr sz="1050" spc="10" dirty="0">
                <a:latin typeface="Arial"/>
                <a:cs typeface="Arial"/>
              </a:rPr>
              <a:t> decisions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under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uncertainty.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4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2994781" y="2437546"/>
              <a:ext cx="2437920" cy="446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88301" y="2434306"/>
                <a:ext cx="24519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/>
              <p14:cNvContentPartPr/>
              <p14:nvPr/>
            </p14:nvContentPartPr>
            <p14:xfrm>
              <a:off x="359221" y="2619706"/>
              <a:ext cx="1357200" cy="248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741" y="2616466"/>
                <a:ext cx="1371600" cy="35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125" y="22225"/>
            <a:ext cx="430339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335" dirty="0">
                <a:solidFill>
                  <a:srgbClr val="3333B2"/>
                </a:solidFill>
                <a:latin typeface="PMingLiU"/>
                <a:cs typeface="PMingLiU"/>
              </a:rPr>
              <a:t>Student</a:t>
            </a:r>
            <a:r>
              <a:rPr sz="1700" spc="19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254" dirty="0">
                <a:solidFill>
                  <a:srgbClr val="3333B2"/>
                </a:solidFill>
                <a:latin typeface="PMingLiU"/>
                <a:cs typeface="PMingLiU"/>
              </a:rPr>
              <a:t>Example</a:t>
            </a:r>
            <a:r>
              <a:rPr sz="1700" spc="20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114" dirty="0">
                <a:solidFill>
                  <a:srgbClr val="3333B2"/>
                </a:solidFill>
                <a:latin typeface="PMingLiU"/>
                <a:cs typeface="PMingLiU"/>
              </a:rPr>
              <a:t>-</a:t>
            </a:r>
            <a:r>
              <a:rPr sz="1700" spc="195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310" dirty="0">
                <a:solidFill>
                  <a:srgbClr val="3333B2"/>
                </a:solidFill>
                <a:latin typeface="PMingLiU"/>
                <a:cs typeface="PMingLiU"/>
              </a:rPr>
              <a:t>Joint</a:t>
            </a:r>
            <a:r>
              <a:rPr sz="1700" spc="195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275" dirty="0">
                <a:solidFill>
                  <a:srgbClr val="3333B2"/>
                </a:solidFill>
                <a:latin typeface="PMingLiU"/>
                <a:cs typeface="PMingLiU"/>
              </a:rPr>
              <a:t>Distribution</a:t>
            </a:r>
            <a:endParaRPr sz="1700" dirty="0">
              <a:latin typeface="PMingLiU"/>
              <a:cs typeface="PMingLiU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06488" y="644550"/>
          <a:ext cx="1410335" cy="2407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825"/>
                <a:gridCol w="297815"/>
                <a:gridCol w="292100"/>
                <a:gridCol w="569595"/>
              </a:tblGrid>
              <a:tr h="187960">
                <a:tc>
                  <a:txBody>
                    <a:bodyPr/>
                    <a:lstStyle/>
                    <a:p>
                      <a:pPr marL="101600">
                        <a:lnSpc>
                          <a:spcPts val="1240"/>
                        </a:lnSpc>
                      </a:pPr>
                      <a:r>
                        <a:rPr sz="1050" i="1" dirty="0">
                          <a:latin typeface="Arial"/>
                          <a:cs typeface="Arial"/>
                        </a:rPr>
                        <a:t>I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ts val="1240"/>
                        </a:lnSpc>
                      </a:pPr>
                      <a:r>
                        <a:rPr sz="1050" i="1" dirty="0">
                          <a:latin typeface="Arial"/>
                          <a:cs typeface="Arial"/>
                        </a:rPr>
                        <a:t>D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240"/>
                        </a:lnSpc>
                      </a:pPr>
                      <a:r>
                        <a:rPr sz="1050" i="1" dirty="0">
                          <a:latin typeface="Arial"/>
                          <a:cs typeface="Arial"/>
                        </a:rPr>
                        <a:t>G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ts val="1240"/>
                        </a:lnSpc>
                      </a:pPr>
                      <a:r>
                        <a:rPr sz="1050" i="1" dirty="0">
                          <a:latin typeface="Arial"/>
                          <a:cs typeface="Arial"/>
                        </a:rPr>
                        <a:t>P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499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575" i="1" baseline="-23809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575" i="1" spc="-300" baseline="-2380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575" i="1" baseline="-23809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575" i="1" spc="-284" baseline="-2380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05"/>
                        </a:lnSpc>
                      </a:pPr>
                      <a:r>
                        <a:rPr sz="1575" i="1" spc="52" baseline="-23809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75" i="1" spc="52" baseline="-23809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75" i="1" spc="52" baseline="-23809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ts val="1240"/>
                        </a:lnSpc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0.126</a:t>
                      </a:r>
                      <a:endParaRPr sz="1050">
                        <a:latin typeface="Arial"/>
                        <a:cs typeface="Arial"/>
                      </a:endParaRPr>
                    </a:p>
                    <a:p>
                      <a:pPr marL="113664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0.168</a:t>
                      </a:r>
                      <a:endParaRPr sz="1050">
                        <a:latin typeface="Arial"/>
                        <a:cs typeface="Arial"/>
                      </a:endParaRPr>
                    </a:p>
                    <a:p>
                      <a:pPr marL="113664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0.126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499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575" i="1" baseline="-23809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575" i="1" spc="-300" baseline="-2380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575" i="1" baseline="-23809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575" i="1" spc="-284" baseline="-2380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05"/>
                        </a:lnSpc>
                      </a:pPr>
                      <a:r>
                        <a:rPr sz="1575" i="1" spc="52" baseline="-23809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75" i="1" spc="52" baseline="-23809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75" i="1" spc="52" baseline="-23809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ts val="1240"/>
                        </a:lnSpc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0.009</a:t>
                      </a:r>
                      <a:endParaRPr sz="1050">
                        <a:latin typeface="Arial"/>
                        <a:cs typeface="Arial"/>
                      </a:endParaRPr>
                    </a:p>
                    <a:p>
                      <a:pPr marL="113664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0.045</a:t>
                      </a:r>
                      <a:endParaRPr sz="1050">
                        <a:latin typeface="Arial"/>
                        <a:cs typeface="Arial"/>
                      </a:endParaRPr>
                    </a:p>
                    <a:p>
                      <a:pPr marL="113664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0.126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499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575" i="1" baseline="-23809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575" i="1" spc="-300" baseline="-2380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575" i="1" baseline="-23809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575" i="1" spc="-284" baseline="-2380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05"/>
                        </a:lnSpc>
                      </a:pPr>
                      <a:r>
                        <a:rPr sz="1575" i="1" spc="52" baseline="-23809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75" i="1" spc="52" baseline="-23809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75" i="1" spc="52" baseline="-23809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ts val="1240"/>
                        </a:lnSpc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0.052</a:t>
                      </a:r>
                      <a:endParaRPr sz="1050">
                        <a:latin typeface="Arial"/>
                        <a:cs typeface="Arial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0.0224</a:t>
                      </a:r>
                      <a:endParaRPr sz="1050">
                        <a:latin typeface="Arial"/>
                        <a:cs typeface="Arial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0.0056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499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575" i="1" baseline="-23809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575" i="1" spc="-300" baseline="-2380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575" i="1" baseline="-23809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575" i="1" spc="-284" baseline="-2380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05"/>
                        </a:lnSpc>
                      </a:pPr>
                      <a:r>
                        <a:rPr sz="1575" i="1" spc="52" baseline="-23809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75" i="1" spc="52" baseline="-23809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75" i="1" spc="52" baseline="-23809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ts val="1240"/>
                        </a:lnSpc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0.069</a:t>
                      </a:r>
                      <a:endParaRPr sz="1050">
                        <a:latin typeface="Arial"/>
                        <a:cs typeface="Arial"/>
                      </a:endParaRPr>
                    </a:p>
                    <a:p>
                      <a:pPr marL="113664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0.036</a:t>
                      </a:r>
                      <a:endParaRPr sz="1050">
                        <a:latin typeface="Arial"/>
                        <a:cs typeface="Arial"/>
                      </a:endParaRPr>
                    </a:p>
                    <a:p>
                      <a:pPr marL="113664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0.024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870873" y="1702889"/>
            <a:ext cx="13296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100" spc="1679" baseline="43650" dirty="0">
                <a:latin typeface="Arial"/>
                <a:cs typeface="Arial"/>
              </a:rPr>
              <a:t> </a:t>
            </a:r>
            <a:r>
              <a:rPr sz="2100" spc="-225" baseline="43650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P</a:t>
            </a:r>
            <a:r>
              <a:rPr sz="1400" spc="85" dirty="0">
                <a:latin typeface="Lucida Sans Unicode"/>
                <a:cs typeface="Lucida Sans Unicode"/>
              </a:rPr>
              <a:t>(</a:t>
            </a:r>
            <a:r>
              <a:rPr sz="1300" b="1" spc="-10" dirty="0">
                <a:latin typeface="Arial"/>
                <a:cs typeface="Arial"/>
              </a:rPr>
              <a:t>D</a:t>
            </a:r>
            <a:r>
              <a:rPr sz="1400" i="1" spc="-125" dirty="0">
                <a:latin typeface="Verdana"/>
                <a:cs typeface="Verdana"/>
              </a:rPr>
              <a:t>,</a:t>
            </a:r>
            <a:r>
              <a:rPr sz="1400" i="1" spc="-254" dirty="0">
                <a:latin typeface="Verdana"/>
                <a:cs typeface="Verdana"/>
              </a:rPr>
              <a:t> </a:t>
            </a:r>
            <a:r>
              <a:rPr sz="1300" b="1" spc="-5" dirty="0">
                <a:latin typeface="Arial"/>
                <a:cs typeface="Arial"/>
              </a:rPr>
              <a:t>I</a:t>
            </a:r>
            <a:r>
              <a:rPr sz="1400" i="1" spc="-125" dirty="0">
                <a:latin typeface="Verdana"/>
                <a:cs typeface="Verdana"/>
              </a:rPr>
              <a:t>,</a:t>
            </a:r>
            <a:r>
              <a:rPr sz="1400" i="1" spc="-254" dirty="0">
                <a:latin typeface="Verdana"/>
                <a:cs typeface="Verdana"/>
              </a:rPr>
              <a:t> </a:t>
            </a:r>
            <a:r>
              <a:rPr sz="1300" b="1" spc="-10" dirty="0">
                <a:latin typeface="Arial"/>
                <a:cs typeface="Arial"/>
              </a:rPr>
              <a:t>G</a:t>
            </a:r>
            <a:r>
              <a:rPr sz="1400" spc="85" dirty="0">
                <a:latin typeface="Lucida Sans Unicode"/>
                <a:cs typeface="Lucida Sans Unicode"/>
              </a:rPr>
              <a:t>)</a:t>
            </a:r>
            <a:r>
              <a:rPr sz="1400" spc="-45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=</a:t>
            </a:r>
            <a:r>
              <a:rPr sz="1400" spc="-45" dirty="0">
                <a:latin typeface="Lucida Sans Unicode"/>
                <a:cs typeface="Lucida Sans Unicode"/>
              </a:rPr>
              <a:t> </a:t>
            </a:r>
            <a:r>
              <a:rPr sz="1300" spc="-10" dirty="0"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r>
              <a:rPr spc="45" dirty="0"/>
              <a:t>36</a:t>
            </a:r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9" name="Ink 98"/>
              <p14:cNvContentPartPr/>
              <p14:nvPr/>
            </p14:nvContentPartPr>
            <p14:xfrm>
              <a:off x="789781" y="555416"/>
              <a:ext cx="3232080" cy="124272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301" y="548936"/>
                <a:ext cx="3247920" cy="12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0" name="Ink 109"/>
              <p14:cNvContentPartPr/>
              <p14:nvPr/>
            </p14:nvContentPartPr>
            <p14:xfrm>
              <a:off x="2131501" y="1285496"/>
              <a:ext cx="881280" cy="81828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25741" y="1281536"/>
                <a:ext cx="894960" cy="83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2" name="Ink 111"/>
              <p14:cNvContentPartPr/>
              <p14:nvPr/>
            </p14:nvContentPartPr>
            <p14:xfrm>
              <a:off x="890581" y="2332376"/>
              <a:ext cx="272520" cy="1080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6981" y="2327336"/>
                <a:ext cx="2811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9" name="Ink 118"/>
              <p14:cNvContentPartPr/>
              <p14:nvPr/>
            </p14:nvContentPartPr>
            <p14:xfrm>
              <a:off x="3133021" y="1945016"/>
              <a:ext cx="1115280" cy="51732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24021" y="1937096"/>
                <a:ext cx="1130760" cy="530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30941" y="689162"/>
            <a:ext cx="5045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Let X,Y , Z be sets of random variables. We say that X is conditionally independent of Y given conditional independence Z in a distribution P if P satisfies (X = x ⊥ Y = y | Z = z) for all values x ∈ Val(X), y ∈ Val(Y ), and z ∈ Val(Z). The variables in the set Z are often said to be observed. If the set observed variable Z is empty, then instead of writing (X ⊥ Y | ∅), we write (X ⊥ Y ) and say that X and Y are marginally independent</a:t>
            </a:r>
            <a:endParaRPr lang="en-IN" sz="1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/>
              <p14:cNvContentPartPr/>
              <p14:nvPr/>
            </p14:nvContentPartPr>
            <p14:xfrm>
              <a:off x="599620" y="2473048"/>
              <a:ext cx="4175280" cy="48672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980" y="2470530"/>
                <a:ext cx="4191480" cy="498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0" name="Ink 69"/>
              <p14:cNvContentPartPr/>
              <p14:nvPr/>
            </p14:nvContentPartPr>
            <p14:xfrm>
              <a:off x="1250860" y="918208"/>
              <a:ext cx="1900440" cy="5544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2580" y="914608"/>
                <a:ext cx="19180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2" name="Ink 71"/>
              <p14:cNvContentPartPr/>
              <p14:nvPr/>
            </p14:nvContentPartPr>
            <p14:xfrm>
              <a:off x="934060" y="1604008"/>
              <a:ext cx="3533400" cy="4932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7580" y="1596808"/>
                <a:ext cx="35485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8" name="Ink 77"/>
              <p14:cNvContentPartPr/>
              <p14:nvPr/>
            </p14:nvContentPartPr>
            <p14:xfrm>
              <a:off x="171220" y="389728"/>
              <a:ext cx="2416680" cy="34200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3300" y="382888"/>
                <a:ext cx="242820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5" name="Ink 64"/>
              <p14:cNvContentPartPr/>
              <p14:nvPr/>
            </p14:nvContentPartPr>
            <p14:xfrm>
              <a:off x="3897661" y="1167801"/>
              <a:ext cx="433440" cy="27000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90461" y="1160601"/>
                <a:ext cx="44748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8" name="Ink 97"/>
              <p14:cNvContentPartPr/>
              <p14:nvPr/>
            </p14:nvContentPartPr>
            <p14:xfrm>
              <a:off x="1642621" y="-15519"/>
              <a:ext cx="4088880" cy="675335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38301" y="-21999"/>
                <a:ext cx="4095360" cy="686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2" name="Ink 101"/>
              <p14:cNvContentPartPr/>
              <p14:nvPr/>
            </p14:nvContentPartPr>
            <p14:xfrm>
              <a:off x="5527021" y="58641"/>
              <a:ext cx="248760" cy="618095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20181" y="55761"/>
                <a:ext cx="262800" cy="6242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038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6183" y="784225"/>
            <a:ext cx="553381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Proposition 2.3 The distribution P satisfies (X ⊥ Y | Z) if and only if </a:t>
            </a:r>
            <a:r>
              <a:rPr lang="en-US" dirty="0" smtClean="0"/>
              <a:t>P(X,Y| </a:t>
            </a:r>
            <a:r>
              <a:rPr lang="en-US" dirty="0"/>
              <a:t>Z) = </a:t>
            </a:r>
            <a:r>
              <a:rPr lang="en-US" dirty="0" smtClean="0"/>
              <a:t>P(X|Z)P(Y|Z</a:t>
            </a:r>
            <a:r>
              <a:rPr lang="en-US" dirty="0"/>
              <a:t>). Suppose we learn about a conditional independence. </a:t>
            </a:r>
            <a:endParaRPr lang="en-US" dirty="0" smtClean="0"/>
          </a:p>
          <a:p>
            <a:r>
              <a:rPr lang="en-US" dirty="0" smtClean="0"/>
              <a:t>Can </a:t>
            </a:r>
            <a:r>
              <a:rPr lang="en-US" dirty="0"/>
              <a:t>we conclude other independence properties that must hold in the distribution? 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Symmetry</a:t>
            </a:r>
            <a:r>
              <a:rPr lang="en-US" dirty="0"/>
              <a:t>: (X ⊥ Y | Z) </a:t>
            </a:r>
            <a:r>
              <a:rPr lang="en-US" dirty="0" smtClean="0"/>
              <a:t>⇒ </a:t>
            </a:r>
            <a:r>
              <a:rPr lang="en-US" dirty="0"/>
              <a:t>(Y ⊥ X | Z).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/>
              <p14:cNvContentPartPr/>
              <p14:nvPr/>
            </p14:nvContentPartPr>
            <p14:xfrm>
              <a:off x="202180" y="402328"/>
              <a:ext cx="2372760" cy="3348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900" y="394768"/>
                <a:ext cx="2384280" cy="3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383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58260" y="432208"/>
              <a:ext cx="1948680" cy="394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020" y="425368"/>
                <a:ext cx="1955520" cy="40932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ectangle 24"/>
          <p:cNvSpPr/>
          <p:nvPr/>
        </p:nvSpPr>
        <p:spPr>
          <a:xfrm>
            <a:off x="292100" y="784225"/>
            <a:ext cx="4953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(2.7) Decomposition</a:t>
            </a:r>
            <a:r>
              <a:rPr lang="en-IN" dirty="0"/>
              <a:t>: (X ⊥ Y ,W | Z) </a:t>
            </a:r>
            <a:r>
              <a:rPr lang="en-IN" dirty="0" smtClean="0"/>
              <a:t>⇒ </a:t>
            </a:r>
            <a:r>
              <a:rPr lang="en-IN" dirty="0"/>
              <a:t>(X ⊥ Y | Z). </a:t>
            </a:r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(</a:t>
            </a:r>
            <a:r>
              <a:rPr lang="en-IN" dirty="0"/>
              <a:t>2.8) </a:t>
            </a:r>
            <a:r>
              <a:rPr lang="en-IN" dirty="0" smtClean="0"/>
              <a:t>Weak </a:t>
            </a:r>
            <a:r>
              <a:rPr lang="en-IN" dirty="0"/>
              <a:t>union: (X ⊥ Y ,W | Z) </a:t>
            </a:r>
            <a:r>
              <a:rPr lang="en-IN" dirty="0" smtClean="0"/>
              <a:t>⇒ </a:t>
            </a:r>
            <a:r>
              <a:rPr lang="en-IN" dirty="0"/>
              <a:t>(X ⊥ Y | Z,W). </a:t>
            </a:r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(</a:t>
            </a:r>
            <a:r>
              <a:rPr lang="en-IN" dirty="0"/>
              <a:t>2.9) </a:t>
            </a:r>
            <a:r>
              <a:rPr lang="en-IN" dirty="0" smtClean="0"/>
              <a:t>Contraction</a:t>
            </a:r>
            <a:r>
              <a:rPr lang="en-IN" dirty="0"/>
              <a:t>: (X ⊥ W | Z</a:t>
            </a:r>
            <a:r>
              <a:rPr lang="en-IN" dirty="0" smtClean="0"/>
              <a:t>, Y </a:t>
            </a:r>
            <a:r>
              <a:rPr lang="en-IN" dirty="0"/>
              <a:t>) &amp; (X ⊥ Y | Z) </a:t>
            </a:r>
            <a:r>
              <a:rPr lang="en-IN" dirty="0" smtClean="0"/>
              <a:t>⇒ </a:t>
            </a:r>
            <a:r>
              <a:rPr lang="en-IN" dirty="0"/>
              <a:t>(X ⊥ Y ,W | Z).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91381" y="1523481"/>
              <a:ext cx="317880" cy="6872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061" y="1515201"/>
                <a:ext cx="331920" cy="69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488821" y="1123161"/>
              <a:ext cx="1892880" cy="356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981" y="1119561"/>
                <a:ext cx="19098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100381" y="1560561"/>
              <a:ext cx="248760" cy="1087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981" y="1556961"/>
                <a:ext cx="263160" cy="11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524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215900" y="761248"/>
            <a:ext cx="5029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P(X, Y | Z) = </a:t>
            </a:r>
            <a:r>
              <a:rPr lang="en-US" dirty="0" smtClean="0"/>
              <a:t>    </a:t>
            </a:r>
            <a:r>
              <a:rPr lang="pl-PL" dirty="0" smtClean="0"/>
              <a:t>P(X</a:t>
            </a:r>
            <a:r>
              <a:rPr lang="pl-PL" dirty="0"/>
              <a:t>, Y, w | Z</a:t>
            </a:r>
            <a:r>
              <a:rPr lang="pl-PL" dirty="0" smtClean="0"/>
              <a:t>)</a:t>
            </a:r>
            <a:endParaRPr lang="en-US" dirty="0" smtClean="0"/>
          </a:p>
          <a:p>
            <a:r>
              <a:rPr lang="pl-PL" dirty="0" smtClean="0"/>
              <a:t> </a:t>
            </a:r>
            <a:endParaRPr lang="en-US" dirty="0" smtClean="0"/>
          </a:p>
          <a:p>
            <a:r>
              <a:rPr lang="pl-PL" dirty="0" smtClean="0"/>
              <a:t>= </a:t>
            </a:r>
            <a:r>
              <a:rPr lang="en-US" dirty="0" smtClean="0"/>
              <a:t>     </a:t>
            </a:r>
            <a:r>
              <a:rPr lang="pl-PL" dirty="0" smtClean="0"/>
              <a:t>P(X </a:t>
            </a:r>
            <a:r>
              <a:rPr lang="pl-PL" dirty="0"/>
              <a:t>| Z)P(Y, w | Z) </a:t>
            </a:r>
            <a:endParaRPr lang="en-US" dirty="0" smtClean="0"/>
          </a:p>
          <a:p>
            <a:endParaRPr lang="en-US" dirty="0" smtClean="0"/>
          </a:p>
          <a:p>
            <a:r>
              <a:rPr lang="pl-PL" dirty="0" smtClean="0"/>
              <a:t>= </a:t>
            </a:r>
            <a:r>
              <a:rPr lang="en-US" dirty="0" smtClean="0"/>
              <a:t>  </a:t>
            </a:r>
            <a:r>
              <a:rPr lang="pl-PL" dirty="0" smtClean="0"/>
              <a:t>P(X </a:t>
            </a:r>
            <a:r>
              <a:rPr lang="pl-PL" dirty="0"/>
              <a:t>| Z) </a:t>
            </a:r>
            <a:r>
              <a:rPr lang="en-US" dirty="0" smtClean="0"/>
              <a:t>    </a:t>
            </a:r>
            <a:r>
              <a:rPr lang="pl-PL" dirty="0" smtClean="0"/>
              <a:t>P(Y</a:t>
            </a:r>
            <a:r>
              <a:rPr lang="pl-PL" dirty="0"/>
              <a:t>, w | Z</a:t>
            </a:r>
            <a:r>
              <a:rPr lang="pl-PL" dirty="0" smtClean="0"/>
              <a:t>)</a:t>
            </a:r>
            <a:endParaRPr lang="en-US" dirty="0" smtClean="0"/>
          </a:p>
          <a:p>
            <a:r>
              <a:rPr lang="pl-PL" dirty="0" smtClean="0"/>
              <a:t> </a:t>
            </a:r>
            <a:endParaRPr lang="en-US" dirty="0" smtClean="0"/>
          </a:p>
          <a:p>
            <a:r>
              <a:rPr lang="pl-PL" dirty="0" smtClean="0"/>
              <a:t>= </a:t>
            </a:r>
            <a:r>
              <a:rPr lang="pl-PL" dirty="0"/>
              <a:t>P(X | Z)P(Y | Z).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Ink 32"/>
              <p14:cNvContentPartPr/>
              <p14:nvPr/>
            </p14:nvContentPartPr>
            <p14:xfrm>
              <a:off x="1280740" y="815608"/>
              <a:ext cx="351360" cy="15310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2460" y="808408"/>
                <a:ext cx="367920" cy="154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5" name="Ink 84"/>
              <p14:cNvContentPartPr/>
              <p14:nvPr/>
            </p14:nvContentPartPr>
            <p14:xfrm>
              <a:off x="111100" y="400528"/>
              <a:ext cx="5517000" cy="196632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180" y="391528"/>
                <a:ext cx="5535000" cy="19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2485426" y="1310486"/>
              <a:ext cx="2422440" cy="4183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82546" y="1304726"/>
                <a:ext cx="243396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/>
              <p14:cNvContentPartPr/>
              <p14:nvPr/>
            </p14:nvContentPartPr>
            <p14:xfrm>
              <a:off x="4324666" y="1416686"/>
              <a:ext cx="150120" cy="14904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16386" y="1408406"/>
                <a:ext cx="1659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/>
              <p14:cNvContentPartPr/>
              <p14:nvPr/>
            </p14:nvContentPartPr>
            <p14:xfrm>
              <a:off x="567301" y="143961"/>
              <a:ext cx="63360" cy="12708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9741" y="141081"/>
                <a:ext cx="7560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/>
              <p14:cNvContentPartPr/>
              <p14:nvPr/>
            </p14:nvContentPartPr>
            <p14:xfrm>
              <a:off x="547141" y="146841"/>
              <a:ext cx="93240" cy="10980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0301" y="141081"/>
                <a:ext cx="10836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Ink 37"/>
              <p14:cNvContentPartPr/>
              <p14:nvPr/>
            </p14:nvContentPartPr>
            <p14:xfrm>
              <a:off x="335461" y="50361"/>
              <a:ext cx="288000" cy="2944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7181" y="46401"/>
                <a:ext cx="29952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38"/>
              <p14:cNvContentPartPr/>
              <p14:nvPr/>
            </p14:nvContentPartPr>
            <p14:xfrm>
              <a:off x="723901" y="271041"/>
              <a:ext cx="360" cy="36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5981" y="263121"/>
                <a:ext cx="1620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0" name="Ink 39"/>
              <p14:cNvContentPartPr/>
              <p14:nvPr/>
            </p14:nvContentPartPr>
            <p14:xfrm>
              <a:off x="672421" y="77721"/>
              <a:ext cx="50040" cy="35712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7741" y="74121"/>
                <a:ext cx="6372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" name="Ink 40"/>
              <p14:cNvContentPartPr/>
              <p14:nvPr/>
            </p14:nvContentPartPr>
            <p14:xfrm>
              <a:off x="868621" y="237921"/>
              <a:ext cx="38520" cy="252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1061" y="231081"/>
                <a:ext cx="5328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Ink 41"/>
              <p14:cNvContentPartPr/>
              <p14:nvPr/>
            </p14:nvContentPartPr>
            <p14:xfrm>
              <a:off x="838381" y="291561"/>
              <a:ext cx="86040" cy="252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6221" y="285801"/>
                <a:ext cx="9108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3" name="Ink 42"/>
              <p14:cNvContentPartPr/>
              <p14:nvPr/>
            </p14:nvContentPartPr>
            <p14:xfrm>
              <a:off x="1116301" y="127041"/>
              <a:ext cx="204840" cy="18540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08741" y="119481"/>
                <a:ext cx="21996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/>
              <p14:cNvContentPartPr/>
              <p14:nvPr/>
            </p14:nvContentPartPr>
            <p14:xfrm>
              <a:off x="1387741" y="127761"/>
              <a:ext cx="65520" cy="20664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80541" y="119841"/>
                <a:ext cx="810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" name="Ink 44"/>
              <p14:cNvContentPartPr/>
              <p14:nvPr/>
            </p14:nvContentPartPr>
            <p14:xfrm>
              <a:off x="1503301" y="77361"/>
              <a:ext cx="156960" cy="32868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94661" y="72321"/>
                <a:ext cx="16884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6" name="Ink 45"/>
              <p14:cNvContentPartPr/>
              <p14:nvPr/>
            </p14:nvContentPartPr>
            <p14:xfrm>
              <a:off x="1611661" y="178521"/>
              <a:ext cx="105120" cy="1173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04101" y="173841"/>
                <a:ext cx="1152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7" name="Ink 46"/>
              <p14:cNvContentPartPr/>
              <p14:nvPr/>
            </p14:nvContentPartPr>
            <p14:xfrm>
              <a:off x="1619581" y="173841"/>
              <a:ext cx="76320" cy="10008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10941" y="167001"/>
                <a:ext cx="928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8" name="Ink 47"/>
              <p14:cNvContentPartPr/>
              <p14:nvPr/>
            </p14:nvContentPartPr>
            <p14:xfrm>
              <a:off x="1705261" y="288321"/>
              <a:ext cx="109440" cy="11988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99861" y="286161"/>
                <a:ext cx="1170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9" name="Ink 48"/>
              <p14:cNvContentPartPr/>
              <p14:nvPr/>
            </p14:nvContentPartPr>
            <p14:xfrm>
              <a:off x="1861501" y="162681"/>
              <a:ext cx="28800" cy="4320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52501" y="154401"/>
                <a:ext cx="457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0" name="Ink 49"/>
              <p14:cNvContentPartPr/>
              <p14:nvPr/>
            </p14:nvContentPartPr>
            <p14:xfrm>
              <a:off x="1876981" y="129561"/>
              <a:ext cx="46800" cy="16776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70141" y="127041"/>
                <a:ext cx="561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1" name="Ink 50"/>
              <p14:cNvContentPartPr/>
              <p14:nvPr/>
            </p14:nvContentPartPr>
            <p14:xfrm>
              <a:off x="1856101" y="3921"/>
              <a:ext cx="147600" cy="47988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852141" y="-4359"/>
                <a:ext cx="159840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2" name="Ink 51"/>
              <p14:cNvContentPartPr/>
              <p14:nvPr/>
            </p14:nvContentPartPr>
            <p14:xfrm>
              <a:off x="1181101" y="378656"/>
              <a:ext cx="52560" cy="468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74261" y="371096"/>
                <a:ext cx="626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3" name="Ink 52"/>
              <p14:cNvContentPartPr/>
              <p14:nvPr/>
            </p14:nvContentPartPr>
            <p14:xfrm>
              <a:off x="1220341" y="340856"/>
              <a:ext cx="60120" cy="18432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2421" y="335816"/>
                <a:ext cx="730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4" name="Ink 53"/>
              <p14:cNvContentPartPr/>
              <p14:nvPr/>
            </p14:nvContentPartPr>
            <p14:xfrm>
              <a:off x="1683301" y="1114496"/>
              <a:ext cx="1256760" cy="7848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676821" y="1106576"/>
                <a:ext cx="12711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5" name="Ink 54"/>
              <p14:cNvContentPartPr/>
              <p14:nvPr/>
            </p14:nvContentPartPr>
            <p14:xfrm>
              <a:off x="651541" y="1253096"/>
              <a:ext cx="1774440" cy="51372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45061" y="1245536"/>
                <a:ext cx="178848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6" name="Ink 55"/>
              <p14:cNvContentPartPr/>
              <p14:nvPr/>
            </p14:nvContentPartPr>
            <p14:xfrm>
              <a:off x="647941" y="1303496"/>
              <a:ext cx="780480" cy="34128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44701" y="1296296"/>
                <a:ext cx="79056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7" name="Ink 56"/>
              <p14:cNvContentPartPr/>
              <p14:nvPr/>
            </p14:nvContentPartPr>
            <p14:xfrm>
              <a:off x="516901" y="1623176"/>
              <a:ext cx="204120" cy="14796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11861" y="1617776"/>
                <a:ext cx="2152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8" name="Ink 57"/>
              <p14:cNvContentPartPr/>
              <p14:nvPr/>
            </p14:nvContentPartPr>
            <p14:xfrm>
              <a:off x="835861" y="1587176"/>
              <a:ext cx="313920" cy="32184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33701" y="1585376"/>
                <a:ext cx="31788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9" name="Ink 58"/>
              <p14:cNvContentPartPr/>
              <p14:nvPr/>
            </p14:nvContentPartPr>
            <p14:xfrm>
              <a:off x="772861" y="1848896"/>
              <a:ext cx="138240" cy="12420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67101" y="1844576"/>
                <a:ext cx="15012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0" name="Ink 59"/>
              <p14:cNvContentPartPr/>
              <p14:nvPr/>
            </p14:nvContentPartPr>
            <p14:xfrm>
              <a:off x="3613621" y="2292776"/>
              <a:ext cx="111240" cy="1980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604981" y="2284496"/>
                <a:ext cx="12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1" name="Ink 60"/>
              <p14:cNvContentPartPr/>
              <p14:nvPr/>
            </p14:nvContentPartPr>
            <p14:xfrm>
              <a:off x="5140741" y="2195936"/>
              <a:ext cx="492480" cy="2412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134981" y="2185856"/>
                <a:ext cx="5086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2" name="Ink 61"/>
              <p14:cNvContentPartPr/>
              <p14:nvPr/>
            </p14:nvContentPartPr>
            <p14:xfrm>
              <a:off x="4326781" y="2409776"/>
              <a:ext cx="213840" cy="12204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319941" y="2400776"/>
                <a:ext cx="22392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3" name="Ink 62"/>
              <p14:cNvContentPartPr/>
              <p14:nvPr/>
            </p14:nvContentPartPr>
            <p14:xfrm>
              <a:off x="4539541" y="2383496"/>
              <a:ext cx="409320" cy="41184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533061" y="2375936"/>
                <a:ext cx="4212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4" name="Ink 63"/>
              <p14:cNvContentPartPr/>
              <p14:nvPr/>
            </p14:nvContentPartPr>
            <p14:xfrm>
              <a:off x="4949221" y="2325896"/>
              <a:ext cx="19080" cy="684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944181" y="2320496"/>
                <a:ext cx="2952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5" name="Ink 64"/>
              <p14:cNvContentPartPr/>
              <p14:nvPr/>
            </p14:nvContentPartPr>
            <p14:xfrm>
              <a:off x="4990981" y="2368376"/>
              <a:ext cx="92520" cy="13572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985941" y="2366216"/>
                <a:ext cx="1011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6" name="Ink 65"/>
              <p14:cNvContentPartPr/>
              <p14:nvPr/>
            </p14:nvContentPartPr>
            <p14:xfrm>
              <a:off x="5141101" y="2252096"/>
              <a:ext cx="86040" cy="26028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134621" y="2244536"/>
                <a:ext cx="972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7" name="Ink 66"/>
              <p14:cNvContentPartPr/>
              <p14:nvPr/>
            </p14:nvContentPartPr>
            <p14:xfrm>
              <a:off x="4281061" y="2519216"/>
              <a:ext cx="946440" cy="4320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276381" y="2515256"/>
                <a:ext cx="961920" cy="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068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/>
              <p14:cNvContentPartPr/>
              <p14:nvPr/>
            </p14:nvContentPartPr>
            <p14:xfrm>
              <a:off x="121900" y="429328"/>
              <a:ext cx="5460120" cy="267768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140" y="421768"/>
                <a:ext cx="5469120" cy="269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Ink 32"/>
              <p14:cNvContentPartPr/>
              <p14:nvPr/>
            </p14:nvContentPartPr>
            <p14:xfrm>
              <a:off x="4053901" y="391641"/>
              <a:ext cx="1008720" cy="70092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51381" y="384441"/>
                <a:ext cx="101844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Ink 37"/>
              <p14:cNvContentPartPr/>
              <p14:nvPr/>
            </p14:nvContentPartPr>
            <p14:xfrm>
              <a:off x="4179901" y="510081"/>
              <a:ext cx="168840" cy="73116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74141" y="504321"/>
                <a:ext cx="181080" cy="74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6" name="Ink 55"/>
              <p14:cNvContentPartPr/>
              <p14:nvPr/>
            </p14:nvContentPartPr>
            <p14:xfrm>
              <a:off x="3089461" y="366081"/>
              <a:ext cx="1194120" cy="65196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81181" y="357441"/>
                <a:ext cx="120924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0" name="Ink 59"/>
              <p14:cNvContentPartPr/>
              <p14:nvPr/>
            </p14:nvContentPartPr>
            <p14:xfrm>
              <a:off x="4408861" y="832641"/>
              <a:ext cx="88920" cy="13068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03461" y="824001"/>
                <a:ext cx="10296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7" name="Ink 66"/>
              <p14:cNvContentPartPr/>
              <p14:nvPr/>
            </p14:nvContentPartPr>
            <p14:xfrm>
              <a:off x="4286461" y="429081"/>
              <a:ext cx="379080" cy="2656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81061" y="421161"/>
                <a:ext cx="39240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8" name="Ink 67"/>
              <p14:cNvContentPartPr/>
              <p14:nvPr/>
            </p14:nvContentPartPr>
            <p14:xfrm>
              <a:off x="4574821" y="265281"/>
              <a:ext cx="1041120" cy="97776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67261" y="258081"/>
                <a:ext cx="1057320" cy="9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2" name="Ink 81"/>
              <p14:cNvContentPartPr/>
              <p14:nvPr/>
            </p14:nvContentPartPr>
            <p14:xfrm>
              <a:off x="4643581" y="289041"/>
              <a:ext cx="79920" cy="18540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40341" y="282921"/>
                <a:ext cx="9072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0" name="Ink 89"/>
              <p14:cNvContentPartPr/>
              <p14:nvPr/>
            </p14:nvContentPartPr>
            <p14:xfrm>
              <a:off x="1407181" y="1283721"/>
              <a:ext cx="939960" cy="3636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99981" y="1280121"/>
                <a:ext cx="956520" cy="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607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13620" y="456328"/>
              <a:ext cx="5446080" cy="2288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80" y="448048"/>
                <a:ext cx="5461560" cy="23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3" name="Ink 152"/>
              <p14:cNvContentPartPr/>
              <p14:nvPr/>
            </p14:nvContentPartPr>
            <p14:xfrm>
              <a:off x="86620" y="1971208"/>
              <a:ext cx="54000" cy="74592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780" y="1965088"/>
                <a:ext cx="70560" cy="76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5" name="Ink 154"/>
              <p14:cNvContentPartPr/>
              <p14:nvPr/>
            </p14:nvContentPartPr>
            <p14:xfrm>
              <a:off x="139180" y="2493568"/>
              <a:ext cx="5507640" cy="21384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420" y="2490328"/>
                <a:ext cx="552060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7" name="Ink 156"/>
              <p14:cNvContentPartPr/>
              <p14:nvPr/>
            </p14:nvContentPartPr>
            <p14:xfrm>
              <a:off x="118300" y="1944208"/>
              <a:ext cx="2725200" cy="5796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3980" y="1939528"/>
                <a:ext cx="27331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9" name="Ink 158"/>
              <p14:cNvContentPartPr/>
              <p14:nvPr/>
            </p14:nvContentPartPr>
            <p14:xfrm>
              <a:off x="2685460" y="1857088"/>
              <a:ext cx="1459440" cy="8604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83300" y="1849528"/>
                <a:ext cx="14677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1" name="Ink 160"/>
              <p14:cNvContentPartPr/>
              <p14:nvPr/>
            </p14:nvContentPartPr>
            <p14:xfrm>
              <a:off x="4068580" y="1804528"/>
              <a:ext cx="1629720" cy="70272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64260" y="1796608"/>
                <a:ext cx="1643040" cy="71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" name="Ink 3"/>
              <p14:cNvContentPartPr/>
              <p14:nvPr/>
            </p14:nvContentPartPr>
            <p14:xfrm>
              <a:off x="2297821" y="1703481"/>
              <a:ext cx="335880" cy="187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91341" y="1700241"/>
                <a:ext cx="349560" cy="19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281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51420" y="467848"/>
              <a:ext cx="1126440" cy="359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580" y="460648"/>
                <a:ext cx="1141920" cy="375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/>
          <p:cNvSpPr/>
          <p:nvPr/>
        </p:nvSpPr>
        <p:spPr>
          <a:xfrm>
            <a:off x="215900" y="708025"/>
            <a:ext cx="5334000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/>
              <a:t>To find the most likely assignment to a single variable A, we could simply compute P(A | e) and then pick the most likely value. </a:t>
            </a:r>
          </a:p>
          <a:p>
            <a:endParaRPr lang="en-US" sz="1700" dirty="0" smtClean="0"/>
          </a:p>
          <a:p>
            <a:r>
              <a:rPr lang="en-US" sz="1700" dirty="0"/>
              <a:t>T</a:t>
            </a:r>
            <a:r>
              <a:rPr lang="en-US" sz="1700" dirty="0" smtClean="0"/>
              <a:t>he </a:t>
            </a:r>
            <a:r>
              <a:rPr lang="en-US" sz="1700" dirty="0"/>
              <a:t>assignment where each variable individually picks its most </a:t>
            </a:r>
            <a:r>
              <a:rPr lang="en-US" sz="1700" dirty="0" smtClean="0"/>
              <a:t>likely </a:t>
            </a:r>
            <a:r>
              <a:rPr lang="en-US" sz="1700" dirty="0"/>
              <a:t>value can be quite </a:t>
            </a:r>
            <a:r>
              <a:rPr lang="en-US" sz="1700" dirty="0" smtClean="0"/>
              <a:t>different </a:t>
            </a:r>
            <a:r>
              <a:rPr lang="en-US" sz="1700" dirty="0"/>
              <a:t>from the most likely joint assignment to all variables simultaneously. </a:t>
            </a:r>
            <a:endParaRPr lang="en-IN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/>
              <p14:cNvContentPartPr/>
              <p14:nvPr/>
            </p14:nvContentPartPr>
            <p14:xfrm>
              <a:off x="1739020" y="1990648"/>
              <a:ext cx="3525840" cy="723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2540" y="1987408"/>
                <a:ext cx="35402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/>
              <p14:cNvContentPartPr/>
              <p14:nvPr/>
            </p14:nvContentPartPr>
            <p14:xfrm>
              <a:off x="327820" y="2244808"/>
              <a:ext cx="4650480" cy="756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0620" y="2237248"/>
                <a:ext cx="46652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/>
              <p14:cNvContentPartPr/>
              <p14:nvPr/>
            </p14:nvContentPartPr>
            <p14:xfrm>
              <a:off x="332860" y="2576728"/>
              <a:ext cx="1333080" cy="658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6380" y="2570608"/>
                <a:ext cx="13467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/>
              <p14:cNvContentPartPr/>
              <p14:nvPr/>
            </p14:nvContentPartPr>
            <p14:xfrm>
              <a:off x="1725340" y="2072008"/>
              <a:ext cx="6480" cy="18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19940" y="2068048"/>
                <a:ext cx="1368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/>
              <p14:cNvContentPartPr/>
              <p14:nvPr/>
            </p14:nvContentPartPr>
            <p14:xfrm>
              <a:off x="1214500" y="2519128"/>
              <a:ext cx="3709080" cy="12240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10540" y="2510848"/>
                <a:ext cx="37216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4" name="Ink 43"/>
              <p14:cNvContentPartPr/>
              <p14:nvPr/>
            </p14:nvContentPartPr>
            <p14:xfrm>
              <a:off x="1203340" y="2665648"/>
              <a:ext cx="2812680" cy="4611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94700" y="2657728"/>
                <a:ext cx="2831040" cy="48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186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7940" y="412768"/>
              <a:ext cx="5666843" cy="2668002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40" y="405208"/>
                <a:ext cx="5680163" cy="2684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0" name="Ink 49"/>
              <p14:cNvContentPartPr/>
              <p14:nvPr/>
            </p14:nvContentPartPr>
            <p14:xfrm>
              <a:off x="2890743" y="1027330"/>
              <a:ext cx="1247400" cy="2052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2823" y="1016530"/>
                <a:ext cx="12657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7" name="Ink 126"/>
              <p14:cNvContentPartPr/>
              <p14:nvPr/>
            </p14:nvContentPartPr>
            <p14:xfrm>
              <a:off x="967540" y="2005408"/>
              <a:ext cx="126803" cy="221442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0335" y="2002888"/>
                <a:ext cx="137250" cy="231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8" name="Ink 127"/>
              <p14:cNvContentPartPr/>
              <p14:nvPr/>
            </p14:nvContentPartPr>
            <p14:xfrm>
              <a:off x="166623" y="1982770"/>
              <a:ext cx="1289160" cy="65664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9423" y="1974850"/>
                <a:ext cx="1305360" cy="67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0" name="Ink 129"/>
              <p14:cNvContentPartPr/>
              <p14:nvPr/>
            </p14:nvContentPartPr>
            <p14:xfrm>
              <a:off x="412420" y="2068768"/>
              <a:ext cx="174683" cy="211002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5217" y="2066608"/>
                <a:ext cx="190531" cy="220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3" name="Ink 132"/>
              <p14:cNvContentPartPr/>
              <p14:nvPr/>
            </p14:nvContentPartPr>
            <p14:xfrm>
              <a:off x="237903" y="2027410"/>
              <a:ext cx="1126800" cy="59472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1063" y="2019490"/>
                <a:ext cx="1143360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9" name="Ink 138"/>
              <p14:cNvContentPartPr/>
              <p14:nvPr/>
            </p14:nvContentPartPr>
            <p14:xfrm>
              <a:off x="2466303" y="1892770"/>
              <a:ext cx="1452600" cy="3492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60183" y="1887010"/>
                <a:ext cx="14673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3" name="Ink 142"/>
              <p14:cNvContentPartPr/>
              <p14:nvPr/>
            </p14:nvContentPartPr>
            <p14:xfrm>
              <a:off x="2917383" y="1741210"/>
              <a:ext cx="57600" cy="74988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10543" y="1734730"/>
                <a:ext cx="74160" cy="7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1" name="Ink 150"/>
              <p14:cNvContentPartPr/>
              <p14:nvPr/>
            </p14:nvContentPartPr>
            <p14:xfrm>
              <a:off x="2706063" y="1568410"/>
              <a:ext cx="255240" cy="87984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99943" y="1563010"/>
                <a:ext cx="271080" cy="89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8" name="Ink 167"/>
              <p14:cNvContentPartPr/>
              <p14:nvPr/>
            </p14:nvContentPartPr>
            <p14:xfrm>
              <a:off x="3472143" y="1628170"/>
              <a:ext cx="109440" cy="21780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65303" y="1623130"/>
                <a:ext cx="1188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0" name="Ink 169"/>
              <p14:cNvContentPartPr/>
              <p14:nvPr/>
            </p14:nvContentPartPr>
            <p14:xfrm>
              <a:off x="4102863" y="1851730"/>
              <a:ext cx="143280" cy="65304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96743" y="1845250"/>
                <a:ext cx="157320" cy="66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8" name="Ink 197"/>
              <p14:cNvContentPartPr/>
              <p14:nvPr/>
            </p14:nvContentPartPr>
            <p14:xfrm>
              <a:off x="4233460" y="593848"/>
              <a:ext cx="175043" cy="575682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24816" y="588088"/>
                <a:ext cx="189450" cy="592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9" name="Ink 198"/>
              <p14:cNvContentPartPr/>
              <p14:nvPr/>
            </p14:nvContentPartPr>
            <p14:xfrm>
              <a:off x="5567620" y="636688"/>
              <a:ext cx="168203" cy="544002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63658" y="626967"/>
                <a:ext cx="181890" cy="5648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0" name="Ink 199"/>
              <p14:cNvContentPartPr/>
              <p14:nvPr/>
            </p14:nvContentPartPr>
            <p14:xfrm>
              <a:off x="3062823" y="1638610"/>
              <a:ext cx="97560" cy="24912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54543" y="1636450"/>
                <a:ext cx="11412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1" name="Ink 200"/>
              <p14:cNvContentPartPr/>
              <p14:nvPr/>
            </p14:nvContentPartPr>
            <p14:xfrm>
              <a:off x="3001263" y="1992850"/>
              <a:ext cx="848520" cy="46692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98023" y="1986010"/>
                <a:ext cx="86076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3" name="Ink 222"/>
              <p14:cNvContentPartPr/>
              <p14:nvPr/>
            </p14:nvContentPartPr>
            <p14:xfrm>
              <a:off x="336820" y="2330128"/>
              <a:ext cx="931763" cy="292722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2500" y="2325087"/>
                <a:ext cx="945444" cy="305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3" name="Ink 242"/>
              <p14:cNvContentPartPr/>
              <p14:nvPr/>
            </p14:nvContentPartPr>
            <p14:xfrm>
              <a:off x="5371863" y="2510170"/>
              <a:ext cx="90720" cy="555120"/>
            </p14:xfrm>
          </p:contentPart>
        </mc:Choice>
        <mc:Fallback xmlns="">
          <p:pic>
            <p:nvPicPr>
              <p:cNvPr id="243" name="Ink 24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67903" y="2505850"/>
                <a:ext cx="10548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" name="Ink 5"/>
              <p14:cNvContentPartPr/>
              <p14:nvPr/>
            </p14:nvContentPartPr>
            <p14:xfrm>
              <a:off x="805261" y="2226921"/>
              <a:ext cx="594360" cy="3178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7701" y="2217921"/>
                <a:ext cx="610200" cy="33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876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1223" y="392650"/>
              <a:ext cx="5522400" cy="2762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663" y="384011"/>
                <a:ext cx="5533200" cy="2774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2" name="Ink 151"/>
              <p14:cNvContentPartPr/>
              <p14:nvPr/>
            </p14:nvContentPartPr>
            <p14:xfrm>
              <a:off x="2284863" y="2095450"/>
              <a:ext cx="3385080" cy="15732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1623" y="2092210"/>
                <a:ext cx="339732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5" name="Ink 154"/>
              <p14:cNvContentPartPr/>
              <p14:nvPr/>
            </p14:nvContentPartPr>
            <p14:xfrm>
              <a:off x="65823" y="2562730"/>
              <a:ext cx="1397160" cy="9000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83" y="2558410"/>
                <a:ext cx="14108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624901" y="2319801"/>
              <a:ext cx="4938840" cy="8301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9141" y="2311881"/>
                <a:ext cx="4952520" cy="84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/>
              <p14:cNvContentPartPr/>
              <p14:nvPr/>
            </p14:nvContentPartPr>
            <p14:xfrm>
              <a:off x="1693021" y="2251401"/>
              <a:ext cx="491760" cy="622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85821" y="2247801"/>
                <a:ext cx="50832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/>
              <p14:cNvContentPartPr/>
              <p14:nvPr/>
            </p14:nvContentPartPr>
            <p14:xfrm>
              <a:off x="3920701" y="2171481"/>
              <a:ext cx="1209600" cy="4755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11701" y="2163561"/>
                <a:ext cx="122472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/>
              <p14:cNvContentPartPr/>
              <p14:nvPr/>
            </p14:nvContentPartPr>
            <p14:xfrm>
              <a:off x="278221" y="2969241"/>
              <a:ext cx="468720" cy="9252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0661" y="2963841"/>
                <a:ext cx="485280" cy="10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908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253537"/>
            <a:ext cx="1568400" cy="27974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65" dirty="0"/>
              <a:t>Unce</a:t>
            </a:r>
            <a:r>
              <a:rPr spc="385" dirty="0"/>
              <a:t>r</a:t>
            </a:r>
            <a:r>
              <a:rPr spc="455" dirty="0"/>
              <a:t>t</a:t>
            </a:r>
            <a:r>
              <a:rPr spc="300" dirty="0"/>
              <a:t>ainty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994028"/>
            <a:ext cx="69291" cy="69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1573517"/>
            <a:ext cx="69291" cy="692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2374" y="2152992"/>
            <a:ext cx="69291" cy="692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7898" y="866786"/>
            <a:ext cx="5231765" cy="193738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15"/>
              </a:spcBef>
            </a:pPr>
            <a:r>
              <a:rPr sz="1050" spc="15" dirty="0">
                <a:latin typeface="Arial"/>
                <a:cs typeface="Arial"/>
              </a:rPr>
              <a:t>Due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to</a:t>
            </a:r>
            <a:endParaRPr sz="1050">
              <a:latin typeface="Arial"/>
              <a:cs typeface="Arial"/>
            </a:endParaRPr>
          </a:p>
          <a:p>
            <a:pPr marL="335280" indent="-142875">
              <a:lnSpc>
                <a:spcPct val="100000"/>
              </a:lnSpc>
              <a:spcBef>
                <a:spcPts val="395"/>
              </a:spcBef>
              <a:buClr>
                <a:srgbClr val="3333B2"/>
              </a:buClr>
              <a:buSzPct val="63157"/>
              <a:buChar char="►"/>
              <a:tabLst>
                <a:tab pos="335915" algn="l"/>
              </a:tabLst>
            </a:pPr>
            <a:r>
              <a:rPr sz="950" spc="10" dirty="0">
                <a:latin typeface="Arial"/>
                <a:cs typeface="Arial"/>
              </a:rPr>
              <a:t>Partial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observability</a:t>
            </a:r>
            <a:endParaRPr sz="950">
              <a:latin typeface="Arial"/>
              <a:cs typeface="Arial"/>
            </a:endParaRPr>
          </a:p>
          <a:p>
            <a:pPr marL="335280" indent="-142875">
              <a:lnSpc>
                <a:spcPct val="100000"/>
              </a:lnSpc>
              <a:spcBef>
                <a:spcPts val="215"/>
              </a:spcBef>
              <a:buClr>
                <a:srgbClr val="3333B2"/>
              </a:buClr>
              <a:buSzPct val="63157"/>
              <a:buChar char="►"/>
              <a:tabLst>
                <a:tab pos="335915" algn="l"/>
              </a:tabLst>
            </a:pPr>
            <a:r>
              <a:rPr sz="950" spc="15" dirty="0">
                <a:latin typeface="Arial"/>
                <a:cs typeface="Arial"/>
              </a:rPr>
              <a:t>Non-determinism</a:t>
            </a:r>
            <a:endParaRPr sz="9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415"/>
              </a:spcBef>
            </a:pPr>
            <a:r>
              <a:rPr sz="1050" spc="5" dirty="0">
                <a:latin typeface="Arial"/>
                <a:cs typeface="Arial"/>
              </a:rPr>
              <a:t>Complexity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increases</a:t>
            </a:r>
            <a:endParaRPr sz="1050">
              <a:latin typeface="Arial"/>
              <a:cs typeface="Arial"/>
            </a:endParaRPr>
          </a:p>
          <a:p>
            <a:pPr marL="335280" indent="-142875">
              <a:lnSpc>
                <a:spcPct val="100000"/>
              </a:lnSpc>
              <a:spcBef>
                <a:spcPts val="395"/>
              </a:spcBef>
              <a:buClr>
                <a:srgbClr val="3333B2"/>
              </a:buClr>
              <a:buSzPct val="63157"/>
              <a:buChar char="►"/>
              <a:tabLst>
                <a:tab pos="335915" algn="l"/>
              </a:tabLst>
            </a:pPr>
            <a:r>
              <a:rPr sz="950" spc="15" dirty="0">
                <a:latin typeface="Arial"/>
                <a:cs typeface="Arial"/>
              </a:rPr>
              <a:t>Each</a:t>
            </a:r>
            <a:r>
              <a:rPr sz="95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piece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of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knowledge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may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not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be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independently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used</a:t>
            </a:r>
            <a:r>
              <a:rPr sz="950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to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arrive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at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decisions.</a:t>
            </a:r>
            <a:endParaRPr sz="950">
              <a:latin typeface="Arial"/>
              <a:cs typeface="Arial"/>
            </a:endParaRPr>
          </a:p>
          <a:p>
            <a:pPr marL="335280" indent="-142875">
              <a:lnSpc>
                <a:spcPct val="100000"/>
              </a:lnSpc>
              <a:spcBef>
                <a:spcPts val="215"/>
              </a:spcBef>
              <a:buClr>
                <a:srgbClr val="3333B2"/>
              </a:buClr>
              <a:buSzPct val="63157"/>
              <a:buChar char="►"/>
              <a:tabLst>
                <a:tab pos="335915" algn="l"/>
              </a:tabLst>
            </a:pPr>
            <a:r>
              <a:rPr sz="950" spc="15" dirty="0">
                <a:latin typeface="Arial"/>
                <a:cs typeface="Arial"/>
              </a:rPr>
              <a:t>Deduced</a:t>
            </a:r>
            <a:r>
              <a:rPr sz="950" dirty="0">
                <a:latin typeface="Arial"/>
                <a:cs typeface="Arial"/>
              </a:rPr>
              <a:t> </a:t>
            </a:r>
            <a:r>
              <a:rPr sz="950" spc="5" dirty="0">
                <a:latin typeface="Arial"/>
                <a:cs typeface="Arial"/>
              </a:rPr>
              <a:t>facts </a:t>
            </a:r>
            <a:r>
              <a:rPr sz="950" spc="15" dirty="0">
                <a:latin typeface="Arial"/>
                <a:cs typeface="Arial"/>
              </a:rPr>
              <a:t>are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maintained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along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with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new</a:t>
            </a:r>
            <a:r>
              <a:rPr sz="950" spc="5" dirty="0">
                <a:latin typeface="Arial"/>
                <a:cs typeface="Arial"/>
              </a:rPr>
              <a:t> facts.</a:t>
            </a:r>
            <a:r>
              <a:rPr sz="950" spc="7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This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increases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the</a:t>
            </a:r>
            <a:r>
              <a:rPr sz="95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knowledge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base.</a:t>
            </a:r>
            <a:endParaRPr sz="9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409"/>
              </a:spcBef>
            </a:pPr>
            <a:r>
              <a:rPr sz="1050" spc="10" dirty="0">
                <a:latin typeface="Arial"/>
                <a:cs typeface="Arial"/>
              </a:rPr>
              <a:t>Examples</a:t>
            </a:r>
            <a:endParaRPr sz="1050">
              <a:latin typeface="Arial"/>
              <a:cs typeface="Arial"/>
            </a:endParaRPr>
          </a:p>
          <a:p>
            <a:pPr marL="335280" indent="-142875">
              <a:lnSpc>
                <a:spcPct val="100000"/>
              </a:lnSpc>
              <a:spcBef>
                <a:spcPts val="395"/>
              </a:spcBef>
              <a:buClr>
                <a:srgbClr val="3333B2"/>
              </a:buClr>
              <a:buSzPct val="63157"/>
              <a:buChar char="►"/>
              <a:tabLst>
                <a:tab pos="335915" algn="l"/>
              </a:tabLst>
            </a:pPr>
            <a:r>
              <a:rPr sz="950" spc="20" dirty="0">
                <a:latin typeface="Arial"/>
                <a:cs typeface="Arial"/>
              </a:rPr>
              <a:t>A</a:t>
            </a:r>
            <a:r>
              <a:rPr sz="950" spc="-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medical</a:t>
            </a:r>
            <a:r>
              <a:rPr sz="950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doctor</a:t>
            </a:r>
            <a:r>
              <a:rPr sz="950" spc="-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in</a:t>
            </a:r>
            <a:r>
              <a:rPr sz="95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an</a:t>
            </a:r>
            <a:r>
              <a:rPr sz="950" dirty="0">
                <a:latin typeface="Arial"/>
                <a:cs typeface="Arial"/>
              </a:rPr>
              <a:t> </a:t>
            </a:r>
            <a:r>
              <a:rPr sz="950" spc="5" dirty="0">
                <a:latin typeface="Arial"/>
                <a:cs typeface="Arial"/>
              </a:rPr>
              <a:t>emergency.</a:t>
            </a:r>
            <a:endParaRPr sz="950">
              <a:latin typeface="Arial"/>
              <a:cs typeface="Arial"/>
            </a:endParaRPr>
          </a:p>
          <a:p>
            <a:pPr marL="335280" indent="-142875">
              <a:lnSpc>
                <a:spcPct val="100000"/>
              </a:lnSpc>
              <a:spcBef>
                <a:spcPts val="215"/>
              </a:spcBef>
              <a:buClr>
                <a:srgbClr val="3333B2"/>
              </a:buClr>
              <a:buSzPct val="63157"/>
              <a:buChar char="►"/>
              <a:tabLst>
                <a:tab pos="335915" algn="l"/>
              </a:tabLst>
            </a:pPr>
            <a:r>
              <a:rPr sz="950" spc="15" dirty="0">
                <a:latin typeface="Arial"/>
                <a:cs typeface="Arial"/>
              </a:rPr>
              <a:t>An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autonomous</a:t>
            </a:r>
            <a:r>
              <a:rPr sz="950" spc="10" dirty="0">
                <a:latin typeface="Arial"/>
                <a:cs typeface="Arial"/>
              </a:rPr>
              <a:t> vehicle that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detects </a:t>
            </a:r>
            <a:r>
              <a:rPr sz="950" spc="15" dirty="0">
                <a:latin typeface="Arial"/>
                <a:cs typeface="Arial"/>
              </a:rPr>
              <a:t>what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might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be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an</a:t>
            </a:r>
            <a:r>
              <a:rPr sz="950" spc="10" dirty="0">
                <a:latin typeface="Arial"/>
                <a:cs typeface="Arial"/>
              </a:rPr>
              <a:t> obstacle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in its </a:t>
            </a:r>
            <a:r>
              <a:rPr sz="950" spc="-20" dirty="0">
                <a:latin typeface="Arial"/>
                <a:cs typeface="Arial"/>
              </a:rPr>
              <a:t>way.</a:t>
            </a:r>
            <a:endParaRPr sz="950">
              <a:latin typeface="Arial"/>
              <a:cs typeface="Arial"/>
            </a:endParaRPr>
          </a:p>
          <a:p>
            <a:pPr marL="335280" indent="-142875">
              <a:lnSpc>
                <a:spcPct val="100000"/>
              </a:lnSpc>
              <a:spcBef>
                <a:spcPts val="215"/>
              </a:spcBef>
              <a:buClr>
                <a:srgbClr val="3333B2"/>
              </a:buClr>
              <a:buSzPct val="63157"/>
              <a:buChar char="►"/>
              <a:tabLst>
                <a:tab pos="335915" algn="l"/>
              </a:tabLst>
            </a:pPr>
            <a:r>
              <a:rPr sz="950" spc="20" dirty="0">
                <a:latin typeface="Arial"/>
                <a:cs typeface="Arial"/>
              </a:rPr>
              <a:t>A</a:t>
            </a:r>
            <a:r>
              <a:rPr sz="950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financial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agent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needs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to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select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the</a:t>
            </a:r>
            <a:r>
              <a:rPr sz="95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best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investment.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5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4442341" y="476626"/>
              <a:ext cx="1315440" cy="4467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37661" y="469786"/>
                <a:ext cx="132336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Ink 47"/>
              <p14:cNvContentPartPr/>
              <p14:nvPr/>
            </p14:nvContentPartPr>
            <p14:xfrm>
              <a:off x="2366581" y="1409746"/>
              <a:ext cx="2026800" cy="4824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61541" y="1406506"/>
                <a:ext cx="20401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1" name="Ink 50"/>
              <p14:cNvContentPartPr/>
              <p14:nvPr/>
            </p14:nvContentPartPr>
            <p14:xfrm>
              <a:off x="3332101" y="606226"/>
              <a:ext cx="1278000" cy="71748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26341" y="598666"/>
                <a:ext cx="128988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6" name="Ink 65"/>
              <p14:cNvContentPartPr/>
              <p14:nvPr/>
            </p14:nvContentPartPr>
            <p14:xfrm>
              <a:off x="231781" y="684346"/>
              <a:ext cx="4311360" cy="90432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4221" y="676786"/>
                <a:ext cx="4326480" cy="9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7" name="Ink 66"/>
              <p14:cNvContentPartPr/>
              <p14:nvPr/>
            </p14:nvContentPartPr>
            <p14:xfrm>
              <a:off x="4726741" y="879826"/>
              <a:ext cx="1086840" cy="9684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22421" y="871186"/>
                <a:ext cx="110160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Ink 10"/>
              <p14:cNvContentPartPr/>
              <p14:nvPr/>
            </p14:nvContentPartPr>
            <p14:xfrm>
              <a:off x="684706" y="1292318"/>
              <a:ext cx="1179720" cy="3168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7866" y="1285478"/>
                <a:ext cx="11944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k 13"/>
              <p14:cNvContentPartPr/>
              <p14:nvPr/>
            </p14:nvContentPartPr>
            <p14:xfrm>
              <a:off x="2417386" y="639278"/>
              <a:ext cx="245520" cy="43596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10906" y="630638"/>
                <a:ext cx="259560" cy="451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92543" y="396250"/>
              <a:ext cx="2476080" cy="2638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263" y="389770"/>
                <a:ext cx="2492640" cy="265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/>
              <p14:cNvContentPartPr/>
              <p14:nvPr/>
            </p14:nvContentPartPr>
            <p14:xfrm>
              <a:off x="362463" y="746530"/>
              <a:ext cx="197280" cy="6030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8863" y="738250"/>
                <a:ext cx="20412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2" name="Ink 51"/>
              <p14:cNvContentPartPr/>
              <p14:nvPr/>
            </p14:nvContentPartPr>
            <p14:xfrm>
              <a:off x="1748463" y="1651570"/>
              <a:ext cx="157680" cy="72144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46303" y="1643290"/>
                <a:ext cx="163800" cy="73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6" name="Ink 55"/>
              <p14:cNvContentPartPr/>
              <p14:nvPr/>
            </p14:nvContentPartPr>
            <p14:xfrm>
              <a:off x="1763223" y="1505410"/>
              <a:ext cx="276840" cy="60012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57463" y="1501810"/>
                <a:ext cx="290520" cy="6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6" name="Ink 65"/>
              <p14:cNvContentPartPr/>
              <p14:nvPr/>
            </p14:nvContentPartPr>
            <p14:xfrm>
              <a:off x="2087943" y="1747690"/>
              <a:ext cx="597240" cy="39096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81463" y="1745530"/>
                <a:ext cx="60660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6" name="Ink 85"/>
              <p14:cNvContentPartPr/>
              <p14:nvPr/>
            </p14:nvContentPartPr>
            <p14:xfrm>
              <a:off x="3129423" y="2162770"/>
              <a:ext cx="264600" cy="91800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26903" y="2160250"/>
                <a:ext cx="274320" cy="9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2" name="Ink 91"/>
              <p14:cNvContentPartPr/>
              <p14:nvPr/>
            </p14:nvContentPartPr>
            <p14:xfrm>
              <a:off x="3472863" y="2436010"/>
              <a:ext cx="571680" cy="35496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66023" y="2427370"/>
                <a:ext cx="581400" cy="37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429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87783" y="419290"/>
              <a:ext cx="3136680" cy="938307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223" y="413889"/>
                <a:ext cx="3152880" cy="952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5" name="Ink 184"/>
              <p14:cNvContentPartPr/>
              <p14:nvPr/>
            </p14:nvContentPartPr>
            <p14:xfrm>
              <a:off x="3394743" y="3244717"/>
              <a:ext cx="4320" cy="3096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7903" y="3242197"/>
                <a:ext cx="136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4" name="Ink 233"/>
              <p14:cNvContentPartPr/>
              <p14:nvPr/>
            </p14:nvContentPartPr>
            <p14:xfrm>
              <a:off x="3343263" y="1066717"/>
              <a:ext cx="7920" cy="180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34263" y="1057357"/>
                <a:ext cx="262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8" name="Ink 247"/>
              <p14:cNvContentPartPr/>
              <p14:nvPr/>
            </p14:nvContentPartPr>
            <p14:xfrm>
              <a:off x="5004663" y="782677"/>
              <a:ext cx="103320" cy="429840"/>
            </p14:xfrm>
          </p:contentPart>
        </mc:Choice>
        <mc:Fallback xmlns="">
          <p:pic>
            <p:nvPicPr>
              <p:cNvPr id="248" name="Ink 24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01063" y="779797"/>
                <a:ext cx="11556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2" name="Ink 251"/>
              <p14:cNvContentPartPr/>
              <p14:nvPr/>
            </p14:nvContentPartPr>
            <p14:xfrm>
              <a:off x="790863" y="1345717"/>
              <a:ext cx="188280" cy="87192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9063" y="1335997"/>
                <a:ext cx="195120" cy="88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9" name="Ink 258"/>
              <p14:cNvContentPartPr/>
              <p14:nvPr/>
            </p14:nvContentPartPr>
            <p14:xfrm>
              <a:off x="1076703" y="1420957"/>
              <a:ext cx="197640" cy="79848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2743" y="1411237"/>
                <a:ext cx="205200" cy="81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4" name="Ink 263"/>
              <p14:cNvContentPartPr/>
              <p14:nvPr/>
            </p14:nvContentPartPr>
            <p14:xfrm>
              <a:off x="1387383" y="1816597"/>
              <a:ext cx="2520" cy="396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81983" y="1812637"/>
                <a:ext cx="1476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5" name="Ink 264"/>
              <p14:cNvContentPartPr/>
              <p14:nvPr/>
            </p14:nvContentPartPr>
            <p14:xfrm>
              <a:off x="1518063" y="1817677"/>
              <a:ext cx="7920" cy="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0" y="0"/>
                <a:ext cx="79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7" name="Ink 266"/>
              <p14:cNvContentPartPr/>
              <p14:nvPr/>
            </p14:nvContentPartPr>
            <p14:xfrm>
              <a:off x="1885983" y="1323037"/>
              <a:ext cx="151920" cy="84240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83823" y="1313677"/>
                <a:ext cx="157680" cy="85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2" name="Ink 271"/>
              <p14:cNvContentPartPr/>
              <p14:nvPr/>
            </p14:nvContentPartPr>
            <p14:xfrm>
              <a:off x="2155983" y="1678717"/>
              <a:ext cx="46080" cy="29556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50223" y="1671157"/>
                <a:ext cx="5976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73" name="Ink 272"/>
              <p14:cNvContentPartPr/>
              <p14:nvPr/>
            </p14:nvContentPartPr>
            <p14:xfrm>
              <a:off x="2263623" y="1597717"/>
              <a:ext cx="123120" cy="30024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56063" y="1593397"/>
                <a:ext cx="13284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4" name="Ink 273"/>
              <p14:cNvContentPartPr/>
              <p14:nvPr/>
            </p14:nvContentPartPr>
            <p14:xfrm>
              <a:off x="2364783" y="1732357"/>
              <a:ext cx="18360" cy="8064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58663" y="1726237"/>
                <a:ext cx="3204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5" name="Ink 274"/>
              <p14:cNvContentPartPr/>
              <p14:nvPr/>
            </p14:nvContentPartPr>
            <p14:xfrm>
              <a:off x="2405463" y="1734877"/>
              <a:ext cx="59400" cy="7164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00063" y="1732717"/>
                <a:ext cx="6768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6" name="Ink 275"/>
              <p14:cNvContentPartPr/>
              <p14:nvPr/>
            </p14:nvContentPartPr>
            <p14:xfrm>
              <a:off x="2516703" y="1818397"/>
              <a:ext cx="16200" cy="9324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09143" y="1815877"/>
                <a:ext cx="2628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77" name="Ink 276"/>
              <p14:cNvContentPartPr/>
              <p14:nvPr/>
            </p14:nvContentPartPr>
            <p14:xfrm>
              <a:off x="2582583" y="1868077"/>
              <a:ext cx="19080" cy="66240"/>
            </p14:xfrm>
          </p:contentPart>
        </mc:Choice>
        <mc:Fallback xmlns="">
          <p:pic>
            <p:nvPicPr>
              <p:cNvPr id="277" name="Ink 27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76103" y="1865917"/>
                <a:ext cx="277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8" name="Ink 277"/>
              <p14:cNvContentPartPr/>
              <p14:nvPr/>
            </p14:nvContentPartPr>
            <p14:xfrm>
              <a:off x="2689143" y="1728037"/>
              <a:ext cx="28800" cy="73080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84463" y="1721197"/>
                <a:ext cx="4248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79" name="Ink 278"/>
              <p14:cNvContentPartPr/>
              <p14:nvPr/>
            </p14:nvContentPartPr>
            <p14:xfrm>
              <a:off x="2756463" y="1727317"/>
              <a:ext cx="63720" cy="8640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50703" y="1724797"/>
                <a:ext cx="723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80" name="Ink 279"/>
              <p14:cNvContentPartPr/>
              <p14:nvPr/>
            </p14:nvContentPartPr>
            <p14:xfrm>
              <a:off x="2908023" y="1791757"/>
              <a:ext cx="62640" cy="6192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906223" y="1784917"/>
                <a:ext cx="720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81" name="Ink 280"/>
              <p14:cNvContentPartPr/>
              <p14:nvPr/>
            </p14:nvContentPartPr>
            <p14:xfrm>
              <a:off x="2877423" y="1785277"/>
              <a:ext cx="156600" cy="70920"/>
            </p14:xfrm>
          </p:contentPart>
        </mc:Choice>
        <mc:Fallback xmlns="">
          <p:pic>
            <p:nvPicPr>
              <p:cNvPr id="281" name="Ink 28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75263" y="1778077"/>
                <a:ext cx="16884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2" name="Ink 281"/>
              <p14:cNvContentPartPr/>
              <p14:nvPr/>
            </p14:nvContentPartPr>
            <p14:xfrm>
              <a:off x="3047343" y="1816597"/>
              <a:ext cx="44640" cy="14616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40503" y="1814797"/>
                <a:ext cx="532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3" name="Ink 282"/>
              <p14:cNvContentPartPr/>
              <p14:nvPr/>
            </p14:nvContentPartPr>
            <p14:xfrm>
              <a:off x="3224103" y="1814797"/>
              <a:ext cx="2160" cy="1800"/>
            </p14:xfrm>
          </p:contentPart>
        </mc:Choice>
        <mc:Fallback xmlns="">
          <p:pic>
            <p:nvPicPr>
              <p:cNvPr id="283" name="Ink 28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17983" y="180867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4" name="Ink 283"/>
              <p14:cNvContentPartPr/>
              <p14:nvPr/>
            </p14:nvContentPartPr>
            <p14:xfrm>
              <a:off x="3358023" y="1800397"/>
              <a:ext cx="360" cy="360"/>
            </p14:xfrm>
          </p:contentPart>
        </mc:Choice>
        <mc:Fallback xmlns="">
          <p:pic>
            <p:nvPicPr>
              <p:cNvPr id="284" name="Ink 28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351543" y="1793917"/>
                <a:ext cx="133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5" name="Ink 284"/>
              <p14:cNvContentPartPr/>
              <p14:nvPr/>
            </p14:nvContentPartPr>
            <p14:xfrm>
              <a:off x="3471063" y="1799317"/>
              <a:ext cx="4680" cy="2160"/>
            </p14:xfrm>
          </p:contentPart>
        </mc:Choice>
        <mc:Fallback xmlns="">
          <p:pic>
            <p:nvPicPr>
              <p:cNvPr id="285" name="Ink 28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63503" y="1791757"/>
                <a:ext cx="2196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6" name="Ink 305"/>
              <p14:cNvContentPartPr/>
              <p14:nvPr/>
            </p14:nvContentPartPr>
            <p14:xfrm>
              <a:off x="3515703" y="846757"/>
              <a:ext cx="1956240" cy="1078560"/>
            </p14:xfrm>
          </p:contentPart>
        </mc:Choice>
        <mc:Fallback xmlns="">
          <p:pic>
            <p:nvPicPr>
              <p:cNvPr id="306" name="Ink 30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510663" y="843517"/>
                <a:ext cx="1967760" cy="10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9" name="Ink 308"/>
              <p14:cNvContentPartPr/>
              <p14:nvPr/>
            </p14:nvContentPartPr>
            <p14:xfrm>
              <a:off x="2025663" y="1221157"/>
              <a:ext cx="178920" cy="197280"/>
            </p14:xfrm>
          </p:contentPart>
        </mc:Choice>
        <mc:Fallback xmlns="">
          <p:pic>
            <p:nvPicPr>
              <p:cNvPr id="309" name="Ink 30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019183" y="1216477"/>
                <a:ext cx="1908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0" name="Ink 309"/>
              <p14:cNvContentPartPr/>
              <p14:nvPr/>
            </p14:nvContentPartPr>
            <p14:xfrm>
              <a:off x="1207743" y="1242397"/>
              <a:ext cx="483480" cy="596520"/>
            </p14:xfrm>
          </p:contentPart>
        </mc:Choice>
        <mc:Fallback xmlns="">
          <p:pic>
            <p:nvPicPr>
              <p:cNvPr id="310" name="Ink 309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99823" y="1237357"/>
                <a:ext cx="49788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2" name="Ink 311"/>
              <p14:cNvContentPartPr/>
              <p14:nvPr/>
            </p14:nvContentPartPr>
            <p14:xfrm>
              <a:off x="372543" y="1780090"/>
              <a:ext cx="1757880" cy="1127307"/>
            </p14:xfrm>
          </p:contentPart>
        </mc:Choice>
        <mc:Fallback xmlns="">
          <p:pic>
            <p:nvPicPr>
              <p:cNvPr id="312" name="Ink 311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69303" y="1771449"/>
                <a:ext cx="1769040" cy="1144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3" name="Ink 322"/>
              <p14:cNvContentPartPr/>
              <p14:nvPr/>
            </p14:nvContentPartPr>
            <p14:xfrm>
              <a:off x="1352463" y="2626597"/>
              <a:ext cx="244800" cy="391320"/>
            </p14:xfrm>
          </p:contentPart>
        </mc:Choice>
        <mc:Fallback xmlns="">
          <p:pic>
            <p:nvPicPr>
              <p:cNvPr id="323" name="Ink 322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342743" y="2621557"/>
                <a:ext cx="25740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24" name="Ink 323"/>
              <p14:cNvContentPartPr/>
              <p14:nvPr/>
            </p14:nvContentPartPr>
            <p14:xfrm>
              <a:off x="1579983" y="2523637"/>
              <a:ext cx="175320" cy="183240"/>
            </p14:xfrm>
          </p:contentPart>
        </mc:Choice>
        <mc:Fallback xmlns="">
          <p:pic>
            <p:nvPicPr>
              <p:cNvPr id="324" name="Ink 323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73143" y="2514277"/>
                <a:ext cx="1915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25" name="Ink 324"/>
              <p14:cNvContentPartPr/>
              <p14:nvPr/>
            </p14:nvContentPartPr>
            <p14:xfrm>
              <a:off x="1780143" y="2504197"/>
              <a:ext cx="26640" cy="222120"/>
            </p14:xfrm>
          </p:contentPart>
        </mc:Choice>
        <mc:Fallback xmlns="">
          <p:pic>
            <p:nvPicPr>
              <p:cNvPr id="325" name="Ink 324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771863" y="2497357"/>
                <a:ext cx="3996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26" name="Ink 325"/>
              <p14:cNvContentPartPr/>
              <p14:nvPr/>
            </p14:nvContentPartPr>
            <p14:xfrm>
              <a:off x="1883103" y="2626597"/>
              <a:ext cx="57600" cy="51120"/>
            </p14:xfrm>
          </p:contentPart>
        </mc:Choice>
        <mc:Fallback xmlns="">
          <p:pic>
            <p:nvPicPr>
              <p:cNvPr id="326" name="Ink 325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74463" y="2619037"/>
                <a:ext cx="698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27" name="Ink 326"/>
              <p14:cNvContentPartPr/>
              <p14:nvPr/>
            </p14:nvContentPartPr>
            <p14:xfrm>
              <a:off x="2126823" y="2566117"/>
              <a:ext cx="100440" cy="287640"/>
            </p14:xfrm>
          </p:contentPart>
        </mc:Choice>
        <mc:Fallback xmlns="">
          <p:pic>
            <p:nvPicPr>
              <p:cNvPr id="327" name="Ink 326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121783" y="2562157"/>
                <a:ext cx="1144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28" name="Ink 327"/>
              <p14:cNvContentPartPr/>
              <p14:nvPr/>
            </p14:nvContentPartPr>
            <p14:xfrm>
              <a:off x="2150223" y="2508877"/>
              <a:ext cx="11520" cy="30600"/>
            </p14:xfrm>
          </p:contentPart>
        </mc:Choice>
        <mc:Fallback xmlns="">
          <p:pic>
            <p:nvPicPr>
              <p:cNvPr id="328" name="Ink 327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146983" y="2503117"/>
                <a:ext cx="205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29" name="Ink 328"/>
              <p14:cNvContentPartPr/>
              <p14:nvPr/>
            </p14:nvContentPartPr>
            <p14:xfrm>
              <a:off x="2281623" y="2555677"/>
              <a:ext cx="91440" cy="43200"/>
            </p14:xfrm>
          </p:contentPart>
        </mc:Choice>
        <mc:Fallback xmlns="">
          <p:pic>
            <p:nvPicPr>
              <p:cNvPr id="329" name="Ink 328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277303" y="2551717"/>
                <a:ext cx="10476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30" name="Ink 329"/>
              <p14:cNvContentPartPr/>
              <p14:nvPr/>
            </p14:nvContentPartPr>
            <p14:xfrm>
              <a:off x="2433903" y="2554597"/>
              <a:ext cx="6480" cy="74520"/>
            </p14:xfrm>
          </p:contentPart>
        </mc:Choice>
        <mc:Fallback xmlns="">
          <p:pic>
            <p:nvPicPr>
              <p:cNvPr id="330" name="Ink 329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428143" y="2552437"/>
                <a:ext cx="154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31" name="Ink 330"/>
              <p14:cNvContentPartPr/>
              <p14:nvPr/>
            </p14:nvContentPartPr>
            <p14:xfrm>
              <a:off x="2431743" y="2482237"/>
              <a:ext cx="5040" cy="2160"/>
            </p14:xfrm>
          </p:contentPart>
        </mc:Choice>
        <mc:Fallback xmlns="">
          <p:pic>
            <p:nvPicPr>
              <p:cNvPr id="331" name="Ink 330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428143" y="2478637"/>
                <a:ext cx="1080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32" name="Ink 331"/>
              <p14:cNvContentPartPr/>
              <p14:nvPr/>
            </p14:nvContentPartPr>
            <p14:xfrm>
              <a:off x="2473143" y="2547397"/>
              <a:ext cx="93240" cy="76320"/>
            </p14:xfrm>
          </p:contentPart>
        </mc:Choice>
        <mc:Fallback xmlns="">
          <p:pic>
            <p:nvPicPr>
              <p:cNvPr id="332" name="Ink 331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470983" y="2545237"/>
                <a:ext cx="1008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33" name="Ink 332"/>
              <p14:cNvContentPartPr/>
              <p14:nvPr/>
            </p14:nvContentPartPr>
            <p14:xfrm>
              <a:off x="2613543" y="2419237"/>
              <a:ext cx="35640" cy="195840"/>
            </p14:xfrm>
          </p:contentPart>
        </mc:Choice>
        <mc:Fallback xmlns="">
          <p:pic>
            <p:nvPicPr>
              <p:cNvPr id="333" name="Ink 332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606703" y="2414917"/>
                <a:ext cx="500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34" name="Ink 333"/>
              <p14:cNvContentPartPr/>
              <p14:nvPr/>
            </p14:nvContentPartPr>
            <p14:xfrm>
              <a:off x="2622183" y="2498797"/>
              <a:ext cx="38160" cy="27720"/>
            </p14:xfrm>
          </p:contentPart>
        </mc:Choice>
        <mc:Fallback xmlns="">
          <p:pic>
            <p:nvPicPr>
              <p:cNvPr id="334" name="Ink 333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612463" y="2493397"/>
                <a:ext cx="532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35" name="Ink 334"/>
              <p14:cNvContentPartPr/>
              <p14:nvPr/>
            </p14:nvContentPartPr>
            <p14:xfrm>
              <a:off x="2735223" y="2441557"/>
              <a:ext cx="94680" cy="200520"/>
            </p14:xfrm>
          </p:contentPart>
        </mc:Choice>
        <mc:Fallback xmlns="">
          <p:pic>
            <p:nvPicPr>
              <p:cNvPr id="335" name="Ink 334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730183" y="2433637"/>
                <a:ext cx="10296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36" name="Ink 335"/>
              <p14:cNvContentPartPr/>
              <p14:nvPr/>
            </p14:nvContentPartPr>
            <p14:xfrm>
              <a:off x="2824143" y="2529757"/>
              <a:ext cx="214200" cy="75600"/>
            </p14:xfrm>
          </p:contentPart>
        </mc:Choice>
        <mc:Fallback xmlns="">
          <p:pic>
            <p:nvPicPr>
              <p:cNvPr id="336" name="Ink 335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817663" y="2521477"/>
                <a:ext cx="22428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37" name="Ink 336"/>
              <p14:cNvContentPartPr/>
              <p14:nvPr/>
            </p14:nvContentPartPr>
            <p14:xfrm>
              <a:off x="3082623" y="2486917"/>
              <a:ext cx="20880" cy="119880"/>
            </p14:xfrm>
          </p:contentPart>
        </mc:Choice>
        <mc:Fallback xmlns="">
          <p:pic>
            <p:nvPicPr>
              <p:cNvPr id="337" name="Ink 336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077943" y="2480797"/>
                <a:ext cx="345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38" name="Ink 337"/>
              <p14:cNvContentPartPr/>
              <p14:nvPr/>
            </p14:nvContentPartPr>
            <p14:xfrm>
              <a:off x="3085503" y="2479357"/>
              <a:ext cx="68400" cy="1800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081903" y="2473597"/>
                <a:ext cx="766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39" name="Ink 338"/>
              <p14:cNvContentPartPr/>
              <p14:nvPr/>
            </p14:nvContentPartPr>
            <p14:xfrm>
              <a:off x="3194223" y="2532637"/>
              <a:ext cx="9720" cy="45720"/>
            </p14:xfrm>
          </p:contentPart>
        </mc:Choice>
        <mc:Fallback xmlns="">
          <p:pic>
            <p:nvPicPr>
              <p:cNvPr id="339" name="Ink 338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186303" y="2526157"/>
                <a:ext cx="241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40" name="Ink 339"/>
              <p14:cNvContentPartPr/>
              <p14:nvPr/>
            </p14:nvContentPartPr>
            <p14:xfrm>
              <a:off x="3217263" y="2315197"/>
              <a:ext cx="154080" cy="421560"/>
            </p14:xfrm>
          </p:contentPart>
        </mc:Choice>
        <mc:Fallback xmlns="">
          <p:pic>
            <p:nvPicPr>
              <p:cNvPr id="340" name="Ink 339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210063" y="2312677"/>
                <a:ext cx="16992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41" name="Ink 340"/>
              <p14:cNvContentPartPr/>
              <p14:nvPr/>
            </p14:nvContentPartPr>
            <p14:xfrm>
              <a:off x="3232023" y="2431837"/>
              <a:ext cx="117000" cy="21240"/>
            </p14:xfrm>
          </p:contentPart>
        </mc:Choice>
        <mc:Fallback xmlns="">
          <p:pic>
            <p:nvPicPr>
              <p:cNvPr id="341" name="Ink 340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224103" y="2422837"/>
                <a:ext cx="1339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42" name="Ink 341"/>
              <p14:cNvContentPartPr/>
              <p14:nvPr/>
            </p14:nvContentPartPr>
            <p14:xfrm>
              <a:off x="3187743" y="2433637"/>
              <a:ext cx="9360" cy="16200"/>
            </p14:xfrm>
          </p:contentPart>
        </mc:Choice>
        <mc:Fallback xmlns="">
          <p:pic>
            <p:nvPicPr>
              <p:cNvPr id="342" name="Ink 341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179103" y="2424997"/>
                <a:ext cx="266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43" name="Ink 342"/>
              <p14:cNvContentPartPr/>
              <p14:nvPr/>
            </p14:nvContentPartPr>
            <p14:xfrm>
              <a:off x="2722983" y="2536957"/>
              <a:ext cx="67680" cy="35640"/>
            </p14:xfrm>
          </p:contentPart>
        </mc:Choice>
        <mc:Fallback xmlns="">
          <p:pic>
            <p:nvPicPr>
              <p:cNvPr id="343" name="Ink 342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719383" y="2530117"/>
                <a:ext cx="777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44" name="Ink 343"/>
              <p14:cNvContentPartPr/>
              <p14:nvPr/>
            </p14:nvContentPartPr>
            <p14:xfrm>
              <a:off x="3555663" y="2340397"/>
              <a:ext cx="72720" cy="263880"/>
            </p14:xfrm>
          </p:contentPart>
        </mc:Choice>
        <mc:Fallback xmlns="">
          <p:pic>
            <p:nvPicPr>
              <p:cNvPr id="344" name="Ink 343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546303" y="2330677"/>
                <a:ext cx="8568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45" name="Ink 344"/>
              <p14:cNvContentPartPr/>
              <p14:nvPr/>
            </p14:nvContentPartPr>
            <p14:xfrm>
              <a:off x="3579423" y="2480797"/>
              <a:ext cx="73800" cy="4320"/>
            </p14:xfrm>
          </p:contentPart>
        </mc:Choice>
        <mc:Fallback xmlns="">
          <p:pic>
            <p:nvPicPr>
              <p:cNvPr id="345" name="Ink 344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570783" y="2472157"/>
                <a:ext cx="856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46" name="Ink 345"/>
              <p14:cNvContentPartPr/>
              <p14:nvPr/>
            </p14:nvContentPartPr>
            <p14:xfrm>
              <a:off x="3663663" y="2519677"/>
              <a:ext cx="173520" cy="62640"/>
            </p14:xfrm>
          </p:contentPart>
        </mc:Choice>
        <mc:Fallback xmlns="">
          <p:pic>
            <p:nvPicPr>
              <p:cNvPr id="346" name="Ink 345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658263" y="2516437"/>
                <a:ext cx="1821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47" name="Ink 346"/>
              <p14:cNvContentPartPr/>
              <p14:nvPr/>
            </p14:nvContentPartPr>
            <p14:xfrm>
              <a:off x="3895143" y="2525797"/>
              <a:ext cx="117720" cy="48600"/>
            </p14:xfrm>
          </p:contentPart>
        </mc:Choice>
        <mc:Fallback xmlns="">
          <p:pic>
            <p:nvPicPr>
              <p:cNvPr id="347" name="Ink 346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888663" y="2522917"/>
                <a:ext cx="1270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48" name="Ink 347"/>
              <p14:cNvContentPartPr/>
              <p14:nvPr/>
            </p14:nvContentPartPr>
            <p14:xfrm>
              <a:off x="3995223" y="2396197"/>
              <a:ext cx="21960" cy="214200"/>
            </p14:xfrm>
          </p:contentPart>
        </mc:Choice>
        <mc:Fallback xmlns="">
          <p:pic>
            <p:nvPicPr>
              <p:cNvPr id="348" name="Ink 347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985863" y="2387917"/>
                <a:ext cx="352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49" name="Ink 348"/>
              <p14:cNvContentPartPr/>
              <p14:nvPr/>
            </p14:nvContentPartPr>
            <p14:xfrm>
              <a:off x="3981903" y="2483677"/>
              <a:ext cx="83880" cy="88920"/>
            </p14:xfrm>
          </p:contentPart>
        </mc:Choice>
        <mc:Fallback xmlns="">
          <p:pic>
            <p:nvPicPr>
              <p:cNvPr id="349" name="Ink 348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974703" y="2476477"/>
                <a:ext cx="9864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50" name="Ink 349"/>
              <p14:cNvContentPartPr/>
              <p14:nvPr/>
            </p14:nvContentPartPr>
            <p14:xfrm>
              <a:off x="4052463" y="2439037"/>
              <a:ext cx="16560" cy="4680"/>
            </p14:xfrm>
          </p:contentPart>
        </mc:Choice>
        <mc:Fallback xmlns="">
          <p:pic>
            <p:nvPicPr>
              <p:cNvPr id="350" name="Ink 349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049583" y="2435437"/>
                <a:ext cx="2160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51" name="Ink 350"/>
              <p14:cNvContentPartPr/>
              <p14:nvPr/>
            </p14:nvContentPartPr>
            <p14:xfrm>
              <a:off x="4126263" y="2503117"/>
              <a:ext cx="169560" cy="84960"/>
            </p14:xfrm>
          </p:contentPart>
        </mc:Choice>
        <mc:Fallback xmlns="">
          <p:pic>
            <p:nvPicPr>
              <p:cNvPr id="351" name="Ink 350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121223" y="2494477"/>
                <a:ext cx="1796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52" name="Ink 351"/>
              <p14:cNvContentPartPr/>
              <p14:nvPr/>
            </p14:nvContentPartPr>
            <p14:xfrm>
              <a:off x="4386543" y="2574397"/>
              <a:ext cx="25560" cy="77040"/>
            </p14:xfrm>
          </p:contentPart>
        </mc:Choice>
        <mc:Fallback xmlns="">
          <p:pic>
            <p:nvPicPr>
              <p:cNvPr id="352" name="Ink 351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381503" y="2572237"/>
                <a:ext cx="327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53" name="Ink 352"/>
              <p14:cNvContentPartPr/>
              <p14:nvPr/>
            </p14:nvContentPartPr>
            <p14:xfrm>
              <a:off x="2096223" y="2872477"/>
              <a:ext cx="56520" cy="23364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088303" y="2863477"/>
                <a:ext cx="7344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54" name="Ink 353"/>
              <p14:cNvContentPartPr/>
              <p14:nvPr/>
            </p14:nvContentPartPr>
            <p14:xfrm>
              <a:off x="2229783" y="2794717"/>
              <a:ext cx="104400" cy="276840"/>
            </p14:xfrm>
          </p:contentPart>
        </mc:Choice>
        <mc:Fallback xmlns="">
          <p:pic>
            <p:nvPicPr>
              <p:cNvPr id="354" name="Ink 353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222223" y="2791117"/>
                <a:ext cx="11412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55" name="Ink 354"/>
              <p14:cNvContentPartPr/>
              <p14:nvPr/>
            </p14:nvContentPartPr>
            <p14:xfrm>
              <a:off x="2328783" y="2898397"/>
              <a:ext cx="26640" cy="88560"/>
            </p14:xfrm>
          </p:contentPart>
        </mc:Choice>
        <mc:Fallback xmlns="">
          <p:pic>
            <p:nvPicPr>
              <p:cNvPr id="355" name="Ink 354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324103" y="2891197"/>
                <a:ext cx="3996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56" name="Ink 355"/>
              <p14:cNvContentPartPr/>
              <p14:nvPr/>
            </p14:nvContentPartPr>
            <p14:xfrm>
              <a:off x="2370183" y="2895157"/>
              <a:ext cx="67680" cy="68760"/>
            </p14:xfrm>
          </p:contentPart>
        </mc:Choice>
        <mc:Fallback xmlns="">
          <p:pic>
            <p:nvPicPr>
              <p:cNvPr id="356" name="Ink 355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364423" y="2892997"/>
                <a:ext cx="763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57" name="Ink 356"/>
              <p14:cNvContentPartPr/>
              <p14:nvPr/>
            </p14:nvContentPartPr>
            <p14:xfrm>
              <a:off x="2505183" y="2952037"/>
              <a:ext cx="13680" cy="120960"/>
            </p14:xfrm>
          </p:contentPart>
        </mc:Choice>
        <mc:Fallback xmlns="">
          <p:pic>
            <p:nvPicPr>
              <p:cNvPr id="357" name="Ink 356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96543" y="2944477"/>
                <a:ext cx="298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58" name="Ink 357"/>
              <p14:cNvContentPartPr/>
              <p14:nvPr/>
            </p14:nvContentPartPr>
            <p14:xfrm>
              <a:off x="2559543" y="3003157"/>
              <a:ext cx="5400" cy="86760"/>
            </p14:xfrm>
          </p:contentPart>
        </mc:Choice>
        <mc:Fallback xmlns="">
          <p:pic>
            <p:nvPicPr>
              <p:cNvPr id="358" name="Ink 357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553063" y="3000997"/>
                <a:ext cx="1512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59" name="Ink 358"/>
              <p14:cNvContentPartPr/>
              <p14:nvPr/>
            </p14:nvContentPartPr>
            <p14:xfrm>
              <a:off x="2622543" y="2884357"/>
              <a:ext cx="52920" cy="84600"/>
            </p14:xfrm>
          </p:contentPart>
        </mc:Choice>
        <mc:Fallback xmlns="">
          <p:pic>
            <p:nvPicPr>
              <p:cNvPr id="359" name="Ink 358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616423" y="2877517"/>
                <a:ext cx="6804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60" name="Ink 359"/>
              <p14:cNvContentPartPr/>
              <p14:nvPr/>
            </p14:nvContentPartPr>
            <p14:xfrm>
              <a:off x="2706783" y="2882917"/>
              <a:ext cx="81360" cy="78120"/>
            </p14:xfrm>
          </p:contentPart>
        </mc:Choice>
        <mc:Fallback xmlns="">
          <p:pic>
            <p:nvPicPr>
              <p:cNvPr id="360" name="Ink 359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700663" y="2877877"/>
                <a:ext cx="903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61" name="Ink 360"/>
              <p14:cNvContentPartPr/>
              <p14:nvPr/>
            </p14:nvContentPartPr>
            <p14:xfrm>
              <a:off x="2823423" y="2918557"/>
              <a:ext cx="155880" cy="88200"/>
            </p14:xfrm>
          </p:contentPart>
        </mc:Choice>
        <mc:Fallback xmlns="">
          <p:pic>
            <p:nvPicPr>
              <p:cNvPr id="361" name="Ink 360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819823" y="2910997"/>
                <a:ext cx="1627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62" name="Ink 361"/>
              <p14:cNvContentPartPr/>
              <p14:nvPr/>
            </p14:nvContentPartPr>
            <p14:xfrm>
              <a:off x="2972103" y="2973997"/>
              <a:ext cx="35640" cy="143280"/>
            </p14:xfrm>
          </p:contentPart>
        </mc:Choice>
        <mc:Fallback xmlns="">
          <p:pic>
            <p:nvPicPr>
              <p:cNvPr id="362" name="Ink 361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966703" y="2972197"/>
                <a:ext cx="4284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63" name="Ink 362"/>
              <p14:cNvContentPartPr/>
              <p14:nvPr/>
            </p14:nvContentPartPr>
            <p14:xfrm>
              <a:off x="3055983" y="2934037"/>
              <a:ext cx="3960" cy="3960"/>
            </p14:xfrm>
          </p:contentPart>
        </mc:Choice>
        <mc:Fallback xmlns="">
          <p:pic>
            <p:nvPicPr>
              <p:cNvPr id="363" name="Ink 362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048783" y="2926837"/>
                <a:ext cx="1764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64" name="Ink 363"/>
              <p14:cNvContentPartPr/>
              <p14:nvPr/>
            </p14:nvContentPartPr>
            <p14:xfrm>
              <a:off x="3188823" y="2930437"/>
              <a:ext cx="1080" cy="3240"/>
            </p14:xfrm>
          </p:contentPart>
        </mc:Choice>
        <mc:Fallback xmlns="">
          <p:pic>
            <p:nvPicPr>
              <p:cNvPr id="364" name="Ink 363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183423" y="2925037"/>
                <a:ext cx="111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65" name="Ink 364"/>
              <p14:cNvContentPartPr/>
              <p14:nvPr/>
            </p14:nvContentPartPr>
            <p14:xfrm>
              <a:off x="3245343" y="2924317"/>
              <a:ext cx="3240" cy="3240"/>
            </p14:xfrm>
          </p:contentPart>
        </mc:Choice>
        <mc:Fallback xmlns="">
          <p:pic>
            <p:nvPicPr>
              <p:cNvPr id="365" name="Ink 364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240303" y="2917837"/>
                <a:ext cx="1476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66" name="Ink 365"/>
              <p14:cNvContentPartPr/>
              <p14:nvPr/>
            </p14:nvContentPartPr>
            <p14:xfrm>
              <a:off x="3302943" y="2858797"/>
              <a:ext cx="46440" cy="88560"/>
            </p14:xfrm>
          </p:contentPart>
        </mc:Choice>
        <mc:Fallback xmlns="">
          <p:pic>
            <p:nvPicPr>
              <p:cNvPr id="366" name="Ink 365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298983" y="2850157"/>
                <a:ext cx="6048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67" name="Ink 366"/>
              <p14:cNvContentPartPr/>
              <p14:nvPr/>
            </p14:nvContentPartPr>
            <p14:xfrm>
              <a:off x="3373143" y="2860957"/>
              <a:ext cx="44280" cy="68400"/>
            </p14:xfrm>
          </p:contentPart>
        </mc:Choice>
        <mc:Fallback xmlns="">
          <p:pic>
            <p:nvPicPr>
              <p:cNvPr id="367" name="Ink 366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366663" y="2855557"/>
                <a:ext cx="536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68" name="Ink 367"/>
              <p14:cNvContentPartPr/>
              <p14:nvPr/>
            </p14:nvContentPartPr>
            <p14:xfrm>
              <a:off x="3444063" y="2899477"/>
              <a:ext cx="76320" cy="74520"/>
            </p14:xfrm>
          </p:contentPart>
        </mc:Choice>
        <mc:Fallback xmlns="">
          <p:pic>
            <p:nvPicPr>
              <p:cNvPr id="368" name="Ink 367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436503" y="2891557"/>
                <a:ext cx="900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69" name="Ink 368"/>
              <p14:cNvContentPartPr/>
              <p14:nvPr/>
            </p14:nvContentPartPr>
            <p14:xfrm>
              <a:off x="3507783" y="2751517"/>
              <a:ext cx="66600" cy="356760"/>
            </p14:xfrm>
          </p:contentPart>
        </mc:Choice>
        <mc:Fallback xmlns="">
          <p:pic>
            <p:nvPicPr>
              <p:cNvPr id="369" name="Ink 368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502383" y="2746477"/>
                <a:ext cx="8136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70" name="Ink 369"/>
              <p14:cNvContentPartPr/>
              <p14:nvPr/>
            </p14:nvContentPartPr>
            <p14:xfrm>
              <a:off x="3684903" y="2819197"/>
              <a:ext cx="109440" cy="77400"/>
            </p14:xfrm>
          </p:contentPart>
        </mc:Choice>
        <mc:Fallback xmlns="">
          <p:pic>
            <p:nvPicPr>
              <p:cNvPr id="370" name="Ink 369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677343" y="2810197"/>
                <a:ext cx="1270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71" name="Ink 370"/>
              <p14:cNvContentPartPr/>
              <p14:nvPr/>
            </p14:nvContentPartPr>
            <p14:xfrm>
              <a:off x="3709383" y="2885797"/>
              <a:ext cx="116280" cy="60840"/>
            </p14:xfrm>
          </p:contentPart>
        </mc:Choice>
        <mc:Fallback xmlns="">
          <p:pic>
            <p:nvPicPr>
              <p:cNvPr id="371" name="Ink 370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701463" y="2878237"/>
                <a:ext cx="13320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72" name="Ink 371"/>
              <p14:cNvContentPartPr/>
              <p14:nvPr/>
            </p14:nvContentPartPr>
            <p14:xfrm>
              <a:off x="3873543" y="2747557"/>
              <a:ext cx="137160" cy="100080"/>
            </p14:xfrm>
          </p:contentPart>
        </mc:Choice>
        <mc:Fallback xmlns="">
          <p:pic>
            <p:nvPicPr>
              <p:cNvPr id="372" name="Ink 371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869583" y="2740357"/>
                <a:ext cx="1504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73" name="Ink 372"/>
              <p14:cNvContentPartPr/>
              <p14:nvPr/>
            </p14:nvContentPartPr>
            <p14:xfrm>
              <a:off x="4249743" y="2576917"/>
              <a:ext cx="54360" cy="228600"/>
            </p14:xfrm>
          </p:contentPart>
        </mc:Choice>
        <mc:Fallback xmlns="">
          <p:pic>
            <p:nvPicPr>
              <p:cNvPr id="373" name="Ink 372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240743" y="2567917"/>
                <a:ext cx="669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74" name="Ink 373"/>
              <p14:cNvContentPartPr/>
              <p14:nvPr/>
            </p14:nvContentPartPr>
            <p14:xfrm>
              <a:off x="4265223" y="2725237"/>
              <a:ext cx="60120" cy="14040"/>
            </p14:xfrm>
          </p:contentPart>
        </mc:Choice>
        <mc:Fallback xmlns="">
          <p:pic>
            <p:nvPicPr>
              <p:cNvPr id="374" name="Ink 373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256223" y="2716597"/>
                <a:ext cx="723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75" name="Ink 374"/>
              <p14:cNvContentPartPr/>
              <p14:nvPr/>
            </p14:nvContentPartPr>
            <p14:xfrm>
              <a:off x="4332543" y="2743957"/>
              <a:ext cx="82440" cy="33120"/>
            </p14:xfrm>
          </p:contentPart>
        </mc:Choice>
        <mc:Fallback xmlns="">
          <p:pic>
            <p:nvPicPr>
              <p:cNvPr id="375" name="Ink 374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326423" y="2736037"/>
                <a:ext cx="98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76" name="Ink 375"/>
              <p14:cNvContentPartPr/>
              <p14:nvPr/>
            </p14:nvContentPartPr>
            <p14:xfrm>
              <a:off x="4440183" y="2748637"/>
              <a:ext cx="96480" cy="80640"/>
            </p14:xfrm>
          </p:contentPart>
        </mc:Choice>
        <mc:Fallback xmlns="">
          <p:pic>
            <p:nvPicPr>
              <p:cNvPr id="376" name="Ink 375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5143" y="2741077"/>
                <a:ext cx="10476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77" name="Ink 376"/>
              <p14:cNvContentPartPr/>
              <p14:nvPr/>
            </p14:nvContentPartPr>
            <p14:xfrm>
              <a:off x="4629903" y="2604997"/>
              <a:ext cx="265320" cy="241560"/>
            </p14:xfrm>
          </p:contentPart>
        </mc:Choice>
        <mc:Fallback xmlns="">
          <p:pic>
            <p:nvPicPr>
              <p:cNvPr id="377" name="Ink 376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622343" y="2597797"/>
                <a:ext cx="2761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78" name="Ink 377"/>
              <p14:cNvContentPartPr/>
              <p14:nvPr/>
            </p14:nvContentPartPr>
            <p14:xfrm>
              <a:off x="4971183" y="2720197"/>
              <a:ext cx="78840" cy="101160"/>
            </p14:xfrm>
          </p:contentPart>
        </mc:Choice>
        <mc:Fallback xmlns="">
          <p:pic>
            <p:nvPicPr>
              <p:cNvPr id="378" name="Ink 377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966143" y="2714437"/>
                <a:ext cx="9396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79" name="Ink 378"/>
              <p14:cNvContentPartPr/>
              <p14:nvPr/>
            </p14:nvContentPartPr>
            <p14:xfrm>
              <a:off x="5128863" y="2596357"/>
              <a:ext cx="444960" cy="205200"/>
            </p14:xfrm>
          </p:contentPart>
        </mc:Choice>
        <mc:Fallback xmlns="">
          <p:pic>
            <p:nvPicPr>
              <p:cNvPr id="379" name="Ink 378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22023" y="2589157"/>
                <a:ext cx="46188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80" name="Ink 379"/>
              <p14:cNvContentPartPr/>
              <p14:nvPr/>
            </p14:nvContentPartPr>
            <p14:xfrm>
              <a:off x="4040943" y="2994517"/>
              <a:ext cx="42120" cy="86400"/>
            </p14:xfrm>
          </p:contentPart>
        </mc:Choice>
        <mc:Fallback xmlns="">
          <p:pic>
            <p:nvPicPr>
              <p:cNvPr id="380" name="Ink 379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037703" y="2988397"/>
                <a:ext cx="540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81" name="Ink 380"/>
              <p14:cNvContentPartPr/>
              <p14:nvPr/>
            </p14:nvContentPartPr>
            <p14:xfrm>
              <a:off x="4104663" y="2998837"/>
              <a:ext cx="48960" cy="82440"/>
            </p14:xfrm>
          </p:contentPart>
        </mc:Choice>
        <mc:Fallback xmlns="">
          <p:pic>
            <p:nvPicPr>
              <p:cNvPr id="381" name="Ink 380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097823" y="2993437"/>
                <a:ext cx="590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82" name="Ink 381"/>
              <p14:cNvContentPartPr/>
              <p14:nvPr/>
            </p14:nvContentPartPr>
            <p14:xfrm>
              <a:off x="4207623" y="3062557"/>
              <a:ext cx="19080" cy="79920"/>
            </p14:xfrm>
          </p:contentPart>
        </mc:Choice>
        <mc:Fallback xmlns="">
          <p:pic>
            <p:nvPicPr>
              <p:cNvPr id="382" name="Ink 381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200063" y="3053917"/>
                <a:ext cx="3528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83" name="Ink 382"/>
              <p14:cNvContentPartPr/>
              <p14:nvPr/>
            </p14:nvContentPartPr>
            <p14:xfrm>
              <a:off x="4281783" y="3076237"/>
              <a:ext cx="21600" cy="99000"/>
            </p14:xfrm>
          </p:contentPart>
        </mc:Choice>
        <mc:Fallback xmlns="">
          <p:pic>
            <p:nvPicPr>
              <p:cNvPr id="383" name="Ink 382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275663" y="3069757"/>
                <a:ext cx="3420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84" name="Ink 383"/>
              <p14:cNvContentPartPr/>
              <p14:nvPr/>
            </p14:nvContentPartPr>
            <p14:xfrm>
              <a:off x="4350903" y="3006037"/>
              <a:ext cx="19440" cy="64440"/>
            </p14:xfrm>
          </p:contentPart>
        </mc:Choice>
        <mc:Fallback xmlns="">
          <p:pic>
            <p:nvPicPr>
              <p:cNvPr id="384" name="Ink 383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343703" y="2997037"/>
                <a:ext cx="363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85" name="Ink 384"/>
              <p14:cNvContentPartPr/>
              <p14:nvPr/>
            </p14:nvContentPartPr>
            <p14:xfrm>
              <a:off x="4413183" y="2988397"/>
              <a:ext cx="48240" cy="88560"/>
            </p14:xfrm>
          </p:contentPart>
        </mc:Choice>
        <mc:Fallback xmlns="">
          <p:pic>
            <p:nvPicPr>
              <p:cNvPr id="385" name="Ink 384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406343" y="2985157"/>
                <a:ext cx="583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86" name="Ink 385"/>
              <p14:cNvContentPartPr/>
              <p14:nvPr/>
            </p14:nvContentPartPr>
            <p14:xfrm>
              <a:off x="4497783" y="3045637"/>
              <a:ext cx="97560" cy="78120"/>
            </p14:xfrm>
          </p:contentPart>
        </mc:Choice>
        <mc:Fallback xmlns="">
          <p:pic>
            <p:nvPicPr>
              <p:cNvPr id="386" name="Ink 385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495263" y="3038077"/>
                <a:ext cx="1033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87" name="Ink 386"/>
              <p14:cNvContentPartPr/>
              <p14:nvPr/>
            </p14:nvContentPartPr>
            <p14:xfrm>
              <a:off x="4610823" y="3120157"/>
              <a:ext cx="6840" cy="56880"/>
            </p14:xfrm>
          </p:contentPart>
        </mc:Choice>
        <mc:Fallback xmlns="">
          <p:pic>
            <p:nvPicPr>
              <p:cNvPr id="387" name="Ink 386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604703" y="3118357"/>
                <a:ext cx="147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388" name="Ink 387"/>
              <p14:cNvContentPartPr/>
              <p14:nvPr/>
            </p14:nvContentPartPr>
            <p14:xfrm>
              <a:off x="4701183" y="3049237"/>
              <a:ext cx="1440" cy="2520"/>
            </p14:xfrm>
          </p:contentPart>
        </mc:Choice>
        <mc:Fallback xmlns="">
          <p:pic>
            <p:nvPicPr>
              <p:cNvPr id="388" name="Ink 387"/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696143" y="3044197"/>
                <a:ext cx="1044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389" name="Ink 388"/>
              <p14:cNvContentPartPr/>
              <p14:nvPr/>
            </p14:nvContentPartPr>
            <p14:xfrm>
              <a:off x="4807023" y="3048877"/>
              <a:ext cx="2160" cy="2880"/>
            </p14:xfrm>
          </p:contentPart>
        </mc:Choice>
        <mc:Fallback xmlns="">
          <p:pic>
            <p:nvPicPr>
              <p:cNvPr id="389" name="Ink 388"/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803063" y="3043837"/>
                <a:ext cx="1116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390" name="Ink 389"/>
              <p14:cNvContentPartPr/>
              <p14:nvPr/>
            </p14:nvContentPartPr>
            <p14:xfrm>
              <a:off x="4909623" y="3039877"/>
              <a:ext cx="2160" cy="3240"/>
            </p14:xfrm>
          </p:contentPart>
        </mc:Choice>
        <mc:Fallback xmlns="">
          <p:pic>
            <p:nvPicPr>
              <p:cNvPr id="390" name="Ink 389"/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904943" y="3033397"/>
                <a:ext cx="1332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391" name="Ink 390"/>
              <p14:cNvContentPartPr/>
              <p14:nvPr/>
            </p14:nvContentPartPr>
            <p14:xfrm>
              <a:off x="4984143" y="2988037"/>
              <a:ext cx="33480" cy="80280"/>
            </p14:xfrm>
          </p:contentPart>
        </mc:Choice>
        <mc:Fallback xmlns="">
          <p:pic>
            <p:nvPicPr>
              <p:cNvPr id="391" name="Ink 390"/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979463" y="2979757"/>
                <a:ext cx="4788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392" name="Ink 391"/>
              <p14:cNvContentPartPr/>
              <p14:nvPr/>
            </p14:nvContentPartPr>
            <p14:xfrm>
              <a:off x="5043183" y="2989117"/>
              <a:ext cx="60120" cy="80280"/>
            </p14:xfrm>
          </p:contentPart>
        </mc:Choice>
        <mc:Fallback xmlns="">
          <p:pic>
            <p:nvPicPr>
              <p:cNvPr id="392" name="Ink 391"/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035983" y="2985157"/>
                <a:ext cx="691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393" name="Ink 392"/>
              <p14:cNvContentPartPr/>
              <p14:nvPr/>
            </p14:nvContentPartPr>
            <p14:xfrm>
              <a:off x="5114823" y="3044197"/>
              <a:ext cx="72000" cy="59040"/>
            </p14:xfrm>
          </p:contentPart>
        </mc:Choice>
        <mc:Fallback xmlns="">
          <p:pic>
            <p:nvPicPr>
              <p:cNvPr id="393" name="Ink 392"/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107263" y="3034837"/>
                <a:ext cx="85680" cy="7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039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-3297" y="402010"/>
              <a:ext cx="3168360" cy="409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577" y="392650"/>
                <a:ext cx="318636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111976" y="602170"/>
              <a:ext cx="5411880" cy="11174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416" y="594610"/>
                <a:ext cx="5423040" cy="11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8" name="Ink 47"/>
              <p14:cNvContentPartPr/>
              <p14:nvPr/>
            </p14:nvContentPartPr>
            <p14:xfrm>
              <a:off x="3906016" y="960370"/>
              <a:ext cx="1033920" cy="2448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97736" y="951010"/>
                <a:ext cx="10512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6" name="Ink 75"/>
              <p14:cNvContentPartPr/>
              <p14:nvPr/>
            </p14:nvContentPartPr>
            <p14:xfrm>
              <a:off x="2265496" y="1350610"/>
              <a:ext cx="6840" cy="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68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1" name="Ink 100"/>
              <p14:cNvContentPartPr/>
              <p14:nvPr/>
            </p14:nvContentPartPr>
            <p14:xfrm>
              <a:off x="3668416" y="2541490"/>
              <a:ext cx="1799640" cy="3672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61216" y="2532850"/>
                <a:ext cx="18154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0" name="Ink 129"/>
              <p14:cNvContentPartPr/>
              <p14:nvPr/>
            </p14:nvContentPartPr>
            <p14:xfrm>
              <a:off x="142576" y="1704490"/>
              <a:ext cx="5607360" cy="124740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8976" y="1700890"/>
                <a:ext cx="5618880" cy="12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1" name="Ink 130"/>
              <p14:cNvContentPartPr/>
              <p14:nvPr/>
            </p14:nvContentPartPr>
            <p14:xfrm>
              <a:off x="231856" y="2453650"/>
              <a:ext cx="1190520" cy="34272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5016" y="2449690"/>
                <a:ext cx="120636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7" name="Ink 136"/>
              <p14:cNvContentPartPr/>
              <p14:nvPr/>
            </p14:nvContentPartPr>
            <p14:xfrm>
              <a:off x="5280856" y="2532130"/>
              <a:ext cx="446040" cy="1980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75816" y="2527090"/>
                <a:ext cx="458640" cy="3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547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1616" y="406330"/>
              <a:ext cx="2977560" cy="401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696" y="400210"/>
                <a:ext cx="299448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681496" y="837250"/>
              <a:ext cx="343080" cy="7250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6816" y="828250"/>
                <a:ext cx="356760" cy="7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/>
              <p14:cNvContentPartPr/>
              <p14:nvPr/>
            </p14:nvContentPartPr>
            <p14:xfrm>
              <a:off x="266056" y="1779370"/>
              <a:ext cx="2309760" cy="4284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0296" y="1776130"/>
                <a:ext cx="23238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9" name="Ink 48"/>
              <p14:cNvContentPartPr/>
              <p14:nvPr/>
            </p14:nvContentPartPr>
            <p14:xfrm>
              <a:off x="683656" y="2024530"/>
              <a:ext cx="153000" cy="62856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0056" y="2015890"/>
                <a:ext cx="159840" cy="64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7" name="Ink 56"/>
              <p14:cNvContentPartPr/>
              <p14:nvPr/>
            </p14:nvContentPartPr>
            <p14:xfrm>
              <a:off x="682576" y="727810"/>
              <a:ext cx="2429640" cy="59364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4296" y="720250"/>
                <a:ext cx="2445480" cy="6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0" name="Ink 69"/>
              <p14:cNvContentPartPr/>
              <p14:nvPr/>
            </p14:nvContentPartPr>
            <p14:xfrm>
              <a:off x="2824216" y="1374370"/>
              <a:ext cx="1844640" cy="63432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18096" y="1366450"/>
                <a:ext cx="1858680" cy="64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3" name="Ink 82"/>
              <p14:cNvContentPartPr/>
              <p14:nvPr/>
            </p14:nvContentPartPr>
            <p14:xfrm>
              <a:off x="505456" y="1625650"/>
              <a:ext cx="830520" cy="39708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0056" y="1620970"/>
                <a:ext cx="84168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5" name="Ink 84"/>
              <p14:cNvContentPartPr/>
              <p14:nvPr/>
            </p14:nvContentPartPr>
            <p14:xfrm>
              <a:off x="3085576" y="1247290"/>
              <a:ext cx="92520" cy="59472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77296" y="1239010"/>
                <a:ext cx="108720" cy="61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6" name="Ink 85"/>
              <p14:cNvContentPartPr/>
              <p14:nvPr/>
            </p14:nvContentPartPr>
            <p14:xfrm>
              <a:off x="578176" y="2168170"/>
              <a:ext cx="1131120" cy="70308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4576" y="2162050"/>
                <a:ext cx="1137600" cy="71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4" name="Ink 93"/>
              <p14:cNvContentPartPr/>
              <p14:nvPr/>
            </p14:nvContentPartPr>
            <p14:xfrm>
              <a:off x="2865616" y="2104450"/>
              <a:ext cx="2237760" cy="1260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59496" y="2099410"/>
                <a:ext cx="22514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8" name="Ink 97"/>
              <p14:cNvContentPartPr/>
              <p14:nvPr/>
            </p14:nvContentPartPr>
            <p14:xfrm>
              <a:off x="3494536" y="2204890"/>
              <a:ext cx="803520" cy="34056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90216" y="2199490"/>
                <a:ext cx="816840" cy="35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71601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40056" y="312730"/>
              <a:ext cx="3274560" cy="16948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776" y="305170"/>
                <a:ext cx="3291120" cy="171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7" name="Ink 76"/>
              <p14:cNvContentPartPr/>
              <p14:nvPr/>
            </p14:nvContentPartPr>
            <p14:xfrm>
              <a:off x="1679776" y="1333690"/>
              <a:ext cx="190800" cy="87696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5096" y="1328650"/>
                <a:ext cx="198720" cy="88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0" name="Ink 79"/>
              <p14:cNvContentPartPr/>
              <p14:nvPr/>
            </p14:nvContentPartPr>
            <p14:xfrm>
              <a:off x="1406176" y="2328730"/>
              <a:ext cx="1918800" cy="4176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0416" y="2324050"/>
                <a:ext cx="19321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3" name="Ink 92"/>
              <p14:cNvContentPartPr/>
              <p14:nvPr/>
            </p14:nvContentPartPr>
            <p14:xfrm>
              <a:off x="2036176" y="2508730"/>
              <a:ext cx="721440" cy="32724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1496" y="2505130"/>
                <a:ext cx="7354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4" name="Ink 93"/>
              <p14:cNvContentPartPr/>
              <p14:nvPr/>
            </p14:nvContentPartPr>
            <p14:xfrm>
              <a:off x="3921136" y="1834810"/>
              <a:ext cx="261000" cy="79092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19336" y="1825810"/>
                <a:ext cx="26604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9" name="Ink 98"/>
              <p14:cNvContentPartPr/>
              <p14:nvPr/>
            </p14:nvContentPartPr>
            <p14:xfrm>
              <a:off x="4244056" y="1981330"/>
              <a:ext cx="957960" cy="42300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37216" y="1972690"/>
                <a:ext cx="97380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5" name="Ink 104"/>
              <p14:cNvContentPartPr/>
              <p14:nvPr/>
            </p14:nvContentPartPr>
            <p14:xfrm>
              <a:off x="4281856" y="2297410"/>
              <a:ext cx="676440" cy="2736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75016" y="2289850"/>
                <a:ext cx="6937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4" name="Ink 113"/>
              <p14:cNvContentPartPr/>
              <p14:nvPr/>
            </p14:nvContentPartPr>
            <p14:xfrm>
              <a:off x="3995296" y="2353570"/>
              <a:ext cx="756720" cy="46044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88096" y="2349610"/>
                <a:ext cx="77256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8" name="Ink 147"/>
              <p14:cNvContentPartPr/>
              <p14:nvPr/>
            </p14:nvContentPartPr>
            <p14:xfrm>
              <a:off x="3571216" y="1662730"/>
              <a:ext cx="583920" cy="69624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65816" y="1658770"/>
                <a:ext cx="596520" cy="70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" name="Ink 6"/>
              <p14:cNvContentPartPr/>
              <p14:nvPr/>
            </p14:nvContentPartPr>
            <p14:xfrm>
              <a:off x="129226" y="2761057"/>
              <a:ext cx="3386520" cy="400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1306" y="2759257"/>
                <a:ext cx="340236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4" name="Ink 83"/>
              <p14:cNvContentPartPr/>
              <p14:nvPr/>
            </p14:nvContentPartPr>
            <p14:xfrm>
              <a:off x="15106" y="2692718"/>
              <a:ext cx="3674880" cy="551459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946" y="2685879"/>
                <a:ext cx="3684600" cy="5658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93086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224" y="87243"/>
            <a:ext cx="2407676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290" dirty="0">
                <a:solidFill>
                  <a:srgbClr val="3333B2"/>
                </a:solidFill>
                <a:latin typeface="PMingLiU"/>
                <a:cs typeface="PMingLiU"/>
              </a:rPr>
              <a:t>Table</a:t>
            </a:r>
            <a:r>
              <a:rPr sz="1700" spc="17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340" dirty="0">
                <a:solidFill>
                  <a:srgbClr val="3333B2"/>
                </a:solidFill>
                <a:latin typeface="PMingLiU"/>
                <a:cs typeface="PMingLiU"/>
              </a:rPr>
              <a:t>of</a:t>
            </a:r>
            <a:r>
              <a:rPr sz="1700" spc="18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330" dirty="0">
                <a:solidFill>
                  <a:srgbClr val="3333B2"/>
                </a:solidFill>
                <a:latin typeface="PMingLiU"/>
                <a:cs typeface="PMingLiU"/>
              </a:rPr>
              <a:t>Contents</a:t>
            </a:r>
            <a:endParaRPr sz="1700" dirty="0">
              <a:latin typeface="PMingLiU"/>
              <a:cs typeface="PMingLiU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21" y="1133932"/>
            <a:ext cx="169964" cy="1699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6631" y="1137613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60" dirty="0">
                <a:solidFill>
                  <a:srgbClr val="FAFAFD"/>
                </a:solidFill>
                <a:latin typeface="PMingLiU"/>
                <a:cs typeface="PMingLiU"/>
              </a:rPr>
              <a:t>1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1688" y="1069782"/>
            <a:ext cx="1376782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90" dirty="0">
                <a:solidFill>
                  <a:srgbClr val="D6D6EF"/>
                </a:solidFill>
                <a:latin typeface="PMingLiU"/>
                <a:cs typeface="PMingLiU"/>
                <a:hlinkClick r:id="rId3" action="ppaction://hlinksldjump"/>
              </a:rPr>
              <a:t>Unce</a:t>
            </a:r>
            <a:r>
              <a:rPr sz="1400" spc="85" dirty="0">
                <a:solidFill>
                  <a:srgbClr val="D6D6EF"/>
                </a:solidFill>
                <a:latin typeface="PMingLiU"/>
                <a:cs typeface="PMingLiU"/>
                <a:hlinkClick r:id="rId3" action="ppaction://hlinksldjump"/>
              </a:rPr>
              <a:t>r</a:t>
            </a:r>
            <a:r>
              <a:rPr sz="1400" spc="385" dirty="0">
                <a:solidFill>
                  <a:srgbClr val="D6D6EF"/>
                </a:solidFill>
                <a:latin typeface="PMingLiU"/>
                <a:cs typeface="PMingLiU"/>
                <a:hlinkClick r:id="rId3" action="ppaction://hlinksldjump"/>
              </a:rPr>
              <a:t>t</a:t>
            </a:r>
            <a:r>
              <a:rPr sz="1400" spc="254" dirty="0">
                <a:solidFill>
                  <a:srgbClr val="D6D6EF"/>
                </a:solidFill>
                <a:latin typeface="PMingLiU"/>
                <a:cs typeface="PMingLiU"/>
                <a:hlinkClick r:id="rId3" action="ppaction://hlinksldjump"/>
              </a:rPr>
              <a:t>ainty</a:t>
            </a:r>
            <a:endParaRPr sz="1400" dirty="0">
              <a:latin typeface="PMingLiU"/>
              <a:cs typeface="PMingLiU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321" y="1547952"/>
            <a:ext cx="169964" cy="16996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6631" y="1551633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60" dirty="0">
                <a:solidFill>
                  <a:srgbClr val="FAFAFD"/>
                </a:solidFill>
                <a:latin typeface="PMingLiU"/>
                <a:cs typeface="PMingLiU"/>
              </a:rPr>
              <a:t>2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1687" y="1483801"/>
            <a:ext cx="2082819" cy="234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54" dirty="0">
                <a:solidFill>
                  <a:srgbClr val="D6D6EF"/>
                </a:solidFill>
                <a:latin typeface="PMingLiU"/>
                <a:cs typeface="PMingLiU"/>
                <a:hlinkClick r:id="rId5" action="ppaction://hlinksldjump"/>
              </a:rPr>
              <a:t>Probability</a:t>
            </a:r>
            <a:r>
              <a:rPr sz="1400" spc="114" dirty="0">
                <a:solidFill>
                  <a:srgbClr val="D6D6EF"/>
                </a:solidFill>
                <a:latin typeface="PMingLiU"/>
                <a:cs typeface="PMingLiU"/>
                <a:hlinkClick r:id="rId5" action="ppaction://hlinksldjump"/>
              </a:rPr>
              <a:t> </a:t>
            </a:r>
            <a:r>
              <a:rPr sz="1400" spc="260" dirty="0">
                <a:solidFill>
                  <a:srgbClr val="D6D6EF"/>
                </a:solidFill>
                <a:latin typeface="PMingLiU"/>
                <a:cs typeface="PMingLiU"/>
                <a:hlinkClick r:id="rId5" action="ppaction://hlinksldjump"/>
              </a:rPr>
              <a:t>Theory</a:t>
            </a:r>
            <a:endParaRPr sz="1400" dirty="0">
              <a:latin typeface="PMingLiU"/>
              <a:cs typeface="PMingLiU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21" y="1961984"/>
            <a:ext cx="169964" cy="16996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6631" y="1965666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60" dirty="0">
                <a:solidFill>
                  <a:srgbClr val="FAFAFD"/>
                </a:solidFill>
                <a:latin typeface="PMingLiU"/>
                <a:cs typeface="PMingLiU"/>
              </a:rPr>
              <a:t>3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1688" y="1897821"/>
            <a:ext cx="2082818" cy="23412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65" dirty="0">
                <a:solidFill>
                  <a:srgbClr val="D6D6EF"/>
                </a:solidFill>
                <a:latin typeface="PMingLiU"/>
                <a:cs typeface="PMingLiU"/>
                <a:hlinkClick r:id="rId6" action="ppaction://hlinksldjump"/>
              </a:rPr>
              <a:t>Joint</a:t>
            </a:r>
            <a:r>
              <a:rPr sz="1400" spc="120" dirty="0">
                <a:solidFill>
                  <a:srgbClr val="D6D6EF"/>
                </a:solidFill>
                <a:latin typeface="PMingLiU"/>
                <a:cs typeface="PMingLiU"/>
                <a:hlinkClick r:id="rId6" action="ppaction://hlinksldjump"/>
              </a:rPr>
              <a:t> </a:t>
            </a:r>
            <a:r>
              <a:rPr sz="1400" spc="235" dirty="0">
                <a:solidFill>
                  <a:srgbClr val="D6D6EF"/>
                </a:solidFill>
                <a:latin typeface="PMingLiU"/>
                <a:cs typeface="PMingLiU"/>
                <a:hlinkClick r:id="rId6" action="ppaction://hlinksldjump"/>
              </a:rPr>
              <a:t>Distribution</a:t>
            </a:r>
            <a:endParaRPr sz="1400" dirty="0">
              <a:latin typeface="PMingLiU"/>
              <a:cs typeface="PMingLiU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2321" y="2376004"/>
            <a:ext cx="169964" cy="16996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76631" y="2379686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60" dirty="0">
                <a:solidFill>
                  <a:srgbClr val="EAEAF7"/>
                </a:solidFill>
                <a:latin typeface="PMingLiU"/>
                <a:cs typeface="PMingLiU"/>
              </a:rPr>
              <a:t>4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1688" y="2311855"/>
            <a:ext cx="1540612" cy="2341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70" dirty="0">
                <a:solidFill>
                  <a:srgbClr val="3333B2"/>
                </a:solidFill>
                <a:latin typeface="PMingLiU"/>
                <a:cs typeface="PMingLiU"/>
                <a:hlinkClick r:id="rId8" action="ppaction://hlinksldjump"/>
              </a:rPr>
              <a:t>Graph</a:t>
            </a:r>
            <a:r>
              <a:rPr sz="1400" spc="95" dirty="0">
                <a:solidFill>
                  <a:srgbClr val="3333B2"/>
                </a:solidFill>
                <a:latin typeface="PMingLiU"/>
                <a:cs typeface="PMingLiU"/>
                <a:hlinkClick r:id="rId8" action="ppaction://hlinksldjump"/>
              </a:rPr>
              <a:t> </a:t>
            </a:r>
            <a:r>
              <a:rPr sz="1400" spc="260" dirty="0">
                <a:solidFill>
                  <a:srgbClr val="3333B2"/>
                </a:solidFill>
                <a:latin typeface="PMingLiU"/>
                <a:cs typeface="PMingLiU"/>
                <a:hlinkClick r:id="rId8" action="ppaction://hlinksldjump"/>
              </a:rPr>
              <a:t>Theory</a:t>
            </a:r>
            <a:endParaRPr sz="1400" dirty="0">
              <a:latin typeface="PMingLiU"/>
              <a:cs typeface="PMingLiU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r>
              <a:rPr spc="45" dirty="0"/>
              <a:t>37</a:t>
            </a:r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253537"/>
            <a:ext cx="882600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315" dirty="0"/>
              <a:t>Graph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885926"/>
            <a:ext cx="69291" cy="69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1107351"/>
            <a:ext cx="69291" cy="692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33298" y="770360"/>
            <a:ext cx="4675505" cy="45212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1050" spc="10" dirty="0">
                <a:latin typeface="Arial"/>
                <a:cs typeface="Arial"/>
              </a:rPr>
              <a:t>Data structure used to represent the probability </a:t>
            </a:r>
            <a:r>
              <a:rPr sz="1050" spc="5" dirty="0">
                <a:latin typeface="Arial"/>
                <a:cs typeface="Arial"/>
              </a:rPr>
              <a:t>distribution</a:t>
            </a:r>
            <a:r>
              <a:rPr sz="1050" spc="10" dirty="0">
                <a:latin typeface="Arial"/>
                <a:cs typeface="Arial"/>
              </a:rPr>
              <a:t> of data.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050" spc="1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050" spc="5" dirty="0">
                <a:solidFill>
                  <a:srgbClr val="0000FF"/>
                </a:solidFill>
                <a:latin typeface="Arial"/>
                <a:cs typeface="Arial"/>
              </a:rPr>
              <a:t> graph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 a</a:t>
            </a:r>
            <a:r>
              <a:rPr sz="105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data structure </a:t>
            </a:r>
            <a:r>
              <a:rPr sz="1200" spc="150" dirty="0">
                <a:solidFill>
                  <a:srgbClr val="0000FF"/>
                </a:solidFill>
                <a:latin typeface="Cambria"/>
                <a:cs typeface="Cambria"/>
              </a:rPr>
              <a:t>K</a:t>
            </a:r>
            <a:r>
              <a:rPr sz="1200" spc="5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consisting</a:t>
            </a:r>
            <a:r>
              <a:rPr sz="105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of a set of</a:t>
            </a:r>
            <a:r>
              <a:rPr sz="105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nodes and a set</a:t>
            </a:r>
            <a:r>
              <a:rPr sz="105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of </a:t>
            </a:r>
            <a:r>
              <a:rPr sz="1050" spc="5" dirty="0">
                <a:solidFill>
                  <a:srgbClr val="0000FF"/>
                </a:solidFill>
                <a:latin typeface="Arial"/>
                <a:cs typeface="Arial"/>
              </a:rPr>
              <a:t>edges.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27973" y="1365115"/>
            <a:ext cx="403860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20" dirty="0">
                <a:latin typeface="Arial"/>
                <a:cs typeface="Arial"/>
              </a:rPr>
              <a:t>G</a:t>
            </a:r>
            <a:r>
              <a:rPr sz="1050" spc="-10" dirty="0">
                <a:latin typeface="Arial"/>
                <a:cs typeface="Arial"/>
              </a:rPr>
              <a:t>r</a:t>
            </a:r>
            <a:r>
              <a:rPr sz="1050" spc="10" dirty="0">
                <a:latin typeface="Arial"/>
                <a:cs typeface="Arial"/>
              </a:rPr>
              <a:t>aph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79635" y="1349931"/>
            <a:ext cx="74993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150" dirty="0">
                <a:latin typeface="Cambria"/>
                <a:cs typeface="Cambria"/>
              </a:rPr>
              <a:t>K</a:t>
            </a:r>
            <a:r>
              <a:rPr sz="1200" spc="85" dirty="0">
                <a:latin typeface="Cambria"/>
                <a:cs typeface="Cambria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spc="165" dirty="0">
                <a:latin typeface="Cambria"/>
                <a:cs typeface="Cambria"/>
              </a:rPr>
              <a:t>X</a:t>
            </a:r>
            <a:r>
              <a:rPr sz="1200" spc="-90" dirty="0">
                <a:latin typeface="Cambria"/>
                <a:cs typeface="Cambri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spc="40" dirty="0">
                <a:latin typeface="Cambria"/>
                <a:cs typeface="Cambria"/>
              </a:rPr>
              <a:t>E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5678" y="1365115"/>
            <a:ext cx="268605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10" dirty="0">
                <a:latin typeface="Arial"/>
                <a:cs typeface="Arial"/>
              </a:rPr>
              <a:t>(17)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2374" y="1777936"/>
            <a:ext cx="69291" cy="692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33298" y="1700408"/>
            <a:ext cx="2881630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set of nodes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denote each random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variable.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81758" y="2035700"/>
            <a:ext cx="815975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10" dirty="0">
                <a:latin typeface="Arial"/>
                <a:cs typeface="Arial"/>
              </a:rPr>
              <a:t>Set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Nodes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19590" y="2020516"/>
            <a:ext cx="108140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200" spc="165" dirty="0">
                <a:latin typeface="Cambria"/>
                <a:cs typeface="Cambria"/>
              </a:rPr>
              <a:t>X </a:t>
            </a:r>
            <a:r>
              <a:rPr sz="1200" spc="-25" dirty="0">
                <a:latin typeface="Cambria"/>
                <a:cs typeface="Cambria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130" dirty="0">
                <a:latin typeface="Cambria"/>
                <a:cs typeface="Cambria"/>
              </a:rPr>
              <a:t>{</a:t>
            </a:r>
            <a:r>
              <a:rPr sz="1050" i="1" spc="15" dirty="0">
                <a:latin typeface="Arial"/>
                <a:cs typeface="Arial"/>
              </a:rPr>
              <a:t>X</a:t>
            </a:r>
            <a:r>
              <a:rPr sz="1050" spc="7" baseline="-15873" dirty="0">
                <a:latin typeface="Arial"/>
                <a:cs typeface="Arial"/>
              </a:rPr>
              <a:t>1</a:t>
            </a:r>
            <a:r>
              <a:rPr sz="1050" spc="75" baseline="-15873" dirty="0">
                <a:latin typeface="Arial"/>
                <a:cs typeface="Arial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i="1" spc="10" dirty="0">
                <a:latin typeface="Arial"/>
                <a:cs typeface="Arial"/>
              </a:rPr>
              <a:t>X</a:t>
            </a:r>
            <a:r>
              <a:rPr sz="1050" i="1" spc="7" baseline="-15873" dirty="0">
                <a:latin typeface="Arial"/>
                <a:cs typeface="Arial"/>
              </a:rPr>
              <a:t>n</a:t>
            </a:r>
            <a:r>
              <a:rPr sz="1050" i="1" spc="-202" baseline="-15873" dirty="0">
                <a:latin typeface="Arial"/>
                <a:cs typeface="Arial"/>
              </a:rPr>
              <a:t> </a:t>
            </a:r>
            <a:r>
              <a:rPr sz="1200" spc="130" dirty="0">
                <a:latin typeface="Cambria"/>
                <a:cs typeface="Cambria"/>
              </a:rPr>
              <a:t>}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55678" y="2035700"/>
            <a:ext cx="268605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10" dirty="0">
                <a:latin typeface="Arial"/>
                <a:cs typeface="Arial"/>
              </a:rPr>
              <a:t>(18)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2374" y="2448521"/>
            <a:ext cx="69291" cy="69291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95198" y="2355809"/>
            <a:ext cx="520319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43180">
              <a:lnSpc>
                <a:spcPct val="100000"/>
              </a:lnSpc>
              <a:spcBef>
                <a:spcPts val="95"/>
              </a:spcBef>
            </a:pPr>
            <a:r>
              <a:rPr sz="1050" spc="15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pair of nodes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i="1" spc="5" dirty="0">
                <a:latin typeface="Arial"/>
                <a:cs typeface="Arial"/>
              </a:rPr>
              <a:t>X</a:t>
            </a:r>
            <a:r>
              <a:rPr sz="1050" i="1" spc="7" baseline="-15873" dirty="0">
                <a:latin typeface="Arial"/>
                <a:cs typeface="Arial"/>
              </a:rPr>
              <a:t>i</a:t>
            </a:r>
            <a:r>
              <a:rPr sz="1050" i="1" spc="-120" baseline="-15873" dirty="0">
                <a:latin typeface="Arial"/>
                <a:cs typeface="Arial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i="1" spc="5" dirty="0">
                <a:latin typeface="Arial"/>
                <a:cs typeface="Arial"/>
              </a:rPr>
              <a:t>X</a:t>
            </a:r>
            <a:r>
              <a:rPr sz="1050" i="1" spc="7" baseline="-15873" dirty="0">
                <a:latin typeface="Arial"/>
                <a:cs typeface="Arial"/>
              </a:rPr>
              <a:t>j</a:t>
            </a:r>
            <a:r>
              <a:rPr sz="1050" i="1" spc="37" baseline="-15873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can be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connected </a:t>
            </a:r>
            <a:r>
              <a:rPr sz="1050" dirty="0">
                <a:latin typeface="Arial"/>
                <a:cs typeface="Arial"/>
              </a:rPr>
              <a:t>by</a:t>
            </a:r>
            <a:r>
              <a:rPr sz="1050" spc="10" dirty="0">
                <a:latin typeface="Arial"/>
                <a:cs typeface="Arial"/>
              </a:rPr>
              <a:t> a 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directed</a:t>
            </a:r>
            <a:r>
              <a:rPr sz="105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edge </a:t>
            </a:r>
            <a:r>
              <a:rPr sz="1050" i="1" spc="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1050" i="1" spc="7" baseline="-15873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1050" i="1" spc="82" baseline="-1587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190" dirty="0">
                <a:solidFill>
                  <a:srgbClr val="0000FF"/>
                </a:solidFill>
                <a:latin typeface="Cambria"/>
                <a:cs typeface="Cambria"/>
              </a:rPr>
              <a:t>→</a:t>
            </a:r>
            <a:r>
              <a:rPr sz="1200" spc="7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1050" i="1" spc="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1050" i="1" spc="7" baseline="-15873" dirty="0">
                <a:solidFill>
                  <a:srgbClr val="0000FF"/>
                </a:solidFill>
                <a:latin typeface="Arial"/>
                <a:cs typeface="Arial"/>
              </a:rPr>
              <a:t>j</a:t>
            </a:r>
            <a:r>
              <a:rPr sz="1050" i="1" spc="30" baseline="-1587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or an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undirected </a:t>
            </a:r>
            <a:r>
              <a:rPr sz="1050" spc="-2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edge</a:t>
            </a:r>
            <a:r>
              <a:rPr sz="10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50" i="1" spc="1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1050" i="1" spc="15" baseline="-15873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1050" i="1" spc="270" baseline="-1587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260" dirty="0">
                <a:solidFill>
                  <a:srgbClr val="0000FF"/>
                </a:solidFill>
                <a:latin typeface="Cambria"/>
                <a:cs typeface="Cambria"/>
              </a:rPr>
              <a:t>−</a:t>
            </a:r>
            <a:r>
              <a:rPr sz="120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1050" i="1" spc="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1050" i="1" spc="7" baseline="-15873" dirty="0">
                <a:solidFill>
                  <a:srgbClr val="0000FF"/>
                </a:solidFill>
                <a:latin typeface="Arial"/>
                <a:cs typeface="Arial"/>
              </a:rPr>
              <a:t>j</a:t>
            </a:r>
            <a:r>
              <a:rPr sz="1050" i="1" spc="30" baseline="-1587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81949" y="2737921"/>
            <a:ext cx="808355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10" dirty="0">
                <a:latin typeface="Arial"/>
                <a:cs typeface="Arial"/>
              </a:rPr>
              <a:t>Set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Edges</a:t>
            </a:r>
            <a:endParaRPr sz="1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12262" y="2722737"/>
            <a:ext cx="167449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955040" algn="l"/>
                <a:tab pos="1213485" algn="l"/>
              </a:tabLst>
            </a:pPr>
            <a:r>
              <a:rPr sz="1200" spc="-65" dirty="0">
                <a:latin typeface="Cambria"/>
                <a:cs typeface="Cambria"/>
              </a:rPr>
              <a:t>E</a:t>
            </a:r>
            <a:r>
              <a:rPr sz="1200" spc="175" dirty="0">
                <a:latin typeface="Cambria"/>
                <a:cs typeface="Cambria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5" dirty="0">
                <a:latin typeface="Arial"/>
                <a:cs typeface="Arial"/>
              </a:rPr>
              <a:t>X</a:t>
            </a:r>
            <a:r>
              <a:rPr sz="1050" i="1" spc="7" baseline="-15873" dirty="0">
                <a:latin typeface="Arial"/>
                <a:cs typeface="Arial"/>
              </a:rPr>
              <a:t>i </a:t>
            </a:r>
            <a:r>
              <a:rPr sz="1050" i="1" spc="75" baseline="-15873" dirty="0">
                <a:latin typeface="Arial"/>
                <a:cs typeface="Arial"/>
              </a:rPr>
              <a:t> </a:t>
            </a:r>
            <a:r>
              <a:rPr sz="1200" spc="190" dirty="0">
                <a:latin typeface="Cambria"/>
                <a:cs typeface="Cambria"/>
              </a:rPr>
              <a:t>→</a:t>
            </a:r>
            <a:r>
              <a:rPr sz="1200" spc="70" dirty="0">
                <a:latin typeface="Cambria"/>
                <a:cs typeface="Cambria"/>
              </a:rPr>
              <a:t> </a:t>
            </a:r>
            <a:r>
              <a:rPr sz="1050" i="1" spc="5" dirty="0">
                <a:latin typeface="Arial"/>
                <a:cs typeface="Arial"/>
              </a:rPr>
              <a:t>X</a:t>
            </a:r>
            <a:r>
              <a:rPr sz="1050" i="1" spc="7" baseline="-15873" dirty="0">
                <a:latin typeface="Arial"/>
                <a:cs typeface="Arial"/>
              </a:rPr>
              <a:t>j	</a:t>
            </a:r>
            <a:r>
              <a:rPr sz="1050" spc="10" dirty="0">
                <a:latin typeface="Arial"/>
                <a:cs typeface="Arial"/>
              </a:rPr>
              <a:t>or	</a:t>
            </a:r>
            <a:r>
              <a:rPr sz="1050" i="1" spc="5" dirty="0">
                <a:latin typeface="Arial"/>
                <a:cs typeface="Arial"/>
              </a:rPr>
              <a:t>X</a:t>
            </a:r>
            <a:r>
              <a:rPr sz="1050" i="1" spc="7" baseline="-15873" dirty="0">
                <a:latin typeface="Arial"/>
                <a:cs typeface="Arial"/>
              </a:rPr>
              <a:t>i</a:t>
            </a:r>
            <a:r>
              <a:rPr sz="1050" i="1" spc="217" baseline="-15873" dirty="0">
                <a:latin typeface="Arial"/>
                <a:cs typeface="Arial"/>
              </a:rPr>
              <a:t> </a:t>
            </a:r>
            <a:r>
              <a:rPr sz="1200" spc="260" dirty="0">
                <a:latin typeface="Cambria"/>
                <a:cs typeface="Cambria"/>
              </a:rPr>
              <a:t>−</a:t>
            </a:r>
            <a:r>
              <a:rPr sz="1200" spc="-25" dirty="0">
                <a:latin typeface="Cambria"/>
                <a:cs typeface="Cambria"/>
              </a:rPr>
              <a:t> </a:t>
            </a:r>
            <a:r>
              <a:rPr sz="1050" i="1" spc="5" dirty="0">
                <a:latin typeface="Arial"/>
                <a:cs typeface="Arial"/>
              </a:rPr>
              <a:t>X</a:t>
            </a:r>
            <a:r>
              <a:rPr sz="1050" i="1" spc="7" baseline="-15873" dirty="0">
                <a:latin typeface="Arial"/>
                <a:cs typeface="Arial"/>
              </a:rPr>
              <a:t>j</a:t>
            </a:r>
            <a:endParaRPr sz="1050" baseline="-15873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55678" y="2737921"/>
            <a:ext cx="268605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10" dirty="0">
                <a:latin typeface="Arial"/>
                <a:cs typeface="Arial"/>
              </a:rPr>
              <a:t>(19)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6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6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6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6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6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r>
              <a:rPr spc="45" dirty="0"/>
              <a:t>38</a:t>
            </a:r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535" y="162781"/>
            <a:ext cx="2057842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310" dirty="0"/>
              <a:t>Directed</a:t>
            </a:r>
            <a:r>
              <a:rPr spc="150" dirty="0"/>
              <a:t> </a:t>
            </a:r>
            <a:r>
              <a:rPr spc="315" dirty="0"/>
              <a:t>Graph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825563"/>
            <a:ext cx="69291" cy="692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7898" y="706082"/>
            <a:ext cx="3653790" cy="44386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5"/>
              </a:spcBef>
            </a:pPr>
            <a:r>
              <a:rPr sz="1050" spc="15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g</a:t>
            </a:r>
            <a:r>
              <a:rPr sz="1050" spc="-10" dirty="0">
                <a:latin typeface="Arial"/>
                <a:cs typeface="Arial"/>
              </a:rPr>
              <a:t>r</a:t>
            </a:r>
            <a:r>
              <a:rPr sz="1050" spc="10" dirty="0">
                <a:latin typeface="Arial"/>
                <a:cs typeface="Arial"/>
              </a:rPr>
              <a:t>aph</a:t>
            </a:r>
            <a:r>
              <a:rPr sz="1050" spc="5" dirty="0">
                <a:latin typeface="Arial"/>
                <a:cs typeface="Arial"/>
              </a:rPr>
              <a:t> is 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directed</a:t>
            </a:r>
            <a:r>
              <a:rPr sz="105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if all </a:t>
            </a:r>
            <a:r>
              <a:rPr sz="1050" spc="10" dirty="0">
                <a:latin typeface="Arial"/>
                <a:cs typeface="Arial"/>
              </a:rPr>
              <a:t>edges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directed.</a:t>
            </a:r>
            <a:r>
              <a:rPr sz="1050" spc="75" dirty="0">
                <a:latin typeface="Arial"/>
                <a:cs typeface="Arial"/>
              </a:rPr>
              <a:t> </a:t>
            </a:r>
            <a:r>
              <a:rPr sz="1050" i="1" spc="1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1050" i="1" baseline="-15873" dirty="0">
                <a:solidFill>
                  <a:srgbClr val="0000FF"/>
                </a:solidFill>
                <a:latin typeface="Arial"/>
                <a:cs typeface="Arial"/>
              </a:rPr>
              <a:t>i </a:t>
            </a:r>
            <a:r>
              <a:rPr sz="1050" i="1" spc="75" baseline="-1587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190" dirty="0">
                <a:solidFill>
                  <a:srgbClr val="0000FF"/>
                </a:solidFill>
                <a:latin typeface="Cambria"/>
                <a:cs typeface="Cambria"/>
              </a:rPr>
              <a:t>→</a:t>
            </a:r>
            <a:r>
              <a:rPr sz="1200" spc="6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1050" i="1" spc="1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1050" i="1" baseline="-15873" dirty="0">
                <a:solidFill>
                  <a:srgbClr val="0000FF"/>
                </a:solidFill>
                <a:latin typeface="Arial"/>
                <a:cs typeface="Arial"/>
              </a:rPr>
              <a:t>j</a:t>
            </a:r>
            <a:r>
              <a:rPr sz="1050" i="1" spc="-127" baseline="-1587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  <a:p>
            <a:pPr marL="1328420">
              <a:lnSpc>
                <a:spcPct val="100000"/>
              </a:lnSpc>
              <a:spcBef>
                <a:spcPts val="204"/>
              </a:spcBef>
              <a:tabLst>
                <a:tab pos="2170430" algn="l"/>
                <a:tab pos="2682240" algn="l"/>
              </a:tabLst>
            </a:pPr>
            <a:r>
              <a:rPr sz="1200" spc="-25" dirty="0">
                <a:latin typeface="Cambria"/>
                <a:cs typeface="Cambria"/>
              </a:rPr>
              <a:t>G </a:t>
            </a:r>
            <a:r>
              <a:rPr sz="1200" spc="-125" dirty="0">
                <a:latin typeface="Cambria"/>
                <a:cs typeface="Cambria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spc="165" dirty="0">
                <a:latin typeface="Cambria"/>
                <a:cs typeface="Cambria"/>
              </a:rPr>
              <a:t>X</a:t>
            </a:r>
            <a:r>
              <a:rPr sz="1200" spc="-90" dirty="0">
                <a:latin typeface="Cambria"/>
                <a:cs typeface="Cambri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spc="40" dirty="0">
                <a:latin typeface="Cambria"/>
                <a:cs typeface="Cambria"/>
              </a:rPr>
              <a:t>E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dirty="0">
                <a:latin typeface="Lucida Sans Unicode"/>
                <a:cs typeface="Lucida Sans Unicode"/>
              </a:rPr>
              <a:t>	</a:t>
            </a:r>
            <a:r>
              <a:rPr sz="1050" i="1" spc="10" dirty="0">
                <a:latin typeface="Arial"/>
                <a:cs typeface="Arial"/>
              </a:rPr>
              <a:t>where</a:t>
            </a:r>
            <a:r>
              <a:rPr sz="1050" i="1" dirty="0">
                <a:latin typeface="Arial"/>
                <a:cs typeface="Arial"/>
              </a:rPr>
              <a:t>	</a:t>
            </a:r>
            <a:r>
              <a:rPr sz="1200" spc="-65" dirty="0">
                <a:latin typeface="Cambria"/>
                <a:cs typeface="Cambria"/>
              </a:rPr>
              <a:t>E</a:t>
            </a:r>
            <a:r>
              <a:rPr sz="1200" dirty="0">
                <a:latin typeface="Cambria"/>
                <a:cs typeface="Cambria"/>
              </a:rPr>
              <a:t> </a:t>
            </a:r>
            <a:r>
              <a:rPr sz="1200" spc="-90" dirty="0">
                <a:latin typeface="Cambria"/>
                <a:cs typeface="Cambria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130" dirty="0">
                <a:latin typeface="Cambria"/>
                <a:cs typeface="Cambria"/>
              </a:rPr>
              <a:t>{</a:t>
            </a:r>
            <a:r>
              <a:rPr sz="1050" i="1" spc="10" dirty="0">
                <a:latin typeface="Arial"/>
                <a:cs typeface="Arial"/>
              </a:rPr>
              <a:t>X</a:t>
            </a:r>
            <a:r>
              <a:rPr sz="1050" i="1" baseline="-15873" dirty="0">
                <a:latin typeface="Arial"/>
                <a:cs typeface="Arial"/>
              </a:rPr>
              <a:t>i </a:t>
            </a:r>
            <a:r>
              <a:rPr sz="1050" i="1" spc="75" baseline="-15873" dirty="0">
                <a:latin typeface="Arial"/>
                <a:cs typeface="Arial"/>
              </a:rPr>
              <a:t> </a:t>
            </a:r>
            <a:r>
              <a:rPr sz="1200" spc="190" dirty="0">
                <a:latin typeface="Cambria"/>
                <a:cs typeface="Cambria"/>
              </a:rPr>
              <a:t>→</a:t>
            </a:r>
            <a:r>
              <a:rPr sz="1200" spc="65" dirty="0">
                <a:latin typeface="Cambria"/>
                <a:cs typeface="Cambria"/>
              </a:rPr>
              <a:t> </a:t>
            </a:r>
            <a:r>
              <a:rPr sz="1050" i="1" spc="10" dirty="0">
                <a:latin typeface="Arial"/>
                <a:cs typeface="Arial"/>
              </a:rPr>
              <a:t>X</a:t>
            </a:r>
            <a:r>
              <a:rPr sz="1050" i="1" baseline="-15873" dirty="0">
                <a:latin typeface="Arial"/>
                <a:cs typeface="Arial"/>
              </a:rPr>
              <a:t>j</a:t>
            </a:r>
            <a:r>
              <a:rPr sz="1050" i="1" spc="-127" baseline="-15873" dirty="0">
                <a:latin typeface="Arial"/>
                <a:cs typeface="Arial"/>
              </a:rPr>
              <a:t> </a:t>
            </a:r>
            <a:r>
              <a:rPr sz="1200" spc="130" dirty="0">
                <a:latin typeface="Cambria"/>
                <a:cs typeface="Cambria"/>
              </a:rPr>
              <a:t>}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5678" y="957000"/>
            <a:ext cx="268605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10" dirty="0">
                <a:latin typeface="Arial"/>
                <a:cs typeface="Arial"/>
              </a:rPr>
              <a:t>(20)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7151" y="1426387"/>
            <a:ext cx="218226" cy="21822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67110" y="1452975"/>
            <a:ext cx="9842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A</a:t>
            </a:r>
            <a:endParaRPr sz="85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01415" y="1996659"/>
            <a:ext cx="229697" cy="22969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960801" y="2028864"/>
            <a:ext cx="10477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C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904381" y="1998668"/>
            <a:ext cx="800735" cy="800735"/>
            <a:chOff x="1904381" y="1998668"/>
            <a:chExt cx="800735" cy="80073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4381" y="2575631"/>
              <a:ext cx="223766" cy="2237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9432" y="1998668"/>
              <a:ext cx="225679" cy="22567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537807" y="2028976"/>
            <a:ext cx="10477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D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476730" y="1998819"/>
            <a:ext cx="804545" cy="804545"/>
            <a:chOff x="2476730" y="1998819"/>
            <a:chExt cx="804545" cy="804545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76730" y="2571974"/>
              <a:ext cx="231081" cy="23108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55589" y="1998819"/>
              <a:ext cx="225378" cy="2253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113920" y="2028976"/>
            <a:ext cx="9842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E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57433" y="1424655"/>
            <a:ext cx="221691" cy="22169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116684" y="1452975"/>
            <a:ext cx="9842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B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070783" y="1997205"/>
            <a:ext cx="788035" cy="788035"/>
            <a:chOff x="3070783" y="1997205"/>
            <a:chExt cx="788035" cy="788035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70783" y="2590019"/>
              <a:ext cx="194992" cy="1949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29983" y="1997205"/>
              <a:ext cx="228605" cy="228605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3687899" y="2028976"/>
            <a:ext cx="10477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H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997640" y="1644614"/>
            <a:ext cx="1669414" cy="1046480"/>
            <a:chOff x="1997640" y="1644614"/>
            <a:chExt cx="1669414" cy="1046480"/>
          </a:xfrm>
        </p:grpSpPr>
        <p:sp>
          <p:nvSpPr>
            <p:cNvPr id="25" name="object 25"/>
            <p:cNvSpPr/>
            <p:nvPr/>
          </p:nvSpPr>
          <p:spPr>
            <a:xfrm>
              <a:off x="2016264" y="1644614"/>
              <a:ext cx="0" cy="318770"/>
            </a:xfrm>
            <a:custGeom>
              <a:avLst/>
              <a:gdLst/>
              <a:ahLst/>
              <a:cxnLst/>
              <a:rect l="l" t="t" r="r" b="b"/>
              <a:pathLst>
                <a:path h="318769">
                  <a:moveTo>
                    <a:pt x="0" y="0"/>
                  </a:moveTo>
                  <a:lnTo>
                    <a:pt x="0" y="318642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97640" y="1949288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16264" y="2226357"/>
              <a:ext cx="0" cy="316230"/>
            </a:xfrm>
            <a:custGeom>
              <a:avLst/>
              <a:gdLst/>
              <a:ahLst/>
              <a:cxnLst/>
              <a:rect l="l" t="t" r="r" b="b"/>
              <a:pathLst>
                <a:path h="316230">
                  <a:moveTo>
                    <a:pt x="0" y="0"/>
                  </a:moveTo>
                  <a:lnTo>
                    <a:pt x="0" y="315871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97640" y="2528261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92271" y="2224348"/>
              <a:ext cx="0" cy="314325"/>
            </a:xfrm>
            <a:custGeom>
              <a:avLst/>
              <a:gdLst/>
              <a:ahLst/>
              <a:cxnLst/>
              <a:rect l="l" t="t" r="r" b="b"/>
              <a:pathLst>
                <a:path h="314325">
                  <a:moveTo>
                    <a:pt x="0" y="0"/>
                  </a:moveTo>
                  <a:lnTo>
                    <a:pt x="0" y="31422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573647" y="2524603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68279" y="2224197"/>
              <a:ext cx="0" cy="332740"/>
            </a:xfrm>
            <a:custGeom>
              <a:avLst/>
              <a:gdLst/>
              <a:ahLst/>
              <a:cxnLst/>
              <a:rect l="l" t="t" r="r" b="b"/>
              <a:pathLst>
                <a:path h="332739">
                  <a:moveTo>
                    <a:pt x="0" y="0"/>
                  </a:moveTo>
                  <a:lnTo>
                    <a:pt x="0" y="332419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49654" y="2542648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68279" y="1646346"/>
              <a:ext cx="0" cy="319405"/>
            </a:xfrm>
            <a:custGeom>
              <a:avLst/>
              <a:gdLst/>
              <a:ahLst/>
              <a:cxnLst/>
              <a:rect l="l" t="t" r="r" b="b"/>
              <a:pathLst>
                <a:path h="319405">
                  <a:moveTo>
                    <a:pt x="0" y="0"/>
                  </a:moveTo>
                  <a:lnTo>
                    <a:pt x="0" y="319069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149654" y="1951448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118981" y="2162865"/>
              <a:ext cx="932815" cy="466725"/>
            </a:xfrm>
            <a:custGeom>
              <a:avLst/>
              <a:gdLst/>
              <a:ahLst/>
              <a:cxnLst/>
              <a:rect l="l" t="t" r="r" b="b"/>
              <a:pathLst>
                <a:path w="932814" h="466725">
                  <a:moveTo>
                    <a:pt x="0" y="0"/>
                  </a:moveTo>
                  <a:lnTo>
                    <a:pt x="932227" y="46611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030387" y="2606078"/>
              <a:ext cx="41910" cy="33655"/>
            </a:xfrm>
            <a:custGeom>
              <a:avLst/>
              <a:gdLst/>
              <a:ahLst/>
              <a:cxnLst/>
              <a:rect l="l" t="t" r="r" b="b"/>
              <a:pathLst>
                <a:path w="41910" h="33655">
                  <a:moveTo>
                    <a:pt x="16656" y="0"/>
                  </a:moveTo>
                  <a:lnTo>
                    <a:pt x="20820" y="22903"/>
                  </a:lnTo>
                  <a:lnTo>
                    <a:pt x="0" y="33313"/>
                  </a:lnTo>
                  <a:lnTo>
                    <a:pt x="41642" y="33313"/>
                  </a:lnTo>
                  <a:lnTo>
                    <a:pt x="166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260838" y="2192332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403225" h="403225">
                  <a:moveTo>
                    <a:pt x="402623" y="0"/>
                  </a:moveTo>
                  <a:lnTo>
                    <a:pt x="0" y="40262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244377" y="2571909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5">
                  <a:moveTo>
                    <a:pt x="39507" y="26338"/>
                  </a:moveTo>
                  <a:lnTo>
                    <a:pt x="16461" y="23046"/>
                  </a:lnTo>
                  <a:lnTo>
                    <a:pt x="13169" y="0"/>
                  </a:lnTo>
                  <a:lnTo>
                    <a:pt x="0" y="39507"/>
                  </a:lnTo>
                  <a:lnTo>
                    <a:pt x="39507" y="263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28148" y="2111508"/>
              <a:ext cx="917575" cy="576580"/>
            </a:xfrm>
            <a:custGeom>
              <a:avLst/>
              <a:gdLst/>
              <a:ahLst/>
              <a:cxnLst/>
              <a:rect l="l" t="t" r="r" b="b"/>
              <a:pathLst>
                <a:path w="917575" h="576580">
                  <a:moveTo>
                    <a:pt x="2965" y="0"/>
                  </a:moveTo>
                  <a:lnTo>
                    <a:pt x="341161" y="0"/>
                  </a:lnTo>
                </a:path>
                <a:path w="917575" h="576580">
                  <a:moveTo>
                    <a:pt x="0" y="576007"/>
                  </a:moveTo>
                  <a:lnTo>
                    <a:pt x="338460" y="576007"/>
                  </a:lnTo>
                </a:path>
                <a:path w="917575" h="576580">
                  <a:moveTo>
                    <a:pt x="576963" y="0"/>
                  </a:moveTo>
                  <a:lnTo>
                    <a:pt x="917319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963341" y="2610115"/>
            <a:ext cx="92710" cy="16065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850" i="1" spc="5" dirty="0">
                <a:latin typeface="Arial"/>
                <a:cs typeface="Arial"/>
              </a:rPr>
              <a:t>F</a:t>
            </a:r>
            <a:endParaRPr sz="8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535867" y="2610003"/>
            <a:ext cx="110489" cy="16065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850" i="1" spc="5" dirty="0">
                <a:latin typeface="Arial"/>
                <a:cs typeface="Arial"/>
              </a:rPr>
              <a:t>G</a:t>
            </a:r>
            <a:endParaRPr sz="8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136932" y="2610115"/>
            <a:ext cx="55880" cy="16065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850" i="1" dirty="0">
                <a:latin typeface="Arial"/>
                <a:cs typeface="Arial"/>
              </a:rPr>
              <a:t>I</a:t>
            </a:r>
            <a:endParaRPr sz="8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12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12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12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12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12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116228" y="3137672"/>
            <a:ext cx="31813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r>
              <a:rPr sz="600" spc="45" dirty="0">
                <a:latin typeface="PMingLiU"/>
                <a:cs typeface="PMingLiU"/>
              </a:rPr>
              <a:t>39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170" dirty="0">
                <a:latin typeface="PMingLiU"/>
                <a:cs typeface="PMingLiU"/>
              </a:rPr>
              <a:t>/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45" dirty="0">
                <a:latin typeface="PMingLiU"/>
                <a:cs typeface="PMingLiU"/>
              </a:rPr>
              <a:t>51</a:t>
            </a:r>
            <a:endParaRPr sz="600">
              <a:latin typeface="PMingLiU"/>
              <a:cs typeface="PMingLiU"/>
            </a:endParaRPr>
          </a:p>
        </p:txBody>
      </p:sp>
    </p:spTree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00" y="110900"/>
            <a:ext cx="2370863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300" dirty="0"/>
              <a:t>Undirected</a:t>
            </a:r>
            <a:r>
              <a:rPr spc="145" dirty="0"/>
              <a:t> </a:t>
            </a:r>
            <a:r>
              <a:rPr spc="315" dirty="0"/>
              <a:t>Graph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825563"/>
            <a:ext cx="69291" cy="692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7898" y="706082"/>
            <a:ext cx="3679190" cy="44386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5"/>
              </a:spcBef>
            </a:pPr>
            <a:r>
              <a:rPr sz="1050" spc="15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graph is 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undirected</a:t>
            </a:r>
            <a:r>
              <a:rPr sz="105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if all </a:t>
            </a:r>
            <a:r>
              <a:rPr sz="1050" spc="10" dirty="0">
                <a:latin typeface="Arial"/>
                <a:cs typeface="Arial"/>
              </a:rPr>
              <a:t>edges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are undirected.</a:t>
            </a:r>
            <a:r>
              <a:rPr sz="1050" spc="75" dirty="0">
                <a:latin typeface="Arial"/>
                <a:cs typeface="Arial"/>
              </a:rPr>
              <a:t> </a:t>
            </a:r>
            <a:r>
              <a:rPr sz="1050" i="1" spc="1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1050" i="1" spc="15" baseline="-15873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1050" i="1" spc="270" baseline="-1587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260" dirty="0">
                <a:solidFill>
                  <a:srgbClr val="0000FF"/>
                </a:solidFill>
                <a:latin typeface="Cambria"/>
                <a:cs typeface="Cambria"/>
              </a:rPr>
              <a:t>−</a:t>
            </a:r>
            <a:r>
              <a:rPr sz="120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1050" i="1" spc="1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1050" i="1" spc="15" baseline="-15873" dirty="0">
                <a:solidFill>
                  <a:srgbClr val="0000FF"/>
                </a:solidFill>
                <a:latin typeface="Arial"/>
                <a:cs typeface="Arial"/>
              </a:rPr>
              <a:t>j</a:t>
            </a:r>
            <a:r>
              <a:rPr sz="1050" i="1" spc="-127" baseline="-1587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  <a:p>
            <a:pPr marL="1303020">
              <a:lnSpc>
                <a:spcPct val="100000"/>
              </a:lnSpc>
              <a:spcBef>
                <a:spcPts val="204"/>
              </a:spcBef>
              <a:tabLst>
                <a:tab pos="2211070" algn="l"/>
                <a:tab pos="2722880" algn="l"/>
              </a:tabLst>
            </a:pPr>
            <a:r>
              <a:rPr sz="1200" spc="185" dirty="0">
                <a:latin typeface="Cambria"/>
                <a:cs typeface="Cambria"/>
              </a:rPr>
              <a:t>H</a:t>
            </a:r>
            <a:r>
              <a:rPr sz="1200" spc="80" dirty="0">
                <a:latin typeface="Cambria"/>
                <a:cs typeface="Cambria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spc="165" dirty="0">
                <a:latin typeface="Cambria"/>
                <a:cs typeface="Cambria"/>
              </a:rPr>
              <a:t>X</a:t>
            </a:r>
            <a:r>
              <a:rPr sz="1200" spc="-90" dirty="0">
                <a:latin typeface="Cambria"/>
                <a:cs typeface="Cambri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spc="40" dirty="0">
                <a:latin typeface="Cambria"/>
                <a:cs typeface="Cambria"/>
              </a:rPr>
              <a:t>E</a:t>
            </a:r>
            <a:r>
              <a:rPr sz="1200" spc="75" baseline="34722" dirty="0">
                <a:latin typeface="Gulim"/>
                <a:cs typeface="Gulim"/>
              </a:rPr>
              <a:t>'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r>
              <a:rPr sz="1200" dirty="0">
                <a:latin typeface="Lucida Sans Unicode"/>
                <a:cs typeface="Lucida Sans Unicode"/>
              </a:rPr>
              <a:t>	</a:t>
            </a:r>
            <a:r>
              <a:rPr sz="1050" i="1" spc="10" dirty="0">
                <a:latin typeface="Arial"/>
                <a:cs typeface="Arial"/>
              </a:rPr>
              <a:t>where</a:t>
            </a:r>
            <a:r>
              <a:rPr sz="1050" i="1" dirty="0">
                <a:latin typeface="Arial"/>
                <a:cs typeface="Arial"/>
              </a:rPr>
              <a:t>	</a:t>
            </a:r>
            <a:r>
              <a:rPr sz="1200" spc="40" dirty="0">
                <a:latin typeface="Cambria"/>
                <a:cs typeface="Cambria"/>
              </a:rPr>
              <a:t>E</a:t>
            </a:r>
            <a:r>
              <a:rPr sz="1200" baseline="34722" dirty="0">
                <a:latin typeface="Gulim"/>
                <a:cs typeface="Gulim"/>
              </a:rPr>
              <a:t>'</a:t>
            </a:r>
            <a:r>
              <a:rPr sz="1200" spc="172" baseline="34722" dirty="0">
                <a:latin typeface="Gulim"/>
                <a:cs typeface="Gulim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130" dirty="0">
                <a:latin typeface="Cambria"/>
                <a:cs typeface="Cambria"/>
              </a:rPr>
              <a:t>{</a:t>
            </a:r>
            <a:r>
              <a:rPr sz="1050" i="1" spc="10" dirty="0">
                <a:latin typeface="Arial"/>
                <a:cs typeface="Arial"/>
              </a:rPr>
              <a:t>X</a:t>
            </a:r>
            <a:r>
              <a:rPr sz="1050" i="1" baseline="-15873" dirty="0">
                <a:latin typeface="Arial"/>
                <a:cs typeface="Arial"/>
              </a:rPr>
              <a:t>i </a:t>
            </a:r>
            <a:r>
              <a:rPr sz="1050" i="1" spc="-22" baseline="-15873" dirty="0">
                <a:latin typeface="Arial"/>
                <a:cs typeface="Arial"/>
              </a:rPr>
              <a:t> </a:t>
            </a:r>
            <a:r>
              <a:rPr sz="1200" spc="260" dirty="0">
                <a:latin typeface="Cambria"/>
                <a:cs typeface="Cambria"/>
              </a:rPr>
              <a:t>−</a:t>
            </a:r>
            <a:r>
              <a:rPr sz="1200" dirty="0">
                <a:latin typeface="Cambria"/>
                <a:cs typeface="Cambria"/>
              </a:rPr>
              <a:t> </a:t>
            </a:r>
            <a:r>
              <a:rPr sz="1050" i="1" spc="10" dirty="0">
                <a:latin typeface="Arial"/>
                <a:cs typeface="Arial"/>
              </a:rPr>
              <a:t>X</a:t>
            </a:r>
            <a:r>
              <a:rPr sz="1050" i="1" baseline="-15873" dirty="0">
                <a:latin typeface="Arial"/>
                <a:cs typeface="Arial"/>
              </a:rPr>
              <a:t>j</a:t>
            </a:r>
            <a:r>
              <a:rPr sz="1050" i="1" spc="-127" baseline="-15873" dirty="0">
                <a:latin typeface="Arial"/>
                <a:cs typeface="Arial"/>
              </a:rPr>
              <a:t> </a:t>
            </a:r>
            <a:r>
              <a:rPr sz="1200" spc="130" dirty="0">
                <a:latin typeface="Cambria"/>
                <a:cs typeface="Cambria"/>
              </a:rPr>
              <a:t>}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5678" y="957000"/>
            <a:ext cx="268605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10" dirty="0">
                <a:latin typeface="Arial"/>
                <a:cs typeface="Arial"/>
              </a:rPr>
              <a:t>(21)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7151" y="1426387"/>
            <a:ext cx="218226" cy="21822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67110" y="1452975"/>
            <a:ext cx="9842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A</a:t>
            </a:r>
            <a:endParaRPr sz="85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01415" y="1996659"/>
            <a:ext cx="229697" cy="22969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960801" y="2028864"/>
            <a:ext cx="10477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C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904381" y="1998668"/>
            <a:ext cx="800735" cy="800735"/>
            <a:chOff x="1904381" y="1998668"/>
            <a:chExt cx="800735" cy="80073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4381" y="2575631"/>
              <a:ext cx="223766" cy="2237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9432" y="1998668"/>
              <a:ext cx="225679" cy="22567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537807" y="2028976"/>
            <a:ext cx="10477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D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476730" y="1998819"/>
            <a:ext cx="804545" cy="804545"/>
            <a:chOff x="2476730" y="1998819"/>
            <a:chExt cx="804545" cy="804545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76730" y="2571974"/>
              <a:ext cx="231081" cy="23108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55589" y="1998819"/>
              <a:ext cx="225378" cy="2253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113920" y="2028976"/>
            <a:ext cx="9842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E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57433" y="1424655"/>
            <a:ext cx="221691" cy="22169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116684" y="1452975"/>
            <a:ext cx="9842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B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070783" y="1997205"/>
            <a:ext cx="788035" cy="788035"/>
            <a:chOff x="3070783" y="1997205"/>
            <a:chExt cx="788035" cy="788035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70783" y="2590019"/>
              <a:ext cx="194992" cy="1949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29983" y="1997205"/>
              <a:ext cx="228605" cy="228605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3687899" y="2028976"/>
            <a:ext cx="10477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H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997640" y="1644614"/>
            <a:ext cx="1669414" cy="1046480"/>
            <a:chOff x="1997640" y="1644614"/>
            <a:chExt cx="1669414" cy="1046480"/>
          </a:xfrm>
        </p:grpSpPr>
        <p:sp>
          <p:nvSpPr>
            <p:cNvPr id="25" name="object 25"/>
            <p:cNvSpPr/>
            <p:nvPr/>
          </p:nvSpPr>
          <p:spPr>
            <a:xfrm>
              <a:off x="2016264" y="1644614"/>
              <a:ext cx="0" cy="318770"/>
            </a:xfrm>
            <a:custGeom>
              <a:avLst/>
              <a:gdLst/>
              <a:ahLst/>
              <a:cxnLst/>
              <a:rect l="l" t="t" r="r" b="b"/>
              <a:pathLst>
                <a:path h="318769">
                  <a:moveTo>
                    <a:pt x="0" y="0"/>
                  </a:moveTo>
                  <a:lnTo>
                    <a:pt x="0" y="318642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97640" y="1949288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16264" y="2226357"/>
              <a:ext cx="0" cy="316230"/>
            </a:xfrm>
            <a:custGeom>
              <a:avLst/>
              <a:gdLst/>
              <a:ahLst/>
              <a:cxnLst/>
              <a:rect l="l" t="t" r="r" b="b"/>
              <a:pathLst>
                <a:path h="316230">
                  <a:moveTo>
                    <a:pt x="0" y="0"/>
                  </a:moveTo>
                  <a:lnTo>
                    <a:pt x="0" y="315871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97640" y="2528261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92271" y="2224348"/>
              <a:ext cx="0" cy="314325"/>
            </a:xfrm>
            <a:custGeom>
              <a:avLst/>
              <a:gdLst/>
              <a:ahLst/>
              <a:cxnLst/>
              <a:rect l="l" t="t" r="r" b="b"/>
              <a:pathLst>
                <a:path h="314325">
                  <a:moveTo>
                    <a:pt x="0" y="0"/>
                  </a:moveTo>
                  <a:lnTo>
                    <a:pt x="0" y="31422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573647" y="2524603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68279" y="2224197"/>
              <a:ext cx="0" cy="332740"/>
            </a:xfrm>
            <a:custGeom>
              <a:avLst/>
              <a:gdLst/>
              <a:ahLst/>
              <a:cxnLst/>
              <a:rect l="l" t="t" r="r" b="b"/>
              <a:pathLst>
                <a:path h="332739">
                  <a:moveTo>
                    <a:pt x="0" y="0"/>
                  </a:moveTo>
                  <a:lnTo>
                    <a:pt x="0" y="332419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49654" y="2542648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68279" y="1646346"/>
              <a:ext cx="0" cy="319405"/>
            </a:xfrm>
            <a:custGeom>
              <a:avLst/>
              <a:gdLst/>
              <a:ahLst/>
              <a:cxnLst/>
              <a:rect l="l" t="t" r="r" b="b"/>
              <a:pathLst>
                <a:path h="319405">
                  <a:moveTo>
                    <a:pt x="0" y="0"/>
                  </a:moveTo>
                  <a:lnTo>
                    <a:pt x="0" y="319069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149654" y="1951448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118981" y="2162865"/>
              <a:ext cx="932815" cy="466725"/>
            </a:xfrm>
            <a:custGeom>
              <a:avLst/>
              <a:gdLst/>
              <a:ahLst/>
              <a:cxnLst/>
              <a:rect l="l" t="t" r="r" b="b"/>
              <a:pathLst>
                <a:path w="932814" h="466725">
                  <a:moveTo>
                    <a:pt x="0" y="0"/>
                  </a:moveTo>
                  <a:lnTo>
                    <a:pt x="932227" y="46611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030387" y="2606078"/>
              <a:ext cx="41910" cy="33655"/>
            </a:xfrm>
            <a:custGeom>
              <a:avLst/>
              <a:gdLst/>
              <a:ahLst/>
              <a:cxnLst/>
              <a:rect l="l" t="t" r="r" b="b"/>
              <a:pathLst>
                <a:path w="41910" h="33655">
                  <a:moveTo>
                    <a:pt x="16656" y="0"/>
                  </a:moveTo>
                  <a:lnTo>
                    <a:pt x="20820" y="22903"/>
                  </a:lnTo>
                  <a:lnTo>
                    <a:pt x="0" y="33313"/>
                  </a:lnTo>
                  <a:lnTo>
                    <a:pt x="41642" y="33313"/>
                  </a:lnTo>
                  <a:lnTo>
                    <a:pt x="166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260838" y="2192332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403225" h="403225">
                  <a:moveTo>
                    <a:pt x="402623" y="0"/>
                  </a:moveTo>
                  <a:lnTo>
                    <a:pt x="0" y="40262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244377" y="2571909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5">
                  <a:moveTo>
                    <a:pt x="39507" y="26338"/>
                  </a:moveTo>
                  <a:lnTo>
                    <a:pt x="16461" y="23046"/>
                  </a:lnTo>
                  <a:lnTo>
                    <a:pt x="13169" y="0"/>
                  </a:lnTo>
                  <a:lnTo>
                    <a:pt x="0" y="39507"/>
                  </a:lnTo>
                  <a:lnTo>
                    <a:pt x="39507" y="263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28148" y="2111508"/>
              <a:ext cx="917575" cy="576580"/>
            </a:xfrm>
            <a:custGeom>
              <a:avLst/>
              <a:gdLst/>
              <a:ahLst/>
              <a:cxnLst/>
              <a:rect l="l" t="t" r="r" b="b"/>
              <a:pathLst>
                <a:path w="917575" h="576580">
                  <a:moveTo>
                    <a:pt x="2965" y="0"/>
                  </a:moveTo>
                  <a:lnTo>
                    <a:pt x="341161" y="0"/>
                  </a:lnTo>
                </a:path>
                <a:path w="917575" h="576580">
                  <a:moveTo>
                    <a:pt x="0" y="576007"/>
                  </a:moveTo>
                  <a:lnTo>
                    <a:pt x="338460" y="576007"/>
                  </a:lnTo>
                </a:path>
                <a:path w="917575" h="576580">
                  <a:moveTo>
                    <a:pt x="576963" y="0"/>
                  </a:moveTo>
                  <a:lnTo>
                    <a:pt x="917319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963341" y="2610115"/>
            <a:ext cx="92710" cy="16065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850" i="1" spc="5" dirty="0">
                <a:latin typeface="Arial"/>
                <a:cs typeface="Arial"/>
              </a:rPr>
              <a:t>F</a:t>
            </a:r>
            <a:endParaRPr sz="8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535867" y="2610003"/>
            <a:ext cx="110489" cy="16065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850" i="1" spc="5" dirty="0">
                <a:latin typeface="Arial"/>
                <a:cs typeface="Arial"/>
              </a:rPr>
              <a:t>G</a:t>
            </a:r>
            <a:endParaRPr sz="8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136932" y="2610115"/>
            <a:ext cx="55880" cy="16065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850" i="1" dirty="0">
                <a:latin typeface="Arial"/>
                <a:cs typeface="Arial"/>
              </a:rPr>
              <a:t>I</a:t>
            </a:r>
            <a:endParaRPr sz="8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12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12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12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12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12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116228" y="3137672"/>
            <a:ext cx="31813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r>
              <a:rPr sz="600" spc="45" dirty="0">
                <a:latin typeface="PMingLiU"/>
                <a:cs typeface="PMingLiU"/>
              </a:rPr>
              <a:t>40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170" dirty="0">
                <a:latin typeface="PMingLiU"/>
                <a:cs typeface="PMingLiU"/>
              </a:rPr>
              <a:t>/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45" dirty="0">
                <a:latin typeface="PMingLiU"/>
                <a:cs typeface="PMingLiU"/>
              </a:rPr>
              <a:t>51</a:t>
            </a:r>
            <a:endParaRPr sz="600">
              <a:latin typeface="PMingLiU"/>
              <a:cs typeface="PMingLiU"/>
            </a:endParaRPr>
          </a:p>
        </p:txBody>
      </p:sp>
    </p:spTree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818" y="109676"/>
            <a:ext cx="2243682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355" dirty="0"/>
              <a:t>Parent</a:t>
            </a:r>
            <a:r>
              <a:rPr spc="180" dirty="0"/>
              <a:t> </a:t>
            </a:r>
            <a:r>
              <a:rPr spc="290" dirty="0"/>
              <a:t>and</a:t>
            </a:r>
            <a:r>
              <a:rPr spc="180" dirty="0"/>
              <a:t> </a:t>
            </a:r>
            <a:r>
              <a:rPr spc="265" dirty="0"/>
              <a:t>Child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05255" y="983569"/>
            <a:ext cx="403860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20" dirty="0">
                <a:latin typeface="Arial"/>
                <a:cs typeface="Arial"/>
              </a:rPr>
              <a:t>G</a:t>
            </a:r>
            <a:r>
              <a:rPr sz="1050" spc="-10" dirty="0">
                <a:latin typeface="Arial"/>
                <a:cs typeface="Arial"/>
              </a:rPr>
              <a:t>r</a:t>
            </a:r>
            <a:r>
              <a:rPr sz="1050" spc="10" dirty="0">
                <a:latin typeface="Arial"/>
                <a:cs typeface="Arial"/>
              </a:rPr>
              <a:t>aph</a:t>
            </a:r>
            <a:endParaRPr sz="1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6917" y="968385"/>
            <a:ext cx="74993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150" dirty="0">
                <a:latin typeface="Cambria"/>
                <a:cs typeface="Cambria"/>
              </a:rPr>
              <a:t>K</a:t>
            </a:r>
            <a:r>
              <a:rPr sz="1200" spc="85" dirty="0">
                <a:latin typeface="Cambria"/>
                <a:cs typeface="Cambria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60" dirty="0">
                <a:latin typeface="Lucida Sans Unicode"/>
                <a:cs typeface="Lucida Sans Unicode"/>
              </a:rPr>
              <a:t>(</a:t>
            </a:r>
            <a:r>
              <a:rPr sz="1200" spc="165" dirty="0">
                <a:latin typeface="Cambria"/>
                <a:cs typeface="Cambria"/>
              </a:rPr>
              <a:t>X</a:t>
            </a:r>
            <a:r>
              <a:rPr sz="1200" spc="-90" dirty="0">
                <a:latin typeface="Cambria"/>
                <a:cs typeface="Cambri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spc="40" dirty="0">
                <a:latin typeface="Cambria"/>
                <a:cs typeface="Cambria"/>
              </a:rPr>
              <a:t>E</a:t>
            </a:r>
            <a:r>
              <a:rPr sz="1200" spc="60" dirty="0">
                <a:latin typeface="Lucida Sans Unicode"/>
                <a:cs typeface="Lucida Sans Unicode"/>
              </a:rPr>
              <a:t>)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17888" y="983569"/>
            <a:ext cx="397510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i="1" spc="10" dirty="0">
                <a:latin typeface="Arial"/>
                <a:cs typeface="Arial"/>
              </a:rPr>
              <a:t>where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558" y="968385"/>
            <a:ext cx="925194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65" dirty="0">
                <a:latin typeface="Cambria"/>
                <a:cs typeface="Cambria"/>
              </a:rPr>
              <a:t>E </a:t>
            </a:r>
            <a:r>
              <a:rPr sz="1200" spc="-90" dirty="0">
                <a:latin typeface="Cambria"/>
                <a:cs typeface="Cambria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125" dirty="0">
                <a:latin typeface="Cambria"/>
                <a:cs typeface="Cambria"/>
              </a:rPr>
              <a:t>{</a:t>
            </a:r>
            <a:r>
              <a:rPr sz="1050" i="1" spc="15" dirty="0">
                <a:latin typeface="Arial"/>
                <a:cs typeface="Arial"/>
              </a:rPr>
              <a:t>X</a:t>
            </a:r>
            <a:r>
              <a:rPr sz="1050" i="1" dirty="0">
                <a:latin typeface="Arial"/>
                <a:cs typeface="Arial"/>
              </a:rPr>
              <a:t> </a:t>
            </a:r>
            <a:r>
              <a:rPr sz="1050" i="1" spc="-120" dirty="0">
                <a:latin typeface="Arial"/>
                <a:cs typeface="Arial"/>
              </a:rPr>
              <a:t> </a:t>
            </a:r>
            <a:r>
              <a:rPr sz="1200" spc="120" dirty="0">
                <a:latin typeface="Lucida Sans Unicode"/>
                <a:cs typeface="Lucida Sans Unicode"/>
              </a:rPr>
              <a:t>;::: 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-509" dirty="0">
                <a:latin typeface="Arial"/>
                <a:cs typeface="Arial"/>
              </a:rPr>
              <a:t>Y </a:t>
            </a:r>
            <a:r>
              <a:rPr sz="1050" i="1" spc="-145" dirty="0">
                <a:latin typeface="Arial"/>
                <a:cs typeface="Arial"/>
              </a:rPr>
              <a:t> </a:t>
            </a:r>
            <a:r>
              <a:rPr sz="1200" spc="130" dirty="0">
                <a:latin typeface="Cambria"/>
                <a:cs typeface="Cambria"/>
              </a:rPr>
              <a:t>}</a:t>
            </a:r>
            <a:endParaRPr sz="1200">
              <a:latin typeface="Cambria"/>
              <a:cs typeface="Cambri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313789"/>
            <a:ext cx="69291" cy="692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3298" y="1236261"/>
            <a:ext cx="422909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-30" dirty="0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arent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1893277"/>
            <a:ext cx="69291" cy="6929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2484145"/>
            <a:ext cx="69291" cy="6929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82498" y="1423157"/>
            <a:ext cx="2159000" cy="154305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60680" indent="-142875">
              <a:lnSpc>
                <a:spcPct val="100000"/>
              </a:lnSpc>
              <a:spcBef>
                <a:spcPts val="305"/>
              </a:spcBef>
              <a:buClr>
                <a:srgbClr val="3333B2"/>
              </a:buClr>
              <a:buSzPct val="63157"/>
              <a:buFont typeface="Arial"/>
              <a:buChar char="►"/>
              <a:tabLst>
                <a:tab pos="361315" algn="l"/>
              </a:tabLst>
            </a:pPr>
            <a:r>
              <a:rPr sz="950" i="1" spc="20" dirty="0">
                <a:latin typeface="Arial"/>
                <a:cs typeface="Arial"/>
              </a:rPr>
              <a:t>X</a:t>
            </a:r>
            <a:r>
              <a:rPr sz="950" i="1" spc="12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is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called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the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parent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of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i="1" spc="20" dirty="0">
                <a:latin typeface="Arial"/>
                <a:cs typeface="Arial"/>
              </a:rPr>
              <a:t>Y</a:t>
            </a:r>
            <a:r>
              <a:rPr sz="950" i="1" spc="-130" dirty="0">
                <a:latin typeface="Arial"/>
                <a:cs typeface="Arial"/>
              </a:rPr>
              <a:t> </a:t>
            </a:r>
            <a:r>
              <a:rPr sz="950" spc="5" dirty="0">
                <a:latin typeface="Arial"/>
                <a:cs typeface="Arial"/>
              </a:rPr>
              <a:t>.</a:t>
            </a:r>
            <a:endParaRPr sz="950">
              <a:latin typeface="Arial"/>
              <a:cs typeface="Arial"/>
            </a:endParaRPr>
          </a:p>
          <a:p>
            <a:pPr marL="360680" indent="-142875">
              <a:lnSpc>
                <a:spcPct val="100000"/>
              </a:lnSpc>
              <a:spcBef>
                <a:spcPts val="215"/>
              </a:spcBef>
              <a:buClr>
                <a:srgbClr val="3333B2"/>
              </a:buClr>
              <a:buSzPct val="63157"/>
              <a:buFont typeface="Arial"/>
              <a:buChar char="►"/>
              <a:tabLst>
                <a:tab pos="361315" algn="l"/>
              </a:tabLst>
            </a:pPr>
            <a:r>
              <a:rPr sz="950" i="1" spc="-20" dirty="0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sz="950" i="1" spc="1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050" i="1" spc="15" baseline="-11904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1050" i="1" baseline="-1190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50" i="1" spc="30" baseline="-1190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denote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parents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of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i="1" spc="20" dirty="0">
                <a:latin typeface="Arial"/>
                <a:cs typeface="Arial"/>
              </a:rPr>
              <a:t>X</a:t>
            </a:r>
            <a:r>
              <a:rPr sz="950" i="1" spc="-145" dirty="0">
                <a:latin typeface="Arial"/>
                <a:cs typeface="Arial"/>
              </a:rPr>
              <a:t> </a:t>
            </a:r>
            <a:r>
              <a:rPr sz="950" spc="5" dirty="0">
                <a:latin typeface="Arial"/>
                <a:cs typeface="Arial"/>
              </a:rPr>
              <a:t>.</a:t>
            </a:r>
            <a:endParaRPr sz="950">
              <a:latin typeface="Arial"/>
              <a:cs typeface="Arial"/>
            </a:endParaRPr>
          </a:p>
          <a:p>
            <a:pPr marL="62865">
              <a:lnSpc>
                <a:spcPct val="100000"/>
              </a:lnSpc>
              <a:spcBef>
                <a:spcPts val="415"/>
              </a:spcBef>
            </a:pP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Child</a:t>
            </a:r>
            <a:endParaRPr sz="1050">
              <a:latin typeface="Arial"/>
              <a:cs typeface="Arial"/>
            </a:endParaRPr>
          </a:p>
          <a:p>
            <a:pPr marL="360680" indent="-142875">
              <a:lnSpc>
                <a:spcPct val="100000"/>
              </a:lnSpc>
              <a:spcBef>
                <a:spcPts val="395"/>
              </a:spcBef>
              <a:buClr>
                <a:srgbClr val="3333B2"/>
              </a:buClr>
              <a:buSzPct val="63157"/>
              <a:buFont typeface="Arial"/>
              <a:buChar char="►"/>
              <a:tabLst>
                <a:tab pos="361315" algn="l"/>
              </a:tabLst>
            </a:pPr>
            <a:r>
              <a:rPr sz="950" i="1" spc="20" dirty="0">
                <a:latin typeface="Arial"/>
                <a:cs typeface="Arial"/>
              </a:rPr>
              <a:t>Y</a:t>
            </a:r>
            <a:r>
              <a:rPr sz="950" i="1" dirty="0">
                <a:latin typeface="Arial"/>
                <a:cs typeface="Arial"/>
              </a:rPr>
              <a:t> </a:t>
            </a:r>
            <a:r>
              <a:rPr sz="950" i="1" spc="-120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is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called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the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child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of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i="1" spc="20" dirty="0">
                <a:latin typeface="Arial"/>
                <a:cs typeface="Arial"/>
              </a:rPr>
              <a:t>X</a:t>
            </a:r>
            <a:r>
              <a:rPr sz="950" i="1" spc="-145" dirty="0">
                <a:latin typeface="Arial"/>
                <a:cs typeface="Arial"/>
              </a:rPr>
              <a:t> </a:t>
            </a:r>
            <a:r>
              <a:rPr sz="950" spc="5" dirty="0">
                <a:latin typeface="Arial"/>
                <a:cs typeface="Arial"/>
              </a:rPr>
              <a:t>.</a:t>
            </a:r>
            <a:endParaRPr sz="950">
              <a:latin typeface="Arial"/>
              <a:cs typeface="Arial"/>
            </a:endParaRPr>
          </a:p>
          <a:p>
            <a:pPr marL="360680" indent="-142875">
              <a:lnSpc>
                <a:spcPct val="100000"/>
              </a:lnSpc>
              <a:spcBef>
                <a:spcPts val="215"/>
              </a:spcBef>
              <a:buClr>
                <a:srgbClr val="3333B2"/>
              </a:buClr>
              <a:buSzPct val="63157"/>
              <a:buFont typeface="Arial"/>
              <a:buChar char="►"/>
              <a:tabLst>
                <a:tab pos="361315" algn="l"/>
              </a:tabLst>
            </a:pPr>
            <a:r>
              <a:rPr sz="950" i="1" spc="20" dirty="0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sz="950" i="1" spc="10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050" i="1" spc="15" baseline="-11904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1050" i="1" baseline="-1190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50" i="1" spc="30" baseline="-1190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denote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children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of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i="1" spc="20" dirty="0">
                <a:latin typeface="Arial"/>
                <a:cs typeface="Arial"/>
              </a:rPr>
              <a:t>X</a:t>
            </a:r>
            <a:r>
              <a:rPr sz="950" i="1" spc="-145" dirty="0">
                <a:latin typeface="Arial"/>
                <a:cs typeface="Arial"/>
              </a:rPr>
              <a:t> </a:t>
            </a:r>
            <a:r>
              <a:rPr sz="950" spc="5" dirty="0">
                <a:latin typeface="Arial"/>
                <a:cs typeface="Arial"/>
              </a:rPr>
              <a:t>.</a:t>
            </a:r>
            <a:endParaRPr sz="950">
              <a:latin typeface="Arial"/>
              <a:cs typeface="Arial"/>
            </a:endParaRPr>
          </a:p>
          <a:p>
            <a:pPr marL="62865" marR="43180">
              <a:lnSpc>
                <a:spcPct val="114599"/>
              </a:lnSpc>
              <a:spcBef>
                <a:spcPts val="320"/>
              </a:spcBef>
            </a:pPr>
            <a:r>
              <a:rPr sz="1050" spc="10" dirty="0">
                <a:latin typeface="Arial"/>
                <a:cs typeface="Arial"/>
              </a:rPr>
              <a:t>Example: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Identify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parents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and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children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5" dirty="0">
                <a:latin typeface="Arial"/>
                <a:cs typeface="Arial"/>
              </a:rPr>
              <a:t>Node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i="1" spc="15" dirty="0">
                <a:latin typeface="Arial"/>
                <a:cs typeface="Arial"/>
              </a:rPr>
              <a:t>E</a:t>
            </a:r>
            <a:r>
              <a:rPr sz="1050" i="1" spc="-19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35"/>
              </a:spcBef>
              <a:tabLst>
                <a:tab pos="1191260" algn="l"/>
              </a:tabLst>
            </a:pPr>
            <a:r>
              <a:rPr sz="1050" spc="10" dirty="0">
                <a:latin typeface="Arial"/>
                <a:cs typeface="Arial"/>
              </a:rPr>
              <a:t>Ans:</a:t>
            </a:r>
            <a:r>
              <a:rPr sz="1050" spc="75" dirty="0">
                <a:latin typeface="Arial"/>
                <a:cs typeface="Arial"/>
              </a:rPr>
              <a:t> </a:t>
            </a:r>
            <a:r>
              <a:rPr sz="1050" i="1" spc="-30" dirty="0">
                <a:latin typeface="Arial"/>
                <a:cs typeface="Arial"/>
              </a:rPr>
              <a:t>P</a:t>
            </a:r>
            <a:r>
              <a:rPr sz="1050" i="1" spc="5" dirty="0">
                <a:latin typeface="Arial"/>
                <a:cs typeface="Arial"/>
              </a:rPr>
              <a:t>a</a:t>
            </a:r>
            <a:r>
              <a:rPr sz="1050" i="1" spc="15" baseline="-15873" dirty="0">
                <a:latin typeface="Arial"/>
                <a:cs typeface="Arial"/>
              </a:rPr>
              <a:t>E</a:t>
            </a:r>
            <a:r>
              <a:rPr sz="1050" i="1" baseline="-15873" dirty="0">
                <a:latin typeface="Arial"/>
                <a:cs typeface="Arial"/>
              </a:rPr>
              <a:t> </a:t>
            </a:r>
            <a:r>
              <a:rPr sz="1050" i="1" spc="89" baseline="-15873" dirty="0">
                <a:latin typeface="Arial"/>
                <a:cs typeface="Arial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15" dirty="0">
                <a:latin typeface="Arial"/>
                <a:cs typeface="Arial"/>
              </a:rPr>
              <a:t>B</a:t>
            </a:r>
            <a:r>
              <a:rPr sz="1050" i="1" dirty="0">
                <a:latin typeface="Arial"/>
                <a:cs typeface="Arial"/>
              </a:rPr>
              <a:t>	</a:t>
            </a:r>
            <a:r>
              <a:rPr sz="1050" i="1" spc="15" dirty="0">
                <a:latin typeface="Arial"/>
                <a:cs typeface="Arial"/>
              </a:rPr>
              <a:t>C</a:t>
            </a:r>
            <a:r>
              <a:rPr sz="1050" i="1" spc="5" dirty="0">
                <a:latin typeface="Arial"/>
                <a:cs typeface="Arial"/>
              </a:rPr>
              <a:t>h</a:t>
            </a:r>
            <a:r>
              <a:rPr sz="1050" i="1" spc="15" baseline="-15873" dirty="0">
                <a:latin typeface="Arial"/>
                <a:cs typeface="Arial"/>
              </a:rPr>
              <a:t>E</a:t>
            </a:r>
            <a:r>
              <a:rPr sz="1050" i="1" baseline="-15873" dirty="0">
                <a:latin typeface="Arial"/>
                <a:cs typeface="Arial"/>
              </a:rPr>
              <a:t> </a:t>
            </a:r>
            <a:r>
              <a:rPr sz="1050" i="1" spc="89" baseline="-15873" dirty="0">
                <a:latin typeface="Arial"/>
                <a:cs typeface="Arial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5" dirty="0">
                <a:latin typeface="Arial"/>
                <a:cs typeface="Arial"/>
              </a:rPr>
              <a:t>I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36244" y="1280147"/>
            <a:ext cx="218226" cy="21822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196203" y="1306734"/>
            <a:ext cx="9842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A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30508" y="1850418"/>
            <a:ext cx="229697" cy="22969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189894" y="1882624"/>
            <a:ext cx="10477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C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33474" y="2429391"/>
            <a:ext cx="223766" cy="223767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192434" y="2458736"/>
            <a:ext cx="92710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F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08525" y="1852427"/>
            <a:ext cx="225679" cy="22567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766901" y="1882735"/>
            <a:ext cx="10477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D</a:t>
            </a:r>
            <a:endParaRPr sz="85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05824" y="2425734"/>
            <a:ext cx="231081" cy="231081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3764960" y="2458624"/>
            <a:ext cx="110489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G</a:t>
            </a:r>
            <a:endParaRPr sz="85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284683" y="1852578"/>
            <a:ext cx="225378" cy="225378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4343013" y="1882735"/>
            <a:ext cx="9842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E</a:t>
            </a:r>
            <a:endParaRPr sz="85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286527" y="1278414"/>
            <a:ext cx="221691" cy="221691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4345767" y="1306734"/>
            <a:ext cx="9842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B</a:t>
            </a:r>
            <a:endParaRPr sz="85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299876" y="2443779"/>
            <a:ext cx="194992" cy="194992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4366026" y="2458736"/>
            <a:ext cx="55880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dirty="0">
                <a:latin typeface="Arial"/>
                <a:cs typeface="Arial"/>
              </a:rPr>
              <a:t>I</a:t>
            </a:r>
            <a:endParaRPr sz="850">
              <a:latin typeface="Arial"/>
              <a:cs typeface="Aria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859077" y="1850964"/>
            <a:ext cx="228605" cy="228605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4916992" y="1882735"/>
            <a:ext cx="10477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H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226733" y="1498373"/>
            <a:ext cx="1669414" cy="1046480"/>
            <a:chOff x="3226733" y="1498373"/>
            <a:chExt cx="1669414" cy="1046480"/>
          </a:xfrm>
        </p:grpSpPr>
        <p:sp>
          <p:nvSpPr>
            <p:cNvPr id="31" name="object 31"/>
            <p:cNvSpPr/>
            <p:nvPr/>
          </p:nvSpPr>
          <p:spPr>
            <a:xfrm>
              <a:off x="3245358" y="1498373"/>
              <a:ext cx="0" cy="318770"/>
            </a:xfrm>
            <a:custGeom>
              <a:avLst/>
              <a:gdLst/>
              <a:ahLst/>
              <a:cxnLst/>
              <a:rect l="l" t="t" r="r" b="b"/>
              <a:pathLst>
                <a:path h="318769">
                  <a:moveTo>
                    <a:pt x="0" y="0"/>
                  </a:moveTo>
                  <a:lnTo>
                    <a:pt x="0" y="318642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226733" y="1803047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245358" y="2080116"/>
              <a:ext cx="0" cy="316230"/>
            </a:xfrm>
            <a:custGeom>
              <a:avLst/>
              <a:gdLst/>
              <a:ahLst/>
              <a:cxnLst/>
              <a:rect l="l" t="t" r="r" b="b"/>
              <a:pathLst>
                <a:path h="316230">
                  <a:moveTo>
                    <a:pt x="0" y="0"/>
                  </a:moveTo>
                  <a:lnTo>
                    <a:pt x="0" y="315871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226733" y="2382020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821365" y="2078107"/>
              <a:ext cx="0" cy="314325"/>
            </a:xfrm>
            <a:custGeom>
              <a:avLst/>
              <a:gdLst/>
              <a:ahLst/>
              <a:cxnLst/>
              <a:rect l="l" t="t" r="r" b="b"/>
              <a:pathLst>
                <a:path h="314325">
                  <a:moveTo>
                    <a:pt x="0" y="0"/>
                  </a:moveTo>
                  <a:lnTo>
                    <a:pt x="0" y="31422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02740" y="2378363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97372" y="2077956"/>
              <a:ext cx="0" cy="332740"/>
            </a:xfrm>
            <a:custGeom>
              <a:avLst/>
              <a:gdLst/>
              <a:ahLst/>
              <a:cxnLst/>
              <a:rect l="l" t="t" r="r" b="b"/>
              <a:pathLst>
                <a:path h="332739">
                  <a:moveTo>
                    <a:pt x="0" y="0"/>
                  </a:moveTo>
                  <a:lnTo>
                    <a:pt x="0" y="332419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78748" y="2396407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397372" y="1500106"/>
              <a:ext cx="0" cy="319405"/>
            </a:xfrm>
            <a:custGeom>
              <a:avLst/>
              <a:gdLst/>
              <a:ahLst/>
              <a:cxnLst/>
              <a:rect l="l" t="t" r="r" b="b"/>
              <a:pathLst>
                <a:path h="319405">
                  <a:moveTo>
                    <a:pt x="0" y="0"/>
                  </a:moveTo>
                  <a:lnTo>
                    <a:pt x="0" y="319069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378748" y="1805207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348074" y="2016625"/>
              <a:ext cx="932815" cy="466725"/>
            </a:xfrm>
            <a:custGeom>
              <a:avLst/>
              <a:gdLst/>
              <a:ahLst/>
              <a:cxnLst/>
              <a:rect l="l" t="t" r="r" b="b"/>
              <a:pathLst>
                <a:path w="932814" h="466725">
                  <a:moveTo>
                    <a:pt x="0" y="0"/>
                  </a:moveTo>
                  <a:lnTo>
                    <a:pt x="932227" y="46611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259480" y="2459837"/>
              <a:ext cx="41910" cy="33655"/>
            </a:xfrm>
            <a:custGeom>
              <a:avLst/>
              <a:gdLst/>
              <a:ahLst/>
              <a:cxnLst/>
              <a:rect l="l" t="t" r="r" b="b"/>
              <a:pathLst>
                <a:path w="41910" h="33655">
                  <a:moveTo>
                    <a:pt x="16656" y="0"/>
                  </a:moveTo>
                  <a:lnTo>
                    <a:pt x="20820" y="22903"/>
                  </a:lnTo>
                  <a:lnTo>
                    <a:pt x="0" y="33313"/>
                  </a:lnTo>
                  <a:lnTo>
                    <a:pt x="41642" y="33313"/>
                  </a:lnTo>
                  <a:lnTo>
                    <a:pt x="166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489932" y="2046092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403225" h="403225">
                  <a:moveTo>
                    <a:pt x="402623" y="0"/>
                  </a:moveTo>
                  <a:lnTo>
                    <a:pt x="0" y="40262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73470" y="2425669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5">
                  <a:moveTo>
                    <a:pt x="39507" y="26338"/>
                  </a:moveTo>
                  <a:lnTo>
                    <a:pt x="16461" y="23046"/>
                  </a:lnTo>
                  <a:lnTo>
                    <a:pt x="13169" y="0"/>
                  </a:lnTo>
                  <a:lnTo>
                    <a:pt x="0" y="39507"/>
                  </a:lnTo>
                  <a:lnTo>
                    <a:pt x="39507" y="263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357241" y="1965267"/>
              <a:ext cx="917575" cy="576580"/>
            </a:xfrm>
            <a:custGeom>
              <a:avLst/>
              <a:gdLst/>
              <a:ahLst/>
              <a:cxnLst/>
              <a:rect l="l" t="t" r="r" b="b"/>
              <a:pathLst>
                <a:path w="917575" h="576580">
                  <a:moveTo>
                    <a:pt x="2965" y="0"/>
                  </a:moveTo>
                  <a:lnTo>
                    <a:pt x="341161" y="0"/>
                  </a:lnTo>
                </a:path>
                <a:path w="917575" h="576580">
                  <a:moveTo>
                    <a:pt x="0" y="576007"/>
                  </a:moveTo>
                  <a:lnTo>
                    <a:pt x="338460" y="576007"/>
                  </a:lnTo>
                </a:path>
                <a:path w="917575" h="576580">
                  <a:moveTo>
                    <a:pt x="576963" y="0"/>
                  </a:moveTo>
                  <a:lnTo>
                    <a:pt x="917319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13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1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13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1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13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116228" y="3137672"/>
            <a:ext cx="31813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r>
              <a:rPr sz="600" spc="45" dirty="0">
                <a:latin typeface="PMingLiU"/>
                <a:cs typeface="PMingLiU"/>
              </a:rPr>
              <a:t>41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170" dirty="0">
                <a:latin typeface="PMingLiU"/>
                <a:cs typeface="PMingLiU"/>
              </a:rPr>
              <a:t>/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45" dirty="0">
                <a:latin typeface="PMingLiU"/>
                <a:cs typeface="PMingLiU"/>
              </a:rPr>
              <a:t>51</a:t>
            </a:r>
            <a:endParaRPr sz="600">
              <a:latin typeface="PMingLiU"/>
              <a:cs typeface="PMingLiU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1" name="Ink 50"/>
              <p14:cNvContentPartPr/>
              <p14:nvPr/>
            </p14:nvContentPartPr>
            <p14:xfrm>
              <a:off x="3953506" y="964397"/>
              <a:ext cx="219960" cy="8856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45946" y="955037"/>
                <a:ext cx="2365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2" name="Ink 51"/>
              <p14:cNvContentPartPr/>
              <p14:nvPr/>
            </p14:nvContentPartPr>
            <p14:xfrm>
              <a:off x="3926866" y="1101557"/>
              <a:ext cx="226800" cy="6876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18226" y="1092917"/>
                <a:ext cx="241200" cy="86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749" y="195328"/>
            <a:ext cx="2779340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85" dirty="0"/>
              <a:t>Uncertain</a:t>
            </a:r>
            <a:r>
              <a:rPr spc="145" dirty="0"/>
              <a:t> </a:t>
            </a:r>
            <a:r>
              <a:rPr spc="250" dirty="0"/>
              <a:t>Reasoning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091653"/>
            <a:ext cx="69291" cy="69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1313065"/>
            <a:ext cx="69291" cy="692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2167115"/>
            <a:ext cx="69291" cy="692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2837700"/>
            <a:ext cx="69291" cy="6929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35966" y="735252"/>
            <a:ext cx="4625340" cy="2227661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050" spc="10" dirty="0">
                <a:latin typeface="Arial"/>
                <a:cs typeface="Arial"/>
              </a:rPr>
              <a:t>Example</a:t>
            </a:r>
            <a:endParaRPr sz="1050" dirty="0">
              <a:latin typeface="Arial"/>
              <a:cs typeface="Arial"/>
            </a:endParaRPr>
          </a:p>
          <a:p>
            <a:pPr marL="309880">
              <a:lnSpc>
                <a:spcPct val="100000"/>
              </a:lnSpc>
              <a:spcBef>
                <a:spcPts val="484"/>
              </a:spcBef>
            </a:pPr>
            <a:r>
              <a:rPr sz="1050" spc="10" dirty="0">
                <a:latin typeface="Arial"/>
                <a:cs typeface="Arial"/>
              </a:rPr>
              <a:t>Diagnosing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dental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patients’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toothache.</a:t>
            </a:r>
            <a:endParaRPr sz="1050" dirty="0">
              <a:latin typeface="Arial"/>
              <a:cs typeface="Arial"/>
            </a:endParaRPr>
          </a:p>
          <a:p>
            <a:pPr marL="309880" marR="1536065">
              <a:lnSpc>
                <a:spcPct val="114599"/>
              </a:lnSpc>
              <a:spcBef>
                <a:spcPts val="300"/>
              </a:spcBef>
            </a:pPr>
            <a:r>
              <a:rPr sz="1050" spc="-5" dirty="0">
                <a:latin typeface="Arial"/>
                <a:cs typeface="Arial"/>
              </a:rPr>
              <a:t>Toothache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may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lang="en-US" sz="1050" spc="10" dirty="0" smtClean="0">
                <a:latin typeface="Arial"/>
                <a:cs typeface="Arial"/>
              </a:rPr>
              <a:t>have different </a:t>
            </a:r>
            <a:r>
              <a:rPr sz="1050" spc="10" dirty="0" smtClean="0">
                <a:latin typeface="Arial"/>
                <a:cs typeface="Arial"/>
              </a:rPr>
              <a:t>causes</a:t>
            </a:r>
            <a:r>
              <a:rPr lang="en-US" sz="1050" spc="15" dirty="0" smtClean="0">
                <a:latin typeface="Arial"/>
                <a:cs typeface="Arial"/>
              </a:rPr>
              <a:t>. </a:t>
            </a:r>
            <a:r>
              <a:rPr sz="1050" spc="10" dirty="0" smtClean="0">
                <a:latin typeface="Arial"/>
                <a:cs typeface="Arial"/>
              </a:rPr>
              <a:t>Equation</a:t>
            </a:r>
            <a:r>
              <a:rPr sz="1050" dirty="0" smtClean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using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propositional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logic:</a:t>
            </a:r>
            <a:endParaRPr sz="10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 dirty="0">
              <a:latin typeface="Arial"/>
              <a:cs typeface="Arial"/>
            </a:endParaRPr>
          </a:p>
          <a:p>
            <a:pPr marL="1160145" algn="ctr">
              <a:lnSpc>
                <a:spcPct val="100000"/>
              </a:lnSpc>
              <a:spcBef>
                <a:spcPts val="5"/>
              </a:spcBef>
            </a:pPr>
            <a:r>
              <a:rPr sz="1050" i="1" spc="-5" dirty="0">
                <a:latin typeface="Arial"/>
                <a:cs typeface="Arial"/>
              </a:rPr>
              <a:t>Toothache</a:t>
            </a:r>
            <a:r>
              <a:rPr sz="1050" i="1" spc="395" dirty="0">
                <a:latin typeface="Arial"/>
                <a:cs typeface="Arial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45" dirty="0">
                <a:latin typeface="Cambria"/>
                <a:cs typeface="Cambria"/>
              </a:rPr>
              <a:t>⇒</a:t>
            </a:r>
            <a:r>
              <a:rPr sz="1200" spc="405" dirty="0">
                <a:latin typeface="Cambria"/>
                <a:cs typeface="Cambria"/>
              </a:rPr>
              <a:t> </a:t>
            </a:r>
            <a:r>
              <a:rPr sz="1050" i="1" spc="5" dirty="0">
                <a:latin typeface="Arial"/>
                <a:cs typeface="Arial"/>
              </a:rPr>
              <a:t>Cavity</a:t>
            </a:r>
            <a:r>
              <a:rPr sz="1050" i="1" spc="80" dirty="0">
                <a:latin typeface="Arial"/>
                <a:cs typeface="Arial"/>
              </a:rPr>
              <a:t> </a:t>
            </a:r>
            <a:r>
              <a:rPr sz="1200" spc="85" dirty="0">
                <a:latin typeface="Cambria"/>
                <a:cs typeface="Cambria"/>
              </a:rPr>
              <a:t>∨</a:t>
            </a:r>
            <a:r>
              <a:rPr sz="1200" spc="5" dirty="0">
                <a:latin typeface="Cambria"/>
                <a:cs typeface="Cambria"/>
              </a:rPr>
              <a:t> </a:t>
            </a:r>
            <a:r>
              <a:rPr sz="1050" i="1" spc="10" dirty="0">
                <a:latin typeface="Arial"/>
                <a:cs typeface="Arial"/>
              </a:rPr>
              <a:t>GumProblem</a:t>
            </a:r>
            <a:r>
              <a:rPr sz="1050" i="1" spc="-10" dirty="0">
                <a:latin typeface="Arial"/>
                <a:cs typeface="Arial"/>
              </a:rPr>
              <a:t> </a:t>
            </a:r>
            <a:r>
              <a:rPr sz="1200" spc="85" dirty="0">
                <a:latin typeface="Cambria"/>
                <a:cs typeface="Cambria"/>
              </a:rPr>
              <a:t>∨</a:t>
            </a:r>
            <a:r>
              <a:rPr sz="1200" dirty="0">
                <a:latin typeface="Cambria"/>
                <a:cs typeface="Cambria"/>
              </a:rPr>
              <a:t> </a:t>
            </a:r>
            <a:r>
              <a:rPr sz="1050" i="1" spc="10" dirty="0">
                <a:latin typeface="Arial"/>
                <a:cs typeface="Arial"/>
              </a:rPr>
              <a:t>Abscess </a:t>
            </a:r>
            <a:r>
              <a:rPr sz="1200" spc="85" dirty="0">
                <a:latin typeface="Cambria"/>
                <a:cs typeface="Cambria"/>
              </a:rPr>
              <a:t>∨</a:t>
            </a:r>
            <a:r>
              <a:rPr sz="1200" dirty="0">
                <a:latin typeface="Cambria"/>
                <a:cs typeface="Cambri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200" i="1" spc="-220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.</a:t>
            </a:r>
            <a:endParaRPr sz="1200" dirty="0">
              <a:latin typeface="Verdana"/>
              <a:cs typeface="Verdana"/>
            </a:endParaRPr>
          </a:p>
          <a:p>
            <a:pPr marL="309880">
              <a:lnSpc>
                <a:spcPct val="100000"/>
              </a:lnSpc>
              <a:spcBef>
                <a:spcPts val="1350"/>
              </a:spcBef>
            </a:pPr>
            <a:r>
              <a:rPr sz="1050" spc="15" dirty="0">
                <a:latin typeface="Arial"/>
                <a:cs typeface="Arial"/>
              </a:rPr>
              <a:t>Change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to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causal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rule.</a:t>
            </a:r>
            <a:endParaRPr sz="1050" dirty="0">
              <a:latin typeface="Arial"/>
              <a:cs typeface="Arial"/>
            </a:endParaRPr>
          </a:p>
          <a:p>
            <a:pPr marL="1157605" algn="ctr">
              <a:lnSpc>
                <a:spcPct val="100000"/>
              </a:lnSpc>
              <a:spcBef>
                <a:spcPts val="30"/>
              </a:spcBef>
            </a:pPr>
            <a:r>
              <a:rPr sz="1050" i="1" spc="5" dirty="0">
                <a:latin typeface="Arial"/>
                <a:cs typeface="Arial"/>
              </a:rPr>
              <a:t>Cavity </a:t>
            </a:r>
            <a:r>
              <a:rPr sz="1050" i="1" spc="160" dirty="0">
                <a:latin typeface="Arial"/>
                <a:cs typeface="Arial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45" dirty="0">
                <a:latin typeface="Cambria"/>
                <a:cs typeface="Cambria"/>
              </a:rPr>
              <a:t>⇒</a:t>
            </a:r>
            <a:r>
              <a:rPr sz="1200" spc="385" dirty="0">
                <a:latin typeface="Cambria"/>
                <a:cs typeface="Cambria"/>
              </a:rPr>
              <a:t> </a:t>
            </a:r>
            <a:r>
              <a:rPr sz="1050" i="1" spc="-5" dirty="0">
                <a:latin typeface="Arial"/>
                <a:cs typeface="Arial"/>
              </a:rPr>
              <a:t>Toothache</a:t>
            </a:r>
            <a:endParaRPr sz="1050" dirty="0">
              <a:latin typeface="Arial"/>
              <a:cs typeface="Arial"/>
            </a:endParaRPr>
          </a:p>
          <a:p>
            <a:pPr marL="309880" marR="2237740">
              <a:lnSpc>
                <a:spcPct val="138400"/>
              </a:lnSpc>
              <a:spcBef>
                <a:spcPts val="320"/>
              </a:spcBef>
            </a:pPr>
            <a:r>
              <a:rPr sz="1050" spc="10" dirty="0">
                <a:latin typeface="Arial"/>
                <a:cs typeface="Arial"/>
              </a:rPr>
              <a:t>But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all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cavity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cause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toothache.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15" dirty="0">
                <a:latin typeface="Arial"/>
                <a:cs typeface="Arial"/>
              </a:rPr>
              <a:t>So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make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logically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exhaustive.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6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/>
              <p14:cNvContentPartPr/>
              <p14:nvPr/>
            </p14:nvContentPartPr>
            <p14:xfrm>
              <a:off x="1236541" y="1718266"/>
              <a:ext cx="3572280" cy="3344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9701" y="1711426"/>
                <a:ext cx="358704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/>
              <p14:cNvContentPartPr/>
              <p14:nvPr/>
            </p14:nvContentPartPr>
            <p14:xfrm>
              <a:off x="353461" y="2301466"/>
              <a:ext cx="745560" cy="723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7701" y="2294626"/>
                <a:ext cx="75816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/>
              <p14:cNvContentPartPr/>
              <p14:nvPr/>
            </p14:nvContentPartPr>
            <p14:xfrm>
              <a:off x="742981" y="2259346"/>
              <a:ext cx="1315800" cy="835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9381" y="2256466"/>
                <a:ext cx="13273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/>
              <p14:cNvContentPartPr/>
              <p14:nvPr/>
            </p14:nvContentPartPr>
            <p14:xfrm>
              <a:off x="2179021" y="2210746"/>
              <a:ext cx="1684080" cy="3254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71821" y="2203546"/>
                <a:ext cx="16981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/>
              <p14:cNvContentPartPr/>
              <p14:nvPr/>
            </p14:nvContentPartPr>
            <p14:xfrm>
              <a:off x="3144901" y="833746"/>
              <a:ext cx="1734120" cy="7484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39501" y="825466"/>
                <a:ext cx="1748880" cy="7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1" name="Ink 40"/>
              <p14:cNvContentPartPr/>
              <p14:nvPr/>
            </p14:nvContentPartPr>
            <p14:xfrm>
              <a:off x="2096941" y="2027506"/>
              <a:ext cx="2979000" cy="118332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89741" y="2021024"/>
                <a:ext cx="2989440" cy="1194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1" name="Ink 100"/>
              <p14:cNvContentPartPr/>
              <p14:nvPr/>
            </p14:nvContentPartPr>
            <p14:xfrm>
              <a:off x="708781" y="26626"/>
              <a:ext cx="2864880" cy="49140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461" y="21946"/>
                <a:ext cx="287244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6" name="Ink 125"/>
              <p14:cNvContentPartPr/>
              <p14:nvPr/>
            </p14:nvContentPartPr>
            <p14:xfrm>
              <a:off x="1597981" y="-9734"/>
              <a:ext cx="878400" cy="54036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591861" y="-15494"/>
                <a:ext cx="892800" cy="55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463" y="75967"/>
            <a:ext cx="3085237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65" dirty="0"/>
              <a:t>Neighbor</a:t>
            </a:r>
            <a:r>
              <a:rPr spc="180" dirty="0"/>
              <a:t> </a:t>
            </a:r>
            <a:r>
              <a:rPr spc="290" dirty="0"/>
              <a:t>and</a:t>
            </a:r>
            <a:r>
              <a:rPr spc="175" dirty="0"/>
              <a:t> </a:t>
            </a:r>
            <a:r>
              <a:rPr spc="285" dirty="0"/>
              <a:t>Boundary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780770"/>
            <a:ext cx="69291" cy="692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0598" y="672165"/>
            <a:ext cx="2409190" cy="41846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70"/>
              </a:spcBef>
            </a:pP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Neighbor</a:t>
            </a:r>
            <a:endParaRPr sz="1050">
              <a:latin typeface="Arial"/>
              <a:cs typeface="Arial"/>
            </a:endParaRPr>
          </a:p>
          <a:p>
            <a:pPr marL="322580" indent="-142875">
              <a:lnSpc>
                <a:spcPct val="100000"/>
              </a:lnSpc>
              <a:spcBef>
                <a:spcPts val="244"/>
              </a:spcBef>
              <a:buClr>
                <a:srgbClr val="3333B2"/>
              </a:buClr>
              <a:buSzPct val="63157"/>
              <a:buChar char="►"/>
              <a:tabLst>
                <a:tab pos="323215" algn="l"/>
              </a:tabLst>
            </a:pPr>
            <a:r>
              <a:rPr sz="950" spc="10" dirty="0">
                <a:latin typeface="Arial"/>
                <a:cs typeface="Arial"/>
              </a:rPr>
              <a:t>Whenever</a:t>
            </a:r>
            <a:r>
              <a:rPr sz="950" dirty="0">
                <a:latin typeface="Arial"/>
                <a:cs typeface="Arial"/>
              </a:rPr>
              <a:t> </a:t>
            </a:r>
            <a:r>
              <a:rPr sz="950" i="1" spc="20" dirty="0">
                <a:latin typeface="Arial"/>
                <a:cs typeface="Arial"/>
              </a:rPr>
              <a:t>X</a:t>
            </a:r>
            <a:r>
              <a:rPr sz="950" i="1" spc="160" dirty="0">
                <a:latin typeface="Arial"/>
                <a:cs typeface="Arial"/>
              </a:rPr>
              <a:t> </a:t>
            </a:r>
            <a:r>
              <a:rPr sz="1100" spc="110" dirty="0">
                <a:latin typeface="Lucida Sans Unicode"/>
                <a:cs typeface="Lucida Sans Unicode"/>
              </a:rPr>
              <a:t>:;::</a:t>
            </a:r>
            <a:r>
              <a:rPr sz="1100" spc="405" dirty="0">
                <a:latin typeface="Lucida Sans Unicode"/>
                <a:cs typeface="Lucida Sans Unicode"/>
              </a:rPr>
              <a:t> </a:t>
            </a:r>
            <a:r>
              <a:rPr sz="950" i="1" spc="20" dirty="0">
                <a:latin typeface="Arial"/>
                <a:cs typeface="Arial"/>
              </a:rPr>
              <a:t>Y</a:t>
            </a:r>
            <a:r>
              <a:rPr sz="950" i="1" spc="175" dirty="0">
                <a:latin typeface="Arial"/>
                <a:cs typeface="Arial"/>
              </a:rPr>
              <a:t> </a:t>
            </a:r>
            <a:r>
              <a:rPr sz="1100" spc="40" dirty="0">
                <a:latin typeface="Cambria"/>
                <a:cs typeface="Cambria"/>
              </a:rPr>
              <a:t>∈</a:t>
            </a:r>
            <a:r>
              <a:rPr sz="1100" spc="55" dirty="0">
                <a:latin typeface="Cambria"/>
                <a:cs typeface="Cambria"/>
              </a:rPr>
              <a:t> </a:t>
            </a:r>
            <a:r>
              <a:rPr sz="1100" spc="-60" dirty="0">
                <a:latin typeface="Cambria"/>
                <a:cs typeface="Cambria"/>
              </a:rPr>
              <a:t>E</a:t>
            </a:r>
            <a:r>
              <a:rPr sz="1100" spc="125" dirty="0">
                <a:latin typeface="Cambria"/>
                <a:cs typeface="Cambria"/>
              </a:rPr>
              <a:t> </a:t>
            </a:r>
            <a:r>
              <a:rPr sz="950" spc="5" dirty="0">
                <a:latin typeface="Arial"/>
                <a:cs typeface="Arial"/>
              </a:rPr>
              <a:t>, </a:t>
            </a:r>
            <a:r>
              <a:rPr sz="950" i="1" spc="20" dirty="0">
                <a:latin typeface="Arial"/>
                <a:cs typeface="Arial"/>
              </a:rPr>
              <a:t>X</a:t>
            </a:r>
            <a:r>
              <a:rPr sz="950" i="1" spc="12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and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i="1" spc="20" dirty="0">
                <a:latin typeface="Arial"/>
                <a:cs typeface="Arial"/>
              </a:rPr>
              <a:t>Y</a:t>
            </a:r>
            <a:r>
              <a:rPr sz="950" i="1" spc="140" dirty="0">
                <a:latin typeface="Arial"/>
                <a:cs typeface="Arial"/>
              </a:rPr>
              <a:t> </a:t>
            </a:r>
            <a:r>
              <a:rPr sz="950" spc="-325" dirty="0">
                <a:latin typeface="Arial"/>
                <a:cs typeface="Arial"/>
              </a:rPr>
              <a:t>are</a:t>
            </a:r>
            <a:endParaRPr sz="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1532331"/>
            <a:ext cx="69291" cy="692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2535681"/>
            <a:ext cx="69291" cy="6929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07898" y="1062210"/>
            <a:ext cx="2608580" cy="176911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35280">
              <a:lnSpc>
                <a:spcPct val="100000"/>
              </a:lnSpc>
              <a:spcBef>
                <a:spcPts val="305"/>
              </a:spcBef>
            </a:pPr>
            <a:r>
              <a:rPr sz="950" spc="10" dirty="0">
                <a:latin typeface="Arial"/>
                <a:cs typeface="Arial"/>
              </a:rPr>
              <a:t>adjacent.</a:t>
            </a:r>
            <a:endParaRPr sz="950">
              <a:latin typeface="Arial"/>
              <a:cs typeface="Arial"/>
            </a:endParaRPr>
          </a:p>
          <a:p>
            <a:pPr marL="335280" indent="-142875">
              <a:lnSpc>
                <a:spcPct val="100000"/>
              </a:lnSpc>
              <a:spcBef>
                <a:spcPts val="215"/>
              </a:spcBef>
              <a:buClr>
                <a:srgbClr val="3333B2"/>
              </a:buClr>
              <a:buSzPct val="63157"/>
              <a:buFont typeface="Arial"/>
              <a:buChar char="►"/>
              <a:tabLst>
                <a:tab pos="335915" algn="l"/>
              </a:tabLst>
            </a:pPr>
            <a:r>
              <a:rPr sz="950" i="1" spc="20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950" i="1" spc="10" dirty="0">
                <a:solidFill>
                  <a:srgbClr val="0000FF"/>
                </a:solidFill>
                <a:latin typeface="Arial"/>
                <a:cs typeface="Arial"/>
              </a:rPr>
              <a:t>b</a:t>
            </a:r>
            <a:r>
              <a:rPr sz="1050" i="1" spc="15" baseline="-11904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1050" i="1" baseline="-1190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50" i="1" spc="30" baseline="-1190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denote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neighbors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of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i="1" spc="20" dirty="0">
                <a:latin typeface="Arial"/>
                <a:cs typeface="Arial"/>
              </a:rPr>
              <a:t>X</a:t>
            </a:r>
            <a:r>
              <a:rPr sz="950" i="1" spc="-145" dirty="0">
                <a:latin typeface="Arial"/>
                <a:cs typeface="Arial"/>
              </a:rPr>
              <a:t> </a:t>
            </a:r>
            <a:r>
              <a:rPr sz="950" spc="5" dirty="0">
                <a:latin typeface="Arial"/>
                <a:cs typeface="Arial"/>
              </a:rPr>
              <a:t>.</a:t>
            </a:r>
            <a:endParaRPr sz="9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415"/>
              </a:spcBef>
            </a:pPr>
            <a:r>
              <a:rPr sz="1050" spc="15" dirty="0">
                <a:solidFill>
                  <a:srgbClr val="0000FF"/>
                </a:solidFill>
                <a:latin typeface="Arial"/>
                <a:cs typeface="Arial"/>
              </a:rPr>
              <a:t>Boundary</a:t>
            </a:r>
            <a:endParaRPr sz="1050">
              <a:latin typeface="Arial"/>
              <a:cs typeface="Arial"/>
            </a:endParaRPr>
          </a:p>
          <a:p>
            <a:pPr marL="335280" indent="-142875">
              <a:lnSpc>
                <a:spcPct val="100000"/>
              </a:lnSpc>
              <a:spcBef>
                <a:spcPts val="245"/>
              </a:spcBef>
              <a:buClr>
                <a:srgbClr val="3333B2"/>
              </a:buClr>
              <a:buSzPct val="63157"/>
              <a:buChar char="►"/>
              <a:tabLst>
                <a:tab pos="335915" algn="l"/>
              </a:tabLst>
            </a:pPr>
            <a:r>
              <a:rPr sz="950" spc="10" dirty="0">
                <a:latin typeface="Arial"/>
                <a:cs typeface="Arial"/>
              </a:rPr>
              <a:t>In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Directed</a:t>
            </a:r>
            <a:r>
              <a:rPr sz="950" spc="5" dirty="0">
                <a:latin typeface="Arial"/>
                <a:cs typeface="Arial"/>
              </a:rPr>
              <a:t> g</a:t>
            </a:r>
            <a:r>
              <a:rPr sz="950" dirty="0">
                <a:latin typeface="Arial"/>
                <a:cs typeface="Arial"/>
              </a:rPr>
              <a:t>r</a:t>
            </a:r>
            <a:r>
              <a:rPr sz="950" spc="15" dirty="0">
                <a:latin typeface="Arial"/>
                <a:cs typeface="Arial"/>
              </a:rPr>
              <a:t>aph,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i="1" spc="15" dirty="0">
                <a:latin typeface="Arial"/>
                <a:cs typeface="Arial"/>
              </a:rPr>
              <a:t>Bounda</a:t>
            </a:r>
            <a:r>
              <a:rPr sz="950" i="1" spc="35" dirty="0">
                <a:latin typeface="Arial"/>
                <a:cs typeface="Arial"/>
              </a:rPr>
              <a:t>r</a:t>
            </a:r>
            <a:r>
              <a:rPr sz="950" i="1" spc="10" dirty="0">
                <a:latin typeface="Arial"/>
                <a:cs typeface="Arial"/>
              </a:rPr>
              <a:t>y</a:t>
            </a:r>
            <a:r>
              <a:rPr sz="1050" i="1" spc="15" baseline="-11904" dirty="0">
                <a:latin typeface="Arial"/>
                <a:cs typeface="Arial"/>
              </a:rPr>
              <a:t>X</a:t>
            </a:r>
            <a:r>
              <a:rPr sz="1050" i="1" baseline="-11904" dirty="0">
                <a:latin typeface="Arial"/>
                <a:cs typeface="Arial"/>
              </a:rPr>
              <a:t> </a:t>
            </a:r>
            <a:r>
              <a:rPr sz="1050" i="1" spc="75" baseline="-11904" dirty="0">
                <a:latin typeface="Arial"/>
                <a:cs typeface="Arial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950" i="1" spc="-20" dirty="0">
                <a:latin typeface="Arial"/>
                <a:cs typeface="Arial"/>
              </a:rPr>
              <a:t>P</a:t>
            </a:r>
            <a:r>
              <a:rPr sz="950" i="1" spc="10" dirty="0">
                <a:latin typeface="Arial"/>
                <a:cs typeface="Arial"/>
              </a:rPr>
              <a:t>a</a:t>
            </a:r>
            <a:r>
              <a:rPr sz="1050" i="1" spc="15" baseline="-11904" dirty="0">
                <a:latin typeface="Arial"/>
                <a:cs typeface="Arial"/>
              </a:rPr>
              <a:t>X</a:t>
            </a:r>
            <a:r>
              <a:rPr sz="1050" i="1" spc="-89" baseline="-11904" dirty="0">
                <a:latin typeface="Arial"/>
                <a:cs typeface="Arial"/>
              </a:rPr>
              <a:t> </a:t>
            </a:r>
            <a:r>
              <a:rPr sz="950" spc="5" dirty="0">
                <a:latin typeface="Arial"/>
                <a:cs typeface="Arial"/>
              </a:rPr>
              <a:t>.</a:t>
            </a:r>
            <a:endParaRPr sz="950">
              <a:latin typeface="Arial"/>
              <a:cs typeface="Arial"/>
            </a:endParaRPr>
          </a:p>
          <a:p>
            <a:pPr marL="335280" indent="-142875">
              <a:lnSpc>
                <a:spcPct val="100000"/>
              </a:lnSpc>
              <a:spcBef>
                <a:spcPts val="35"/>
              </a:spcBef>
              <a:buClr>
                <a:srgbClr val="3333B2"/>
              </a:buClr>
              <a:buSzPct val="63157"/>
              <a:buChar char="►"/>
              <a:tabLst>
                <a:tab pos="335915" algn="l"/>
              </a:tabLst>
            </a:pPr>
            <a:r>
              <a:rPr sz="950" spc="10" dirty="0">
                <a:latin typeface="Arial"/>
                <a:cs typeface="Arial"/>
              </a:rPr>
              <a:t>In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Undirected</a:t>
            </a:r>
            <a:r>
              <a:rPr sz="950" spc="5" dirty="0">
                <a:latin typeface="Arial"/>
                <a:cs typeface="Arial"/>
              </a:rPr>
              <a:t> g</a:t>
            </a:r>
            <a:r>
              <a:rPr sz="950" dirty="0">
                <a:latin typeface="Arial"/>
                <a:cs typeface="Arial"/>
              </a:rPr>
              <a:t>r</a:t>
            </a:r>
            <a:r>
              <a:rPr sz="950" spc="15" dirty="0">
                <a:latin typeface="Arial"/>
                <a:cs typeface="Arial"/>
              </a:rPr>
              <a:t>aph,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i="1" spc="15" dirty="0">
                <a:latin typeface="Arial"/>
                <a:cs typeface="Arial"/>
              </a:rPr>
              <a:t>Bounda</a:t>
            </a:r>
            <a:r>
              <a:rPr sz="950" i="1" spc="35" dirty="0">
                <a:latin typeface="Arial"/>
                <a:cs typeface="Arial"/>
              </a:rPr>
              <a:t>r</a:t>
            </a:r>
            <a:r>
              <a:rPr sz="950" i="1" spc="10" dirty="0">
                <a:latin typeface="Arial"/>
                <a:cs typeface="Arial"/>
              </a:rPr>
              <a:t>y</a:t>
            </a:r>
            <a:r>
              <a:rPr sz="1050" i="1" spc="15" baseline="-11904" dirty="0">
                <a:latin typeface="Arial"/>
                <a:cs typeface="Arial"/>
              </a:rPr>
              <a:t>X</a:t>
            </a:r>
            <a:r>
              <a:rPr sz="1050" i="1" baseline="-11904" dirty="0">
                <a:latin typeface="Arial"/>
                <a:cs typeface="Arial"/>
              </a:rPr>
              <a:t> </a:t>
            </a:r>
            <a:r>
              <a:rPr sz="1050" i="1" spc="75" baseline="-11904" dirty="0">
                <a:latin typeface="Arial"/>
                <a:cs typeface="Arial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950" i="1" spc="20" dirty="0">
                <a:latin typeface="Arial"/>
                <a:cs typeface="Arial"/>
              </a:rPr>
              <a:t>Nb</a:t>
            </a:r>
            <a:r>
              <a:rPr sz="1050" i="1" spc="15" baseline="-11904" dirty="0">
                <a:latin typeface="Arial"/>
                <a:cs typeface="Arial"/>
              </a:rPr>
              <a:t>X</a:t>
            </a:r>
            <a:r>
              <a:rPr sz="1050" i="1" spc="-89" baseline="-11904" dirty="0">
                <a:latin typeface="Arial"/>
                <a:cs typeface="Arial"/>
              </a:rPr>
              <a:t> </a:t>
            </a:r>
            <a:r>
              <a:rPr sz="950" spc="5" dirty="0">
                <a:latin typeface="Arial"/>
                <a:cs typeface="Arial"/>
              </a:rPr>
              <a:t>.</a:t>
            </a:r>
            <a:endParaRPr sz="950">
              <a:latin typeface="Arial"/>
              <a:cs typeface="Arial"/>
            </a:endParaRPr>
          </a:p>
          <a:p>
            <a:pPr marL="38100" indent="765810">
              <a:lnSpc>
                <a:spcPct val="100000"/>
              </a:lnSpc>
              <a:spcBef>
                <a:spcPts val="1130"/>
              </a:spcBef>
            </a:pPr>
            <a:r>
              <a:rPr sz="950" i="1" spc="15" dirty="0">
                <a:solidFill>
                  <a:srgbClr val="0000FF"/>
                </a:solidFill>
                <a:latin typeface="Arial"/>
                <a:cs typeface="Arial"/>
              </a:rPr>
              <a:t>Boundary</a:t>
            </a:r>
            <a:r>
              <a:rPr sz="1050" i="1" spc="22" baseline="-11904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1050" i="1" spc="37" baseline="-1190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45" dirty="0">
                <a:solidFill>
                  <a:srgbClr val="0000FF"/>
                </a:solidFill>
                <a:latin typeface="Tahoma"/>
                <a:cs typeface="Tahoma"/>
              </a:rPr>
              <a:t>=</a:t>
            </a:r>
            <a:r>
              <a:rPr sz="1100" spc="-5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950" i="1" dirty="0">
                <a:solidFill>
                  <a:srgbClr val="0000FF"/>
                </a:solidFill>
                <a:latin typeface="Arial"/>
                <a:cs typeface="Arial"/>
              </a:rPr>
              <a:t>Pa</a:t>
            </a:r>
            <a:r>
              <a:rPr sz="1050" i="1" baseline="-11904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1050" i="1" spc="254" baseline="-1190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0000FF"/>
                </a:solidFill>
                <a:latin typeface="Cambria"/>
                <a:cs typeface="Cambria"/>
              </a:rPr>
              <a:t>∪</a:t>
            </a:r>
            <a:r>
              <a:rPr sz="1100" spc="-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950" i="1" spc="15" dirty="0">
                <a:solidFill>
                  <a:srgbClr val="0000FF"/>
                </a:solidFill>
                <a:latin typeface="Arial"/>
                <a:cs typeface="Arial"/>
              </a:rPr>
              <a:t>Nb</a:t>
            </a:r>
            <a:r>
              <a:rPr sz="1050" i="1" spc="22" baseline="-11904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endParaRPr sz="1050" baseline="-11904">
              <a:latin typeface="Arial"/>
              <a:cs typeface="Arial"/>
            </a:endParaRPr>
          </a:p>
          <a:p>
            <a:pPr marL="38100" marR="373380">
              <a:lnSpc>
                <a:spcPct val="114700"/>
              </a:lnSpc>
              <a:spcBef>
                <a:spcPts val="1085"/>
              </a:spcBef>
            </a:pPr>
            <a:r>
              <a:rPr sz="1050" spc="10" dirty="0">
                <a:latin typeface="Arial"/>
                <a:cs typeface="Arial"/>
              </a:rPr>
              <a:t>Example: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Identify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neighbors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and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15" dirty="0">
                <a:latin typeface="Arial"/>
                <a:cs typeface="Arial"/>
              </a:rPr>
              <a:t>boundary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5" dirty="0">
                <a:latin typeface="Arial"/>
                <a:cs typeface="Arial"/>
              </a:rPr>
              <a:t>Node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i="1" spc="45" dirty="0">
                <a:latin typeface="Arial"/>
                <a:cs typeface="Arial"/>
              </a:rPr>
              <a:t>C</a:t>
            </a:r>
            <a:r>
              <a:rPr sz="1050" spc="45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5198" y="2809897"/>
            <a:ext cx="24352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1480820" algn="l"/>
              </a:tabLst>
            </a:pPr>
            <a:r>
              <a:rPr sz="1050" spc="10" dirty="0">
                <a:latin typeface="Arial"/>
                <a:cs typeface="Arial"/>
              </a:rPr>
              <a:t>Ans:</a:t>
            </a:r>
            <a:r>
              <a:rPr sz="1050" spc="75" dirty="0">
                <a:latin typeface="Arial"/>
                <a:cs typeface="Arial"/>
              </a:rPr>
              <a:t> </a:t>
            </a:r>
            <a:r>
              <a:rPr sz="1050" i="1" spc="15" dirty="0">
                <a:latin typeface="Arial"/>
                <a:cs typeface="Arial"/>
              </a:rPr>
              <a:t>N</a:t>
            </a:r>
            <a:r>
              <a:rPr sz="1050" i="1" spc="5" dirty="0">
                <a:latin typeface="Arial"/>
                <a:cs typeface="Arial"/>
              </a:rPr>
              <a:t>b</a:t>
            </a:r>
            <a:r>
              <a:rPr sz="1050" i="1" spc="15" baseline="-15873" dirty="0">
                <a:latin typeface="Arial"/>
                <a:cs typeface="Arial"/>
              </a:rPr>
              <a:t>C</a:t>
            </a:r>
            <a:r>
              <a:rPr sz="1050" i="1" baseline="-15873" dirty="0">
                <a:latin typeface="Arial"/>
                <a:cs typeface="Arial"/>
              </a:rPr>
              <a:t> </a:t>
            </a:r>
            <a:r>
              <a:rPr sz="1050" i="1" spc="52" baseline="-15873" dirty="0">
                <a:latin typeface="Arial"/>
                <a:cs typeface="Arial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145" dirty="0">
                <a:latin typeface="Arial"/>
                <a:cs typeface="Arial"/>
              </a:rPr>
              <a:t>F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i="1" spc="60" dirty="0">
                <a:latin typeface="Arial"/>
                <a:cs typeface="Arial"/>
              </a:rPr>
              <a:t>D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i="1" spc="5" dirty="0">
                <a:latin typeface="Arial"/>
                <a:cs typeface="Arial"/>
              </a:rPr>
              <a:t>I</a:t>
            </a:r>
            <a:r>
              <a:rPr sz="1050" i="1" dirty="0">
                <a:latin typeface="Arial"/>
                <a:cs typeface="Arial"/>
              </a:rPr>
              <a:t>	</a:t>
            </a:r>
            <a:r>
              <a:rPr sz="1050" i="1" spc="15" dirty="0">
                <a:latin typeface="Arial"/>
                <a:cs typeface="Arial"/>
              </a:rPr>
              <a:t>B</a:t>
            </a:r>
            <a:r>
              <a:rPr sz="1050" i="1" spc="15" baseline="-15873" dirty="0">
                <a:latin typeface="Arial"/>
                <a:cs typeface="Arial"/>
              </a:rPr>
              <a:t>C</a:t>
            </a:r>
            <a:r>
              <a:rPr sz="1050" i="1" baseline="-15873" dirty="0">
                <a:latin typeface="Arial"/>
                <a:cs typeface="Arial"/>
              </a:rPr>
              <a:t> </a:t>
            </a:r>
            <a:r>
              <a:rPr sz="1050" i="1" spc="52" baseline="-15873" dirty="0">
                <a:latin typeface="Arial"/>
                <a:cs typeface="Arial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15" dirty="0">
                <a:latin typeface="Arial"/>
                <a:cs typeface="Arial"/>
              </a:rPr>
              <a:t>A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i="1" spc="60" dirty="0">
                <a:latin typeface="Arial"/>
                <a:cs typeface="Arial"/>
              </a:rPr>
              <a:t>D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i="1" spc="145" dirty="0">
                <a:latin typeface="Arial"/>
                <a:cs typeface="Arial"/>
              </a:rPr>
              <a:t>F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i="1" spc="5" dirty="0">
                <a:latin typeface="Arial"/>
                <a:cs typeface="Arial"/>
              </a:rPr>
              <a:t>I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82053" y="1042784"/>
            <a:ext cx="218226" cy="21822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442012" y="1069371"/>
            <a:ext cx="9842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A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76317" y="1613055"/>
            <a:ext cx="229697" cy="22969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435703" y="1645261"/>
            <a:ext cx="10477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C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79282" y="2192028"/>
            <a:ext cx="223766" cy="22376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438243" y="2221373"/>
            <a:ext cx="92710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F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54333" y="1615064"/>
            <a:ext cx="225679" cy="22567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012709" y="1645372"/>
            <a:ext cx="10477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D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51632" y="2188371"/>
            <a:ext cx="231081" cy="231081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010769" y="2221261"/>
            <a:ext cx="110489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G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30491" y="1615215"/>
            <a:ext cx="225378" cy="22537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588822" y="1645372"/>
            <a:ext cx="9842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E</a:t>
            </a:r>
            <a:endParaRPr sz="85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532335" y="1041052"/>
            <a:ext cx="221691" cy="221691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4591586" y="1069371"/>
            <a:ext cx="9842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B</a:t>
            </a:r>
            <a:endParaRPr sz="850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545684" y="2206416"/>
            <a:ext cx="194992" cy="194992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4611834" y="2221373"/>
            <a:ext cx="55880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dirty="0">
                <a:latin typeface="Arial"/>
                <a:cs typeface="Arial"/>
              </a:rPr>
              <a:t>I</a:t>
            </a:r>
            <a:endParaRPr sz="85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104885" y="1613601"/>
            <a:ext cx="228605" cy="228605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5162801" y="1645372"/>
            <a:ext cx="10477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H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472541" y="1261010"/>
            <a:ext cx="1669414" cy="1046480"/>
            <a:chOff x="3472541" y="1261010"/>
            <a:chExt cx="1669414" cy="1046480"/>
          </a:xfrm>
        </p:grpSpPr>
        <p:sp>
          <p:nvSpPr>
            <p:cNvPr id="28" name="object 28"/>
            <p:cNvSpPr/>
            <p:nvPr/>
          </p:nvSpPr>
          <p:spPr>
            <a:xfrm>
              <a:off x="3491166" y="1261010"/>
              <a:ext cx="0" cy="318770"/>
            </a:xfrm>
            <a:custGeom>
              <a:avLst/>
              <a:gdLst/>
              <a:ahLst/>
              <a:cxnLst/>
              <a:rect l="l" t="t" r="r" b="b"/>
              <a:pathLst>
                <a:path h="318769">
                  <a:moveTo>
                    <a:pt x="0" y="0"/>
                  </a:moveTo>
                  <a:lnTo>
                    <a:pt x="0" y="318642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472541" y="1565684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5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491166" y="1842753"/>
              <a:ext cx="0" cy="316230"/>
            </a:xfrm>
            <a:custGeom>
              <a:avLst/>
              <a:gdLst/>
              <a:ahLst/>
              <a:cxnLst/>
              <a:rect l="l" t="t" r="r" b="b"/>
              <a:pathLst>
                <a:path h="316230">
                  <a:moveTo>
                    <a:pt x="0" y="0"/>
                  </a:moveTo>
                  <a:lnTo>
                    <a:pt x="0" y="315871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472541" y="2144657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67173" y="1840744"/>
              <a:ext cx="0" cy="314325"/>
            </a:xfrm>
            <a:custGeom>
              <a:avLst/>
              <a:gdLst/>
              <a:ahLst/>
              <a:cxnLst/>
              <a:rect l="l" t="t" r="r" b="b"/>
              <a:pathLst>
                <a:path h="314325">
                  <a:moveTo>
                    <a:pt x="0" y="0"/>
                  </a:moveTo>
                  <a:lnTo>
                    <a:pt x="0" y="31422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048549" y="2141000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643181" y="1840593"/>
              <a:ext cx="0" cy="332740"/>
            </a:xfrm>
            <a:custGeom>
              <a:avLst/>
              <a:gdLst/>
              <a:ahLst/>
              <a:cxnLst/>
              <a:rect l="l" t="t" r="r" b="b"/>
              <a:pathLst>
                <a:path h="332739">
                  <a:moveTo>
                    <a:pt x="0" y="0"/>
                  </a:moveTo>
                  <a:lnTo>
                    <a:pt x="0" y="332419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624556" y="2159045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43181" y="1262743"/>
              <a:ext cx="0" cy="319405"/>
            </a:xfrm>
            <a:custGeom>
              <a:avLst/>
              <a:gdLst/>
              <a:ahLst/>
              <a:cxnLst/>
              <a:rect l="l" t="t" r="r" b="b"/>
              <a:pathLst>
                <a:path h="319405">
                  <a:moveTo>
                    <a:pt x="0" y="0"/>
                  </a:moveTo>
                  <a:lnTo>
                    <a:pt x="0" y="319069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24556" y="1567844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5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93882" y="1779262"/>
              <a:ext cx="932815" cy="466725"/>
            </a:xfrm>
            <a:custGeom>
              <a:avLst/>
              <a:gdLst/>
              <a:ahLst/>
              <a:cxnLst/>
              <a:rect l="l" t="t" r="r" b="b"/>
              <a:pathLst>
                <a:path w="932814" h="466725">
                  <a:moveTo>
                    <a:pt x="0" y="0"/>
                  </a:moveTo>
                  <a:lnTo>
                    <a:pt x="932227" y="46611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05288" y="2222474"/>
              <a:ext cx="41910" cy="33655"/>
            </a:xfrm>
            <a:custGeom>
              <a:avLst/>
              <a:gdLst/>
              <a:ahLst/>
              <a:cxnLst/>
              <a:rect l="l" t="t" r="r" b="b"/>
              <a:pathLst>
                <a:path w="41910" h="33655">
                  <a:moveTo>
                    <a:pt x="16656" y="0"/>
                  </a:moveTo>
                  <a:lnTo>
                    <a:pt x="20820" y="22903"/>
                  </a:lnTo>
                  <a:lnTo>
                    <a:pt x="0" y="33313"/>
                  </a:lnTo>
                  <a:lnTo>
                    <a:pt x="41642" y="33313"/>
                  </a:lnTo>
                  <a:lnTo>
                    <a:pt x="166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735740" y="1808729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403225" h="403225">
                  <a:moveTo>
                    <a:pt x="402623" y="0"/>
                  </a:moveTo>
                  <a:lnTo>
                    <a:pt x="0" y="40262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719278" y="2188306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5">
                  <a:moveTo>
                    <a:pt x="39507" y="26338"/>
                  </a:moveTo>
                  <a:lnTo>
                    <a:pt x="16461" y="23046"/>
                  </a:lnTo>
                  <a:lnTo>
                    <a:pt x="13169" y="0"/>
                  </a:lnTo>
                  <a:lnTo>
                    <a:pt x="0" y="39507"/>
                  </a:lnTo>
                  <a:lnTo>
                    <a:pt x="39507" y="263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603049" y="1727904"/>
              <a:ext cx="917575" cy="576580"/>
            </a:xfrm>
            <a:custGeom>
              <a:avLst/>
              <a:gdLst/>
              <a:ahLst/>
              <a:cxnLst/>
              <a:rect l="l" t="t" r="r" b="b"/>
              <a:pathLst>
                <a:path w="917575" h="576580">
                  <a:moveTo>
                    <a:pt x="2965" y="0"/>
                  </a:moveTo>
                  <a:lnTo>
                    <a:pt x="341161" y="0"/>
                  </a:lnTo>
                </a:path>
                <a:path w="917575" h="576580">
                  <a:moveTo>
                    <a:pt x="0" y="576007"/>
                  </a:moveTo>
                  <a:lnTo>
                    <a:pt x="338460" y="576007"/>
                  </a:lnTo>
                </a:path>
                <a:path w="917575" h="576580">
                  <a:moveTo>
                    <a:pt x="576963" y="0"/>
                  </a:moveTo>
                  <a:lnTo>
                    <a:pt x="917319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13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1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13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1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13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116228" y="3137672"/>
            <a:ext cx="31813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r>
              <a:rPr sz="600" spc="45" dirty="0">
                <a:latin typeface="PMingLiU"/>
                <a:cs typeface="PMingLiU"/>
              </a:rPr>
              <a:t>42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170" dirty="0">
                <a:latin typeface="PMingLiU"/>
                <a:cs typeface="PMingLiU"/>
              </a:rPr>
              <a:t>/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45" dirty="0">
                <a:latin typeface="PMingLiU"/>
                <a:cs typeface="PMingLiU"/>
              </a:rPr>
              <a:t>51</a:t>
            </a:r>
            <a:endParaRPr sz="600">
              <a:latin typeface="PMingLiU"/>
              <a:cs typeface="PMingLiU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9" name="Ink 48"/>
              <p14:cNvContentPartPr/>
              <p14:nvPr/>
            </p14:nvContentPartPr>
            <p14:xfrm>
              <a:off x="1440706" y="864677"/>
              <a:ext cx="276120" cy="27756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32426" y="857477"/>
                <a:ext cx="29376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0" name="Ink 59"/>
              <p14:cNvContentPartPr/>
              <p14:nvPr/>
            </p14:nvContentPartPr>
            <p14:xfrm>
              <a:off x="1167106" y="2837477"/>
              <a:ext cx="1636560" cy="19512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62426" y="2830277"/>
                <a:ext cx="1646280" cy="207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568" y="78657"/>
            <a:ext cx="2443485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305" dirty="0"/>
              <a:t>Degree</a:t>
            </a:r>
            <a:r>
              <a:rPr spc="175" dirty="0"/>
              <a:t> </a:t>
            </a:r>
            <a:r>
              <a:rPr spc="340" dirty="0"/>
              <a:t>of</a:t>
            </a:r>
            <a:r>
              <a:rPr spc="180" dirty="0"/>
              <a:t> </a:t>
            </a:r>
            <a:r>
              <a:rPr spc="345" dirty="0"/>
              <a:t>a</a:t>
            </a:r>
            <a:r>
              <a:rPr spc="175" dirty="0"/>
              <a:t> </a:t>
            </a:r>
            <a:r>
              <a:rPr spc="315" dirty="0"/>
              <a:t>Graph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935050"/>
            <a:ext cx="69291" cy="69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1523403"/>
            <a:ext cx="69291" cy="692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33298" y="838046"/>
            <a:ext cx="1847214" cy="797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795">
              <a:lnSpc>
                <a:spcPct val="114599"/>
              </a:lnSpc>
              <a:spcBef>
                <a:spcPts val="95"/>
              </a:spcBef>
            </a:pPr>
            <a:r>
              <a:rPr sz="1050" spc="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degree</a:t>
            </a:r>
            <a:r>
              <a:rPr sz="10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node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i="1" spc="15" dirty="0">
                <a:latin typeface="Arial"/>
                <a:cs typeface="Arial"/>
              </a:rPr>
              <a:t>X</a:t>
            </a:r>
            <a:r>
              <a:rPr sz="1050" i="1" spc="13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the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number of edges </a:t>
            </a:r>
            <a:r>
              <a:rPr sz="1050" spc="5" dirty="0">
                <a:latin typeface="Arial"/>
                <a:cs typeface="Arial"/>
              </a:rPr>
              <a:t>in </a:t>
            </a:r>
            <a:r>
              <a:rPr sz="1050" spc="10" dirty="0">
                <a:latin typeface="Arial"/>
                <a:cs typeface="Arial"/>
              </a:rPr>
              <a:t>which </a:t>
            </a:r>
            <a:r>
              <a:rPr sz="1050" spc="5" dirty="0">
                <a:latin typeface="Arial"/>
                <a:cs typeface="Arial"/>
              </a:rPr>
              <a:t>it </a:t>
            </a:r>
            <a:r>
              <a:rPr sz="1050" spc="10" dirty="0">
                <a:latin typeface="Arial"/>
                <a:cs typeface="Arial"/>
              </a:rPr>
              <a:t> participates.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050" spc="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in-degree</a:t>
            </a:r>
            <a:r>
              <a:rPr sz="10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node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is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the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3298" y="1614154"/>
            <a:ext cx="210375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n</a:t>
            </a:r>
            <a:r>
              <a:rPr sz="1050" spc="10" dirty="0">
                <a:latin typeface="Arial"/>
                <a:cs typeface="Arial"/>
              </a:rPr>
              <a:t>umber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directed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edges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i="1" spc="15" dirty="0">
                <a:latin typeface="Arial"/>
                <a:cs typeface="Arial"/>
              </a:rPr>
              <a:t>Y</a:t>
            </a:r>
            <a:r>
              <a:rPr sz="1050" i="1" dirty="0">
                <a:latin typeface="Arial"/>
                <a:cs typeface="Arial"/>
              </a:rPr>
              <a:t> </a:t>
            </a:r>
            <a:r>
              <a:rPr sz="1050" i="1" spc="-105" dirty="0">
                <a:latin typeface="Arial"/>
                <a:cs typeface="Arial"/>
              </a:rPr>
              <a:t> </a:t>
            </a:r>
            <a:r>
              <a:rPr sz="1200" spc="190" dirty="0">
                <a:latin typeface="Cambria"/>
                <a:cs typeface="Cambria"/>
              </a:rPr>
              <a:t>→</a:t>
            </a:r>
            <a:r>
              <a:rPr sz="1200" spc="65" dirty="0">
                <a:latin typeface="Cambria"/>
                <a:cs typeface="Cambria"/>
              </a:rPr>
              <a:t> </a:t>
            </a:r>
            <a:r>
              <a:rPr sz="1050" i="1" spc="15" dirty="0">
                <a:latin typeface="Arial"/>
                <a:cs typeface="Arial"/>
              </a:rPr>
              <a:t>X</a:t>
            </a:r>
            <a:r>
              <a:rPr sz="1050" i="1" spc="-16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1928279"/>
            <a:ext cx="69291" cy="6929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2516619"/>
            <a:ext cx="69291" cy="6929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3298" y="1831262"/>
            <a:ext cx="2137410" cy="981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65735">
              <a:lnSpc>
                <a:spcPct val="114700"/>
              </a:lnSpc>
              <a:spcBef>
                <a:spcPts val="95"/>
              </a:spcBef>
            </a:pPr>
            <a:r>
              <a:rPr sz="1050" spc="10" dirty="0">
                <a:latin typeface="Arial"/>
                <a:cs typeface="Arial"/>
              </a:rPr>
              <a:t>The 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degree of a </a:t>
            </a:r>
            <a:r>
              <a:rPr sz="1050" spc="5" dirty="0">
                <a:solidFill>
                  <a:srgbClr val="0000FF"/>
                </a:solidFill>
                <a:latin typeface="Arial"/>
                <a:cs typeface="Arial"/>
              </a:rPr>
              <a:t>graph </a:t>
            </a:r>
            <a:r>
              <a:rPr sz="1050" spc="5" dirty="0">
                <a:latin typeface="Arial"/>
                <a:cs typeface="Arial"/>
              </a:rPr>
              <a:t>is </a:t>
            </a:r>
            <a:r>
              <a:rPr sz="1050" spc="10" dirty="0">
                <a:latin typeface="Arial"/>
                <a:cs typeface="Arial"/>
              </a:rPr>
              <a:t>the 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maximal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degree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node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the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graph.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050" spc="10" dirty="0">
                <a:latin typeface="Arial"/>
                <a:cs typeface="Arial"/>
              </a:rPr>
              <a:t>Example: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Identify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degree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15" dirty="0">
                <a:latin typeface="Arial"/>
                <a:cs typeface="Arial"/>
              </a:rPr>
              <a:t>Node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1050" i="1" spc="35" dirty="0">
                <a:latin typeface="Arial"/>
                <a:cs typeface="Arial"/>
              </a:rPr>
              <a:t>I</a:t>
            </a:r>
            <a:r>
              <a:rPr sz="1050" spc="35" dirty="0">
                <a:latin typeface="Arial"/>
                <a:cs typeface="Arial"/>
              </a:rPr>
              <a:t>.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Ans=3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36244" y="1004481"/>
            <a:ext cx="218226" cy="21822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196203" y="1031068"/>
            <a:ext cx="9842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A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30508" y="1574752"/>
            <a:ext cx="229697" cy="22969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189894" y="1606957"/>
            <a:ext cx="10477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C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33474" y="2153725"/>
            <a:ext cx="223766" cy="22376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192434" y="2183070"/>
            <a:ext cx="92710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F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08525" y="1576761"/>
            <a:ext cx="225679" cy="22567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766901" y="1607069"/>
            <a:ext cx="10477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D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05824" y="2150067"/>
            <a:ext cx="231081" cy="23108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764960" y="2182958"/>
            <a:ext cx="110489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G</a:t>
            </a:r>
            <a:endParaRPr sz="85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284683" y="1576912"/>
            <a:ext cx="225378" cy="225378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343013" y="1607069"/>
            <a:ext cx="9842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E</a:t>
            </a:r>
            <a:endParaRPr sz="85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286527" y="1002748"/>
            <a:ext cx="221691" cy="221691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4345767" y="1031068"/>
            <a:ext cx="9842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B</a:t>
            </a:r>
            <a:endParaRPr sz="85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299876" y="2168113"/>
            <a:ext cx="194992" cy="194992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4366026" y="2183070"/>
            <a:ext cx="55880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dirty="0">
                <a:latin typeface="Arial"/>
                <a:cs typeface="Arial"/>
              </a:rPr>
              <a:t>I</a:t>
            </a:r>
            <a:endParaRPr sz="85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859077" y="1575298"/>
            <a:ext cx="228605" cy="228605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4916992" y="1607069"/>
            <a:ext cx="10477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H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226733" y="1222707"/>
            <a:ext cx="1669414" cy="1046480"/>
            <a:chOff x="3226733" y="1222707"/>
            <a:chExt cx="1669414" cy="1046480"/>
          </a:xfrm>
        </p:grpSpPr>
        <p:sp>
          <p:nvSpPr>
            <p:cNvPr id="29" name="object 29"/>
            <p:cNvSpPr/>
            <p:nvPr/>
          </p:nvSpPr>
          <p:spPr>
            <a:xfrm>
              <a:off x="3245358" y="1222707"/>
              <a:ext cx="0" cy="318770"/>
            </a:xfrm>
            <a:custGeom>
              <a:avLst/>
              <a:gdLst/>
              <a:ahLst/>
              <a:cxnLst/>
              <a:rect l="l" t="t" r="r" b="b"/>
              <a:pathLst>
                <a:path h="318769">
                  <a:moveTo>
                    <a:pt x="0" y="0"/>
                  </a:moveTo>
                  <a:lnTo>
                    <a:pt x="0" y="318642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226733" y="1527381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5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45358" y="1804450"/>
              <a:ext cx="0" cy="316230"/>
            </a:xfrm>
            <a:custGeom>
              <a:avLst/>
              <a:gdLst/>
              <a:ahLst/>
              <a:cxnLst/>
              <a:rect l="l" t="t" r="r" b="b"/>
              <a:pathLst>
                <a:path h="316230">
                  <a:moveTo>
                    <a:pt x="0" y="0"/>
                  </a:moveTo>
                  <a:lnTo>
                    <a:pt x="0" y="315871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226733" y="2106354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21365" y="1802441"/>
              <a:ext cx="0" cy="314325"/>
            </a:xfrm>
            <a:custGeom>
              <a:avLst/>
              <a:gdLst/>
              <a:ahLst/>
              <a:cxnLst/>
              <a:rect l="l" t="t" r="r" b="b"/>
              <a:pathLst>
                <a:path h="314325">
                  <a:moveTo>
                    <a:pt x="0" y="0"/>
                  </a:moveTo>
                  <a:lnTo>
                    <a:pt x="0" y="31422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02740" y="2102697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397372" y="1802290"/>
              <a:ext cx="0" cy="332740"/>
            </a:xfrm>
            <a:custGeom>
              <a:avLst/>
              <a:gdLst/>
              <a:ahLst/>
              <a:cxnLst/>
              <a:rect l="l" t="t" r="r" b="b"/>
              <a:pathLst>
                <a:path h="332739">
                  <a:moveTo>
                    <a:pt x="0" y="0"/>
                  </a:moveTo>
                  <a:lnTo>
                    <a:pt x="0" y="332419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378748" y="2120741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97372" y="1224440"/>
              <a:ext cx="0" cy="319405"/>
            </a:xfrm>
            <a:custGeom>
              <a:avLst/>
              <a:gdLst/>
              <a:ahLst/>
              <a:cxnLst/>
              <a:rect l="l" t="t" r="r" b="b"/>
              <a:pathLst>
                <a:path h="319405">
                  <a:moveTo>
                    <a:pt x="0" y="0"/>
                  </a:moveTo>
                  <a:lnTo>
                    <a:pt x="0" y="319069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78748" y="1529541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5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348074" y="1740959"/>
              <a:ext cx="932815" cy="466725"/>
            </a:xfrm>
            <a:custGeom>
              <a:avLst/>
              <a:gdLst/>
              <a:ahLst/>
              <a:cxnLst/>
              <a:rect l="l" t="t" r="r" b="b"/>
              <a:pathLst>
                <a:path w="932814" h="466725">
                  <a:moveTo>
                    <a:pt x="0" y="0"/>
                  </a:moveTo>
                  <a:lnTo>
                    <a:pt x="932227" y="46611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259480" y="2184171"/>
              <a:ext cx="41910" cy="33655"/>
            </a:xfrm>
            <a:custGeom>
              <a:avLst/>
              <a:gdLst/>
              <a:ahLst/>
              <a:cxnLst/>
              <a:rect l="l" t="t" r="r" b="b"/>
              <a:pathLst>
                <a:path w="41910" h="33655">
                  <a:moveTo>
                    <a:pt x="16656" y="0"/>
                  </a:moveTo>
                  <a:lnTo>
                    <a:pt x="20820" y="22903"/>
                  </a:lnTo>
                  <a:lnTo>
                    <a:pt x="0" y="33313"/>
                  </a:lnTo>
                  <a:lnTo>
                    <a:pt x="41642" y="33313"/>
                  </a:lnTo>
                  <a:lnTo>
                    <a:pt x="166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489932" y="1770425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403225" h="403225">
                  <a:moveTo>
                    <a:pt x="402623" y="0"/>
                  </a:moveTo>
                  <a:lnTo>
                    <a:pt x="0" y="40262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473470" y="2150003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5">
                  <a:moveTo>
                    <a:pt x="39507" y="26338"/>
                  </a:moveTo>
                  <a:lnTo>
                    <a:pt x="16461" y="23046"/>
                  </a:lnTo>
                  <a:lnTo>
                    <a:pt x="13169" y="0"/>
                  </a:lnTo>
                  <a:lnTo>
                    <a:pt x="0" y="39507"/>
                  </a:lnTo>
                  <a:lnTo>
                    <a:pt x="39507" y="263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357241" y="1689601"/>
              <a:ext cx="917575" cy="576580"/>
            </a:xfrm>
            <a:custGeom>
              <a:avLst/>
              <a:gdLst/>
              <a:ahLst/>
              <a:cxnLst/>
              <a:rect l="l" t="t" r="r" b="b"/>
              <a:pathLst>
                <a:path w="917575" h="576580">
                  <a:moveTo>
                    <a:pt x="2965" y="0"/>
                  </a:moveTo>
                  <a:lnTo>
                    <a:pt x="341161" y="0"/>
                  </a:lnTo>
                </a:path>
                <a:path w="917575" h="576580">
                  <a:moveTo>
                    <a:pt x="0" y="576007"/>
                  </a:moveTo>
                  <a:lnTo>
                    <a:pt x="338460" y="576007"/>
                  </a:lnTo>
                </a:path>
                <a:path w="917575" h="576580">
                  <a:moveTo>
                    <a:pt x="576963" y="0"/>
                  </a:moveTo>
                  <a:lnTo>
                    <a:pt x="917319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13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1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13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1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13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116228" y="3137672"/>
            <a:ext cx="31813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r>
              <a:rPr sz="600" spc="45" dirty="0">
                <a:latin typeface="PMingLiU"/>
                <a:cs typeface="PMingLiU"/>
              </a:rPr>
              <a:t>43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170" dirty="0">
                <a:latin typeface="PMingLiU"/>
                <a:cs typeface="PMingLiU"/>
              </a:rPr>
              <a:t>/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45" dirty="0">
                <a:latin typeface="PMingLiU"/>
                <a:cs typeface="PMingLiU"/>
              </a:rPr>
              <a:t>51</a:t>
            </a:r>
            <a:endParaRPr sz="600">
              <a:latin typeface="PMingLiU"/>
              <a:cs typeface="PMingLiU"/>
            </a:endParaRPr>
          </a:p>
        </p:txBody>
      </p:sp>
    </p:spTree>
  </p:cSld>
  <p:clrMapOvr>
    <a:masterClrMapping/>
  </p:clrMapOvr>
  <p:transition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253537"/>
            <a:ext cx="730200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29" dirty="0"/>
              <a:t>Pa</a:t>
            </a:r>
            <a:r>
              <a:rPr spc="415" dirty="0"/>
              <a:t>th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806589"/>
            <a:ext cx="69291" cy="692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95198" y="713889"/>
            <a:ext cx="5260975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43180">
              <a:lnSpc>
                <a:spcPct val="100000"/>
              </a:lnSpc>
              <a:spcBef>
                <a:spcPts val="95"/>
              </a:spcBef>
            </a:pPr>
            <a:r>
              <a:rPr sz="1050" i="1" spc="-15" dirty="0">
                <a:latin typeface="Arial"/>
                <a:cs typeface="Arial"/>
              </a:rPr>
              <a:t>X</a:t>
            </a:r>
            <a:r>
              <a:rPr sz="1050" spc="-22" baseline="-15873" dirty="0">
                <a:latin typeface="Arial"/>
                <a:cs typeface="Arial"/>
              </a:rPr>
              <a:t>1</a:t>
            </a:r>
            <a:r>
              <a:rPr sz="1200" i="1" spc="-15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i="1" spc="10" dirty="0">
                <a:latin typeface="Arial"/>
                <a:cs typeface="Arial"/>
              </a:rPr>
              <a:t>X</a:t>
            </a:r>
            <a:r>
              <a:rPr sz="1050" i="1" spc="15" baseline="-15873" dirty="0">
                <a:latin typeface="Arial"/>
                <a:cs typeface="Arial"/>
              </a:rPr>
              <a:t>k</a:t>
            </a:r>
            <a:r>
              <a:rPr sz="1050" i="1" spc="37" baseline="-15873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form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 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path</a:t>
            </a:r>
            <a:r>
              <a:rPr sz="105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in </a:t>
            </a:r>
            <a:r>
              <a:rPr sz="1050" spc="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graph </a:t>
            </a:r>
            <a:r>
              <a:rPr sz="1200" spc="150" dirty="0">
                <a:latin typeface="Cambria"/>
                <a:cs typeface="Cambria"/>
              </a:rPr>
              <a:t>K</a:t>
            </a:r>
            <a:r>
              <a:rPr sz="1200" spc="90" dirty="0">
                <a:latin typeface="Cambria"/>
                <a:cs typeface="Cambria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114" dirty="0">
                <a:latin typeface="Lucida Sans Unicode"/>
                <a:cs typeface="Lucida Sans Unicode"/>
              </a:rPr>
              <a:t>(</a:t>
            </a:r>
            <a:r>
              <a:rPr sz="1200" spc="114" dirty="0">
                <a:latin typeface="Cambria"/>
                <a:cs typeface="Cambria"/>
              </a:rPr>
              <a:t>X</a:t>
            </a:r>
            <a:r>
              <a:rPr sz="1200" spc="-90" dirty="0">
                <a:latin typeface="Cambria"/>
                <a:cs typeface="Cambri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spc="35" dirty="0">
                <a:latin typeface="Cambria"/>
                <a:cs typeface="Cambria"/>
              </a:rPr>
              <a:t>E</a:t>
            </a:r>
            <a:r>
              <a:rPr sz="1200" spc="35" dirty="0">
                <a:latin typeface="Lucida Sans Unicode"/>
                <a:cs typeface="Lucida Sans Unicode"/>
              </a:rPr>
              <a:t>)</a:t>
            </a:r>
            <a:r>
              <a:rPr sz="1050" spc="35" dirty="0">
                <a:latin typeface="Arial"/>
                <a:cs typeface="Arial"/>
              </a:rPr>
              <a:t>,</a:t>
            </a:r>
            <a:r>
              <a:rPr sz="1050" spc="5" dirty="0">
                <a:latin typeface="Arial"/>
                <a:cs typeface="Arial"/>
              </a:rPr>
              <a:t> if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every </a:t>
            </a:r>
            <a:r>
              <a:rPr sz="1050" i="1" spc="5" dirty="0">
                <a:latin typeface="Arial"/>
                <a:cs typeface="Arial"/>
              </a:rPr>
              <a:t>i</a:t>
            </a:r>
            <a:r>
              <a:rPr sz="1050" i="1" spc="130" dirty="0">
                <a:latin typeface="Arial"/>
                <a:cs typeface="Arial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spc="-50" dirty="0">
                <a:latin typeface="Arial"/>
                <a:cs typeface="Arial"/>
              </a:rPr>
              <a:t>1</a:t>
            </a:r>
            <a:r>
              <a:rPr sz="1200" i="1" spc="-50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200" i="1" spc="-220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i="1" spc="10" dirty="0">
                <a:latin typeface="Arial"/>
                <a:cs typeface="Arial"/>
              </a:rPr>
              <a:t>k</a:t>
            </a:r>
            <a:r>
              <a:rPr sz="1050" i="1" spc="80" dirty="0">
                <a:latin typeface="Arial"/>
                <a:cs typeface="Arial"/>
              </a:rPr>
              <a:t> </a:t>
            </a:r>
            <a:r>
              <a:rPr sz="1200" spc="260" dirty="0">
                <a:latin typeface="Cambria"/>
                <a:cs typeface="Cambria"/>
              </a:rPr>
              <a:t>−</a:t>
            </a:r>
            <a:r>
              <a:rPr sz="1200" dirty="0">
                <a:latin typeface="Cambria"/>
                <a:cs typeface="Cambria"/>
              </a:rPr>
              <a:t> </a:t>
            </a:r>
            <a:r>
              <a:rPr sz="1050" spc="10" dirty="0">
                <a:latin typeface="Arial"/>
                <a:cs typeface="Arial"/>
              </a:rPr>
              <a:t>1 </a:t>
            </a:r>
            <a:r>
              <a:rPr sz="1050" spc="5" dirty="0">
                <a:latin typeface="Arial"/>
                <a:cs typeface="Arial"/>
              </a:rPr>
              <a:t>we </a:t>
            </a:r>
            <a:r>
              <a:rPr sz="1050" dirty="0">
                <a:latin typeface="Arial"/>
                <a:cs typeface="Arial"/>
              </a:rPr>
              <a:t>have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either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i="1" spc="10" dirty="0">
                <a:latin typeface="Arial"/>
                <a:cs typeface="Arial"/>
              </a:rPr>
              <a:t>X</a:t>
            </a:r>
            <a:r>
              <a:rPr sz="1050" i="1" spc="15" baseline="-15873" dirty="0">
                <a:latin typeface="Arial"/>
                <a:cs typeface="Arial"/>
              </a:rPr>
              <a:t>i</a:t>
            </a:r>
            <a:r>
              <a:rPr sz="1050" i="1" spc="67" baseline="-15873" dirty="0">
                <a:latin typeface="Arial"/>
                <a:cs typeface="Arial"/>
              </a:rPr>
              <a:t> </a:t>
            </a:r>
            <a:r>
              <a:rPr sz="1200" spc="190" dirty="0">
                <a:latin typeface="Cambria"/>
                <a:cs typeface="Cambria"/>
              </a:rPr>
              <a:t>→</a:t>
            </a:r>
            <a:r>
              <a:rPr sz="1200" spc="65" dirty="0">
                <a:latin typeface="Cambria"/>
                <a:cs typeface="Cambria"/>
              </a:rPr>
              <a:t> </a:t>
            </a:r>
            <a:r>
              <a:rPr sz="1050" i="1" spc="10" dirty="0">
                <a:latin typeface="Arial"/>
                <a:cs typeface="Arial"/>
              </a:rPr>
              <a:t>X</a:t>
            </a:r>
            <a:r>
              <a:rPr sz="1050" i="1" spc="15" baseline="-15873" dirty="0">
                <a:latin typeface="Arial"/>
                <a:cs typeface="Arial"/>
              </a:rPr>
              <a:t>i</a:t>
            </a:r>
            <a:r>
              <a:rPr sz="1050" i="1" spc="-202" baseline="-15873" dirty="0">
                <a:latin typeface="Arial"/>
                <a:cs typeface="Arial"/>
              </a:rPr>
              <a:t> </a:t>
            </a:r>
            <a:r>
              <a:rPr sz="1200" b="0" baseline="-13888" dirty="0">
                <a:latin typeface="Adobe Gothic Std L"/>
                <a:cs typeface="Adobe Gothic Std L"/>
              </a:rPr>
              <a:t>+</a:t>
            </a:r>
            <a:r>
              <a:rPr sz="1050" baseline="-15873" dirty="0">
                <a:latin typeface="Arial"/>
                <a:cs typeface="Arial"/>
              </a:rPr>
              <a:t>1</a:t>
            </a:r>
            <a:r>
              <a:rPr sz="1050" spc="232" baseline="-15873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i="1" spc="10" dirty="0">
                <a:latin typeface="Arial"/>
                <a:cs typeface="Arial"/>
              </a:rPr>
              <a:t>X</a:t>
            </a:r>
            <a:r>
              <a:rPr sz="1050" i="1" spc="15" baseline="-15873" dirty="0">
                <a:latin typeface="Arial"/>
                <a:cs typeface="Arial"/>
              </a:rPr>
              <a:t>i</a:t>
            </a:r>
            <a:r>
              <a:rPr sz="1050" i="1" spc="262" baseline="-15873" dirty="0">
                <a:latin typeface="Arial"/>
                <a:cs typeface="Arial"/>
              </a:rPr>
              <a:t> </a:t>
            </a:r>
            <a:r>
              <a:rPr sz="1200" spc="260" dirty="0">
                <a:latin typeface="Cambria"/>
                <a:cs typeface="Cambria"/>
              </a:rPr>
              <a:t>−</a:t>
            </a:r>
            <a:r>
              <a:rPr sz="1200" dirty="0">
                <a:latin typeface="Cambria"/>
                <a:cs typeface="Cambria"/>
              </a:rPr>
              <a:t> </a:t>
            </a:r>
            <a:r>
              <a:rPr sz="1050" i="1" spc="5" dirty="0">
                <a:latin typeface="Arial"/>
                <a:cs typeface="Arial"/>
              </a:rPr>
              <a:t>X</a:t>
            </a:r>
            <a:r>
              <a:rPr sz="1050" i="1" spc="7" baseline="-15873" dirty="0">
                <a:latin typeface="Arial"/>
                <a:cs typeface="Arial"/>
              </a:rPr>
              <a:t>i</a:t>
            </a:r>
            <a:r>
              <a:rPr sz="1050" i="1" spc="-202" baseline="-15873" dirty="0">
                <a:latin typeface="Arial"/>
                <a:cs typeface="Arial"/>
              </a:rPr>
              <a:t> </a:t>
            </a:r>
            <a:r>
              <a:rPr sz="1200" b="0" spc="22" baseline="-13888" dirty="0">
                <a:latin typeface="Adobe Gothic Std L"/>
                <a:cs typeface="Adobe Gothic Std L"/>
              </a:rPr>
              <a:t>+</a:t>
            </a:r>
            <a:r>
              <a:rPr sz="1050" spc="22" baseline="-15873" dirty="0">
                <a:latin typeface="Arial"/>
                <a:cs typeface="Arial"/>
              </a:rPr>
              <a:t>1</a:t>
            </a:r>
            <a:r>
              <a:rPr sz="1050" spc="15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1173784"/>
            <a:ext cx="69291" cy="692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07151" y="1471904"/>
            <a:ext cx="218226" cy="21822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3298" y="1081072"/>
            <a:ext cx="2614295" cy="574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10" dirty="0">
                <a:latin typeface="Arial"/>
                <a:cs typeface="Arial"/>
              </a:rPr>
              <a:t>Example:</a:t>
            </a:r>
            <a:r>
              <a:rPr sz="1050" spc="7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Identify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path.</a:t>
            </a:r>
            <a:r>
              <a:rPr sz="1050" spc="7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Ans:</a:t>
            </a:r>
            <a:r>
              <a:rPr sz="1050" spc="75" dirty="0">
                <a:latin typeface="Arial"/>
                <a:cs typeface="Arial"/>
              </a:rPr>
              <a:t> </a:t>
            </a:r>
            <a:r>
              <a:rPr sz="1050" i="1" spc="15" dirty="0">
                <a:latin typeface="Arial"/>
                <a:cs typeface="Arial"/>
              </a:rPr>
              <a:t>A</a:t>
            </a:r>
            <a:r>
              <a:rPr sz="1050" i="1" spc="35" dirty="0">
                <a:latin typeface="Arial"/>
                <a:cs typeface="Arial"/>
              </a:rPr>
              <a:t> </a:t>
            </a:r>
            <a:r>
              <a:rPr sz="1200" spc="190" dirty="0">
                <a:latin typeface="Cambria"/>
                <a:cs typeface="Cambria"/>
              </a:rPr>
              <a:t>→</a:t>
            </a:r>
            <a:r>
              <a:rPr sz="1200" spc="60" dirty="0">
                <a:latin typeface="Cambria"/>
                <a:cs typeface="Cambria"/>
              </a:rPr>
              <a:t> </a:t>
            </a:r>
            <a:r>
              <a:rPr sz="1050" i="1" spc="15" dirty="0">
                <a:latin typeface="Arial"/>
                <a:cs typeface="Arial"/>
              </a:rPr>
              <a:t>C</a:t>
            </a:r>
            <a:r>
              <a:rPr sz="1050" i="1" spc="100" dirty="0">
                <a:latin typeface="Arial"/>
                <a:cs typeface="Arial"/>
              </a:rPr>
              <a:t> </a:t>
            </a:r>
            <a:r>
              <a:rPr sz="1200" spc="190" dirty="0">
                <a:latin typeface="Cambria"/>
                <a:cs typeface="Cambria"/>
              </a:rPr>
              <a:t>→</a:t>
            </a:r>
            <a:r>
              <a:rPr sz="1200" spc="60" dirty="0">
                <a:latin typeface="Cambria"/>
                <a:cs typeface="Cambria"/>
              </a:rPr>
              <a:t> </a:t>
            </a:r>
            <a:r>
              <a:rPr sz="1050" i="1" spc="5" dirty="0">
                <a:latin typeface="Arial"/>
                <a:cs typeface="Arial"/>
              </a:rPr>
              <a:t>I</a:t>
            </a:r>
            <a:endParaRPr sz="1050">
              <a:latin typeface="Arial"/>
              <a:cs typeface="Arial"/>
            </a:endParaRPr>
          </a:p>
          <a:p>
            <a:pPr marL="551180" algn="ctr">
              <a:lnSpc>
                <a:spcPct val="100000"/>
              </a:lnSpc>
              <a:spcBef>
                <a:spcPts val="1860"/>
              </a:spcBef>
            </a:pPr>
            <a:r>
              <a:rPr sz="850" i="1" spc="5" dirty="0">
                <a:latin typeface="Arial"/>
                <a:cs typeface="Arial"/>
              </a:rPr>
              <a:t>A</a:t>
            </a:r>
            <a:endParaRPr sz="85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01415" y="2042176"/>
            <a:ext cx="229697" cy="22969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960801" y="2074381"/>
            <a:ext cx="10477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C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04381" y="2621148"/>
            <a:ext cx="223766" cy="22376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963341" y="2650494"/>
            <a:ext cx="92710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F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79431" y="2044185"/>
            <a:ext cx="225679" cy="22567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537807" y="2074493"/>
            <a:ext cx="10477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D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76730" y="2617491"/>
            <a:ext cx="231081" cy="231081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535867" y="2650382"/>
            <a:ext cx="110489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G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55590" y="2044335"/>
            <a:ext cx="225378" cy="225378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113920" y="2074493"/>
            <a:ext cx="9842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E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057433" y="1470172"/>
            <a:ext cx="221691" cy="22169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116684" y="1498492"/>
            <a:ext cx="9842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B</a:t>
            </a:r>
            <a:endParaRPr sz="85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70783" y="2635536"/>
            <a:ext cx="194992" cy="194992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3136932" y="2650494"/>
            <a:ext cx="55880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dirty="0">
                <a:latin typeface="Arial"/>
                <a:cs typeface="Arial"/>
              </a:rPr>
              <a:t>I</a:t>
            </a:r>
            <a:endParaRPr sz="85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629983" y="2042722"/>
            <a:ext cx="228605" cy="228605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3687899" y="2074493"/>
            <a:ext cx="10477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H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997640" y="1690131"/>
            <a:ext cx="1669414" cy="1046480"/>
            <a:chOff x="1997640" y="1690131"/>
            <a:chExt cx="1669414" cy="1046480"/>
          </a:xfrm>
        </p:grpSpPr>
        <p:sp>
          <p:nvSpPr>
            <p:cNvPr id="25" name="object 25"/>
            <p:cNvSpPr/>
            <p:nvPr/>
          </p:nvSpPr>
          <p:spPr>
            <a:xfrm>
              <a:off x="2016264" y="1690131"/>
              <a:ext cx="0" cy="318770"/>
            </a:xfrm>
            <a:custGeom>
              <a:avLst/>
              <a:gdLst/>
              <a:ahLst/>
              <a:cxnLst/>
              <a:rect l="l" t="t" r="r" b="b"/>
              <a:pathLst>
                <a:path h="318769">
                  <a:moveTo>
                    <a:pt x="0" y="0"/>
                  </a:moveTo>
                  <a:lnTo>
                    <a:pt x="0" y="318642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97640" y="1994805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16264" y="2271874"/>
              <a:ext cx="0" cy="316230"/>
            </a:xfrm>
            <a:custGeom>
              <a:avLst/>
              <a:gdLst/>
              <a:ahLst/>
              <a:cxnLst/>
              <a:rect l="l" t="t" r="r" b="b"/>
              <a:pathLst>
                <a:path h="316230">
                  <a:moveTo>
                    <a:pt x="0" y="0"/>
                  </a:moveTo>
                  <a:lnTo>
                    <a:pt x="0" y="315871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97640" y="2573777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92271" y="2269865"/>
              <a:ext cx="0" cy="314325"/>
            </a:xfrm>
            <a:custGeom>
              <a:avLst/>
              <a:gdLst/>
              <a:ahLst/>
              <a:cxnLst/>
              <a:rect l="l" t="t" r="r" b="b"/>
              <a:pathLst>
                <a:path h="314325">
                  <a:moveTo>
                    <a:pt x="0" y="0"/>
                  </a:moveTo>
                  <a:lnTo>
                    <a:pt x="0" y="31422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573647" y="2570120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68279" y="2269714"/>
              <a:ext cx="0" cy="332740"/>
            </a:xfrm>
            <a:custGeom>
              <a:avLst/>
              <a:gdLst/>
              <a:ahLst/>
              <a:cxnLst/>
              <a:rect l="l" t="t" r="r" b="b"/>
              <a:pathLst>
                <a:path h="332739">
                  <a:moveTo>
                    <a:pt x="0" y="0"/>
                  </a:moveTo>
                  <a:lnTo>
                    <a:pt x="0" y="332419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49654" y="2588165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68279" y="1691863"/>
              <a:ext cx="0" cy="319405"/>
            </a:xfrm>
            <a:custGeom>
              <a:avLst/>
              <a:gdLst/>
              <a:ahLst/>
              <a:cxnLst/>
              <a:rect l="l" t="t" r="r" b="b"/>
              <a:pathLst>
                <a:path h="319405">
                  <a:moveTo>
                    <a:pt x="0" y="0"/>
                  </a:moveTo>
                  <a:lnTo>
                    <a:pt x="0" y="319069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149654" y="1996964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118981" y="2208382"/>
              <a:ext cx="932815" cy="466725"/>
            </a:xfrm>
            <a:custGeom>
              <a:avLst/>
              <a:gdLst/>
              <a:ahLst/>
              <a:cxnLst/>
              <a:rect l="l" t="t" r="r" b="b"/>
              <a:pathLst>
                <a:path w="932814" h="466725">
                  <a:moveTo>
                    <a:pt x="0" y="0"/>
                  </a:moveTo>
                  <a:lnTo>
                    <a:pt x="932227" y="46611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030387" y="2651594"/>
              <a:ext cx="41910" cy="33655"/>
            </a:xfrm>
            <a:custGeom>
              <a:avLst/>
              <a:gdLst/>
              <a:ahLst/>
              <a:cxnLst/>
              <a:rect l="l" t="t" r="r" b="b"/>
              <a:pathLst>
                <a:path w="41910" h="33655">
                  <a:moveTo>
                    <a:pt x="16656" y="0"/>
                  </a:moveTo>
                  <a:lnTo>
                    <a:pt x="20820" y="22903"/>
                  </a:lnTo>
                  <a:lnTo>
                    <a:pt x="0" y="33313"/>
                  </a:lnTo>
                  <a:lnTo>
                    <a:pt x="41642" y="33313"/>
                  </a:lnTo>
                  <a:lnTo>
                    <a:pt x="166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260838" y="2237849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403225" h="403225">
                  <a:moveTo>
                    <a:pt x="402623" y="0"/>
                  </a:moveTo>
                  <a:lnTo>
                    <a:pt x="0" y="40262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244377" y="2617426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5">
                  <a:moveTo>
                    <a:pt x="39507" y="26338"/>
                  </a:moveTo>
                  <a:lnTo>
                    <a:pt x="16461" y="23046"/>
                  </a:lnTo>
                  <a:lnTo>
                    <a:pt x="13169" y="0"/>
                  </a:lnTo>
                  <a:lnTo>
                    <a:pt x="0" y="39507"/>
                  </a:lnTo>
                  <a:lnTo>
                    <a:pt x="39507" y="263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28148" y="2157025"/>
              <a:ext cx="917575" cy="576580"/>
            </a:xfrm>
            <a:custGeom>
              <a:avLst/>
              <a:gdLst/>
              <a:ahLst/>
              <a:cxnLst/>
              <a:rect l="l" t="t" r="r" b="b"/>
              <a:pathLst>
                <a:path w="917575" h="576580">
                  <a:moveTo>
                    <a:pt x="2965" y="0"/>
                  </a:moveTo>
                  <a:lnTo>
                    <a:pt x="341161" y="0"/>
                  </a:lnTo>
                </a:path>
                <a:path w="917575" h="576580">
                  <a:moveTo>
                    <a:pt x="0" y="576007"/>
                  </a:moveTo>
                  <a:lnTo>
                    <a:pt x="338460" y="576007"/>
                  </a:lnTo>
                </a:path>
                <a:path w="917575" h="576580">
                  <a:moveTo>
                    <a:pt x="576963" y="0"/>
                  </a:moveTo>
                  <a:lnTo>
                    <a:pt x="917319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13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1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13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1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13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116228" y="3137672"/>
            <a:ext cx="31813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r>
              <a:rPr sz="600" spc="45" dirty="0">
                <a:latin typeface="PMingLiU"/>
                <a:cs typeface="PMingLiU"/>
              </a:rPr>
              <a:t>44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170" dirty="0">
                <a:latin typeface="PMingLiU"/>
                <a:cs typeface="PMingLiU"/>
              </a:rPr>
              <a:t>/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45" dirty="0">
                <a:latin typeface="PMingLiU"/>
                <a:cs typeface="PMingLiU"/>
              </a:rPr>
              <a:t>51</a:t>
            </a:r>
            <a:endParaRPr sz="600">
              <a:latin typeface="PMingLiU"/>
              <a:cs typeface="PMingLiU"/>
            </a:endParaRPr>
          </a:p>
        </p:txBody>
      </p:sp>
    </p:spTree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253537"/>
            <a:ext cx="806400" cy="27785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345" dirty="0"/>
              <a:t>Trail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806373"/>
            <a:ext cx="69291" cy="69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1173302"/>
            <a:ext cx="69291" cy="692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2374" y="1356766"/>
            <a:ext cx="69291" cy="692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95198" y="713661"/>
            <a:ext cx="5213985" cy="758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43180">
              <a:lnSpc>
                <a:spcPct val="100000"/>
              </a:lnSpc>
              <a:spcBef>
                <a:spcPts val="95"/>
              </a:spcBef>
            </a:pPr>
            <a:r>
              <a:rPr sz="1050" i="1" spc="-15" dirty="0">
                <a:latin typeface="Arial"/>
                <a:cs typeface="Arial"/>
              </a:rPr>
              <a:t>X</a:t>
            </a:r>
            <a:r>
              <a:rPr sz="1050" spc="-22" baseline="-15873" dirty="0">
                <a:latin typeface="Arial"/>
                <a:cs typeface="Arial"/>
              </a:rPr>
              <a:t>1</a:t>
            </a:r>
            <a:r>
              <a:rPr sz="1200" i="1" spc="-15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i="1" spc="10" dirty="0">
                <a:latin typeface="Arial"/>
                <a:cs typeface="Arial"/>
              </a:rPr>
              <a:t>X</a:t>
            </a:r>
            <a:r>
              <a:rPr sz="1050" i="1" spc="15" baseline="-15873" dirty="0">
                <a:latin typeface="Arial"/>
                <a:cs typeface="Arial"/>
              </a:rPr>
              <a:t>k</a:t>
            </a:r>
            <a:r>
              <a:rPr sz="1050" i="1" spc="37" baseline="-15873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form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5" dirty="0">
                <a:solidFill>
                  <a:srgbClr val="0000FF"/>
                </a:solidFill>
                <a:latin typeface="Arial"/>
                <a:cs typeface="Arial"/>
              </a:rPr>
              <a:t>trail </a:t>
            </a:r>
            <a:r>
              <a:rPr sz="1050" spc="5" dirty="0">
                <a:latin typeface="Arial"/>
                <a:cs typeface="Arial"/>
              </a:rPr>
              <a:t>in </a:t>
            </a:r>
            <a:r>
              <a:rPr sz="1050" spc="10" dirty="0">
                <a:latin typeface="Arial"/>
                <a:cs typeface="Arial"/>
              </a:rPr>
              <a:t>the </a:t>
            </a:r>
            <a:r>
              <a:rPr sz="1050" spc="5" dirty="0">
                <a:latin typeface="Arial"/>
                <a:cs typeface="Arial"/>
              </a:rPr>
              <a:t>graph </a:t>
            </a:r>
            <a:r>
              <a:rPr sz="1200" spc="150" dirty="0">
                <a:latin typeface="Cambria"/>
                <a:cs typeface="Cambria"/>
              </a:rPr>
              <a:t>K</a:t>
            </a:r>
            <a:r>
              <a:rPr sz="1200" spc="85" dirty="0">
                <a:latin typeface="Cambria"/>
                <a:cs typeface="Cambria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114" dirty="0">
                <a:latin typeface="Lucida Sans Unicode"/>
                <a:cs typeface="Lucida Sans Unicode"/>
              </a:rPr>
              <a:t>(</a:t>
            </a:r>
            <a:r>
              <a:rPr sz="1200" spc="114" dirty="0">
                <a:latin typeface="Cambria"/>
                <a:cs typeface="Cambria"/>
              </a:rPr>
              <a:t>X</a:t>
            </a:r>
            <a:r>
              <a:rPr sz="1200" spc="-90" dirty="0">
                <a:latin typeface="Cambria"/>
                <a:cs typeface="Cambri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spc="35" dirty="0">
                <a:latin typeface="Cambria"/>
                <a:cs typeface="Cambria"/>
              </a:rPr>
              <a:t>E</a:t>
            </a:r>
            <a:r>
              <a:rPr sz="1200" spc="35" dirty="0">
                <a:latin typeface="Lucida Sans Unicode"/>
                <a:cs typeface="Lucida Sans Unicode"/>
              </a:rPr>
              <a:t>)</a:t>
            </a:r>
            <a:r>
              <a:rPr sz="1050" spc="35" dirty="0">
                <a:latin typeface="Arial"/>
                <a:cs typeface="Arial"/>
              </a:rPr>
              <a:t>,</a:t>
            </a:r>
            <a:r>
              <a:rPr sz="1050" spc="5" dirty="0">
                <a:latin typeface="Arial"/>
                <a:cs typeface="Arial"/>
              </a:rPr>
              <a:t> if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every </a:t>
            </a:r>
            <a:r>
              <a:rPr sz="1050" i="1" spc="5" dirty="0">
                <a:latin typeface="Arial"/>
                <a:cs typeface="Arial"/>
              </a:rPr>
              <a:t>i</a:t>
            </a:r>
            <a:r>
              <a:rPr sz="1050" i="1" spc="130" dirty="0">
                <a:latin typeface="Arial"/>
                <a:cs typeface="Arial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spc="-50" dirty="0">
                <a:latin typeface="Arial"/>
                <a:cs typeface="Arial"/>
              </a:rPr>
              <a:t>1</a:t>
            </a:r>
            <a:r>
              <a:rPr sz="1200" i="1" spc="-50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0" dirty="0">
                <a:latin typeface="Verdana"/>
                <a:cs typeface="Verdana"/>
              </a:rPr>
              <a:t> </a:t>
            </a:r>
            <a:r>
              <a:rPr sz="1050" i="1" spc="10" dirty="0">
                <a:latin typeface="Arial"/>
                <a:cs typeface="Arial"/>
              </a:rPr>
              <a:t>k</a:t>
            </a:r>
            <a:r>
              <a:rPr sz="1050" i="1" spc="80" dirty="0">
                <a:latin typeface="Arial"/>
                <a:cs typeface="Arial"/>
              </a:rPr>
              <a:t> </a:t>
            </a:r>
            <a:r>
              <a:rPr sz="1200" spc="260" dirty="0">
                <a:latin typeface="Cambria"/>
                <a:cs typeface="Cambria"/>
              </a:rPr>
              <a:t>−</a:t>
            </a:r>
            <a:r>
              <a:rPr sz="1200" dirty="0">
                <a:latin typeface="Cambria"/>
                <a:cs typeface="Cambria"/>
              </a:rPr>
              <a:t> </a:t>
            </a:r>
            <a:r>
              <a:rPr sz="1050" spc="10" dirty="0">
                <a:latin typeface="Arial"/>
                <a:cs typeface="Arial"/>
              </a:rPr>
              <a:t>1</a:t>
            </a:r>
            <a:r>
              <a:rPr sz="1050" spc="5" dirty="0">
                <a:latin typeface="Arial"/>
                <a:cs typeface="Arial"/>
              </a:rPr>
              <a:t> we </a:t>
            </a:r>
            <a:r>
              <a:rPr sz="1050" dirty="0">
                <a:latin typeface="Arial"/>
                <a:cs typeface="Arial"/>
              </a:rPr>
              <a:t>have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either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i="1" spc="10" dirty="0">
                <a:latin typeface="Arial"/>
                <a:cs typeface="Arial"/>
              </a:rPr>
              <a:t>X</a:t>
            </a:r>
            <a:r>
              <a:rPr sz="1050" i="1" spc="15" baseline="-15873" dirty="0">
                <a:latin typeface="Arial"/>
                <a:cs typeface="Arial"/>
              </a:rPr>
              <a:t>i</a:t>
            </a:r>
            <a:r>
              <a:rPr sz="1050" i="1" spc="67" baseline="-15873" dirty="0">
                <a:latin typeface="Arial"/>
                <a:cs typeface="Arial"/>
              </a:rPr>
              <a:t> </a:t>
            </a:r>
            <a:r>
              <a:rPr sz="1200" spc="390" dirty="0">
                <a:latin typeface="Lucida Sans Unicode"/>
                <a:cs typeface="Lucida Sans Unicode"/>
              </a:rPr>
              <a:t>�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10" dirty="0">
                <a:latin typeface="Arial"/>
                <a:cs typeface="Arial"/>
              </a:rPr>
              <a:t>X</a:t>
            </a:r>
            <a:r>
              <a:rPr sz="1050" i="1" spc="15" baseline="-15873" dirty="0">
                <a:latin typeface="Arial"/>
                <a:cs typeface="Arial"/>
              </a:rPr>
              <a:t>i</a:t>
            </a:r>
            <a:r>
              <a:rPr sz="1050" i="1" spc="-202" baseline="-15873" dirty="0">
                <a:latin typeface="Arial"/>
                <a:cs typeface="Arial"/>
              </a:rPr>
              <a:t> </a:t>
            </a:r>
            <a:r>
              <a:rPr sz="1200" b="0" spc="22" baseline="-13888" dirty="0">
                <a:latin typeface="Adobe Gothic Std L"/>
                <a:cs typeface="Adobe Gothic Std L"/>
              </a:rPr>
              <a:t>+</a:t>
            </a:r>
            <a:r>
              <a:rPr sz="1050" spc="22" baseline="-15873" dirty="0">
                <a:latin typeface="Arial"/>
                <a:cs typeface="Arial"/>
              </a:rPr>
              <a:t>1</a:t>
            </a:r>
            <a:r>
              <a:rPr sz="1050" spc="15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  <a:p>
            <a:pPr marL="50800" marR="1689100">
              <a:lnSpc>
                <a:spcPct val="102699"/>
              </a:lnSpc>
              <a:spcBef>
                <a:spcPts val="125"/>
              </a:spcBef>
            </a:pPr>
            <a:r>
              <a:rPr sz="1050" spc="15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graph is 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connected</a:t>
            </a:r>
            <a:r>
              <a:rPr sz="1050" spc="10" dirty="0">
                <a:latin typeface="Arial"/>
                <a:cs typeface="Arial"/>
              </a:rPr>
              <a:t>,</a:t>
            </a:r>
            <a:r>
              <a:rPr sz="1050" spc="5" dirty="0">
                <a:latin typeface="Arial"/>
                <a:cs typeface="Arial"/>
              </a:rPr>
              <a:t> if </a:t>
            </a:r>
            <a:r>
              <a:rPr sz="1050" spc="10" dirty="0">
                <a:latin typeface="Arial"/>
                <a:cs typeface="Arial"/>
              </a:rPr>
              <a:t>there</a:t>
            </a:r>
            <a:r>
              <a:rPr sz="1050" spc="5" dirty="0">
                <a:latin typeface="Arial"/>
                <a:cs typeface="Arial"/>
              </a:rPr>
              <a:t> is </a:t>
            </a:r>
            <a:r>
              <a:rPr sz="1050" spc="1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trail </a:t>
            </a:r>
            <a:r>
              <a:rPr sz="1050" spc="10" dirty="0">
                <a:latin typeface="Arial"/>
                <a:cs typeface="Arial"/>
              </a:rPr>
              <a:t>between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i="1" spc="10" dirty="0">
                <a:latin typeface="Arial"/>
                <a:cs typeface="Arial"/>
              </a:rPr>
              <a:t>X</a:t>
            </a:r>
            <a:r>
              <a:rPr sz="1050" i="1" spc="15" baseline="-15873" dirty="0">
                <a:latin typeface="Arial"/>
                <a:cs typeface="Arial"/>
              </a:rPr>
              <a:t>i</a:t>
            </a:r>
            <a:r>
              <a:rPr sz="1050" i="1" spc="22" baseline="-15873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i="1" spc="10" dirty="0">
                <a:latin typeface="Arial"/>
                <a:cs typeface="Arial"/>
              </a:rPr>
              <a:t>X</a:t>
            </a:r>
            <a:r>
              <a:rPr sz="1050" i="1" spc="15" baseline="-15873" dirty="0">
                <a:latin typeface="Arial"/>
                <a:cs typeface="Arial"/>
              </a:rPr>
              <a:t>j</a:t>
            </a:r>
            <a:r>
              <a:rPr sz="1050" i="1" spc="-127" baseline="-15873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.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Example:</a:t>
            </a:r>
            <a:r>
              <a:rPr sz="1050" spc="7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Identify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trail.</a:t>
            </a:r>
            <a:r>
              <a:rPr sz="1050" spc="7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Ans:</a:t>
            </a:r>
            <a:r>
              <a:rPr sz="1050" spc="70" dirty="0">
                <a:latin typeface="Arial"/>
                <a:cs typeface="Arial"/>
              </a:rPr>
              <a:t> </a:t>
            </a:r>
            <a:r>
              <a:rPr sz="1050" i="1" spc="15" dirty="0">
                <a:latin typeface="Arial"/>
                <a:cs typeface="Arial"/>
              </a:rPr>
              <a:t>A</a:t>
            </a:r>
            <a:r>
              <a:rPr sz="1050" i="1" spc="40" dirty="0">
                <a:latin typeface="Arial"/>
                <a:cs typeface="Arial"/>
              </a:rPr>
              <a:t> </a:t>
            </a:r>
            <a:r>
              <a:rPr sz="1200" spc="190" dirty="0">
                <a:latin typeface="Cambria"/>
                <a:cs typeface="Cambria"/>
              </a:rPr>
              <a:t>→</a:t>
            </a:r>
            <a:r>
              <a:rPr sz="1200" spc="65" dirty="0">
                <a:latin typeface="Cambria"/>
                <a:cs typeface="Cambria"/>
              </a:rPr>
              <a:t> </a:t>
            </a:r>
            <a:r>
              <a:rPr sz="1050" i="1" spc="15" dirty="0">
                <a:latin typeface="Arial"/>
                <a:cs typeface="Arial"/>
              </a:rPr>
              <a:t>C</a:t>
            </a:r>
            <a:r>
              <a:rPr sz="1050" i="1" spc="35" dirty="0">
                <a:latin typeface="Arial"/>
                <a:cs typeface="Arial"/>
              </a:rPr>
              <a:t> </a:t>
            </a:r>
            <a:r>
              <a:rPr sz="1200" spc="260" dirty="0">
                <a:latin typeface="Cambria"/>
                <a:cs typeface="Cambria"/>
              </a:rPr>
              <a:t>−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050" i="1" spc="15" dirty="0">
                <a:latin typeface="Arial"/>
                <a:cs typeface="Arial"/>
              </a:rPr>
              <a:t>D </a:t>
            </a:r>
            <a:r>
              <a:rPr sz="1200" spc="260" dirty="0">
                <a:latin typeface="Cambria"/>
                <a:cs typeface="Cambria"/>
              </a:rPr>
              <a:t>−</a:t>
            </a:r>
            <a:r>
              <a:rPr sz="1200" dirty="0">
                <a:latin typeface="Cambria"/>
                <a:cs typeface="Cambria"/>
              </a:rPr>
              <a:t> </a:t>
            </a:r>
            <a:r>
              <a:rPr sz="1050" i="1" spc="15" dirty="0">
                <a:latin typeface="Arial"/>
                <a:cs typeface="Arial"/>
              </a:rPr>
              <a:t>E</a:t>
            </a:r>
            <a:r>
              <a:rPr sz="1050" i="1" spc="140" dirty="0">
                <a:latin typeface="Arial"/>
                <a:cs typeface="Arial"/>
              </a:rPr>
              <a:t> </a:t>
            </a:r>
            <a:r>
              <a:rPr sz="1200" spc="190" dirty="0">
                <a:latin typeface="Cambria"/>
                <a:cs typeface="Cambria"/>
              </a:rPr>
              <a:t>→</a:t>
            </a:r>
            <a:r>
              <a:rPr sz="1200" spc="60" dirty="0">
                <a:latin typeface="Cambria"/>
                <a:cs typeface="Cambria"/>
              </a:rPr>
              <a:t> </a:t>
            </a:r>
            <a:r>
              <a:rPr sz="1050" i="1" spc="5" dirty="0">
                <a:latin typeface="Arial"/>
                <a:cs typeface="Arial"/>
              </a:rPr>
              <a:t>I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07151" y="1654124"/>
            <a:ext cx="218226" cy="21822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967110" y="1680711"/>
            <a:ext cx="9842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A</a:t>
            </a:r>
            <a:endParaRPr sz="8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01415" y="2224395"/>
            <a:ext cx="229697" cy="22969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960801" y="2256601"/>
            <a:ext cx="10477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C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04381" y="2226404"/>
            <a:ext cx="800735" cy="800735"/>
            <a:chOff x="1904381" y="2226404"/>
            <a:chExt cx="800735" cy="80073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4381" y="2803368"/>
              <a:ext cx="223766" cy="22376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9432" y="2226404"/>
              <a:ext cx="225679" cy="22567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537807" y="2256712"/>
            <a:ext cx="10477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D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476730" y="2226555"/>
            <a:ext cx="804545" cy="804545"/>
            <a:chOff x="2476730" y="2226555"/>
            <a:chExt cx="804545" cy="804545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6730" y="2799711"/>
              <a:ext cx="231081" cy="23108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55589" y="2226555"/>
              <a:ext cx="225378" cy="22537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113920" y="2256712"/>
            <a:ext cx="9842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E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57433" y="1652391"/>
            <a:ext cx="221691" cy="221691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116684" y="1680711"/>
            <a:ext cx="9842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B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070783" y="2224941"/>
            <a:ext cx="788035" cy="788035"/>
            <a:chOff x="3070783" y="2224941"/>
            <a:chExt cx="788035" cy="788035"/>
          </a:xfrm>
        </p:grpSpPr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70783" y="2817755"/>
              <a:ext cx="194992" cy="19499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29983" y="2224941"/>
              <a:ext cx="228605" cy="228605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3687899" y="2256712"/>
            <a:ext cx="10477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H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997640" y="1872350"/>
            <a:ext cx="1669414" cy="1046480"/>
            <a:chOff x="1997640" y="1872350"/>
            <a:chExt cx="1669414" cy="1046480"/>
          </a:xfrm>
        </p:grpSpPr>
        <p:sp>
          <p:nvSpPr>
            <p:cNvPr id="26" name="object 26"/>
            <p:cNvSpPr/>
            <p:nvPr/>
          </p:nvSpPr>
          <p:spPr>
            <a:xfrm>
              <a:off x="2016264" y="1872350"/>
              <a:ext cx="0" cy="318770"/>
            </a:xfrm>
            <a:custGeom>
              <a:avLst/>
              <a:gdLst/>
              <a:ahLst/>
              <a:cxnLst/>
              <a:rect l="l" t="t" r="r" b="b"/>
              <a:pathLst>
                <a:path h="318769">
                  <a:moveTo>
                    <a:pt x="0" y="0"/>
                  </a:moveTo>
                  <a:lnTo>
                    <a:pt x="0" y="318642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97640" y="2177024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016264" y="2454093"/>
              <a:ext cx="0" cy="316230"/>
            </a:xfrm>
            <a:custGeom>
              <a:avLst/>
              <a:gdLst/>
              <a:ahLst/>
              <a:cxnLst/>
              <a:rect l="l" t="t" r="r" b="b"/>
              <a:pathLst>
                <a:path h="316230">
                  <a:moveTo>
                    <a:pt x="0" y="0"/>
                  </a:moveTo>
                  <a:lnTo>
                    <a:pt x="0" y="315871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97640" y="2755997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592271" y="2452084"/>
              <a:ext cx="0" cy="314325"/>
            </a:xfrm>
            <a:custGeom>
              <a:avLst/>
              <a:gdLst/>
              <a:ahLst/>
              <a:cxnLst/>
              <a:rect l="l" t="t" r="r" b="b"/>
              <a:pathLst>
                <a:path h="314325">
                  <a:moveTo>
                    <a:pt x="0" y="0"/>
                  </a:moveTo>
                  <a:lnTo>
                    <a:pt x="0" y="31422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73647" y="2752340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68279" y="2451933"/>
              <a:ext cx="0" cy="332740"/>
            </a:xfrm>
            <a:custGeom>
              <a:avLst/>
              <a:gdLst/>
              <a:ahLst/>
              <a:cxnLst/>
              <a:rect l="l" t="t" r="r" b="b"/>
              <a:pathLst>
                <a:path h="332739">
                  <a:moveTo>
                    <a:pt x="0" y="0"/>
                  </a:moveTo>
                  <a:lnTo>
                    <a:pt x="0" y="332419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49654" y="2770384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168279" y="1874083"/>
              <a:ext cx="0" cy="319405"/>
            </a:xfrm>
            <a:custGeom>
              <a:avLst/>
              <a:gdLst/>
              <a:ahLst/>
              <a:cxnLst/>
              <a:rect l="l" t="t" r="r" b="b"/>
              <a:pathLst>
                <a:path h="319405">
                  <a:moveTo>
                    <a:pt x="0" y="0"/>
                  </a:moveTo>
                  <a:lnTo>
                    <a:pt x="0" y="319069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149654" y="2179184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118981" y="2390602"/>
              <a:ext cx="932815" cy="466725"/>
            </a:xfrm>
            <a:custGeom>
              <a:avLst/>
              <a:gdLst/>
              <a:ahLst/>
              <a:cxnLst/>
              <a:rect l="l" t="t" r="r" b="b"/>
              <a:pathLst>
                <a:path w="932814" h="466725">
                  <a:moveTo>
                    <a:pt x="0" y="0"/>
                  </a:moveTo>
                  <a:lnTo>
                    <a:pt x="932227" y="46611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030387" y="2833814"/>
              <a:ext cx="41910" cy="33655"/>
            </a:xfrm>
            <a:custGeom>
              <a:avLst/>
              <a:gdLst/>
              <a:ahLst/>
              <a:cxnLst/>
              <a:rect l="l" t="t" r="r" b="b"/>
              <a:pathLst>
                <a:path w="41910" h="33655">
                  <a:moveTo>
                    <a:pt x="16656" y="0"/>
                  </a:moveTo>
                  <a:lnTo>
                    <a:pt x="20820" y="22903"/>
                  </a:lnTo>
                  <a:lnTo>
                    <a:pt x="0" y="33313"/>
                  </a:lnTo>
                  <a:lnTo>
                    <a:pt x="41642" y="33313"/>
                  </a:lnTo>
                  <a:lnTo>
                    <a:pt x="166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260838" y="2420068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403225" h="403225">
                  <a:moveTo>
                    <a:pt x="402623" y="0"/>
                  </a:moveTo>
                  <a:lnTo>
                    <a:pt x="0" y="40262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244377" y="2799646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5">
                  <a:moveTo>
                    <a:pt x="39507" y="26338"/>
                  </a:moveTo>
                  <a:lnTo>
                    <a:pt x="16461" y="23046"/>
                  </a:lnTo>
                  <a:lnTo>
                    <a:pt x="13169" y="0"/>
                  </a:lnTo>
                  <a:lnTo>
                    <a:pt x="0" y="39507"/>
                  </a:lnTo>
                  <a:lnTo>
                    <a:pt x="39507" y="263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8148" y="2339244"/>
              <a:ext cx="917575" cy="576580"/>
            </a:xfrm>
            <a:custGeom>
              <a:avLst/>
              <a:gdLst/>
              <a:ahLst/>
              <a:cxnLst/>
              <a:rect l="l" t="t" r="r" b="b"/>
              <a:pathLst>
                <a:path w="917575" h="576580">
                  <a:moveTo>
                    <a:pt x="2965" y="0"/>
                  </a:moveTo>
                  <a:lnTo>
                    <a:pt x="341161" y="0"/>
                  </a:lnTo>
                </a:path>
                <a:path w="917575" h="576580">
                  <a:moveTo>
                    <a:pt x="0" y="576007"/>
                  </a:moveTo>
                  <a:lnTo>
                    <a:pt x="338460" y="576007"/>
                  </a:lnTo>
                </a:path>
                <a:path w="917575" h="576580">
                  <a:moveTo>
                    <a:pt x="576963" y="0"/>
                  </a:moveTo>
                  <a:lnTo>
                    <a:pt x="917319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963341" y="2844315"/>
            <a:ext cx="92710" cy="16065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850" i="1" spc="5" dirty="0">
                <a:latin typeface="Arial"/>
                <a:cs typeface="Arial"/>
              </a:rPr>
              <a:t>F</a:t>
            </a:r>
            <a:endParaRPr sz="8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535867" y="2844214"/>
            <a:ext cx="110489" cy="16065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850" i="1" spc="5" dirty="0">
                <a:latin typeface="Arial"/>
                <a:cs typeface="Arial"/>
              </a:rPr>
              <a:t>G</a:t>
            </a:r>
            <a:endParaRPr sz="8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136932" y="2844315"/>
            <a:ext cx="55880" cy="16065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850" i="1" dirty="0">
                <a:latin typeface="Arial"/>
                <a:cs typeface="Arial"/>
              </a:rPr>
              <a:t>I</a:t>
            </a:r>
            <a:endParaRPr sz="8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14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1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14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1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14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116228" y="3137672"/>
            <a:ext cx="31813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r>
              <a:rPr sz="600" spc="45" dirty="0">
                <a:latin typeface="PMingLiU"/>
                <a:cs typeface="PMingLiU"/>
              </a:rPr>
              <a:t>45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170" dirty="0">
                <a:latin typeface="PMingLiU"/>
                <a:cs typeface="PMingLiU"/>
              </a:rPr>
              <a:t>/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45" dirty="0">
                <a:latin typeface="PMingLiU"/>
                <a:cs typeface="PMingLiU"/>
              </a:rPr>
              <a:t>51</a:t>
            </a:r>
            <a:endParaRPr sz="600">
              <a:latin typeface="PMingLiU"/>
              <a:cs typeface="PMingLiU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5" name="Ink 54"/>
              <p14:cNvContentPartPr/>
              <p14:nvPr/>
            </p14:nvContentPartPr>
            <p14:xfrm>
              <a:off x="1700986" y="877277"/>
              <a:ext cx="4044240" cy="168084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93426" y="867557"/>
                <a:ext cx="4055040" cy="169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3" name="Ink 102"/>
              <p14:cNvContentPartPr/>
              <p14:nvPr/>
            </p14:nvContentPartPr>
            <p14:xfrm>
              <a:off x="803506" y="897797"/>
              <a:ext cx="754560" cy="23724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00986" y="890597"/>
                <a:ext cx="7596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1" name="Ink 140"/>
              <p14:cNvContentPartPr/>
              <p14:nvPr/>
            </p14:nvContentPartPr>
            <p14:xfrm>
              <a:off x="4820746" y="2190917"/>
              <a:ext cx="95400" cy="44928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17146" y="2188037"/>
                <a:ext cx="108360" cy="457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02" y="122885"/>
            <a:ext cx="3398597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325" dirty="0"/>
              <a:t>Ancestor</a:t>
            </a:r>
            <a:r>
              <a:rPr spc="175" dirty="0"/>
              <a:t> </a:t>
            </a:r>
            <a:r>
              <a:rPr spc="290" dirty="0"/>
              <a:t>and</a:t>
            </a:r>
            <a:r>
              <a:rPr spc="175" dirty="0"/>
              <a:t> </a:t>
            </a:r>
            <a:r>
              <a:rPr spc="290" dirty="0"/>
              <a:t>Descendant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806373"/>
            <a:ext cx="69291" cy="69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1173302"/>
            <a:ext cx="69291" cy="692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2374" y="1356766"/>
            <a:ext cx="69291" cy="692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95198" y="713661"/>
            <a:ext cx="5160645" cy="755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sz="1050" i="1" spc="15" dirty="0">
                <a:latin typeface="Arial"/>
                <a:cs typeface="Arial"/>
              </a:rPr>
              <a:t>X</a:t>
            </a:r>
            <a:r>
              <a:rPr sz="1050" i="1" spc="13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an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ancestor</a:t>
            </a:r>
            <a:r>
              <a:rPr sz="105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 </a:t>
            </a:r>
            <a:r>
              <a:rPr sz="1050" i="1" spc="15" dirty="0">
                <a:latin typeface="Arial"/>
                <a:cs typeface="Arial"/>
              </a:rPr>
              <a:t>Y</a:t>
            </a:r>
            <a:r>
              <a:rPr sz="1050" i="1" spc="16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in </a:t>
            </a:r>
            <a:r>
              <a:rPr sz="1050" spc="10" dirty="0">
                <a:latin typeface="Arial"/>
                <a:cs typeface="Arial"/>
              </a:rPr>
              <a:t>a </a:t>
            </a:r>
            <a:r>
              <a:rPr sz="1050" spc="5" dirty="0">
                <a:latin typeface="Arial"/>
                <a:cs typeface="Arial"/>
              </a:rPr>
              <a:t>graph </a:t>
            </a:r>
            <a:r>
              <a:rPr sz="1200" spc="150" dirty="0">
                <a:latin typeface="Cambria"/>
                <a:cs typeface="Cambria"/>
              </a:rPr>
              <a:t>K</a:t>
            </a:r>
            <a:r>
              <a:rPr sz="1200" spc="50" dirty="0">
                <a:latin typeface="Cambria"/>
                <a:cs typeface="Cambria"/>
              </a:rPr>
              <a:t> </a:t>
            </a:r>
            <a:r>
              <a:rPr sz="1050" spc="5" dirty="0">
                <a:latin typeface="Arial"/>
                <a:cs typeface="Arial"/>
              </a:rPr>
              <a:t>if</a:t>
            </a:r>
            <a:r>
              <a:rPr sz="1050" spc="10" dirty="0">
                <a:latin typeface="Arial"/>
                <a:cs typeface="Arial"/>
              </a:rPr>
              <a:t> there</a:t>
            </a:r>
            <a:r>
              <a:rPr sz="1050" spc="5" dirty="0">
                <a:latin typeface="Arial"/>
                <a:cs typeface="Arial"/>
              </a:rPr>
              <a:t> is</a:t>
            </a:r>
            <a:r>
              <a:rPr sz="1050" spc="10" dirty="0">
                <a:latin typeface="Arial"/>
                <a:cs typeface="Arial"/>
              </a:rPr>
              <a:t> 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directed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path </a:t>
            </a:r>
            <a:r>
              <a:rPr sz="1050" i="1" spc="-15" dirty="0">
                <a:latin typeface="Arial"/>
                <a:cs typeface="Arial"/>
              </a:rPr>
              <a:t>X</a:t>
            </a:r>
            <a:r>
              <a:rPr sz="1050" spc="-22" baseline="-15873" dirty="0">
                <a:latin typeface="Arial"/>
                <a:cs typeface="Arial"/>
              </a:rPr>
              <a:t>1</a:t>
            </a:r>
            <a:r>
              <a:rPr sz="1200" i="1" spc="-15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200" i="1" spc="-220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i="1" spc="10" dirty="0">
                <a:latin typeface="Arial"/>
                <a:cs typeface="Arial"/>
              </a:rPr>
              <a:t>X</a:t>
            </a:r>
            <a:r>
              <a:rPr sz="1050" i="1" spc="15" baseline="-15873" dirty="0">
                <a:latin typeface="Arial"/>
                <a:cs typeface="Arial"/>
              </a:rPr>
              <a:t>k</a:t>
            </a:r>
            <a:r>
              <a:rPr sz="1050" i="1" spc="37" baseline="-15873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with </a:t>
            </a:r>
            <a:r>
              <a:rPr sz="1050" i="1" spc="10" dirty="0">
                <a:latin typeface="Arial"/>
                <a:cs typeface="Arial"/>
              </a:rPr>
              <a:t>X</a:t>
            </a:r>
            <a:r>
              <a:rPr sz="1050" spc="15" baseline="-15873" dirty="0">
                <a:latin typeface="Arial"/>
                <a:cs typeface="Arial"/>
              </a:rPr>
              <a:t>1</a:t>
            </a:r>
            <a:r>
              <a:rPr sz="1050" spc="277" baseline="-15873" dirty="0">
                <a:latin typeface="Arial"/>
                <a:cs typeface="Arial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 </a:t>
            </a:r>
            <a:r>
              <a:rPr sz="1050" i="1" spc="15" dirty="0">
                <a:latin typeface="Arial"/>
                <a:cs typeface="Arial"/>
              </a:rPr>
              <a:t>X</a:t>
            </a:r>
            <a:endParaRPr sz="105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sz="1050" spc="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i="1" spc="10" dirty="0">
                <a:latin typeface="Arial"/>
                <a:cs typeface="Arial"/>
              </a:rPr>
              <a:t>X</a:t>
            </a:r>
            <a:r>
              <a:rPr sz="1050" i="1" spc="7" baseline="-15873" dirty="0">
                <a:latin typeface="Arial"/>
                <a:cs typeface="Arial"/>
              </a:rPr>
              <a:t>k</a:t>
            </a:r>
            <a:r>
              <a:rPr sz="1050" i="1" baseline="-15873" dirty="0">
                <a:latin typeface="Arial"/>
                <a:cs typeface="Arial"/>
              </a:rPr>
              <a:t> </a:t>
            </a:r>
            <a:r>
              <a:rPr sz="1050" i="1" spc="89" baseline="-15873" dirty="0">
                <a:latin typeface="Arial"/>
                <a:cs typeface="Arial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15" dirty="0">
                <a:latin typeface="Arial"/>
                <a:cs typeface="Arial"/>
              </a:rPr>
              <a:t>Y</a:t>
            </a:r>
            <a:r>
              <a:rPr sz="1050" i="1" spc="-14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155"/>
              </a:spcBef>
            </a:pPr>
            <a:r>
              <a:rPr sz="1050" i="1" spc="15" dirty="0">
                <a:latin typeface="Arial"/>
                <a:cs typeface="Arial"/>
              </a:rPr>
              <a:t>Y </a:t>
            </a:r>
            <a:r>
              <a:rPr sz="1050" i="1" spc="-13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is </a:t>
            </a:r>
            <a:r>
              <a:rPr sz="1050" spc="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descendant</a:t>
            </a:r>
            <a:r>
              <a:rPr sz="105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i="1" spc="15" dirty="0">
                <a:latin typeface="Arial"/>
                <a:cs typeface="Arial"/>
              </a:rPr>
              <a:t>X</a:t>
            </a:r>
            <a:r>
              <a:rPr sz="1050" i="1" spc="-16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185"/>
              </a:spcBef>
            </a:pPr>
            <a:r>
              <a:rPr sz="1050" i="1" spc="10" dirty="0">
                <a:latin typeface="Arial"/>
                <a:cs typeface="Arial"/>
              </a:rPr>
              <a:t>Ancestor</a:t>
            </a:r>
            <a:r>
              <a:rPr sz="1050" i="1" spc="15" baseline="-15873" dirty="0">
                <a:latin typeface="Arial"/>
                <a:cs typeface="Arial"/>
              </a:rPr>
              <a:t>X</a:t>
            </a:r>
            <a:r>
              <a:rPr sz="1050" i="1" spc="44" baseline="-15873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i="1" spc="10" dirty="0">
                <a:latin typeface="Arial"/>
                <a:cs typeface="Arial"/>
              </a:rPr>
              <a:t>Descendant</a:t>
            </a:r>
            <a:r>
              <a:rPr sz="1050" i="1" spc="15" baseline="-15873" dirty="0">
                <a:latin typeface="Arial"/>
                <a:cs typeface="Arial"/>
              </a:rPr>
              <a:t>X</a:t>
            </a:r>
            <a:endParaRPr sz="1050" baseline="-15873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07151" y="1660598"/>
            <a:ext cx="218226" cy="21822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967110" y="1687176"/>
            <a:ext cx="9842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A</a:t>
            </a:r>
            <a:endParaRPr sz="8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01415" y="2230870"/>
            <a:ext cx="229697" cy="22969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960801" y="2263075"/>
            <a:ext cx="10477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C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04381" y="2232879"/>
            <a:ext cx="800735" cy="800735"/>
            <a:chOff x="1904381" y="2232879"/>
            <a:chExt cx="800735" cy="80073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4381" y="2809842"/>
              <a:ext cx="223766" cy="22376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9432" y="2232879"/>
              <a:ext cx="225679" cy="22567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537807" y="2263176"/>
            <a:ext cx="10477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D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476730" y="2233029"/>
            <a:ext cx="804545" cy="804545"/>
            <a:chOff x="2476730" y="2233029"/>
            <a:chExt cx="804545" cy="804545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6730" y="2806185"/>
              <a:ext cx="231081" cy="23108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55589" y="2233029"/>
              <a:ext cx="225378" cy="22537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113920" y="2263176"/>
            <a:ext cx="9842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E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57433" y="1658866"/>
            <a:ext cx="221691" cy="221691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116684" y="1687176"/>
            <a:ext cx="9842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B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070783" y="2231416"/>
            <a:ext cx="788035" cy="788035"/>
            <a:chOff x="3070783" y="2231416"/>
            <a:chExt cx="788035" cy="788035"/>
          </a:xfrm>
        </p:grpSpPr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70783" y="2824230"/>
              <a:ext cx="194992" cy="19499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29983" y="2231416"/>
              <a:ext cx="228605" cy="228605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3687899" y="2263176"/>
            <a:ext cx="10477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H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997640" y="1878825"/>
            <a:ext cx="1669414" cy="1046480"/>
            <a:chOff x="1997640" y="1878825"/>
            <a:chExt cx="1669414" cy="1046480"/>
          </a:xfrm>
        </p:grpSpPr>
        <p:sp>
          <p:nvSpPr>
            <p:cNvPr id="26" name="object 26"/>
            <p:cNvSpPr/>
            <p:nvPr/>
          </p:nvSpPr>
          <p:spPr>
            <a:xfrm>
              <a:off x="2016264" y="1878825"/>
              <a:ext cx="0" cy="318770"/>
            </a:xfrm>
            <a:custGeom>
              <a:avLst/>
              <a:gdLst/>
              <a:ahLst/>
              <a:cxnLst/>
              <a:rect l="l" t="t" r="r" b="b"/>
              <a:pathLst>
                <a:path h="318769">
                  <a:moveTo>
                    <a:pt x="0" y="0"/>
                  </a:moveTo>
                  <a:lnTo>
                    <a:pt x="0" y="318642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97640" y="2183499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016264" y="2460568"/>
              <a:ext cx="0" cy="316230"/>
            </a:xfrm>
            <a:custGeom>
              <a:avLst/>
              <a:gdLst/>
              <a:ahLst/>
              <a:cxnLst/>
              <a:rect l="l" t="t" r="r" b="b"/>
              <a:pathLst>
                <a:path h="316230">
                  <a:moveTo>
                    <a:pt x="0" y="0"/>
                  </a:moveTo>
                  <a:lnTo>
                    <a:pt x="0" y="315871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97640" y="2762472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592271" y="2458559"/>
              <a:ext cx="0" cy="314325"/>
            </a:xfrm>
            <a:custGeom>
              <a:avLst/>
              <a:gdLst/>
              <a:ahLst/>
              <a:cxnLst/>
              <a:rect l="l" t="t" r="r" b="b"/>
              <a:pathLst>
                <a:path h="314325">
                  <a:moveTo>
                    <a:pt x="0" y="0"/>
                  </a:moveTo>
                  <a:lnTo>
                    <a:pt x="0" y="31422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73647" y="2758814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68279" y="2458408"/>
              <a:ext cx="0" cy="332740"/>
            </a:xfrm>
            <a:custGeom>
              <a:avLst/>
              <a:gdLst/>
              <a:ahLst/>
              <a:cxnLst/>
              <a:rect l="l" t="t" r="r" b="b"/>
              <a:pathLst>
                <a:path h="332739">
                  <a:moveTo>
                    <a:pt x="0" y="0"/>
                  </a:moveTo>
                  <a:lnTo>
                    <a:pt x="0" y="332419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49654" y="2776859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168279" y="1880557"/>
              <a:ext cx="0" cy="319405"/>
            </a:xfrm>
            <a:custGeom>
              <a:avLst/>
              <a:gdLst/>
              <a:ahLst/>
              <a:cxnLst/>
              <a:rect l="l" t="t" r="r" b="b"/>
              <a:pathLst>
                <a:path h="319405">
                  <a:moveTo>
                    <a:pt x="0" y="0"/>
                  </a:moveTo>
                  <a:lnTo>
                    <a:pt x="0" y="319069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149654" y="2185659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118981" y="2397076"/>
              <a:ext cx="932815" cy="466725"/>
            </a:xfrm>
            <a:custGeom>
              <a:avLst/>
              <a:gdLst/>
              <a:ahLst/>
              <a:cxnLst/>
              <a:rect l="l" t="t" r="r" b="b"/>
              <a:pathLst>
                <a:path w="932814" h="466725">
                  <a:moveTo>
                    <a:pt x="0" y="0"/>
                  </a:moveTo>
                  <a:lnTo>
                    <a:pt x="932227" y="46611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030387" y="2840288"/>
              <a:ext cx="41910" cy="33655"/>
            </a:xfrm>
            <a:custGeom>
              <a:avLst/>
              <a:gdLst/>
              <a:ahLst/>
              <a:cxnLst/>
              <a:rect l="l" t="t" r="r" b="b"/>
              <a:pathLst>
                <a:path w="41910" h="33655">
                  <a:moveTo>
                    <a:pt x="16656" y="0"/>
                  </a:moveTo>
                  <a:lnTo>
                    <a:pt x="20820" y="22903"/>
                  </a:lnTo>
                  <a:lnTo>
                    <a:pt x="0" y="33313"/>
                  </a:lnTo>
                  <a:lnTo>
                    <a:pt x="41642" y="33313"/>
                  </a:lnTo>
                  <a:lnTo>
                    <a:pt x="166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260838" y="2426543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403225" h="403225">
                  <a:moveTo>
                    <a:pt x="402623" y="0"/>
                  </a:moveTo>
                  <a:lnTo>
                    <a:pt x="0" y="40262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244377" y="2806120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5">
                  <a:moveTo>
                    <a:pt x="39507" y="26338"/>
                  </a:moveTo>
                  <a:lnTo>
                    <a:pt x="16461" y="23046"/>
                  </a:lnTo>
                  <a:lnTo>
                    <a:pt x="13169" y="0"/>
                  </a:lnTo>
                  <a:lnTo>
                    <a:pt x="0" y="39507"/>
                  </a:lnTo>
                  <a:lnTo>
                    <a:pt x="39507" y="263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8148" y="2345719"/>
              <a:ext cx="917575" cy="576580"/>
            </a:xfrm>
            <a:custGeom>
              <a:avLst/>
              <a:gdLst/>
              <a:ahLst/>
              <a:cxnLst/>
              <a:rect l="l" t="t" r="r" b="b"/>
              <a:pathLst>
                <a:path w="917575" h="576580">
                  <a:moveTo>
                    <a:pt x="2965" y="0"/>
                  </a:moveTo>
                  <a:lnTo>
                    <a:pt x="341161" y="0"/>
                  </a:lnTo>
                </a:path>
                <a:path w="917575" h="576580">
                  <a:moveTo>
                    <a:pt x="0" y="576007"/>
                  </a:moveTo>
                  <a:lnTo>
                    <a:pt x="338460" y="576007"/>
                  </a:lnTo>
                </a:path>
                <a:path w="917575" h="576580">
                  <a:moveTo>
                    <a:pt x="576963" y="0"/>
                  </a:moveTo>
                  <a:lnTo>
                    <a:pt x="917319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963341" y="2844315"/>
            <a:ext cx="92710" cy="16065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850" i="1" spc="5" dirty="0">
                <a:latin typeface="Arial"/>
                <a:cs typeface="Arial"/>
              </a:rPr>
              <a:t>F</a:t>
            </a:r>
            <a:endParaRPr sz="8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535867" y="2844214"/>
            <a:ext cx="110489" cy="16065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850" i="1" spc="5" dirty="0">
                <a:latin typeface="Arial"/>
                <a:cs typeface="Arial"/>
              </a:rPr>
              <a:t>G</a:t>
            </a:r>
            <a:endParaRPr sz="8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136932" y="2844315"/>
            <a:ext cx="55880" cy="16065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850" i="1" dirty="0">
                <a:latin typeface="Arial"/>
                <a:cs typeface="Arial"/>
              </a:rPr>
              <a:t>I</a:t>
            </a:r>
            <a:endParaRPr sz="8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14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1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14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1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14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116228" y="3137672"/>
            <a:ext cx="31813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r>
              <a:rPr sz="600" spc="45" dirty="0">
                <a:latin typeface="PMingLiU"/>
                <a:cs typeface="PMingLiU"/>
              </a:rPr>
              <a:t>46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170" dirty="0">
                <a:latin typeface="PMingLiU"/>
                <a:cs typeface="PMingLiU"/>
              </a:rPr>
              <a:t>/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45" dirty="0">
                <a:latin typeface="PMingLiU"/>
                <a:cs typeface="PMingLiU"/>
              </a:rPr>
              <a:t>51</a:t>
            </a:r>
            <a:endParaRPr sz="600">
              <a:latin typeface="PMingLiU"/>
              <a:cs typeface="PMingLiU"/>
            </a:endParaRPr>
          </a:p>
        </p:txBody>
      </p:sp>
    </p:spTree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253537"/>
            <a:ext cx="806400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305" dirty="0"/>
              <a:t>Cycle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806589"/>
            <a:ext cx="69291" cy="69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990320"/>
            <a:ext cx="69291" cy="692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95198" y="695328"/>
            <a:ext cx="3834129" cy="59055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0800" marR="43180">
              <a:lnSpc>
                <a:spcPct val="110900"/>
              </a:lnSpc>
              <a:spcBef>
                <a:spcPts val="85"/>
              </a:spcBef>
            </a:pPr>
            <a:r>
              <a:rPr sz="1050" spc="15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cycle</a:t>
            </a:r>
            <a:r>
              <a:rPr sz="105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in graph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200" spc="150" dirty="0">
                <a:latin typeface="Cambria"/>
                <a:cs typeface="Cambria"/>
              </a:rPr>
              <a:t>K</a:t>
            </a:r>
            <a:r>
              <a:rPr sz="1200" spc="50" dirty="0">
                <a:latin typeface="Cambria"/>
                <a:cs typeface="Cambria"/>
              </a:rPr>
              <a:t> </a:t>
            </a:r>
            <a:r>
              <a:rPr sz="1050" spc="5" dirty="0">
                <a:latin typeface="Arial"/>
                <a:cs typeface="Arial"/>
              </a:rPr>
              <a:t>is </a:t>
            </a:r>
            <a:r>
              <a:rPr sz="1050" spc="1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directed path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i="1" spc="-20" dirty="0">
                <a:latin typeface="Arial"/>
                <a:cs typeface="Arial"/>
              </a:rPr>
              <a:t>X</a:t>
            </a:r>
            <a:r>
              <a:rPr sz="1050" spc="-30" baseline="-15873" dirty="0">
                <a:latin typeface="Arial"/>
                <a:cs typeface="Arial"/>
              </a:rPr>
              <a:t>1</a:t>
            </a:r>
            <a:r>
              <a:rPr sz="1200" i="1" spc="-20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.</a:t>
            </a:r>
            <a:r>
              <a:rPr sz="1200" i="1" spc="-220" dirty="0">
                <a:latin typeface="Verdana"/>
                <a:cs typeface="Verdana"/>
              </a:rPr>
              <a:t> </a:t>
            </a:r>
            <a:r>
              <a:rPr sz="1200" i="1" spc="-114" dirty="0">
                <a:latin typeface="Verdana"/>
                <a:cs typeface="Verdana"/>
              </a:rPr>
              <a:t>,</a:t>
            </a:r>
            <a:r>
              <a:rPr sz="1200" i="1" spc="-225" dirty="0">
                <a:latin typeface="Verdana"/>
                <a:cs typeface="Verdana"/>
              </a:rPr>
              <a:t> </a:t>
            </a:r>
            <a:r>
              <a:rPr sz="1050" i="1" spc="10" dirty="0">
                <a:latin typeface="Arial"/>
                <a:cs typeface="Arial"/>
              </a:rPr>
              <a:t>X</a:t>
            </a:r>
            <a:r>
              <a:rPr sz="1050" i="1" spc="15" baseline="-15873" dirty="0">
                <a:latin typeface="Arial"/>
                <a:cs typeface="Arial"/>
              </a:rPr>
              <a:t>k</a:t>
            </a:r>
            <a:r>
              <a:rPr sz="1050" i="1" spc="37" baseline="-15873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with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i="1" spc="10" dirty="0">
                <a:latin typeface="Arial"/>
                <a:cs typeface="Arial"/>
              </a:rPr>
              <a:t>X</a:t>
            </a:r>
            <a:r>
              <a:rPr sz="1050" spc="15" baseline="-15873" dirty="0">
                <a:latin typeface="Arial"/>
                <a:cs typeface="Arial"/>
              </a:rPr>
              <a:t>1</a:t>
            </a:r>
            <a:r>
              <a:rPr sz="1050" spc="277" baseline="-15873" dirty="0">
                <a:latin typeface="Arial"/>
                <a:cs typeface="Arial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=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050" i="1" spc="10" dirty="0">
                <a:latin typeface="Arial"/>
                <a:cs typeface="Arial"/>
              </a:rPr>
              <a:t>X</a:t>
            </a:r>
            <a:r>
              <a:rPr sz="1050" i="1" spc="15" baseline="-15873" dirty="0">
                <a:latin typeface="Arial"/>
                <a:cs typeface="Arial"/>
              </a:rPr>
              <a:t>k</a:t>
            </a:r>
            <a:r>
              <a:rPr sz="1050" i="1" spc="-104" baseline="-15873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.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Example:</a:t>
            </a:r>
            <a:r>
              <a:rPr sz="1050" spc="7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Identify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cycle.</a:t>
            </a:r>
            <a:endParaRPr sz="105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185"/>
              </a:spcBef>
            </a:pPr>
            <a:r>
              <a:rPr sz="1050" spc="10" dirty="0">
                <a:latin typeface="Arial"/>
                <a:cs typeface="Arial"/>
              </a:rPr>
              <a:t>Ans: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15" dirty="0">
                <a:latin typeface="Arial"/>
                <a:cs typeface="Arial"/>
              </a:rPr>
              <a:t>No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cycle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07151" y="1471904"/>
            <a:ext cx="218226" cy="21822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67110" y="1498492"/>
            <a:ext cx="9842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A</a:t>
            </a:r>
            <a:endParaRPr sz="85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01415" y="2042176"/>
            <a:ext cx="229697" cy="22969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960801" y="2074381"/>
            <a:ext cx="10477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C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04381" y="2621148"/>
            <a:ext cx="223766" cy="22376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963341" y="2650494"/>
            <a:ext cx="92710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F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79431" y="2044185"/>
            <a:ext cx="225679" cy="22567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537807" y="2074493"/>
            <a:ext cx="10477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D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76730" y="2617491"/>
            <a:ext cx="231081" cy="231081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535867" y="2650382"/>
            <a:ext cx="110489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G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55590" y="2044335"/>
            <a:ext cx="225378" cy="225378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113920" y="2074493"/>
            <a:ext cx="9842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E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057433" y="1470172"/>
            <a:ext cx="221691" cy="22169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116684" y="1498492"/>
            <a:ext cx="9842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B</a:t>
            </a:r>
            <a:endParaRPr sz="85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70783" y="2635536"/>
            <a:ext cx="194992" cy="194992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3136932" y="2650494"/>
            <a:ext cx="55880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dirty="0">
                <a:latin typeface="Arial"/>
                <a:cs typeface="Arial"/>
              </a:rPr>
              <a:t>I</a:t>
            </a:r>
            <a:endParaRPr sz="85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629983" y="2042722"/>
            <a:ext cx="228605" cy="228605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3687899" y="2074493"/>
            <a:ext cx="10477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H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997640" y="1690131"/>
            <a:ext cx="1669414" cy="1046480"/>
            <a:chOff x="1997640" y="1690131"/>
            <a:chExt cx="1669414" cy="1046480"/>
          </a:xfrm>
        </p:grpSpPr>
        <p:sp>
          <p:nvSpPr>
            <p:cNvPr id="25" name="object 25"/>
            <p:cNvSpPr/>
            <p:nvPr/>
          </p:nvSpPr>
          <p:spPr>
            <a:xfrm>
              <a:off x="2016264" y="1690131"/>
              <a:ext cx="0" cy="318770"/>
            </a:xfrm>
            <a:custGeom>
              <a:avLst/>
              <a:gdLst/>
              <a:ahLst/>
              <a:cxnLst/>
              <a:rect l="l" t="t" r="r" b="b"/>
              <a:pathLst>
                <a:path h="318769">
                  <a:moveTo>
                    <a:pt x="0" y="0"/>
                  </a:moveTo>
                  <a:lnTo>
                    <a:pt x="0" y="318642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97640" y="1994805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16264" y="2271874"/>
              <a:ext cx="0" cy="316230"/>
            </a:xfrm>
            <a:custGeom>
              <a:avLst/>
              <a:gdLst/>
              <a:ahLst/>
              <a:cxnLst/>
              <a:rect l="l" t="t" r="r" b="b"/>
              <a:pathLst>
                <a:path h="316230">
                  <a:moveTo>
                    <a:pt x="0" y="0"/>
                  </a:moveTo>
                  <a:lnTo>
                    <a:pt x="0" y="315871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97640" y="2573777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92271" y="2269865"/>
              <a:ext cx="0" cy="314325"/>
            </a:xfrm>
            <a:custGeom>
              <a:avLst/>
              <a:gdLst/>
              <a:ahLst/>
              <a:cxnLst/>
              <a:rect l="l" t="t" r="r" b="b"/>
              <a:pathLst>
                <a:path h="314325">
                  <a:moveTo>
                    <a:pt x="0" y="0"/>
                  </a:moveTo>
                  <a:lnTo>
                    <a:pt x="0" y="31422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573647" y="2570120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68279" y="2269714"/>
              <a:ext cx="0" cy="332740"/>
            </a:xfrm>
            <a:custGeom>
              <a:avLst/>
              <a:gdLst/>
              <a:ahLst/>
              <a:cxnLst/>
              <a:rect l="l" t="t" r="r" b="b"/>
              <a:pathLst>
                <a:path h="332739">
                  <a:moveTo>
                    <a:pt x="0" y="0"/>
                  </a:moveTo>
                  <a:lnTo>
                    <a:pt x="0" y="332419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49654" y="2588165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68279" y="1691863"/>
              <a:ext cx="0" cy="319405"/>
            </a:xfrm>
            <a:custGeom>
              <a:avLst/>
              <a:gdLst/>
              <a:ahLst/>
              <a:cxnLst/>
              <a:rect l="l" t="t" r="r" b="b"/>
              <a:pathLst>
                <a:path h="319405">
                  <a:moveTo>
                    <a:pt x="0" y="0"/>
                  </a:moveTo>
                  <a:lnTo>
                    <a:pt x="0" y="319069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149654" y="1996964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118981" y="2208382"/>
              <a:ext cx="932815" cy="466725"/>
            </a:xfrm>
            <a:custGeom>
              <a:avLst/>
              <a:gdLst/>
              <a:ahLst/>
              <a:cxnLst/>
              <a:rect l="l" t="t" r="r" b="b"/>
              <a:pathLst>
                <a:path w="932814" h="466725">
                  <a:moveTo>
                    <a:pt x="0" y="0"/>
                  </a:moveTo>
                  <a:lnTo>
                    <a:pt x="932227" y="46611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030387" y="2651594"/>
              <a:ext cx="41910" cy="33655"/>
            </a:xfrm>
            <a:custGeom>
              <a:avLst/>
              <a:gdLst/>
              <a:ahLst/>
              <a:cxnLst/>
              <a:rect l="l" t="t" r="r" b="b"/>
              <a:pathLst>
                <a:path w="41910" h="33655">
                  <a:moveTo>
                    <a:pt x="16656" y="0"/>
                  </a:moveTo>
                  <a:lnTo>
                    <a:pt x="20820" y="22903"/>
                  </a:lnTo>
                  <a:lnTo>
                    <a:pt x="0" y="33313"/>
                  </a:lnTo>
                  <a:lnTo>
                    <a:pt x="41642" y="33313"/>
                  </a:lnTo>
                  <a:lnTo>
                    <a:pt x="166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260838" y="2237849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403225" h="403225">
                  <a:moveTo>
                    <a:pt x="402623" y="0"/>
                  </a:moveTo>
                  <a:lnTo>
                    <a:pt x="0" y="40262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244377" y="2617426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5">
                  <a:moveTo>
                    <a:pt x="39507" y="26338"/>
                  </a:moveTo>
                  <a:lnTo>
                    <a:pt x="16461" y="23046"/>
                  </a:lnTo>
                  <a:lnTo>
                    <a:pt x="13169" y="0"/>
                  </a:lnTo>
                  <a:lnTo>
                    <a:pt x="0" y="39507"/>
                  </a:lnTo>
                  <a:lnTo>
                    <a:pt x="39507" y="263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28148" y="2157025"/>
              <a:ext cx="917575" cy="576580"/>
            </a:xfrm>
            <a:custGeom>
              <a:avLst/>
              <a:gdLst/>
              <a:ahLst/>
              <a:cxnLst/>
              <a:rect l="l" t="t" r="r" b="b"/>
              <a:pathLst>
                <a:path w="917575" h="576580">
                  <a:moveTo>
                    <a:pt x="2965" y="0"/>
                  </a:moveTo>
                  <a:lnTo>
                    <a:pt x="341161" y="0"/>
                  </a:lnTo>
                </a:path>
                <a:path w="917575" h="576580">
                  <a:moveTo>
                    <a:pt x="0" y="576007"/>
                  </a:moveTo>
                  <a:lnTo>
                    <a:pt x="338460" y="576007"/>
                  </a:lnTo>
                </a:path>
                <a:path w="917575" h="576580">
                  <a:moveTo>
                    <a:pt x="576963" y="0"/>
                  </a:moveTo>
                  <a:lnTo>
                    <a:pt x="917319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13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1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13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1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13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116228" y="3137672"/>
            <a:ext cx="31813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r>
              <a:rPr sz="600" spc="45" dirty="0">
                <a:latin typeface="PMingLiU"/>
                <a:cs typeface="PMingLiU"/>
              </a:rPr>
              <a:t>47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170" dirty="0">
                <a:latin typeface="PMingLiU"/>
                <a:cs typeface="PMingLiU"/>
              </a:rPr>
              <a:t>/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45" dirty="0">
                <a:latin typeface="PMingLiU"/>
                <a:cs typeface="PMingLiU"/>
              </a:rPr>
              <a:t>51</a:t>
            </a:r>
            <a:endParaRPr sz="600">
              <a:latin typeface="PMingLiU"/>
              <a:cs typeface="PMingLiU"/>
            </a:endParaRPr>
          </a:p>
        </p:txBody>
      </p:sp>
    </p:spTree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254" y="76270"/>
            <a:ext cx="2167045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85" dirty="0"/>
              <a:t>Bipartite</a:t>
            </a:r>
            <a:r>
              <a:rPr spc="145" dirty="0"/>
              <a:t> </a:t>
            </a:r>
            <a:r>
              <a:rPr spc="290" dirty="0"/>
              <a:t>Graphs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813269"/>
            <a:ext cx="69291" cy="69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1555407"/>
            <a:ext cx="69291" cy="692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9798" y="702304"/>
            <a:ext cx="5227320" cy="9652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75565" marR="55880" algn="just">
              <a:lnSpc>
                <a:spcPct val="108100"/>
              </a:lnSpc>
              <a:spcBef>
                <a:spcPts val="120"/>
              </a:spcBef>
            </a:pPr>
            <a:r>
              <a:rPr sz="1050" spc="5" dirty="0">
                <a:latin typeface="Arial"/>
                <a:cs typeface="Arial"/>
              </a:rPr>
              <a:t>If </a:t>
            </a:r>
            <a:r>
              <a:rPr sz="1050" spc="10" dirty="0">
                <a:latin typeface="Arial"/>
                <a:cs typeface="Arial"/>
              </a:rPr>
              <a:t>the </a:t>
            </a:r>
            <a:r>
              <a:rPr sz="1050" spc="5" dirty="0">
                <a:latin typeface="Arial"/>
                <a:cs typeface="Arial"/>
              </a:rPr>
              <a:t>vertex-set </a:t>
            </a:r>
            <a:r>
              <a:rPr sz="1050" spc="10" dirty="0">
                <a:latin typeface="Arial"/>
                <a:cs typeface="Arial"/>
              </a:rPr>
              <a:t>of a </a:t>
            </a:r>
            <a:r>
              <a:rPr sz="1050" spc="5" dirty="0">
                <a:latin typeface="Arial"/>
                <a:cs typeface="Arial"/>
              </a:rPr>
              <a:t>graph </a:t>
            </a:r>
            <a:r>
              <a:rPr sz="1200" spc="-25" dirty="0">
                <a:latin typeface="Cambria"/>
                <a:cs typeface="Cambria"/>
              </a:rPr>
              <a:t>G </a:t>
            </a:r>
            <a:r>
              <a:rPr sz="1050" spc="10" dirty="0">
                <a:latin typeface="Arial"/>
                <a:cs typeface="Arial"/>
              </a:rPr>
              <a:t>can be </a:t>
            </a:r>
            <a:r>
              <a:rPr sz="1050" spc="5" dirty="0">
                <a:latin typeface="Arial"/>
                <a:cs typeface="Arial"/>
              </a:rPr>
              <a:t>split </a:t>
            </a:r>
            <a:r>
              <a:rPr sz="1050" spc="10" dirty="0">
                <a:latin typeface="Arial"/>
                <a:cs typeface="Arial"/>
              </a:rPr>
              <a:t>into </a:t>
            </a:r>
            <a:r>
              <a:rPr sz="1050" spc="5" dirty="0">
                <a:latin typeface="Arial"/>
                <a:cs typeface="Arial"/>
              </a:rPr>
              <a:t>two </a:t>
            </a:r>
            <a:r>
              <a:rPr sz="1050" spc="10" dirty="0">
                <a:latin typeface="Arial"/>
                <a:cs typeface="Arial"/>
              </a:rPr>
              <a:t>disjoint </a:t>
            </a:r>
            <a:r>
              <a:rPr sz="1050" spc="5" dirty="0">
                <a:latin typeface="Arial"/>
                <a:cs typeface="Arial"/>
              </a:rPr>
              <a:t>sets, </a:t>
            </a:r>
            <a:r>
              <a:rPr sz="1050" i="1" spc="10" dirty="0">
                <a:latin typeface="Arial"/>
                <a:cs typeface="Arial"/>
              </a:rPr>
              <a:t>V</a:t>
            </a:r>
            <a:r>
              <a:rPr sz="1050" spc="15" baseline="-15873" dirty="0">
                <a:latin typeface="Arial"/>
                <a:cs typeface="Arial"/>
              </a:rPr>
              <a:t>1 </a:t>
            </a:r>
            <a:r>
              <a:rPr sz="1050" spc="10" dirty="0">
                <a:latin typeface="Arial"/>
                <a:cs typeface="Arial"/>
              </a:rPr>
              <a:t>and </a:t>
            </a:r>
            <a:r>
              <a:rPr sz="1050" i="1" spc="10" dirty="0">
                <a:latin typeface="Arial"/>
                <a:cs typeface="Arial"/>
              </a:rPr>
              <a:t>V</a:t>
            </a:r>
            <a:r>
              <a:rPr sz="1050" spc="15" baseline="-15873" dirty="0">
                <a:latin typeface="Arial"/>
                <a:cs typeface="Arial"/>
              </a:rPr>
              <a:t>2 </a:t>
            </a:r>
            <a:r>
              <a:rPr sz="1050" spc="5" dirty="0">
                <a:latin typeface="Arial"/>
                <a:cs typeface="Arial"/>
              </a:rPr>
              <a:t>, in </a:t>
            </a:r>
            <a:r>
              <a:rPr sz="1050" spc="10" dirty="0">
                <a:latin typeface="Arial"/>
                <a:cs typeface="Arial"/>
              </a:rPr>
              <a:t>such a 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way </a:t>
            </a:r>
            <a:r>
              <a:rPr sz="1050" spc="10" dirty="0">
                <a:latin typeface="Arial"/>
                <a:cs typeface="Arial"/>
              </a:rPr>
              <a:t>that each edge </a:t>
            </a:r>
            <a:r>
              <a:rPr sz="1050" spc="5" dirty="0">
                <a:latin typeface="Arial"/>
                <a:cs typeface="Arial"/>
              </a:rPr>
              <a:t>in </a:t>
            </a:r>
            <a:r>
              <a:rPr sz="1050" spc="10" dirty="0">
                <a:latin typeface="Arial"/>
                <a:cs typeface="Arial"/>
              </a:rPr>
              <a:t>the </a:t>
            </a:r>
            <a:r>
              <a:rPr sz="1050" spc="5" dirty="0">
                <a:latin typeface="Arial"/>
                <a:cs typeface="Arial"/>
              </a:rPr>
              <a:t>graph </a:t>
            </a:r>
            <a:r>
              <a:rPr sz="1050" spc="10" dirty="0">
                <a:latin typeface="Arial"/>
                <a:cs typeface="Arial"/>
              </a:rPr>
              <a:t>joins a </a:t>
            </a:r>
            <a:r>
              <a:rPr sz="1050" spc="5" dirty="0">
                <a:latin typeface="Arial"/>
                <a:cs typeface="Arial"/>
              </a:rPr>
              <a:t>vertex in </a:t>
            </a:r>
            <a:r>
              <a:rPr sz="1050" i="1" spc="10" dirty="0">
                <a:latin typeface="Arial"/>
                <a:cs typeface="Arial"/>
              </a:rPr>
              <a:t>V</a:t>
            </a:r>
            <a:r>
              <a:rPr sz="1050" spc="15" baseline="-15873" dirty="0">
                <a:latin typeface="Arial"/>
                <a:cs typeface="Arial"/>
              </a:rPr>
              <a:t>1 </a:t>
            </a:r>
            <a:r>
              <a:rPr sz="1050" spc="10" dirty="0">
                <a:latin typeface="Arial"/>
                <a:cs typeface="Arial"/>
              </a:rPr>
              <a:t>to a </a:t>
            </a:r>
            <a:r>
              <a:rPr sz="1050" spc="5" dirty="0">
                <a:latin typeface="Arial"/>
                <a:cs typeface="Arial"/>
              </a:rPr>
              <a:t>vertex in </a:t>
            </a:r>
            <a:r>
              <a:rPr sz="1050" i="1" spc="10" dirty="0">
                <a:latin typeface="Arial"/>
                <a:cs typeface="Arial"/>
              </a:rPr>
              <a:t>V</a:t>
            </a:r>
            <a:r>
              <a:rPr sz="1050" spc="15" baseline="-15873" dirty="0">
                <a:latin typeface="Arial"/>
                <a:cs typeface="Arial"/>
              </a:rPr>
              <a:t>2 </a:t>
            </a:r>
            <a:r>
              <a:rPr sz="1050" spc="5" dirty="0">
                <a:latin typeface="Arial"/>
                <a:cs typeface="Arial"/>
              </a:rPr>
              <a:t>, </a:t>
            </a:r>
            <a:r>
              <a:rPr sz="1050" spc="10" dirty="0">
                <a:latin typeface="Arial"/>
                <a:cs typeface="Arial"/>
              </a:rPr>
              <a:t>and there are 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no edges </a:t>
            </a:r>
            <a:r>
              <a:rPr sz="1050" spc="5" dirty="0">
                <a:latin typeface="Arial"/>
                <a:cs typeface="Arial"/>
              </a:rPr>
              <a:t>in </a:t>
            </a:r>
            <a:r>
              <a:rPr sz="1200" spc="-25" dirty="0">
                <a:latin typeface="Cambria"/>
                <a:cs typeface="Cambria"/>
              </a:rPr>
              <a:t>G </a:t>
            </a:r>
            <a:r>
              <a:rPr sz="1050" spc="10" dirty="0">
                <a:latin typeface="Arial"/>
                <a:cs typeface="Arial"/>
              </a:rPr>
              <a:t>that connect </a:t>
            </a:r>
            <a:r>
              <a:rPr sz="1050" spc="5" dirty="0">
                <a:latin typeface="Arial"/>
                <a:cs typeface="Arial"/>
              </a:rPr>
              <a:t>two </a:t>
            </a:r>
            <a:r>
              <a:rPr sz="1050" spc="10" dirty="0">
                <a:latin typeface="Arial"/>
                <a:cs typeface="Arial"/>
              </a:rPr>
              <a:t>vertices </a:t>
            </a:r>
            <a:r>
              <a:rPr sz="1050" spc="5" dirty="0">
                <a:latin typeface="Arial"/>
                <a:cs typeface="Arial"/>
              </a:rPr>
              <a:t>in </a:t>
            </a:r>
            <a:r>
              <a:rPr sz="1050" i="1" spc="10" dirty="0">
                <a:latin typeface="Arial"/>
                <a:cs typeface="Arial"/>
              </a:rPr>
              <a:t>V</a:t>
            </a:r>
            <a:r>
              <a:rPr sz="1050" spc="15" baseline="-15873" dirty="0">
                <a:latin typeface="Arial"/>
                <a:cs typeface="Arial"/>
              </a:rPr>
              <a:t>1 </a:t>
            </a:r>
            <a:r>
              <a:rPr sz="1050" spc="10" dirty="0">
                <a:latin typeface="Arial"/>
                <a:cs typeface="Arial"/>
              </a:rPr>
              <a:t>or </a:t>
            </a:r>
            <a:r>
              <a:rPr sz="1050" spc="5" dirty="0">
                <a:latin typeface="Arial"/>
                <a:cs typeface="Arial"/>
              </a:rPr>
              <a:t>two </a:t>
            </a:r>
            <a:r>
              <a:rPr sz="1050" spc="10" dirty="0">
                <a:latin typeface="Arial"/>
                <a:cs typeface="Arial"/>
              </a:rPr>
              <a:t>vertices </a:t>
            </a:r>
            <a:r>
              <a:rPr sz="1050" spc="5" dirty="0">
                <a:latin typeface="Arial"/>
                <a:cs typeface="Arial"/>
              </a:rPr>
              <a:t>in </a:t>
            </a:r>
            <a:r>
              <a:rPr sz="1050" i="1" spc="10" dirty="0">
                <a:latin typeface="Arial"/>
                <a:cs typeface="Arial"/>
              </a:rPr>
              <a:t>V</a:t>
            </a:r>
            <a:r>
              <a:rPr sz="1050" spc="15" baseline="-15873" dirty="0">
                <a:latin typeface="Arial"/>
                <a:cs typeface="Arial"/>
              </a:rPr>
              <a:t>2 </a:t>
            </a:r>
            <a:r>
              <a:rPr sz="1050" spc="5" dirty="0">
                <a:latin typeface="Arial"/>
                <a:cs typeface="Arial"/>
              </a:rPr>
              <a:t>, </a:t>
            </a:r>
            <a:r>
              <a:rPr sz="1050" spc="10" dirty="0">
                <a:latin typeface="Arial"/>
                <a:cs typeface="Arial"/>
              </a:rPr>
              <a:t>then the </a:t>
            </a:r>
            <a:r>
              <a:rPr sz="1050" spc="5" dirty="0">
                <a:latin typeface="Arial"/>
                <a:cs typeface="Arial"/>
              </a:rPr>
              <a:t>graph </a:t>
            </a:r>
            <a:r>
              <a:rPr sz="1200" spc="-25" dirty="0">
                <a:latin typeface="Cambria"/>
                <a:cs typeface="Cambria"/>
              </a:rPr>
              <a:t>G </a:t>
            </a:r>
            <a:r>
              <a:rPr sz="1200" spc="-20" dirty="0">
                <a:latin typeface="Cambria"/>
                <a:cs typeface="Cambria"/>
              </a:rPr>
              <a:t> </a:t>
            </a:r>
            <a:r>
              <a:rPr sz="1050" spc="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called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bipartite</a:t>
            </a:r>
            <a:r>
              <a:rPr sz="1050" spc="5" dirty="0">
                <a:latin typeface="Arial"/>
                <a:cs typeface="Arial"/>
              </a:rPr>
              <a:t> graph.</a:t>
            </a:r>
            <a:endParaRPr sz="1050">
              <a:latin typeface="Arial"/>
              <a:cs typeface="Arial"/>
            </a:endParaRPr>
          </a:p>
          <a:p>
            <a:pPr marL="76200" algn="just">
              <a:lnSpc>
                <a:spcPct val="100000"/>
              </a:lnSpc>
              <a:spcBef>
                <a:spcPts val="250"/>
              </a:spcBef>
            </a:pPr>
            <a:r>
              <a:rPr sz="1050" spc="5" dirty="0">
                <a:latin typeface="Arial"/>
                <a:cs typeface="Arial"/>
              </a:rPr>
              <a:t>Document-Terms,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Student-Class,</a:t>
            </a:r>
            <a:r>
              <a:rPr sz="1050" spc="5" dirty="0">
                <a:latin typeface="Arial"/>
                <a:cs typeface="Arial"/>
              </a:rPr>
              <a:t> Movie preference </a:t>
            </a:r>
            <a:r>
              <a:rPr sz="1050" spc="10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viewers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30432" y="1756883"/>
            <a:ext cx="683260" cy="1259205"/>
            <a:chOff x="1530432" y="1756883"/>
            <a:chExt cx="683260" cy="125920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432" y="1756883"/>
              <a:ext cx="107113" cy="10711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06440" y="1756883"/>
              <a:ext cx="107113" cy="10711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37546" y="1810440"/>
              <a:ext cx="469265" cy="0"/>
            </a:xfrm>
            <a:custGeom>
              <a:avLst/>
              <a:gdLst/>
              <a:ahLst/>
              <a:cxnLst/>
              <a:rect l="l" t="t" r="r" b="b"/>
              <a:pathLst>
                <a:path w="469264">
                  <a:moveTo>
                    <a:pt x="0" y="0"/>
                  </a:moveTo>
                  <a:lnTo>
                    <a:pt x="468893" y="0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0432" y="2044887"/>
              <a:ext cx="107113" cy="10711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06440" y="2044887"/>
              <a:ext cx="107113" cy="10711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31889" y="1834389"/>
              <a:ext cx="480695" cy="240665"/>
            </a:xfrm>
            <a:custGeom>
              <a:avLst/>
              <a:gdLst/>
              <a:ahLst/>
              <a:cxnLst/>
              <a:rect l="l" t="t" r="r" b="b"/>
              <a:pathLst>
                <a:path w="480694" h="240664">
                  <a:moveTo>
                    <a:pt x="0" y="0"/>
                  </a:moveTo>
                  <a:lnTo>
                    <a:pt x="480208" y="240105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432" y="2332890"/>
              <a:ext cx="107113" cy="10711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432" y="2620894"/>
              <a:ext cx="107113" cy="10711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06440" y="2332890"/>
              <a:ext cx="107113" cy="10711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06440" y="2620894"/>
              <a:ext cx="107113" cy="10711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06440" y="2908898"/>
              <a:ext cx="107113" cy="10711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07938" y="1858340"/>
              <a:ext cx="528320" cy="1080770"/>
            </a:xfrm>
            <a:custGeom>
              <a:avLst/>
              <a:gdLst/>
              <a:ahLst/>
              <a:cxnLst/>
              <a:rect l="l" t="t" r="r" b="b"/>
              <a:pathLst>
                <a:path w="528319" h="1080770">
                  <a:moveTo>
                    <a:pt x="0" y="0"/>
                  </a:moveTo>
                  <a:lnTo>
                    <a:pt x="528108" y="1056215"/>
                  </a:lnTo>
                </a:path>
                <a:path w="528319" h="1080770">
                  <a:moveTo>
                    <a:pt x="23950" y="264053"/>
                  </a:moveTo>
                  <a:lnTo>
                    <a:pt x="504158" y="504158"/>
                  </a:lnTo>
                </a:path>
                <a:path w="528319" h="1080770">
                  <a:moveTo>
                    <a:pt x="23950" y="552056"/>
                  </a:moveTo>
                  <a:lnTo>
                    <a:pt x="504158" y="792162"/>
                  </a:lnTo>
                </a:path>
                <a:path w="528319" h="1080770">
                  <a:moveTo>
                    <a:pt x="23950" y="792162"/>
                  </a:moveTo>
                  <a:lnTo>
                    <a:pt x="504158" y="552056"/>
                  </a:lnTo>
                </a:path>
                <a:path w="528319" h="1080770">
                  <a:moveTo>
                    <a:pt x="23950" y="840060"/>
                  </a:moveTo>
                  <a:lnTo>
                    <a:pt x="504158" y="1080165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3546458" y="1756883"/>
            <a:ext cx="683260" cy="971550"/>
            <a:chOff x="3546458" y="1756883"/>
            <a:chExt cx="683260" cy="971550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46458" y="1756883"/>
              <a:ext cx="107114" cy="10711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22465" y="1756883"/>
              <a:ext cx="107114" cy="10711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653572" y="1810440"/>
              <a:ext cx="469265" cy="0"/>
            </a:xfrm>
            <a:custGeom>
              <a:avLst/>
              <a:gdLst/>
              <a:ahLst/>
              <a:cxnLst/>
              <a:rect l="l" t="t" r="r" b="b"/>
              <a:pathLst>
                <a:path w="469264">
                  <a:moveTo>
                    <a:pt x="0" y="0"/>
                  </a:moveTo>
                  <a:lnTo>
                    <a:pt x="468893" y="0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46458" y="2188889"/>
              <a:ext cx="107114" cy="10711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22465" y="2188889"/>
              <a:ext cx="107114" cy="10711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642859" y="1842574"/>
              <a:ext cx="490855" cy="368300"/>
            </a:xfrm>
            <a:custGeom>
              <a:avLst/>
              <a:gdLst/>
              <a:ahLst/>
              <a:cxnLst/>
              <a:rect l="l" t="t" r="r" b="b"/>
              <a:pathLst>
                <a:path w="490854" h="368300">
                  <a:moveTo>
                    <a:pt x="0" y="0"/>
                  </a:moveTo>
                  <a:lnTo>
                    <a:pt x="490319" y="36773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46458" y="2620894"/>
              <a:ext cx="107114" cy="10711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22465" y="2620894"/>
              <a:ext cx="107114" cy="10711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29721" y="1842574"/>
              <a:ext cx="516890" cy="832485"/>
            </a:xfrm>
            <a:custGeom>
              <a:avLst/>
              <a:gdLst/>
              <a:ahLst/>
              <a:cxnLst/>
              <a:rect l="l" t="t" r="r" b="b"/>
              <a:pathLst>
                <a:path w="516889" h="832485">
                  <a:moveTo>
                    <a:pt x="0" y="12426"/>
                  </a:moveTo>
                  <a:lnTo>
                    <a:pt x="516594" y="787317"/>
                  </a:lnTo>
                </a:path>
                <a:path w="516889" h="832485">
                  <a:moveTo>
                    <a:pt x="13137" y="367738"/>
                  </a:moveTo>
                  <a:lnTo>
                    <a:pt x="503456" y="0"/>
                  </a:lnTo>
                </a:path>
                <a:path w="516889" h="832485">
                  <a:moveTo>
                    <a:pt x="23850" y="399871"/>
                  </a:moveTo>
                  <a:lnTo>
                    <a:pt x="492743" y="399871"/>
                  </a:lnTo>
                </a:path>
                <a:path w="516889" h="832485">
                  <a:moveTo>
                    <a:pt x="13137" y="432005"/>
                  </a:moveTo>
                  <a:lnTo>
                    <a:pt x="503456" y="799743"/>
                  </a:lnTo>
                </a:path>
                <a:path w="516889" h="832485">
                  <a:moveTo>
                    <a:pt x="0" y="787317"/>
                  </a:moveTo>
                  <a:lnTo>
                    <a:pt x="516594" y="12426"/>
                  </a:lnTo>
                </a:path>
                <a:path w="516889" h="832485">
                  <a:moveTo>
                    <a:pt x="13137" y="799743"/>
                  </a:moveTo>
                  <a:lnTo>
                    <a:pt x="503456" y="432005"/>
                  </a:lnTo>
                </a:path>
                <a:path w="516889" h="832485">
                  <a:moveTo>
                    <a:pt x="23850" y="831877"/>
                  </a:moveTo>
                  <a:lnTo>
                    <a:pt x="492743" y="831877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12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12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12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12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12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116228" y="3137672"/>
            <a:ext cx="31813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r>
              <a:rPr sz="600" spc="45" dirty="0">
                <a:latin typeface="PMingLiU"/>
                <a:cs typeface="PMingLiU"/>
              </a:rPr>
              <a:t>48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170" dirty="0">
                <a:latin typeface="PMingLiU"/>
                <a:cs typeface="PMingLiU"/>
              </a:rPr>
              <a:t>/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45" dirty="0">
                <a:latin typeface="PMingLiU"/>
                <a:cs typeface="PMingLiU"/>
              </a:rPr>
              <a:t>51</a:t>
            </a:r>
            <a:endParaRPr sz="600">
              <a:latin typeface="PMingLiU"/>
              <a:cs typeface="PMingLiU"/>
            </a:endParaRPr>
          </a:p>
        </p:txBody>
      </p:sp>
    </p:spTree>
  </p:cSld>
  <p:clrMapOvr>
    <a:masterClrMapping/>
  </p:clrMapOvr>
  <p:transition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253536"/>
            <a:ext cx="958800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65" dirty="0"/>
              <a:t>Clique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033309"/>
            <a:ext cx="69291" cy="69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1438186"/>
            <a:ext cx="69291" cy="6929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217538" y="1866036"/>
            <a:ext cx="792480" cy="217804"/>
            <a:chOff x="1217538" y="1866036"/>
            <a:chExt cx="792480" cy="217804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7538" y="1867768"/>
              <a:ext cx="214177" cy="21417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1813" y="1866036"/>
              <a:ext cx="217642" cy="21764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33298" y="936293"/>
            <a:ext cx="4843145" cy="1113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700"/>
              </a:lnSpc>
              <a:spcBef>
                <a:spcPts val="95"/>
              </a:spcBef>
            </a:pPr>
            <a:r>
              <a:rPr sz="1050" spc="10" dirty="0">
                <a:latin typeface="Arial"/>
                <a:cs typeface="Arial"/>
              </a:rPr>
              <a:t>Clique</a:t>
            </a:r>
            <a:r>
              <a:rPr sz="1050" spc="5" dirty="0">
                <a:latin typeface="Arial"/>
                <a:cs typeface="Arial"/>
              </a:rPr>
              <a:t> is</a:t>
            </a:r>
            <a:r>
              <a:rPr sz="1050" spc="10" dirty="0">
                <a:latin typeface="Arial"/>
                <a:cs typeface="Arial"/>
              </a:rPr>
              <a:t> a subset of vertices of an undirected </a:t>
            </a:r>
            <a:r>
              <a:rPr sz="1050" spc="5" dirty="0">
                <a:latin typeface="Arial"/>
                <a:cs typeface="Arial"/>
              </a:rPr>
              <a:t>graph</a:t>
            </a:r>
            <a:r>
              <a:rPr sz="1050" spc="10" dirty="0">
                <a:latin typeface="Arial"/>
                <a:cs typeface="Arial"/>
              </a:rPr>
              <a:t> such that </a:t>
            </a:r>
            <a:r>
              <a:rPr sz="1050" spc="5" dirty="0">
                <a:latin typeface="Arial"/>
                <a:cs typeface="Arial"/>
              </a:rPr>
              <a:t>every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two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distinct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vertices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in </a:t>
            </a:r>
            <a:r>
              <a:rPr sz="1050" spc="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clique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adjacent.</a:t>
            </a:r>
            <a:endParaRPr sz="1050">
              <a:latin typeface="Arial"/>
              <a:cs typeface="Arial"/>
            </a:endParaRPr>
          </a:p>
          <a:p>
            <a:pPr marL="12700" marR="43815">
              <a:lnSpc>
                <a:spcPct val="114700"/>
              </a:lnSpc>
              <a:spcBef>
                <a:spcPts val="295"/>
              </a:spcBef>
            </a:pPr>
            <a:r>
              <a:rPr sz="1050" spc="15" dirty="0">
                <a:latin typeface="Arial"/>
                <a:cs typeface="Arial"/>
              </a:rPr>
              <a:t>A </a:t>
            </a:r>
            <a:r>
              <a:rPr sz="1050" spc="10" dirty="0">
                <a:latin typeface="Arial"/>
                <a:cs typeface="Arial"/>
              </a:rPr>
              <a:t>maximum clique of a </a:t>
            </a:r>
            <a:r>
              <a:rPr sz="1050" spc="5" dirty="0">
                <a:latin typeface="Arial"/>
                <a:cs typeface="Arial"/>
              </a:rPr>
              <a:t>graph, is </a:t>
            </a:r>
            <a:r>
              <a:rPr sz="1050" spc="10" dirty="0">
                <a:latin typeface="Arial"/>
                <a:cs typeface="Arial"/>
              </a:rPr>
              <a:t>a </a:t>
            </a:r>
            <a:r>
              <a:rPr sz="1050" spc="5" dirty="0">
                <a:latin typeface="Arial"/>
                <a:cs typeface="Arial"/>
              </a:rPr>
              <a:t>clique, </a:t>
            </a:r>
            <a:r>
              <a:rPr sz="1050" spc="10" dirty="0">
                <a:latin typeface="Arial"/>
                <a:cs typeface="Arial"/>
              </a:rPr>
              <a:t>such that there </a:t>
            </a:r>
            <a:r>
              <a:rPr sz="1050" spc="5" dirty="0">
                <a:latin typeface="Arial"/>
                <a:cs typeface="Arial"/>
              </a:rPr>
              <a:t>is </a:t>
            </a:r>
            <a:r>
              <a:rPr sz="1050" spc="10" dirty="0">
                <a:latin typeface="Arial"/>
                <a:cs typeface="Arial"/>
              </a:rPr>
              <a:t>no clique with more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vertices.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Arial"/>
              <a:cs typeface="Arial"/>
            </a:endParaRPr>
          </a:p>
          <a:p>
            <a:pPr marL="854710">
              <a:lnSpc>
                <a:spcPct val="100000"/>
              </a:lnSpc>
              <a:tabLst>
                <a:tab pos="1428115" algn="l"/>
              </a:tabLst>
            </a:pPr>
            <a:r>
              <a:rPr sz="850" i="1" spc="5" dirty="0">
                <a:latin typeface="Arial"/>
                <a:cs typeface="Arial"/>
              </a:rPr>
              <a:t>A	B</a:t>
            </a:r>
            <a:endParaRPr sz="8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7810" y="2438040"/>
            <a:ext cx="225649" cy="2256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845155" y="2468221"/>
            <a:ext cx="10477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C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3812" y="2440049"/>
            <a:ext cx="221630" cy="22163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70170" y="2468332"/>
            <a:ext cx="10477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D</a:t>
            </a:r>
            <a:endParaRPr sz="8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24627" y="1974857"/>
            <a:ext cx="576580" cy="576580"/>
          </a:xfrm>
          <a:custGeom>
            <a:avLst/>
            <a:gdLst/>
            <a:ahLst/>
            <a:cxnLst/>
            <a:rect l="l" t="t" r="r" b="b"/>
            <a:pathLst>
              <a:path w="576580" h="576580">
                <a:moveTo>
                  <a:pt x="107088" y="0"/>
                </a:moveTo>
                <a:lnTo>
                  <a:pt x="467186" y="0"/>
                </a:lnTo>
              </a:path>
              <a:path w="576580" h="576580">
                <a:moveTo>
                  <a:pt x="75723" y="75723"/>
                </a:moveTo>
                <a:lnTo>
                  <a:pt x="496228" y="496228"/>
                </a:lnTo>
              </a:path>
              <a:path w="576580" h="576580">
                <a:moveTo>
                  <a:pt x="0" y="107088"/>
                </a:moveTo>
                <a:lnTo>
                  <a:pt x="0" y="465191"/>
                </a:lnTo>
              </a:path>
              <a:path w="576580" h="576580">
                <a:moveTo>
                  <a:pt x="576007" y="108821"/>
                </a:moveTo>
                <a:lnTo>
                  <a:pt x="576007" y="463182"/>
                </a:lnTo>
              </a:path>
              <a:path w="576580" h="576580">
                <a:moveTo>
                  <a:pt x="499059" y="76948"/>
                </a:moveTo>
                <a:lnTo>
                  <a:pt x="78358" y="497648"/>
                </a:lnTo>
              </a:path>
              <a:path w="576580" h="576580">
                <a:moveTo>
                  <a:pt x="463182" y="576007"/>
                </a:moveTo>
                <a:lnTo>
                  <a:pt x="110815" y="57600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3287096" y="1834898"/>
            <a:ext cx="1259205" cy="769620"/>
            <a:chOff x="3287096" y="1834898"/>
            <a:chExt cx="1259205" cy="76962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87096" y="2497307"/>
              <a:ext cx="107114" cy="10711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92571" y="2191833"/>
              <a:ext cx="107113" cy="10711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63104" y="1834898"/>
              <a:ext cx="107114" cy="10711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678476" y="1931137"/>
              <a:ext cx="206375" cy="271780"/>
            </a:xfrm>
            <a:custGeom>
              <a:avLst/>
              <a:gdLst/>
              <a:ahLst/>
              <a:cxnLst/>
              <a:rect l="l" t="t" r="r" b="b"/>
              <a:pathLst>
                <a:path w="206375" h="271780">
                  <a:moveTo>
                    <a:pt x="205835" y="0"/>
                  </a:moveTo>
                  <a:lnTo>
                    <a:pt x="0" y="271572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68578" y="2191833"/>
              <a:ext cx="107113" cy="10711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951483" y="1929142"/>
              <a:ext cx="236220" cy="275590"/>
            </a:xfrm>
            <a:custGeom>
              <a:avLst/>
              <a:gdLst/>
              <a:ahLst/>
              <a:cxnLst/>
              <a:rect l="l" t="t" r="r" b="b"/>
              <a:pathLst>
                <a:path w="236220" h="275589">
                  <a:moveTo>
                    <a:pt x="0" y="0"/>
                  </a:moveTo>
                  <a:lnTo>
                    <a:pt x="235830" y="275559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699685" y="2245390"/>
              <a:ext cx="469265" cy="0"/>
            </a:xfrm>
            <a:custGeom>
              <a:avLst/>
              <a:gdLst/>
              <a:ahLst/>
              <a:cxnLst/>
              <a:rect l="l" t="t" r="r" b="b"/>
              <a:pathLst>
                <a:path w="469264">
                  <a:moveTo>
                    <a:pt x="468893" y="0"/>
                  </a:moveTo>
                  <a:lnTo>
                    <a:pt x="0" y="0"/>
                  </a:lnTo>
                </a:path>
              </a:pathLst>
            </a:custGeom>
            <a:ln w="404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78524" y="2283261"/>
              <a:ext cx="229870" cy="229870"/>
            </a:xfrm>
            <a:custGeom>
              <a:avLst/>
              <a:gdLst/>
              <a:ahLst/>
              <a:cxnLst/>
              <a:rect l="l" t="t" r="r" b="b"/>
              <a:pathLst>
                <a:path w="229870" h="229869">
                  <a:moveTo>
                    <a:pt x="0" y="229733"/>
                  </a:moveTo>
                  <a:lnTo>
                    <a:pt x="229733" y="0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63104" y="2497307"/>
              <a:ext cx="107114" cy="10711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681633" y="2285482"/>
              <a:ext cx="200025" cy="225425"/>
            </a:xfrm>
            <a:custGeom>
              <a:avLst/>
              <a:gdLst/>
              <a:ahLst/>
              <a:cxnLst/>
              <a:rect l="l" t="t" r="r" b="b"/>
              <a:pathLst>
                <a:path w="200025" h="225425">
                  <a:moveTo>
                    <a:pt x="199522" y="225290"/>
                  </a:moveTo>
                  <a:lnTo>
                    <a:pt x="0" y="0"/>
                  </a:lnTo>
                </a:path>
              </a:pathLst>
            </a:custGeom>
            <a:ln w="404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94210" y="2550864"/>
              <a:ext cx="469265" cy="0"/>
            </a:xfrm>
            <a:custGeom>
              <a:avLst/>
              <a:gdLst/>
              <a:ahLst/>
              <a:cxnLst/>
              <a:rect l="l" t="t" r="r" b="b"/>
              <a:pathLst>
                <a:path w="469264">
                  <a:moveTo>
                    <a:pt x="0" y="0"/>
                  </a:moveTo>
                  <a:lnTo>
                    <a:pt x="468893" y="0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54531" y="2283261"/>
              <a:ext cx="229870" cy="229870"/>
            </a:xfrm>
            <a:custGeom>
              <a:avLst/>
              <a:gdLst/>
              <a:ahLst/>
              <a:cxnLst/>
              <a:rect l="l" t="t" r="r" b="b"/>
              <a:pathLst>
                <a:path w="229870" h="229869">
                  <a:moveTo>
                    <a:pt x="0" y="229733"/>
                  </a:moveTo>
                  <a:lnTo>
                    <a:pt x="229733" y="0"/>
                  </a:lnTo>
                </a:path>
              </a:pathLst>
            </a:custGeom>
            <a:ln w="404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39111" y="2497307"/>
              <a:ext cx="107114" cy="10711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970218" y="2285482"/>
              <a:ext cx="487045" cy="265430"/>
            </a:xfrm>
            <a:custGeom>
              <a:avLst/>
              <a:gdLst/>
              <a:ahLst/>
              <a:cxnLst/>
              <a:rect l="l" t="t" r="r" b="b"/>
              <a:pathLst>
                <a:path w="487045" h="265430">
                  <a:moveTo>
                    <a:pt x="287422" y="0"/>
                  </a:moveTo>
                  <a:lnTo>
                    <a:pt x="486944" y="225290"/>
                  </a:lnTo>
                </a:path>
                <a:path w="487045" h="265430">
                  <a:moveTo>
                    <a:pt x="0" y="265382"/>
                  </a:moveTo>
                  <a:lnTo>
                    <a:pt x="468893" y="265382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11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11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11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11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11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116228" y="3137672"/>
            <a:ext cx="31813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r>
              <a:rPr sz="600" spc="45" dirty="0">
                <a:latin typeface="PMingLiU"/>
                <a:cs typeface="PMingLiU"/>
              </a:rPr>
              <a:t>49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170" dirty="0">
                <a:latin typeface="PMingLiU"/>
                <a:cs typeface="PMingLiU"/>
              </a:rPr>
              <a:t>/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45" dirty="0">
                <a:latin typeface="PMingLiU"/>
                <a:cs typeface="PMingLiU"/>
              </a:rPr>
              <a:t>51</a:t>
            </a:r>
            <a:endParaRPr sz="600">
              <a:latin typeface="PMingLiU"/>
              <a:cs typeface="PMingLiU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Ink 41"/>
              <p14:cNvContentPartPr/>
              <p14:nvPr/>
            </p14:nvContentPartPr>
            <p14:xfrm>
              <a:off x="573106" y="1262679"/>
              <a:ext cx="702360" cy="13752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7346" y="1257279"/>
                <a:ext cx="7110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4" name="Ink 43"/>
              <p14:cNvContentPartPr/>
              <p14:nvPr/>
            </p14:nvContentPartPr>
            <p14:xfrm>
              <a:off x="583186" y="1458879"/>
              <a:ext cx="544320" cy="111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6706" y="1452399"/>
                <a:ext cx="556560" cy="24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799" y="68531"/>
            <a:ext cx="359410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310" dirty="0"/>
              <a:t>Directed</a:t>
            </a:r>
            <a:r>
              <a:rPr spc="190" dirty="0"/>
              <a:t> </a:t>
            </a:r>
            <a:r>
              <a:rPr spc="270" dirty="0"/>
              <a:t>Acyclic</a:t>
            </a:r>
            <a:r>
              <a:rPr spc="195" dirty="0"/>
              <a:t> </a:t>
            </a:r>
            <a:r>
              <a:rPr spc="315" dirty="0"/>
              <a:t>Graph</a:t>
            </a:r>
            <a:r>
              <a:rPr spc="190" dirty="0"/>
              <a:t> </a:t>
            </a:r>
            <a:r>
              <a:rPr spc="229" dirty="0"/>
              <a:t>(DAG)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806691"/>
            <a:ext cx="69291" cy="69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990536"/>
            <a:ext cx="69291" cy="692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2374" y="1174381"/>
            <a:ext cx="69291" cy="692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3298" y="709293"/>
            <a:ext cx="4436110" cy="57721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050" spc="1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graph 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acyclic</a:t>
            </a:r>
            <a:r>
              <a:rPr sz="1050" spc="5" dirty="0">
                <a:latin typeface="Arial"/>
                <a:cs typeface="Arial"/>
              </a:rPr>
              <a:t> if 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contains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no</a:t>
            </a:r>
            <a:r>
              <a:rPr sz="1050" spc="5" dirty="0">
                <a:latin typeface="Arial"/>
                <a:cs typeface="Arial"/>
              </a:rPr>
              <a:t> cycles.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14900"/>
              </a:lnSpc>
            </a:pPr>
            <a:r>
              <a:rPr sz="1050" spc="15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directed acyclic </a:t>
            </a:r>
            <a:r>
              <a:rPr sz="1050" spc="5" dirty="0">
                <a:solidFill>
                  <a:srgbClr val="0000FF"/>
                </a:solidFill>
                <a:latin typeface="Arial"/>
                <a:cs typeface="Arial"/>
              </a:rPr>
              <a:t>graph </a:t>
            </a:r>
            <a:r>
              <a:rPr sz="1050" spc="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a </a:t>
            </a:r>
            <a:r>
              <a:rPr sz="1050" spc="5" dirty="0">
                <a:latin typeface="Arial"/>
                <a:cs typeface="Arial"/>
              </a:rPr>
              <a:t>graph </a:t>
            </a:r>
            <a:r>
              <a:rPr sz="1050" spc="10" dirty="0">
                <a:latin typeface="Arial"/>
                <a:cs typeface="Arial"/>
              </a:rPr>
              <a:t>that has directed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edges </a:t>
            </a:r>
            <a:r>
              <a:rPr sz="1050" dirty="0">
                <a:latin typeface="Arial"/>
                <a:cs typeface="Arial"/>
              </a:rPr>
              <a:t>but</a:t>
            </a:r>
            <a:r>
              <a:rPr sz="1050" spc="10" dirty="0">
                <a:latin typeface="Arial"/>
                <a:cs typeface="Arial"/>
              </a:rPr>
              <a:t> no </a:t>
            </a:r>
            <a:r>
              <a:rPr sz="1050" spc="5" dirty="0">
                <a:latin typeface="Arial"/>
                <a:cs typeface="Arial"/>
              </a:rPr>
              <a:t>cycles.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is </a:t>
            </a:r>
            <a:r>
              <a:rPr sz="1050" spc="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basic</a:t>
            </a:r>
            <a:r>
              <a:rPr sz="1050" spc="5" dirty="0">
                <a:latin typeface="Arial"/>
                <a:cs typeface="Arial"/>
              </a:rPr>
              <a:t> graphical </a:t>
            </a:r>
            <a:r>
              <a:rPr sz="1050" spc="10" dirty="0">
                <a:latin typeface="Arial"/>
                <a:cs typeface="Arial"/>
              </a:rPr>
              <a:t>representation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Bayesian </a:t>
            </a:r>
            <a:r>
              <a:rPr sz="1050" spc="10" dirty="0">
                <a:latin typeface="Arial"/>
                <a:cs typeface="Arial"/>
              </a:rPr>
              <a:t>Networks.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07151" y="1471673"/>
            <a:ext cx="218226" cy="21822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967110" y="1498250"/>
            <a:ext cx="9842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A</a:t>
            </a:r>
            <a:endParaRPr sz="8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01415" y="2041944"/>
            <a:ext cx="229697" cy="22969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960801" y="2074150"/>
            <a:ext cx="10477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C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04381" y="2620917"/>
            <a:ext cx="223766" cy="22376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963341" y="2650252"/>
            <a:ext cx="92710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F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79431" y="2043954"/>
            <a:ext cx="225679" cy="22567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537807" y="2074251"/>
            <a:ext cx="10477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D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476730" y="2617260"/>
            <a:ext cx="231081" cy="23108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2535867" y="2650151"/>
            <a:ext cx="110489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G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055590" y="2044104"/>
            <a:ext cx="225378" cy="225378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113920" y="2074251"/>
            <a:ext cx="9842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E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57433" y="1469941"/>
            <a:ext cx="221691" cy="221691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116684" y="1498250"/>
            <a:ext cx="9842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B</a:t>
            </a:r>
            <a:endParaRPr sz="85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070783" y="2635305"/>
            <a:ext cx="194992" cy="19499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3136932" y="2650252"/>
            <a:ext cx="55880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dirty="0">
                <a:latin typeface="Arial"/>
                <a:cs typeface="Arial"/>
              </a:rPr>
              <a:t>I</a:t>
            </a:r>
            <a:endParaRPr sz="850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629983" y="2042491"/>
            <a:ext cx="228605" cy="228605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3687899" y="2074251"/>
            <a:ext cx="104775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i="1" spc="5" dirty="0">
                <a:latin typeface="Arial"/>
                <a:cs typeface="Arial"/>
              </a:rPr>
              <a:t>H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997640" y="1689899"/>
            <a:ext cx="1669414" cy="1046480"/>
            <a:chOff x="1997640" y="1689899"/>
            <a:chExt cx="1669414" cy="1046480"/>
          </a:xfrm>
        </p:grpSpPr>
        <p:sp>
          <p:nvSpPr>
            <p:cNvPr id="26" name="object 26"/>
            <p:cNvSpPr/>
            <p:nvPr/>
          </p:nvSpPr>
          <p:spPr>
            <a:xfrm>
              <a:off x="2016264" y="1689899"/>
              <a:ext cx="0" cy="318770"/>
            </a:xfrm>
            <a:custGeom>
              <a:avLst/>
              <a:gdLst/>
              <a:ahLst/>
              <a:cxnLst/>
              <a:rect l="l" t="t" r="r" b="b"/>
              <a:pathLst>
                <a:path h="318769">
                  <a:moveTo>
                    <a:pt x="0" y="0"/>
                  </a:moveTo>
                  <a:lnTo>
                    <a:pt x="0" y="318642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97640" y="1994573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016264" y="2271643"/>
              <a:ext cx="0" cy="316230"/>
            </a:xfrm>
            <a:custGeom>
              <a:avLst/>
              <a:gdLst/>
              <a:ahLst/>
              <a:cxnLst/>
              <a:rect l="l" t="t" r="r" b="b"/>
              <a:pathLst>
                <a:path h="316230">
                  <a:moveTo>
                    <a:pt x="0" y="0"/>
                  </a:moveTo>
                  <a:lnTo>
                    <a:pt x="0" y="315871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97640" y="2573546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592271" y="2269633"/>
              <a:ext cx="0" cy="314325"/>
            </a:xfrm>
            <a:custGeom>
              <a:avLst/>
              <a:gdLst/>
              <a:ahLst/>
              <a:cxnLst/>
              <a:rect l="l" t="t" r="r" b="b"/>
              <a:pathLst>
                <a:path h="314325">
                  <a:moveTo>
                    <a:pt x="0" y="0"/>
                  </a:moveTo>
                  <a:lnTo>
                    <a:pt x="0" y="31422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73647" y="2569889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68279" y="2269483"/>
              <a:ext cx="0" cy="332740"/>
            </a:xfrm>
            <a:custGeom>
              <a:avLst/>
              <a:gdLst/>
              <a:ahLst/>
              <a:cxnLst/>
              <a:rect l="l" t="t" r="r" b="b"/>
              <a:pathLst>
                <a:path h="332739">
                  <a:moveTo>
                    <a:pt x="0" y="0"/>
                  </a:moveTo>
                  <a:lnTo>
                    <a:pt x="0" y="332419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49654" y="2587934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168279" y="1691632"/>
              <a:ext cx="0" cy="319405"/>
            </a:xfrm>
            <a:custGeom>
              <a:avLst/>
              <a:gdLst/>
              <a:ahLst/>
              <a:cxnLst/>
              <a:rect l="l" t="t" r="r" b="b"/>
              <a:pathLst>
                <a:path h="319405">
                  <a:moveTo>
                    <a:pt x="0" y="0"/>
                  </a:moveTo>
                  <a:lnTo>
                    <a:pt x="0" y="319069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149654" y="1996733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248" y="0"/>
                  </a:moveTo>
                  <a:lnTo>
                    <a:pt x="18624" y="13968"/>
                  </a:lnTo>
                  <a:lnTo>
                    <a:pt x="0" y="0"/>
                  </a:lnTo>
                  <a:lnTo>
                    <a:pt x="18624" y="37248"/>
                  </a:lnTo>
                  <a:lnTo>
                    <a:pt x="37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118981" y="2208151"/>
              <a:ext cx="932815" cy="466725"/>
            </a:xfrm>
            <a:custGeom>
              <a:avLst/>
              <a:gdLst/>
              <a:ahLst/>
              <a:cxnLst/>
              <a:rect l="l" t="t" r="r" b="b"/>
              <a:pathLst>
                <a:path w="932814" h="466725">
                  <a:moveTo>
                    <a:pt x="0" y="0"/>
                  </a:moveTo>
                  <a:lnTo>
                    <a:pt x="932227" y="46611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030387" y="2651363"/>
              <a:ext cx="41910" cy="33655"/>
            </a:xfrm>
            <a:custGeom>
              <a:avLst/>
              <a:gdLst/>
              <a:ahLst/>
              <a:cxnLst/>
              <a:rect l="l" t="t" r="r" b="b"/>
              <a:pathLst>
                <a:path w="41910" h="33655">
                  <a:moveTo>
                    <a:pt x="16656" y="0"/>
                  </a:moveTo>
                  <a:lnTo>
                    <a:pt x="20820" y="22903"/>
                  </a:lnTo>
                  <a:lnTo>
                    <a:pt x="0" y="33313"/>
                  </a:lnTo>
                  <a:lnTo>
                    <a:pt x="41642" y="33313"/>
                  </a:lnTo>
                  <a:lnTo>
                    <a:pt x="166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260838" y="2237618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403225" h="403225">
                  <a:moveTo>
                    <a:pt x="402623" y="0"/>
                  </a:moveTo>
                  <a:lnTo>
                    <a:pt x="0" y="40262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244377" y="2617195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5">
                  <a:moveTo>
                    <a:pt x="39507" y="26338"/>
                  </a:moveTo>
                  <a:lnTo>
                    <a:pt x="16461" y="23046"/>
                  </a:lnTo>
                  <a:lnTo>
                    <a:pt x="13169" y="0"/>
                  </a:lnTo>
                  <a:lnTo>
                    <a:pt x="0" y="39507"/>
                  </a:lnTo>
                  <a:lnTo>
                    <a:pt x="39507" y="263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8148" y="2156794"/>
              <a:ext cx="917575" cy="576580"/>
            </a:xfrm>
            <a:custGeom>
              <a:avLst/>
              <a:gdLst/>
              <a:ahLst/>
              <a:cxnLst/>
              <a:rect l="l" t="t" r="r" b="b"/>
              <a:pathLst>
                <a:path w="917575" h="576580">
                  <a:moveTo>
                    <a:pt x="2965" y="0"/>
                  </a:moveTo>
                  <a:lnTo>
                    <a:pt x="341161" y="0"/>
                  </a:lnTo>
                </a:path>
                <a:path w="917575" h="576580">
                  <a:moveTo>
                    <a:pt x="0" y="576007"/>
                  </a:moveTo>
                  <a:lnTo>
                    <a:pt x="338460" y="576007"/>
                  </a:lnTo>
                </a:path>
                <a:path w="917575" h="576580">
                  <a:moveTo>
                    <a:pt x="576963" y="0"/>
                  </a:moveTo>
                  <a:lnTo>
                    <a:pt x="917319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14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1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14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1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14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116228" y="3137672"/>
            <a:ext cx="31813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r>
              <a:rPr sz="600" spc="45" dirty="0">
                <a:latin typeface="PMingLiU"/>
                <a:cs typeface="PMingLiU"/>
              </a:rPr>
              <a:t>50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170" dirty="0">
                <a:latin typeface="PMingLiU"/>
                <a:cs typeface="PMingLiU"/>
              </a:rPr>
              <a:t>/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45" dirty="0">
                <a:latin typeface="PMingLiU"/>
                <a:cs typeface="PMingLiU"/>
              </a:rPr>
              <a:t>51</a:t>
            </a:r>
            <a:endParaRPr sz="600">
              <a:latin typeface="PMingLiU"/>
              <a:cs typeface="PMingLiU"/>
            </a:endParaRPr>
          </a:p>
        </p:txBody>
      </p:sp>
    </p:spTree>
  </p:cSld>
  <p:clrMapOvr>
    <a:masterClrMapping/>
  </p:clrMapOvr>
  <p:transition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684" y="122022"/>
            <a:ext cx="1563015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90" dirty="0"/>
              <a:t>References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383" y="1116634"/>
            <a:ext cx="121259" cy="1212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8333" y="1106784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45" dirty="0">
                <a:solidFill>
                  <a:srgbClr val="FFFFFF"/>
                </a:solidFill>
                <a:latin typeface="PMingLiU"/>
                <a:cs typeface="PMingLiU"/>
              </a:rPr>
              <a:t>1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3298" y="1056203"/>
            <a:ext cx="4648200" cy="3695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8900"/>
              </a:lnSpc>
              <a:spcBef>
                <a:spcPts val="90"/>
              </a:spcBef>
            </a:pPr>
            <a:r>
              <a:rPr sz="950" spc="10" dirty="0">
                <a:latin typeface="Arial"/>
                <a:cs typeface="Arial"/>
              </a:rPr>
              <a:t>Probabilistic</a:t>
            </a:r>
            <a:r>
              <a:rPr sz="950" spc="1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Graphical</a:t>
            </a:r>
            <a:r>
              <a:rPr sz="950" spc="2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Models:</a:t>
            </a:r>
            <a:r>
              <a:rPr sz="950" spc="8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Principles</a:t>
            </a:r>
            <a:r>
              <a:rPr sz="950" spc="15" dirty="0">
                <a:latin typeface="Arial"/>
                <a:cs typeface="Arial"/>
              </a:rPr>
              <a:t> and</a:t>
            </a:r>
            <a:r>
              <a:rPr sz="950" spc="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Techniques</a:t>
            </a:r>
            <a:r>
              <a:rPr sz="950" spc="15" dirty="0">
                <a:latin typeface="Arial"/>
                <a:cs typeface="Arial"/>
              </a:rPr>
              <a:t> </a:t>
            </a:r>
            <a:r>
              <a:rPr sz="950" spc="5" dirty="0">
                <a:latin typeface="Arial"/>
                <a:cs typeface="Arial"/>
              </a:rPr>
              <a:t>by</a:t>
            </a:r>
            <a:r>
              <a:rPr sz="950" spc="2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Daphne </a:t>
            </a:r>
            <a:r>
              <a:rPr sz="950" spc="5" dirty="0">
                <a:latin typeface="Arial"/>
                <a:cs typeface="Arial"/>
              </a:rPr>
              <a:t>Koller</a:t>
            </a:r>
            <a:r>
              <a:rPr sz="950" spc="2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and </a:t>
            </a:r>
            <a:r>
              <a:rPr sz="950" spc="10" dirty="0">
                <a:latin typeface="Arial"/>
                <a:cs typeface="Arial"/>
              </a:rPr>
              <a:t>Nir </a:t>
            </a:r>
            <a:r>
              <a:rPr sz="950" spc="-24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Friedman.</a:t>
            </a:r>
            <a:r>
              <a:rPr sz="950" spc="6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MIT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Press.</a:t>
            </a:r>
            <a:r>
              <a:rPr sz="950" spc="7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2009</a:t>
            </a:r>
            <a:endParaRPr sz="95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383" y="1574660"/>
            <a:ext cx="121259" cy="12125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78333" y="1564810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45" dirty="0">
                <a:solidFill>
                  <a:srgbClr val="FFFFFF"/>
                </a:solidFill>
                <a:latin typeface="PMingLiU"/>
                <a:cs typeface="PMingLiU"/>
              </a:rPr>
              <a:t>2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3298" y="1536673"/>
            <a:ext cx="4775200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10" dirty="0">
                <a:latin typeface="Arial"/>
                <a:cs typeface="Arial"/>
              </a:rPr>
              <a:t>Artificial Intelligence:</a:t>
            </a:r>
            <a:r>
              <a:rPr sz="950" spc="85" dirty="0">
                <a:latin typeface="Arial"/>
                <a:cs typeface="Arial"/>
              </a:rPr>
              <a:t> </a:t>
            </a:r>
            <a:r>
              <a:rPr sz="950" spc="20" dirty="0">
                <a:latin typeface="Arial"/>
                <a:cs typeface="Arial"/>
              </a:rPr>
              <a:t>A</a:t>
            </a:r>
            <a:r>
              <a:rPr sz="950" spc="15" dirty="0">
                <a:latin typeface="Arial"/>
                <a:cs typeface="Arial"/>
              </a:rPr>
              <a:t> </a:t>
            </a:r>
            <a:r>
              <a:rPr sz="950" spc="20" dirty="0">
                <a:latin typeface="Arial"/>
                <a:cs typeface="Arial"/>
              </a:rPr>
              <a:t>Modern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Approach </a:t>
            </a:r>
            <a:r>
              <a:rPr sz="950" spc="10" dirty="0">
                <a:latin typeface="Arial"/>
                <a:cs typeface="Arial"/>
              </a:rPr>
              <a:t>(3rd</a:t>
            </a:r>
            <a:r>
              <a:rPr sz="950" spc="1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Edition)</a:t>
            </a:r>
            <a:r>
              <a:rPr sz="950" spc="15" dirty="0">
                <a:latin typeface="Arial"/>
                <a:cs typeface="Arial"/>
              </a:rPr>
              <a:t> </a:t>
            </a:r>
            <a:r>
              <a:rPr sz="950" spc="5" dirty="0">
                <a:latin typeface="Arial"/>
                <a:cs typeface="Arial"/>
              </a:rPr>
              <a:t>by</a:t>
            </a:r>
            <a:r>
              <a:rPr sz="950" spc="15" dirty="0">
                <a:latin typeface="Arial"/>
                <a:cs typeface="Arial"/>
              </a:rPr>
              <a:t> </a:t>
            </a:r>
            <a:r>
              <a:rPr sz="950" spc="20" dirty="0">
                <a:latin typeface="Arial"/>
                <a:cs typeface="Arial"/>
              </a:rPr>
              <a:t>Stuart</a:t>
            </a:r>
            <a:r>
              <a:rPr sz="950" spc="1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Russell,</a:t>
            </a:r>
            <a:r>
              <a:rPr sz="950" spc="15" dirty="0">
                <a:latin typeface="Arial"/>
                <a:cs typeface="Arial"/>
              </a:rPr>
              <a:t> </a:t>
            </a:r>
            <a:r>
              <a:rPr sz="950" spc="5" dirty="0">
                <a:latin typeface="Arial"/>
                <a:cs typeface="Arial"/>
              </a:rPr>
              <a:t>Peter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Norvig</a:t>
            </a:r>
            <a:endParaRPr sz="9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383" y="1860600"/>
            <a:ext cx="121259" cy="12125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78333" y="1850750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45" dirty="0">
                <a:solidFill>
                  <a:srgbClr val="FFFFFF"/>
                </a:solidFill>
                <a:latin typeface="PMingLiU"/>
                <a:cs typeface="PMingLiU"/>
              </a:rPr>
              <a:t>3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3298" y="1800169"/>
            <a:ext cx="4966970" cy="3695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8900"/>
              </a:lnSpc>
              <a:spcBef>
                <a:spcPts val="90"/>
              </a:spcBef>
            </a:pPr>
            <a:r>
              <a:rPr sz="950" spc="15" dirty="0">
                <a:latin typeface="Arial"/>
                <a:cs typeface="Arial"/>
              </a:rPr>
              <a:t>Mastering </a:t>
            </a:r>
            <a:r>
              <a:rPr sz="950" spc="10" dirty="0">
                <a:latin typeface="Arial"/>
                <a:cs typeface="Arial"/>
              </a:rPr>
              <a:t>Probabilistic Graphical </a:t>
            </a:r>
            <a:r>
              <a:rPr sz="950" spc="15" dirty="0">
                <a:latin typeface="Arial"/>
                <a:cs typeface="Arial"/>
              </a:rPr>
              <a:t>Models using Python </a:t>
            </a:r>
            <a:r>
              <a:rPr sz="950" spc="5" dirty="0">
                <a:latin typeface="Arial"/>
                <a:cs typeface="Arial"/>
              </a:rPr>
              <a:t>by </a:t>
            </a:r>
            <a:r>
              <a:rPr sz="950" spc="15" dirty="0">
                <a:latin typeface="Arial"/>
                <a:cs typeface="Arial"/>
              </a:rPr>
              <a:t>Ankur Ankan, Abhinash </a:t>
            </a:r>
            <a:r>
              <a:rPr sz="950" spc="10" dirty="0">
                <a:latin typeface="Arial"/>
                <a:cs typeface="Arial"/>
              </a:rPr>
              <a:t>Panda. </a:t>
            </a:r>
            <a:r>
              <a:rPr sz="950" spc="-25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Packt </a:t>
            </a:r>
            <a:r>
              <a:rPr sz="950" spc="10" dirty="0">
                <a:latin typeface="Arial"/>
                <a:cs typeface="Arial"/>
              </a:rPr>
              <a:t>Publishing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2015.</a:t>
            </a:r>
            <a:endParaRPr sz="95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383" y="2318626"/>
            <a:ext cx="121259" cy="12125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78333" y="230877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45" dirty="0">
                <a:solidFill>
                  <a:srgbClr val="FFFFFF"/>
                </a:solidFill>
                <a:latin typeface="PMingLiU"/>
                <a:cs typeface="PMingLiU"/>
              </a:rPr>
              <a:t>4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3298" y="2280639"/>
            <a:ext cx="379539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15" dirty="0">
                <a:latin typeface="Arial"/>
                <a:cs typeface="Arial"/>
              </a:rPr>
              <a:t>Learning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in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Graphical </a:t>
            </a:r>
            <a:r>
              <a:rPr sz="950" spc="15" dirty="0">
                <a:latin typeface="Arial"/>
                <a:cs typeface="Arial"/>
              </a:rPr>
              <a:t>Models</a:t>
            </a:r>
            <a:r>
              <a:rPr sz="950" spc="5" dirty="0">
                <a:latin typeface="Arial"/>
                <a:cs typeface="Arial"/>
              </a:rPr>
              <a:t> by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Michael</a:t>
            </a:r>
            <a:r>
              <a:rPr sz="950" spc="5" dirty="0">
                <a:latin typeface="Arial"/>
                <a:cs typeface="Arial"/>
              </a:rPr>
              <a:t> I.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Jordan.</a:t>
            </a:r>
            <a:r>
              <a:rPr sz="950" spc="7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MIT</a:t>
            </a:r>
            <a:r>
              <a:rPr sz="950" spc="10" dirty="0">
                <a:latin typeface="Arial"/>
                <a:cs typeface="Arial"/>
              </a:rPr>
              <a:t> Press.</a:t>
            </a:r>
            <a:r>
              <a:rPr sz="950" spc="7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1999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92586" y="2642793"/>
            <a:ext cx="1219200" cy="221615"/>
          </a:xfrm>
          <a:prstGeom prst="rect">
            <a:avLst/>
          </a:prstGeom>
          <a:solidFill>
            <a:srgbClr val="BFBFBF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730"/>
              </a:lnSpc>
            </a:pPr>
            <a:r>
              <a:rPr sz="1550" spc="-5" dirty="0">
                <a:solidFill>
                  <a:srgbClr val="201D71"/>
                </a:solidFill>
                <a:latin typeface="Arial"/>
                <a:cs typeface="Arial"/>
              </a:rPr>
              <a:t>Thank</a:t>
            </a:r>
            <a:r>
              <a:rPr sz="1550" spc="-30" dirty="0">
                <a:solidFill>
                  <a:srgbClr val="201D71"/>
                </a:solidFill>
                <a:latin typeface="Arial"/>
                <a:cs typeface="Arial"/>
              </a:rPr>
              <a:t> </a:t>
            </a:r>
            <a:r>
              <a:rPr sz="1550" spc="-75" dirty="0">
                <a:solidFill>
                  <a:srgbClr val="201D71"/>
                </a:solidFill>
                <a:latin typeface="Arial"/>
                <a:cs typeface="Arial"/>
              </a:rPr>
              <a:t>You</a:t>
            </a:r>
            <a:r>
              <a:rPr sz="1550" spc="-25" dirty="0">
                <a:solidFill>
                  <a:srgbClr val="201D71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201D71"/>
                </a:solidFill>
                <a:latin typeface="Arial"/>
                <a:cs typeface="Arial"/>
              </a:rPr>
              <a:t>!!!</a:t>
            </a:r>
            <a:endParaRPr sz="15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16228" y="3137672"/>
            <a:ext cx="31813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r>
              <a:rPr sz="600" spc="45" dirty="0">
                <a:latin typeface="PMingLiU"/>
                <a:cs typeface="PMingLiU"/>
              </a:rPr>
              <a:t>51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170" dirty="0">
                <a:latin typeface="PMingLiU"/>
                <a:cs typeface="PMingLiU"/>
              </a:rPr>
              <a:t>/</a:t>
            </a:r>
            <a:r>
              <a:rPr sz="600" spc="35" dirty="0">
                <a:latin typeface="PMingLiU"/>
                <a:cs typeface="PMingLiU"/>
              </a:rPr>
              <a:t> </a:t>
            </a:r>
            <a:r>
              <a:rPr sz="600" spc="45" dirty="0">
                <a:latin typeface="PMingLiU"/>
                <a:cs typeface="PMingLiU"/>
              </a:rPr>
              <a:t>51</a:t>
            </a:r>
            <a:endParaRPr sz="600">
              <a:latin typeface="PMingLiU"/>
              <a:cs typeface="PMingLiU"/>
            </a:endParaRP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11" y="82195"/>
            <a:ext cx="2739389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85" dirty="0"/>
              <a:t>Uncertain</a:t>
            </a:r>
            <a:r>
              <a:rPr spc="145" dirty="0"/>
              <a:t> </a:t>
            </a:r>
            <a:r>
              <a:rPr spc="250" dirty="0"/>
              <a:t>Reasoning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723008"/>
            <a:ext cx="69291" cy="69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944433"/>
            <a:ext cx="69291" cy="692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2165857"/>
            <a:ext cx="69291" cy="692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5966" y="1221116"/>
            <a:ext cx="5488305" cy="1056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700"/>
              </a:lnSpc>
              <a:spcBef>
                <a:spcPts val="95"/>
              </a:spcBef>
            </a:pPr>
            <a:r>
              <a:rPr sz="1050" spc="10" dirty="0">
                <a:latin typeface="Arial"/>
                <a:cs typeface="Arial"/>
              </a:rPr>
              <a:t>3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reasons</a:t>
            </a:r>
            <a:r>
              <a:rPr sz="1050" spc="-5" dirty="0">
                <a:latin typeface="Arial"/>
                <a:cs typeface="Arial"/>
              </a:rPr>
              <a:t> for </a:t>
            </a:r>
            <a:r>
              <a:rPr sz="1050" spc="5" dirty="0">
                <a:latin typeface="Arial"/>
                <a:cs typeface="Arial"/>
              </a:rPr>
              <a:t>failure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5" dirty="0">
                <a:latin typeface="Arial"/>
                <a:cs typeface="Arial"/>
              </a:rPr>
              <a:t>when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using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logic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in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Judgmental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domains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[medical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diagnosis,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law,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busi-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ness, </a:t>
            </a:r>
            <a:r>
              <a:rPr sz="1050" spc="10" dirty="0">
                <a:latin typeface="Arial"/>
                <a:cs typeface="Arial"/>
              </a:rPr>
              <a:t>design,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automobile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repair,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gardening,</a:t>
            </a:r>
            <a:r>
              <a:rPr sz="1050" spc="5" dirty="0">
                <a:latin typeface="Arial"/>
                <a:cs typeface="Arial"/>
              </a:rPr>
              <a:t> ....</a:t>
            </a:r>
            <a:r>
              <a:rPr sz="1050" spc="7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]</a:t>
            </a:r>
            <a:endParaRPr sz="1050">
              <a:latin typeface="Arial"/>
              <a:cs typeface="Arial"/>
            </a:endParaRPr>
          </a:p>
          <a:p>
            <a:pPr marL="309880" marR="1584960">
              <a:lnSpc>
                <a:spcPct val="138400"/>
              </a:lnSpc>
            </a:pPr>
            <a:r>
              <a:rPr sz="1050" spc="10" dirty="0">
                <a:latin typeface="Arial"/>
                <a:cs typeface="Arial"/>
              </a:rPr>
              <a:t>Laziness – complete set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 antecedents and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consequences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Theoretical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ignorance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–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no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complete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5" dirty="0">
                <a:latin typeface="Arial"/>
                <a:cs typeface="Arial"/>
              </a:rPr>
              <a:t>theory</a:t>
            </a:r>
            <a:endParaRPr sz="1050">
              <a:latin typeface="Arial"/>
              <a:cs typeface="Arial"/>
            </a:endParaRPr>
          </a:p>
          <a:p>
            <a:pPr marL="309880">
              <a:lnSpc>
                <a:spcPct val="100000"/>
              </a:lnSpc>
              <a:spcBef>
                <a:spcPts val="480"/>
              </a:spcBef>
            </a:pPr>
            <a:r>
              <a:rPr sz="1050" spc="5" dirty="0">
                <a:latin typeface="Arial"/>
                <a:cs typeface="Arial"/>
              </a:rPr>
              <a:t>Practical </a:t>
            </a:r>
            <a:r>
              <a:rPr sz="1050" spc="10" dirty="0">
                <a:latin typeface="Arial"/>
                <a:cs typeface="Arial"/>
              </a:rPr>
              <a:t>ignorance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–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not</a:t>
            </a:r>
            <a:r>
              <a:rPr sz="1050" spc="5" dirty="0">
                <a:latin typeface="Arial"/>
                <a:cs typeface="Arial"/>
              </a:rPr>
              <a:t> all </a:t>
            </a:r>
            <a:r>
              <a:rPr sz="1050" spc="10" dirty="0">
                <a:latin typeface="Arial"/>
                <a:cs typeface="Arial"/>
              </a:rPr>
              <a:t>tests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can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be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5" dirty="0">
                <a:latin typeface="Arial"/>
                <a:cs typeface="Arial"/>
              </a:rPr>
              <a:t>run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7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552" y="133399"/>
            <a:ext cx="3542348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75" dirty="0"/>
              <a:t>Belief</a:t>
            </a:r>
            <a:r>
              <a:rPr spc="195" dirty="0"/>
              <a:t> </a:t>
            </a:r>
            <a:r>
              <a:rPr spc="290" dirty="0"/>
              <a:t>and</a:t>
            </a:r>
            <a:r>
              <a:rPr spc="190" dirty="0"/>
              <a:t> </a:t>
            </a:r>
            <a:r>
              <a:rPr spc="305" dirty="0"/>
              <a:t>Degree</a:t>
            </a:r>
            <a:r>
              <a:rPr spc="195" dirty="0"/>
              <a:t> </a:t>
            </a:r>
            <a:r>
              <a:rPr spc="340" dirty="0"/>
              <a:t>of</a:t>
            </a:r>
            <a:r>
              <a:rPr spc="195" dirty="0"/>
              <a:t> </a:t>
            </a:r>
            <a:r>
              <a:rPr spc="275" dirty="0"/>
              <a:t>Belief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142136"/>
            <a:ext cx="69291" cy="69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1363548"/>
            <a:ext cx="69291" cy="692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629257"/>
            <a:ext cx="69291" cy="692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5966" y="1007159"/>
            <a:ext cx="4337050" cy="955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9880" marR="5080">
              <a:lnSpc>
                <a:spcPct val="138400"/>
              </a:lnSpc>
              <a:spcBef>
                <a:spcPts val="95"/>
              </a:spcBef>
            </a:pPr>
            <a:r>
              <a:rPr sz="1050" spc="10" dirty="0">
                <a:latin typeface="Arial"/>
                <a:cs typeface="Arial"/>
              </a:rPr>
              <a:t>Belief State </a:t>
            </a:r>
            <a:r>
              <a:rPr sz="1050" spc="5" dirty="0">
                <a:latin typeface="Arial"/>
                <a:cs typeface="Arial"/>
              </a:rPr>
              <a:t>is </a:t>
            </a:r>
            <a:r>
              <a:rPr sz="1050" spc="10" dirty="0">
                <a:latin typeface="Arial"/>
                <a:cs typeface="Arial"/>
              </a:rPr>
              <a:t>a representation of a set of </a:t>
            </a:r>
            <a:r>
              <a:rPr sz="1050" spc="5" dirty="0">
                <a:latin typeface="Arial"/>
                <a:cs typeface="Arial"/>
              </a:rPr>
              <a:t>all possible </a:t>
            </a:r>
            <a:r>
              <a:rPr sz="1050" spc="10" dirty="0">
                <a:latin typeface="Arial"/>
                <a:cs typeface="Arial"/>
              </a:rPr>
              <a:t>world </a:t>
            </a:r>
            <a:r>
              <a:rPr sz="1050" spc="5" dirty="0">
                <a:latin typeface="Arial"/>
                <a:cs typeface="Arial"/>
              </a:rPr>
              <a:t>states.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Agent’s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knowledge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can</a:t>
            </a:r>
            <a:r>
              <a:rPr sz="1050" spc="5" dirty="0">
                <a:latin typeface="Arial"/>
                <a:cs typeface="Arial"/>
              </a:rPr>
              <a:t> provide</a:t>
            </a:r>
            <a:r>
              <a:rPr sz="1050" spc="10" dirty="0">
                <a:latin typeface="Arial"/>
                <a:cs typeface="Arial"/>
              </a:rPr>
              <a:t> only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degree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 </a:t>
            </a:r>
            <a:r>
              <a:rPr sz="1050" dirty="0">
                <a:latin typeface="Arial"/>
                <a:cs typeface="Arial"/>
              </a:rPr>
              <a:t>belief.</a:t>
            </a:r>
            <a:endParaRPr sz="1050">
              <a:latin typeface="Arial"/>
              <a:cs typeface="Arial"/>
            </a:endParaRPr>
          </a:p>
          <a:p>
            <a:pPr marL="309880">
              <a:lnSpc>
                <a:spcPct val="100000"/>
              </a:lnSpc>
              <a:spcBef>
                <a:spcPts val="580"/>
              </a:spcBef>
            </a:pPr>
            <a:r>
              <a:rPr sz="1300" spc="-45" dirty="0">
                <a:solidFill>
                  <a:srgbClr val="EC008C"/>
                </a:solidFill>
                <a:latin typeface="Arial"/>
                <a:cs typeface="Arial"/>
              </a:rPr>
              <a:t>Tool</a:t>
            </a:r>
            <a:r>
              <a:rPr sz="1300" spc="-10" dirty="0">
                <a:solidFill>
                  <a:srgbClr val="EC008C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EC008C"/>
                </a:solidFill>
                <a:latin typeface="Arial"/>
                <a:cs typeface="Arial"/>
              </a:rPr>
              <a:t>to</a:t>
            </a:r>
            <a:r>
              <a:rPr sz="1300" spc="-10" dirty="0">
                <a:solidFill>
                  <a:srgbClr val="EC008C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EC008C"/>
                </a:solidFill>
                <a:latin typeface="Arial"/>
                <a:cs typeface="Arial"/>
              </a:rPr>
              <a:t>deal with</a:t>
            </a:r>
            <a:r>
              <a:rPr sz="1300" spc="-10" dirty="0">
                <a:solidFill>
                  <a:srgbClr val="EC008C"/>
                </a:solidFill>
                <a:latin typeface="Arial"/>
                <a:cs typeface="Arial"/>
              </a:rPr>
              <a:t> Degree</a:t>
            </a:r>
            <a:r>
              <a:rPr sz="1300" spc="-5" dirty="0">
                <a:solidFill>
                  <a:srgbClr val="EC008C"/>
                </a:solidFill>
                <a:latin typeface="Arial"/>
                <a:cs typeface="Arial"/>
              </a:rPr>
              <a:t> of</a:t>
            </a:r>
            <a:r>
              <a:rPr sz="1300" spc="-10" dirty="0">
                <a:solidFill>
                  <a:srgbClr val="EC008C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EC008C"/>
                </a:solidFill>
                <a:latin typeface="Arial"/>
                <a:cs typeface="Arial"/>
              </a:rPr>
              <a:t>Belief is</a:t>
            </a:r>
            <a:r>
              <a:rPr sz="1300" spc="-10" dirty="0">
                <a:solidFill>
                  <a:srgbClr val="EC008C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EC008C"/>
                </a:solidFill>
                <a:latin typeface="Arial"/>
                <a:cs typeface="Arial"/>
              </a:rPr>
              <a:t>Probability </a:t>
            </a:r>
            <a:r>
              <a:rPr sz="1300" spc="-20" dirty="0">
                <a:solidFill>
                  <a:srgbClr val="EC008C"/>
                </a:solidFill>
                <a:latin typeface="Arial"/>
                <a:cs typeface="Arial"/>
              </a:rPr>
              <a:t>Theory.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050" spc="10" dirty="0">
                <a:latin typeface="Arial"/>
                <a:cs typeface="Arial"/>
              </a:rPr>
              <a:t>Belief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is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derived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from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5656" y="2040801"/>
            <a:ext cx="121259" cy="12125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72605" y="2030951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45" dirty="0">
                <a:solidFill>
                  <a:srgbClr val="FFFFFF"/>
                </a:solidFill>
                <a:latin typeface="PMingLiU"/>
                <a:cs typeface="PMingLiU"/>
              </a:rPr>
              <a:t>1</a:t>
            </a:r>
            <a:endParaRPr sz="600">
              <a:latin typeface="PMingLiU"/>
              <a:cs typeface="PMingLiU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5656" y="2262212"/>
            <a:ext cx="121259" cy="12125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72605" y="2252362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45" dirty="0">
                <a:solidFill>
                  <a:srgbClr val="FFFFFF"/>
                </a:solidFill>
                <a:latin typeface="PMingLiU"/>
                <a:cs typeface="PMingLiU"/>
              </a:rPr>
              <a:t>2</a:t>
            </a:r>
            <a:endParaRPr sz="600">
              <a:latin typeface="PMingLiU"/>
              <a:cs typeface="PMingLiU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5656" y="2483637"/>
            <a:ext cx="121259" cy="12125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72605" y="2473787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45" dirty="0">
                <a:solidFill>
                  <a:srgbClr val="FFFFFF"/>
                </a:solidFill>
                <a:latin typeface="PMingLiU"/>
                <a:cs typeface="PMingLiU"/>
              </a:rPr>
              <a:t>3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3298" y="1937117"/>
            <a:ext cx="2047239" cy="69024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050" spc="5" dirty="0">
                <a:latin typeface="Arial"/>
                <a:cs typeface="Arial"/>
              </a:rPr>
              <a:t>statistical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data.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38400"/>
              </a:lnSpc>
            </a:pPr>
            <a:r>
              <a:rPr sz="1050" spc="15" dirty="0">
                <a:latin typeface="Arial"/>
                <a:cs typeface="Arial"/>
              </a:rPr>
              <a:t>some </a:t>
            </a:r>
            <a:r>
              <a:rPr sz="1050" spc="10" dirty="0">
                <a:latin typeface="Arial"/>
                <a:cs typeface="Arial"/>
              </a:rPr>
              <a:t>general </a:t>
            </a:r>
            <a:r>
              <a:rPr sz="1050" spc="5" dirty="0">
                <a:latin typeface="Arial"/>
                <a:cs typeface="Arial"/>
              </a:rPr>
              <a:t>knowledge. </a:t>
            </a:r>
            <a:r>
              <a:rPr sz="1050" spc="10" dirty="0">
                <a:latin typeface="Arial"/>
                <a:cs typeface="Arial"/>
              </a:rPr>
              <a:t> combination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evidence sources.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6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6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6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6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6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8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858" y="121340"/>
            <a:ext cx="3328442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75" dirty="0"/>
              <a:t>Probabilistic</a:t>
            </a:r>
            <a:r>
              <a:rPr spc="160" dirty="0"/>
              <a:t> </a:t>
            </a:r>
            <a:r>
              <a:rPr spc="295" dirty="0"/>
              <a:t>Statements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252334"/>
            <a:ext cx="69291" cy="69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1473758"/>
            <a:ext cx="69291" cy="692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5966" y="1117383"/>
            <a:ext cx="4260850" cy="69024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09880">
              <a:lnSpc>
                <a:spcPct val="100000"/>
              </a:lnSpc>
              <a:spcBef>
                <a:spcPts val="575"/>
              </a:spcBef>
            </a:pPr>
            <a:r>
              <a:rPr sz="1050" spc="10" dirty="0">
                <a:latin typeface="Arial"/>
                <a:cs typeface="Arial"/>
              </a:rPr>
              <a:t>Probability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statements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instead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propositional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logic.</a:t>
            </a:r>
            <a:endParaRPr sz="1050" dirty="0">
              <a:latin typeface="Arial"/>
              <a:cs typeface="Arial"/>
            </a:endParaRPr>
          </a:p>
          <a:p>
            <a:pPr marL="309880">
              <a:lnSpc>
                <a:spcPct val="100000"/>
              </a:lnSpc>
              <a:spcBef>
                <a:spcPts val="484"/>
              </a:spcBef>
            </a:pPr>
            <a:r>
              <a:rPr sz="1050" spc="10" dirty="0">
                <a:latin typeface="Arial"/>
                <a:cs typeface="Arial"/>
              </a:rPr>
              <a:t>Probability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statements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5" dirty="0">
                <a:latin typeface="Arial"/>
                <a:cs typeface="Arial"/>
              </a:rPr>
              <a:t>made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with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respect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knowledge</a:t>
            </a:r>
            <a:r>
              <a:rPr sz="1050" spc="5" dirty="0">
                <a:latin typeface="Arial"/>
                <a:cs typeface="Arial"/>
              </a:rPr>
              <a:t> state.</a:t>
            </a:r>
            <a:endParaRPr sz="10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050" spc="10" dirty="0">
                <a:latin typeface="Arial"/>
                <a:cs typeface="Arial"/>
              </a:rPr>
              <a:t>Example</a:t>
            </a:r>
            <a:endParaRPr sz="1050"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5656" y="1885302"/>
            <a:ext cx="121259" cy="12125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72605" y="1875452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45" dirty="0">
                <a:solidFill>
                  <a:srgbClr val="FFFFFF"/>
                </a:solidFill>
                <a:latin typeface="PMingLiU"/>
                <a:cs typeface="PMingLiU"/>
              </a:rPr>
              <a:t>1</a:t>
            </a:r>
            <a:endParaRPr sz="600">
              <a:latin typeface="PMingLiU"/>
              <a:cs typeface="PMingLiU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5656" y="2106713"/>
            <a:ext cx="121259" cy="12125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72605" y="2096864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45" dirty="0">
                <a:solidFill>
                  <a:srgbClr val="FFFFFF"/>
                </a:solidFill>
                <a:latin typeface="PMingLiU"/>
                <a:cs typeface="PMingLiU"/>
              </a:rPr>
              <a:t>2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3298" y="1781618"/>
            <a:ext cx="5030470" cy="65214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050" spc="10" dirty="0">
                <a:latin typeface="Arial"/>
                <a:cs typeface="Arial"/>
              </a:rPr>
              <a:t>Probability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that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 patient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has 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cavity,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given </a:t>
            </a:r>
            <a:r>
              <a:rPr sz="1050" spc="10" dirty="0">
                <a:latin typeface="Arial"/>
                <a:cs typeface="Arial"/>
              </a:rPr>
              <a:t>that she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has toothache</a:t>
            </a:r>
            <a:r>
              <a:rPr sz="1050" spc="5" dirty="0">
                <a:latin typeface="Arial"/>
                <a:cs typeface="Arial"/>
              </a:rPr>
              <a:t> 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0.8.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14700"/>
              </a:lnSpc>
              <a:spcBef>
                <a:spcPts val="300"/>
              </a:spcBef>
            </a:pPr>
            <a:r>
              <a:rPr sz="1050" spc="10" dirty="0">
                <a:latin typeface="Arial"/>
                <a:cs typeface="Arial"/>
              </a:rPr>
              <a:t>Probability that a patient has a </a:t>
            </a:r>
            <a:r>
              <a:rPr sz="1050" spc="-10" dirty="0">
                <a:latin typeface="Arial"/>
                <a:cs typeface="Arial"/>
              </a:rPr>
              <a:t>cavity, </a:t>
            </a:r>
            <a:r>
              <a:rPr sz="1050" spc="5" dirty="0">
                <a:latin typeface="Arial"/>
                <a:cs typeface="Arial"/>
              </a:rPr>
              <a:t>given </a:t>
            </a:r>
            <a:r>
              <a:rPr sz="1050" spc="10" dirty="0">
                <a:latin typeface="Arial"/>
                <a:cs typeface="Arial"/>
              </a:rPr>
              <a:t>that she has toothache and a </a:t>
            </a:r>
            <a:r>
              <a:rPr sz="1050" spc="15" dirty="0">
                <a:latin typeface="Arial"/>
                <a:cs typeface="Arial"/>
              </a:rPr>
              <a:t>history </a:t>
            </a:r>
            <a:r>
              <a:rPr sz="1050" spc="10" dirty="0">
                <a:latin typeface="Arial"/>
                <a:cs typeface="Arial"/>
              </a:rPr>
              <a:t>of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15" dirty="0">
                <a:latin typeface="Arial"/>
                <a:cs typeface="Arial"/>
              </a:rPr>
              <a:t>gum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disease</a:t>
            </a:r>
            <a:r>
              <a:rPr sz="1050" spc="5" dirty="0">
                <a:latin typeface="Arial"/>
                <a:cs typeface="Arial"/>
              </a:rPr>
              <a:t> is </a:t>
            </a:r>
            <a:r>
              <a:rPr sz="1050" spc="10" dirty="0">
                <a:latin typeface="Arial"/>
                <a:cs typeface="Arial"/>
              </a:rPr>
              <a:t>0.4.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6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6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6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6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6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9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51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/>
              <p14:cNvContentPartPr/>
              <p14:nvPr/>
            </p14:nvContentPartPr>
            <p14:xfrm>
              <a:off x="2193061" y="2235226"/>
              <a:ext cx="3431880" cy="8485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85861" y="2228026"/>
                <a:ext cx="3447720" cy="86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4" name="Ink 43"/>
              <p14:cNvContentPartPr/>
              <p14:nvPr/>
            </p14:nvContentPartPr>
            <p14:xfrm>
              <a:off x="147541" y="2294986"/>
              <a:ext cx="1988640" cy="5212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1781" y="2290306"/>
                <a:ext cx="2001960" cy="532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6288</TotalTime>
  <Words>3700</Words>
  <Application>Microsoft Office PowerPoint</Application>
  <PresentationFormat>Custom</PresentationFormat>
  <Paragraphs>682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0" baseType="lpstr">
      <vt:lpstr>Adobe Gothic Std L</vt:lpstr>
      <vt:lpstr>Arial</vt:lpstr>
      <vt:lpstr>Calibri</vt:lpstr>
      <vt:lpstr>Cambria</vt:lpstr>
      <vt:lpstr>Gulim</vt:lpstr>
      <vt:lpstr>Lucida Sans Unicode</vt:lpstr>
      <vt:lpstr>PMingLiU</vt:lpstr>
      <vt:lpstr>Tahoma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Uncertainty</vt:lpstr>
      <vt:lpstr>Uncertainty</vt:lpstr>
      <vt:lpstr>Uncertain Reasoning</vt:lpstr>
      <vt:lpstr>Uncertain Reasoning</vt:lpstr>
      <vt:lpstr>Belief and Degree of Belief</vt:lpstr>
      <vt:lpstr>Probabilistic Statements</vt:lpstr>
      <vt:lpstr>PowerPoint Presentation</vt:lpstr>
      <vt:lpstr>Sample Space</vt:lpstr>
      <vt:lpstr>Measurable Event</vt:lpstr>
      <vt:lpstr>Probability of Event</vt:lpstr>
      <vt:lpstr>PowerPoint Presentation</vt:lpstr>
      <vt:lpstr>PowerPoint Presentation</vt:lpstr>
      <vt:lpstr>Posterior Probability</vt:lpstr>
      <vt:lpstr>Probability Model</vt:lpstr>
      <vt:lpstr>PowerPoint Presentation</vt:lpstr>
      <vt:lpstr>Bayes Rule</vt:lpstr>
      <vt:lpstr>Example 1</vt:lpstr>
      <vt:lpstr>PowerPoint Presentation</vt:lpstr>
      <vt:lpstr>Example 2</vt:lpstr>
      <vt:lpstr>PowerPoint Presentation</vt:lpstr>
      <vt:lpstr>PowerPoint Presentation</vt:lpstr>
      <vt:lpstr>Random Variable</vt:lpstr>
      <vt:lpstr>Domain of Random Variable</vt:lpstr>
      <vt:lpstr>Joint Distribution</vt:lpstr>
      <vt:lpstr>Marginal Distribution</vt:lpstr>
      <vt:lpstr>Marginal Distribution</vt:lpstr>
      <vt:lpstr>Conditional Probability Distribution</vt:lpstr>
      <vt:lpstr>Exercise</vt:lpstr>
      <vt:lpstr>PowerPoint Presentation</vt:lpstr>
      <vt:lpstr>Independence of Events</vt:lpstr>
      <vt:lpstr>Independence of Random Variables</vt:lpstr>
      <vt:lpstr>Conditional Independence of Events</vt:lpstr>
      <vt:lpstr>Conditional Independence of Random Variables</vt:lpstr>
      <vt:lpstr>Student Example</vt:lpstr>
      <vt:lpstr>Student Example</vt:lpstr>
      <vt:lpstr>Joint Probability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</vt:lpstr>
      <vt:lpstr>Directed Graph</vt:lpstr>
      <vt:lpstr>Undirected Graph</vt:lpstr>
      <vt:lpstr>Parent and Child</vt:lpstr>
      <vt:lpstr>Neighbor and Boundary</vt:lpstr>
      <vt:lpstr>Degree of a Graph</vt:lpstr>
      <vt:lpstr>Path</vt:lpstr>
      <vt:lpstr>Trail</vt:lpstr>
      <vt:lpstr>Ancestor and Descendant</vt:lpstr>
      <vt:lpstr>Cycle</vt:lpstr>
      <vt:lpstr>Bipartite Graphs</vt:lpstr>
      <vt:lpstr>Clique</vt:lpstr>
      <vt:lpstr>Directed Acyclic Graph (DAG)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143</cp:revision>
  <dcterms:created xsi:type="dcterms:W3CDTF">2022-05-13T09:40:00Z</dcterms:created>
  <dcterms:modified xsi:type="dcterms:W3CDTF">2022-11-20T06:28:26Z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2021-03-27T00:00:00Z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2022-05-13T00:00:00Z</vt:filetime>
  </property>
</Properties>
</file>